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50"/>
  </p:notesMasterIdLst>
  <p:handoutMasterIdLst>
    <p:handoutMasterId r:id="rId51"/>
  </p:handoutMasterIdLst>
  <p:sldIdLst>
    <p:sldId id="256" r:id="rId2"/>
    <p:sldId id="264" r:id="rId3"/>
    <p:sldId id="257" r:id="rId4"/>
    <p:sldId id="294" r:id="rId5"/>
    <p:sldId id="265" r:id="rId6"/>
    <p:sldId id="295" r:id="rId7"/>
    <p:sldId id="296" r:id="rId8"/>
    <p:sldId id="266" r:id="rId9"/>
    <p:sldId id="297" r:id="rId10"/>
    <p:sldId id="267" r:id="rId11"/>
    <p:sldId id="290" r:id="rId12"/>
    <p:sldId id="291" r:id="rId13"/>
    <p:sldId id="299" r:id="rId14"/>
    <p:sldId id="312" r:id="rId15"/>
    <p:sldId id="292" r:id="rId16"/>
    <p:sldId id="300" r:id="rId17"/>
    <p:sldId id="268" r:id="rId18"/>
    <p:sldId id="301" r:id="rId19"/>
    <p:sldId id="302" r:id="rId20"/>
    <p:sldId id="269" r:id="rId21"/>
    <p:sldId id="270" r:id="rId22"/>
    <p:sldId id="271" r:id="rId23"/>
    <p:sldId id="272" r:id="rId24"/>
    <p:sldId id="273" r:id="rId25"/>
    <p:sldId id="274" r:id="rId26"/>
    <p:sldId id="316" r:id="rId27"/>
    <p:sldId id="260" r:id="rId28"/>
    <p:sldId id="303" r:id="rId29"/>
    <p:sldId id="275" r:id="rId30"/>
    <p:sldId id="276" r:id="rId31"/>
    <p:sldId id="277" r:id="rId32"/>
    <p:sldId id="278" r:id="rId33"/>
    <p:sldId id="293" r:id="rId34"/>
    <p:sldId id="304" r:id="rId35"/>
    <p:sldId id="317" r:id="rId36"/>
    <p:sldId id="261" r:id="rId37"/>
    <p:sldId id="279" r:id="rId38"/>
    <p:sldId id="305" r:id="rId39"/>
    <p:sldId id="280" r:id="rId40"/>
    <p:sldId id="306" r:id="rId41"/>
    <p:sldId id="281" r:id="rId42"/>
    <p:sldId id="307" r:id="rId43"/>
    <p:sldId id="308" r:id="rId44"/>
    <p:sldId id="309" r:id="rId45"/>
    <p:sldId id="282" r:id="rId46"/>
    <p:sldId id="310" r:id="rId47"/>
    <p:sldId id="311" r:id="rId48"/>
    <p:sldId id="315" r:id="rId49"/>
  </p:sldIdLst>
  <p:sldSz cx="9144000" cy="6858000" type="screen4x3"/>
  <p:notesSz cx="9926638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8A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620" y="9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PT" altLang="zh-TW" smtClean="0"/>
              <a:t>Chapter 10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TW" smtClean="0"/>
              <a:t>COMP422 Ethics and Professional Issues in Computing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9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E42CC-FBC5-4A72-A887-E6AE8AF2FB1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27252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48" charset="0"/>
              </a:defRPr>
            </a:lvl1pPr>
          </a:lstStyle>
          <a:p>
            <a:r>
              <a:rPr lang="pt-PT" altLang="zh-TW" smtClean="0"/>
              <a:t>Chapter 10</a:t>
            </a:r>
            <a:endParaRPr lang="zh-TW" altLang="zh-TW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095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48" charset="0"/>
              </a:defRPr>
            </a:lvl1pPr>
          </a:lstStyle>
          <a:p>
            <a:endParaRPr lang="zh-TW" altLang="zh-TW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552" y="3228895"/>
            <a:ext cx="7279534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7791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48" charset="0"/>
              </a:defRPr>
            </a:lvl1pPr>
          </a:lstStyle>
          <a:p>
            <a:r>
              <a:rPr lang="en-US" altLang="zh-TW" smtClean="0"/>
              <a:t>COMP422 Ethics and Professional Issues in Computing</a:t>
            </a:r>
            <a:endParaRPr lang="zh-TW" altLang="zh-TW"/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095" y="6457791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48" charset="0"/>
              </a:defRPr>
            </a:lvl1pPr>
          </a:lstStyle>
          <a:p>
            <a:fld id="{56EC02F7-447B-4C85-B6EE-00C1FC11840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830925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C02F7-447B-4C85-B6EE-00C1FC118405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 smtClean="0"/>
              <a:t>COMP422 Ethics and Professional Issues in Computing</a:t>
            </a:r>
            <a:endParaRPr lang="zh-TW" altLang="zh-TW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pt-PT" altLang="zh-TW" smtClean="0"/>
              <a:t>Chapter 10</a:t>
            </a: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64177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8A6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 descr="Pink tissue paper"/>
          <p:cNvSpPr>
            <a:spLocks noChangeArrowheads="1"/>
          </p:cNvSpPr>
          <p:nvPr userDrawn="1"/>
        </p:nvSpPr>
        <p:spPr bwMode="auto">
          <a:xfrm>
            <a:off x="2286000" y="2895600"/>
            <a:ext cx="4549775" cy="2282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/>
              <a:t>Ethics for the Information Age</a:t>
            </a:r>
            <a:br>
              <a:rPr lang="en-US" altLang="zh-TW" b="1"/>
            </a:br>
            <a:r>
              <a:rPr lang="en-US" altLang="zh-TW" b="1"/>
              <a:t>Fifth Edition</a:t>
            </a:r>
            <a:br>
              <a:rPr lang="en-US" altLang="zh-TW" b="1"/>
            </a:br>
            <a:r>
              <a:rPr lang="en-US" altLang="zh-TW" b="1"/>
              <a:t/>
            </a:r>
            <a:br>
              <a:rPr lang="en-US" altLang="zh-TW" b="1"/>
            </a:br>
            <a:r>
              <a:rPr lang="en-US" altLang="zh-TW" b="1"/>
              <a:t>by </a:t>
            </a:r>
            <a:br>
              <a:rPr lang="en-US" altLang="zh-TW" b="1"/>
            </a:br>
            <a:r>
              <a:rPr lang="en-US" altLang="zh-TW" b="1"/>
              <a:t>Michael J. Quinn</a:t>
            </a:r>
            <a:br>
              <a:rPr lang="en-US" altLang="zh-TW" b="1"/>
            </a:br>
            <a:endParaRPr lang="en-US" altLang="zh-TW" b="1"/>
          </a:p>
        </p:txBody>
      </p:sp>
      <p:pic>
        <p:nvPicPr>
          <p:cNvPr id="4" name="Picture 8" descr="DG_Bar_Blue_USLetter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Pink tissue pape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5800" y="0"/>
            <a:ext cx="3378200" cy="2146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46182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381000"/>
            <a:ext cx="7467600" cy="914400"/>
          </a:xfrm>
        </p:spPr>
        <p:txBody>
          <a:bodyPr wrap="none" anchor="t"/>
          <a:lstStyle>
            <a:lvl1pPr algn="ctr">
              <a:defRPr sz="32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592907BC-2CA3-485B-854C-224C8A1B099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4121FB0E-6D9F-461C-BBAA-3843CFE7865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6E763A87-FED5-45AC-9897-EAE93F6AE94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675B4693-5ADE-44BD-9FCB-FF39193E605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D7ABCC32-1328-4A3D-9BF0-A859FAB8A2B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1D9506A9-B60C-4594-8878-DBE63263DA3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0C228184-8C1E-4566-9CCE-8E426AC62D0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A69BB845-3C8E-48D9-8820-6D638F9CE17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4D09E8E6-BBED-434A-A046-22AAE1630C9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B31F64DA-447C-4DE7-A978-D5D46561A71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8A6C1">
                  <a:alpha val="78000"/>
                </a:srgbClr>
              </a:gs>
              <a:gs pos="100000">
                <a:srgbClr val="18A6C1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 baseline="-25000"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6080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/>
            </a:lvl1pPr>
          </a:lstStyle>
          <a:p>
            <a:r>
              <a:rPr lang="en-US" altLang="zh-TW"/>
              <a:t>1-</a:t>
            </a:r>
            <a:fld id="{9A828009-65B0-4E1F-BCA8-767168A4CAC3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r>
              <a:rPr lang="en-US" altLang="zh-TW" sz="1200">
                <a:solidFill>
                  <a:schemeClr val="bg1"/>
                </a:solidFill>
              </a:rPr>
              <a:t>1-</a:t>
            </a:r>
            <a:fld id="{A7618293-6333-4164-A321-079C75B90044}" type="slidenum">
              <a:rPr lang="en-US" altLang="zh-TW" sz="1200">
                <a:solidFill>
                  <a:schemeClr val="bg1"/>
                </a:solidFill>
              </a:rPr>
              <a:pPr algn="r" eaLnBrk="0" hangingPunct="0"/>
              <a:t>‹#›</a:t>
            </a:fld>
            <a:endParaRPr lang="en-US" altLang="zh-TW" sz="1200">
              <a:solidFill>
                <a:schemeClr val="bg1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altLang="zh-TW" sz="1200">
                <a:latin typeface="Times New Roman" pitchFamily="18" charset="0"/>
              </a:rPr>
              <a:t>Copyright © 2013 Pearson Education, Inc. Publishing as Pearson Addison-Wesley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48" r:id="rId2"/>
    <p:sldLayoutId id="2147483747" r:id="rId3"/>
    <p:sldLayoutId id="2147483746" r:id="rId4"/>
    <p:sldLayoutId id="2147483745" r:id="rId5"/>
    <p:sldLayoutId id="2147483744" r:id="rId6"/>
    <p:sldLayoutId id="2147483743" r:id="rId7"/>
    <p:sldLayoutId id="2147483742" r:id="rId8"/>
    <p:sldLayoutId id="2147483741" r:id="rId9"/>
    <p:sldLayoutId id="2147483740" r:id="rId10"/>
    <p:sldLayoutId id="214748373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Times" pitchFamily="-4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staff.ipm.edu.mo/~lwyip/Chapter_010_excerpt.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staff.ipm.edu.mo/~lwyip/Chapter_010_excerpt.pdf" TargetMode="Externa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taff.ipm.edu.mo/~lwyip/Chapter_010_excerpt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4876800" cy="1066800"/>
          </a:xfrm>
        </p:spPr>
        <p:txBody>
          <a:bodyPr/>
          <a:lstStyle/>
          <a:p>
            <a:pPr eaLnBrk="1" hangingPunct="1"/>
            <a:r>
              <a:rPr lang="en-US" altLang="zh-TW" smtClean="0"/>
              <a:t>Chapter 10</a:t>
            </a:r>
            <a:br>
              <a:rPr lang="en-US" altLang="zh-TW" smtClean="0"/>
            </a:br>
            <a:r>
              <a:rPr lang="en-US" altLang="zh-TW" smtClean="0"/>
              <a:t>Work and Wealth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444BFE5C-A4F7-4558-9383-F8A63D92D393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Effects of Increase in Productivity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305800" cy="41148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We have used higher productivity to achieve a higher material standard of living</a:t>
            </a:r>
          </a:p>
          <a:p>
            <a:pPr eaLnBrk="1" hangingPunct="1"/>
            <a:r>
              <a:rPr lang="en-US" altLang="zh-TW" sz="2800" smtClean="0"/>
              <a:t>This is in contrast to medieval or ancient times (before modern capitalism)</a:t>
            </a:r>
          </a:p>
          <a:p>
            <a:pPr eaLnBrk="1" hangingPunct="1"/>
            <a:r>
              <a:rPr lang="en-US" altLang="zh-TW" sz="2800" smtClean="0"/>
              <a:t>In medieval or ancient times</a:t>
            </a:r>
          </a:p>
          <a:p>
            <a:pPr lvl="1" eaLnBrk="1" hangingPunct="1"/>
            <a:r>
              <a:rPr lang="en-US" altLang="zh-TW" sz="2400" smtClean="0"/>
              <a:t>Low caloric intake meant pace of work was slow</a:t>
            </a:r>
          </a:p>
          <a:p>
            <a:pPr lvl="1" eaLnBrk="1" hangingPunct="1"/>
            <a:r>
              <a:rPr lang="en-US" altLang="zh-TW" sz="2400" smtClean="0"/>
              <a:t>Work was seasonal and intermittent</a:t>
            </a:r>
          </a:p>
          <a:p>
            <a:pPr lvl="1" eaLnBrk="1" hangingPunct="1"/>
            <a:r>
              <a:rPr lang="en-US" altLang="zh-TW" sz="2400" smtClean="0"/>
              <a:t>Laborers resisted working if they had enough money</a:t>
            </a:r>
          </a:p>
          <a:p>
            <a:pPr lvl="1" eaLnBrk="1" hangingPunct="1"/>
            <a:r>
              <a:rPr lang="en-US" altLang="zh-TW" sz="2400" smtClean="0"/>
              <a:t>When wages rose, laborers worked less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42D9D286-DCE3-4277-9336-B2939C70C534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Rise of the Robots?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Some experts suggest most jobs will be taken over by machines</a:t>
            </a:r>
          </a:p>
          <a:p>
            <a:pPr eaLnBrk="1" hangingPunct="1"/>
            <a:r>
              <a:rPr lang="en-US" altLang="zh-TW" sz="2800" smtClean="0"/>
              <a:t>Artificial intelligence: Field of computer science focusing on intelligent behavior by machines</a:t>
            </a:r>
          </a:p>
          <a:p>
            <a:pPr eaLnBrk="1" hangingPunct="1"/>
            <a:r>
              <a:rPr lang="en-US" altLang="zh-TW" sz="2800" smtClean="0"/>
              <a:t>Rapid increases in microprocessor speeds have led to various successes in AI</a:t>
            </a:r>
          </a:p>
          <a:p>
            <a:pPr eaLnBrk="1" hangingPunct="1"/>
            <a:r>
              <a:rPr lang="en-US" altLang="zh-TW" sz="2800" smtClean="0"/>
              <a:t>What will happen as computers continue to increase in speed?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79A3F935-B1C8-4E55-9593-61949E946BF6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sz="3200" smtClean="0"/>
              <a:t>Notable Achievements in AI since 1995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smtClean="0"/>
              <a:t>Computer-controlled minivan “drove” on freeways across USA in 1995</a:t>
            </a:r>
          </a:p>
          <a:p>
            <a:pPr eaLnBrk="1" hangingPunct="1"/>
            <a:r>
              <a:rPr lang="en-US" altLang="zh-TW" sz="2400" smtClean="0"/>
              <a:t>IBM supercomputer Deep Blue defeated chess champion Gary Kasparov in 1997</a:t>
            </a:r>
          </a:p>
          <a:p>
            <a:pPr eaLnBrk="1" hangingPunct="1"/>
            <a:r>
              <a:rPr lang="en-US" altLang="zh-TW" sz="2400" smtClean="0"/>
              <a:t>Honda’s ASIMO android can climb and descend stairs and respond to human gestures and postures</a:t>
            </a:r>
          </a:p>
          <a:p>
            <a:pPr eaLnBrk="1" hangingPunct="1"/>
            <a:r>
              <a:rPr lang="en-US" altLang="zh-TW" sz="2400" smtClean="0"/>
              <a:t>Electrolux introduced robotic vacuum cleaner in 2001</a:t>
            </a:r>
          </a:p>
          <a:p>
            <a:pPr eaLnBrk="1" hangingPunct="1"/>
            <a:r>
              <a:rPr lang="en-US" altLang="zh-TW" sz="2400" smtClean="0"/>
              <a:t>Five autonomous vehicles successfully completed 128-mile course in Nevada desert in 2005</a:t>
            </a:r>
          </a:p>
          <a:p>
            <a:pPr eaLnBrk="1" hangingPunct="1"/>
            <a:r>
              <a:rPr lang="en-US" altLang="zh-TW" sz="2400" smtClean="0"/>
              <a:t>Watson trounced two most successful human </a:t>
            </a:r>
            <a:r>
              <a:rPr lang="en-US" altLang="zh-TW" sz="2400" i="1" smtClean="0"/>
              <a:t>Jeopardy! </a:t>
            </a:r>
            <a:r>
              <a:rPr lang="en-US" altLang="zh-TW" sz="2400" smtClean="0"/>
              <a:t>champions in 2011</a:t>
            </a:r>
          </a:p>
          <a:p>
            <a:pPr eaLnBrk="1" hangingPunct="1"/>
            <a:endParaRPr lang="en-US" altLang="zh-TW" sz="2400" smtClean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Stanley, the Autonomous Vehicle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3584A1C9-4EF0-4548-BC15-DCFC8298F6B4}" type="slidenum">
              <a:rPr lang="en-US" altLang="zh-TW"/>
              <a:pPr/>
              <a:t>13</a:t>
            </a:fld>
            <a:endParaRPr lang="en-US" altLang="zh-TW"/>
          </a:p>
        </p:txBody>
      </p:sp>
      <p:pic>
        <p:nvPicPr>
          <p:cNvPr id="15364" name="Picture 6" descr="qui09f05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78260" y="1314450"/>
            <a:ext cx="5206478" cy="407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TextBox 1"/>
          <p:cNvSpPr txBox="1">
            <a:spLocks noChangeArrowheads="1"/>
          </p:cNvSpPr>
          <p:nvPr/>
        </p:nvSpPr>
        <p:spPr bwMode="auto">
          <a:xfrm>
            <a:off x="5257800" y="5407025"/>
            <a:ext cx="18288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900" dirty="0"/>
              <a:t>© Gene Blevins/Reuters/Corbis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5638800"/>
            <a:ext cx="7467600" cy="533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altLang="zh-TW" sz="1400" dirty="0" smtClean="0"/>
              <a:t>The Stanford Racing Team converted a Volkswagen Touareg into an autonomous vehicle named </a:t>
            </a:r>
            <a:r>
              <a:rPr lang="en-US" altLang="zh-TW" sz="1400" dirty="0" smtClean="0">
                <a:solidFill>
                  <a:srgbClr val="18A6C1"/>
                </a:solidFill>
              </a:rPr>
              <a:t>Stanley</a:t>
            </a:r>
            <a:r>
              <a:rPr lang="en-US" altLang="zh-TW" sz="1400" dirty="0" smtClean="0"/>
              <a:t> that successfully followed a 128-mile through the Nevada desert in 2005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Watson Wins </a:t>
            </a:r>
            <a:r>
              <a:rPr lang="en-US" altLang="zh-TW" i="1" smtClean="0"/>
              <a:t>Jeopardy!</a:t>
            </a:r>
            <a:r>
              <a:rPr lang="en-US" altLang="zh-TW" smtClean="0"/>
              <a:t> Challenge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5F06F344-6941-47B2-90D1-E6666182DD3D}" type="slidenum">
              <a:rPr lang="en-US" altLang="zh-TW"/>
              <a:pPr/>
              <a:t>14</a:t>
            </a:fld>
            <a:endParaRPr lang="en-US" altLang="zh-TW"/>
          </a:p>
        </p:txBody>
      </p:sp>
      <p:pic>
        <p:nvPicPr>
          <p:cNvPr id="6" name="Picture 5" descr="Fig-10.05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812" y="1390650"/>
            <a:ext cx="6048375" cy="44767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4010C24C-B02C-470F-8268-97FF8DD97C6D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Moral Question Related to Robotics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Is it wrong to create machines capable of making human labor obsolete?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Would intelligent robots demoralize humanity?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Is it wrong to work on an intelligent machine if it can’t be guaranteed the machine will be benevolent toward humans?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What if a malevolent human puts intelligent machines to an evil use?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How would creative computers change our ideas about intellectual property?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6096000"/>
          </a:xfrm>
        </p:spPr>
        <p:txBody>
          <a:bodyPr/>
          <a:lstStyle/>
          <a:p>
            <a:r>
              <a:rPr lang="en-US" altLang="zh-TW" smtClean="0"/>
              <a:t>10.3 Workplace Changes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F2EBCD62-06B2-41CF-8BF4-93139FAF16C2}" type="slidenum">
              <a:rPr lang="en-US" altLang="zh-TW"/>
              <a:pPr/>
              <a:t>16</a:t>
            </a:fld>
            <a:endParaRPr lang="en-US" altLang="zh-TW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03FFAC80-0546-415F-95AF-43EB440EF707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Organizational Changes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Information technology integration into firms</a:t>
            </a:r>
          </a:p>
          <a:p>
            <a:pPr lvl="1" eaLnBrk="1" hangingPunct="1"/>
            <a:r>
              <a:rPr lang="en-US" altLang="zh-TW" sz="2400" smtClean="0"/>
              <a:t>Automating back office functions (e.g., payroll)</a:t>
            </a:r>
          </a:p>
          <a:p>
            <a:pPr lvl="1" eaLnBrk="1" hangingPunct="1"/>
            <a:r>
              <a:rPr lang="en-US" altLang="zh-TW" sz="2400" smtClean="0"/>
              <a:t>Improving manufacturing</a:t>
            </a:r>
          </a:p>
          <a:p>
            <a:pPr lvl="1" eaLnBrk="1" hangingPunct="1"/>
            <a:r>
              <a:rPr lang="en-US" altLang="zh-TW" sz="2400" smtClean="0"/>
              <a:t>Improving communication among business units</a:t>
            </a:r>
          </a:p>
          <a:p>
            <a:pPr eaLnBrk="1" hangingPunct="1"/>
            <a:r>
              <a:rPr lang="en-US" altLang="zh-TW" sz="2800" smtClean="0"/>
              <a:t>Results</a:t>
            </a:r>
          </a:p>
          <a:p>
            <a:pPr lvl="1" eaLnBrk="1" hangingPunct="1"/>
            <a:r>
              <a:rPr lang="en-US" altLang="zh-TW" sz="2400" smtClean="0"/>
              <a:t>Flattened organizational structures</a:t>
            </a:r>
          </a:p>
          <a:p>
            <a:pPr lvl="1" eaLnBrk="1" hangingPunct="1"/>
            <a:r>
              <a:rPr lang="en-US" altLang="zh-TW" sz="2400" smtClean="0"/>
              <a:t>Eliminating transactional middlemen (supply-chain automation)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447800"/>
          </a:xfrm>
        </p:spPr>
        <p:txBody>
          <a:bodyPr/>
          <a:lstStyle/>
          <a:p>
            <a:r>
              <a:rPr lang="en-US" altLang="zh-TW" smtClean="0"/>
              <a:t>Inexpensive Interactions Lead to Flexible Information Flow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DA069DD6-8F86-4916-87C9-D6A81EA72A3A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82" name="TextBox 81"/>
          <p:cNvSpPr txBox="1"/>
          <p:nvPr/>
        </p:nvSpPr>
        <p:spPr>
          <a:xfrm>
            <a:off x="533400" y="4724400"/>
            <a:ext cx="8077200" cy="1371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buFont typeface="+mj-lt"/>
              <a:buAutoNum type="alphaLcParenR"/>
            </a:pPr>
            <a:r>
              <a:rPr lang="en-US" altLang="zh-TW" sz="1600" dirty="0" smtClean="0"/>
              <a:t>When interactions are more expensive and time-consuming, most information flows between people and their managers. Organizations are rigid and hierarchical.</a:t>
            </a:r>
          </a:p>
          <a:p>
            <a:pPr marL="342900" indent="-342900" algn="just">
              <a:spcBef>
                <a:spcPts val="1200"/>
              </a:spcBef>
              <a:buFont typeface="+mj-lt"/>
              <a:buAutoNum type="alphaLcParenR"/>
            </a:pPr>
            <a:r>
              <a:rPr lang="en-US" altLang="zh-TW" sz="1600" dirty="0" smtClean="0"/>
              <a:t>When interactions become inexpensive and fast, the flow of information is much more flexible. Organizations become flatter and more dynamic.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1114425" y="1908243"/>
            <a:ext cx="6886575" cy="2511357"/>
            <a:chOff x="792163" y="1752600"/>
            <a:chExt cx="6886575" cy="2511357"/>
          </a:xfrm>
        </p:grpSpPr>
        <p:grpSp>
          <p:nvGrpSpPr>
            <p:cNvPr id="80" name="Group 79"/>
            <p:cNvGrpSpPr/>
            <p:nvPr/>
          </p:nvGrpSpPr>
          <p:grpSpPr>
            <a:xfrm>
              <a:off x="792163" y="1925638"/>
              <a:ext cx="3659188" cy="1951037"/>
              <a:chOff x="792163" y="2325688"/>
              <a:chExt cx="3659188" cy="1951037"/>
            </a:xfrm>
          </p:grpSpPr>
          <p:sp>
            <p:nvSpPr>
              <p:cNvPr id="1030" name="Rectangle 6"/>
              <p:cNvSpPr>
                <a:spLocks noChangeArrowheads="1"/>
              </p:cNvSpPr>
              <p:nvPr/>
            </p:nvSpPr>
            <p:spPr bwMode="auto">
              <a:xfrm>
                <a:off x="1416050" y="3141663"/>
                <a:ext cx="501650" cy="311150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31" name="Rectangle 7"/>
              <p:cNvSpPr>
                <a:spLocks noChangeArrowheads="1"/>
              </p:cNvSpPr>
              <p:nvPr/>
            </p:nvSpPr>
            <p:spPr bwMode="auto">
              <a:xfrm>
                <a:off x="1416050" y="3141663"/>
                <a:ext cx="501650" cy="31115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32" name="Rectangle 8"/>
              <p:cNvSpPr>
                <a:spLocks noChangeArrowheads="1"/>
              </p:cNvSpPr>
              <p:nvPr/>
            </p:nvSpPr>
            <p:spPr bwMode="auto">
              <a:xfrm>
                <a:off x="3305175" y="3141663"/>
                <a:ext cx="503238" cy="322263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33" name="Rectangle 9"/>
              <p:cNvSpPr>
                <a:spLocks noChangeArrowheads="1"/>
              </p:cNvSpPr>
              <p:nvPr/>
            </p:nvSpPr>
            <p:spPr bwMode="auto">
              <a:xfrm>
                <a:off x="3305175" y="3141663"/>
                <a:ext cx="503238" cy="322263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/>
            </p:nvSpPr>
            <p:spPr bwMode="auto">
              <a:xfrm>
                <a:off x="2359025" y="2325688"/>
                <a:ext cx="512763" cy="314325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35" name="Rectangle 11"/>
              <p:cNvSpPr>
                <a:spLocks noChangeArrowheads="1"/>
              </p:cNvSpPr>
              <p:nvPr/>
            </p:nvSpPr>
            <p:spPr bwMode="auto">
              <a:xfrm>
                <a:off x="2359025" y="2325688"/>
                <a:ext cx="512763" cy="314325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36" name="Line 12"/>
              <p:cNvSpPr>
                <a:spLocks noChangeShapeType="1"/>
              </p:cNvSpPr>
              <p:nvPr/>
            </p:nvSpPr>
            <p:spPr bwMode="auto">
              <a:xfrm>
                <a:off x="2290763" y="3713163"/>
                <a:ext cx="1588" cy="25241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37" name="Line 13"/>
              <p:cNvSpPr>
                <a:spLocks noChangeShapeType="1"/>
              </p:cNvSpPr>
              <p:nvPr/>
            </p:nvSpPr>
            <p:spPr bwMode="auto">
              <a:xfrm>
                <a:off x="2911475" y="3713163"/>
                <a:ext cx="1588" cy="25241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38" name="Line 14"/>
              <p:cNvSpPr>
                <a:spLocks noChangeShapeType="1"/>
              </p:cNvSpPr>
              <p:nvPr/>
            </p:nvSpPr>
            <p:spPr bwMode="auto">
              <a:xfrm>
                <a:off x="4159250" y="3713163"/>
                <a:ext cx="1588" cy="25241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39" name="Line 15"/>
              <p:cNvSpPr>
                <a:spLocks noChangeShapeType="1"/>
              </p:cNvSpPr>
              <p:nvPr/>
            </p:nvSpPr>
            <p:spPr bwMode="auto">
              <a:xfrm>
                <a:off x="1665288" y="3452813"/>
                <a:ext cx="1588" cy="26035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40" name="Line 16"/>
              <p:cNvSpPr>
                <a:spLocks noChangeShapeType="1"/>
              </p:cNvSpPr>
              <p:nvPr/>
            </p:nvSpPr>
            <p:spPr bwMode="auto">
              <a:xfrm>
                <a:off x="1665288" y="2889250"/>
                <a:ext cx="1588" cy="25241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41" name="Line 17"/>
              <p:cNvSpPr>
                <a:spLocks noChangeShapeType="1"/>
              </p:cNvSpPr>
              <p:nvPr/>
            </p:nvSpPr>
            <p:spPr bwMode="auto">
              <a:xfrm>
                <a:off x="3556000" y="2889250"/>
                <a:ext cx="1588" cy="25241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42" name="Line 18"/>
              <p:cNvSpPr>
                <a:spLocks noChangeShapeType="1"/>
              </p:cNvSpPr>
              <p:nvPr/>
            </p:nvSpPr>
            <p:spPr bwMode="auto">
              <a:xfrm>
                <a:off x="1665288" y="2889250"/>
                <a:ext cx="1890713" cy="15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43" name="Line 19"/>
              <p:cNvSpPr>
                <a:spLocks noChangeShapeType="1"/>
              </p:cNvSpPr>
              <p:nvPr/>
            </p:nvSpPr>
            <p:spPr bwMode="auto">
              <a:xfrm>
                <a:off x="2611438" y="2640013"/>
                <a:ext cx="1588" cy="24923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44" name="Rectangle 20"/>
              <p:cNvSpPr>
                <a:spLocks noChangeArrowheads="1"/>
              </p:cNvSpPr>
              <p:nvPr/>
            </p:nvSpPr>
            <p:spPr bwMode="auto">
              <a:xfrm>
                <a:off x="792163" y="3965575"/>
                <a:ext cx="501650" cy="311150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45" name="Rectangle 21"/>
              <p:cNvSpPr>
                <a:spLocks noChangeArrowheads="1"/>
              </p:cNvSpPr>
              <p:nvPr/>
            </p:nvSpPr>
            <p:spPr bwMode="auto">
              <a:xfrm>
                <a:off x="792163" y="3965575"/>
                <a:ext cx="501650" cy="31115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46" name="Rectangle 22"/>
              <p:cNvSpPr>
                <a:spLocks noChangeArrowheads="1"/>
              </p:cNvSpPr>
              <p:nvPr/>
            </p:nvSpPr>
            <p:spPr bwMode="auto">
              <a:xfrm>
                <a:off x="1416050" y="3965575"/>
                <a:ext cx="501650" cy="311150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47" name="Rectangle 23"/>
              <p:cNvSpPr>
                <a:spLocks noChangeArrowheads="1"/>
              </p:cNvSpPr>
              <p:nvPr/>
            </p:nvSpPr>
            <p:spPr bwMode="auto">
              <a:xfrm>
                <a:off x="1416050" y="3965575"/>
                <a:ext cx="501650" cy="31115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48" name="Rectangle 24"/>
              <p:cNvSpPr>
                <a:spLocks noChangeArrowheads="1"/>
              </p:cNvSpPr>
              <p:nvPr/>
            </p:nvSpPr>
            <p:spPr bwMode="auto">
              <a:xfrm>
                <a:off x="2047875" y="3965575"/>
                <a:ext cx="503238" cy="311150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49" name="Rectangle 25"/>
              <p:cNvSpPr>
                <a:spLocks noChangeArrowheads="1"/>
              </p:cNvSpPr>
              <p:nvPr/>
            </p:nvSpPr>
            <p:spPr bwMode="auto">
              <a:xfrm>
                <a:off x="2047875" y="3965575"/>
                <a:ext cx="503238" cy="31115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50" name="Rectangle 26"/>
              <p:cNvSpPr>
                <a:spLocks noChangeArrowheads="1"/>
              </p:cNvSpPr>
              <p:nvPr/>
            </p:nvSpPr>
            <p:spPr bwMode="auto">
              <a:xfrm>
                <a:off x="2681288" y="3965575"/>
                <a:ext cx="501650" cy="311150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51" name="Rectangle 27"/>
              <p:cNvSpPr>
                <a:spLocks noChangeArrowheads="1"/>
              </p:cNvSpPr>
              <p:nvPr/>
            </p:nvSpPr>
            <p:spPr bwMode="auto">
              <a:xfrm>
                <a:off x="2681288" y="3965575"/>
                <a:ext cx="501650" cy="31115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52" name="Rectangle 28"/>
              <p:cNvSpPr>
                <a:spLocks noChangeArrowheads="1"/>
              </p:cNvSpPr>
              <p:nvPr/>
            </p:nvSpPr>
            <p:spPr bwMode="auto">
              <a:xfrm>
                <a:off x="3305175" y="3965575"/>
                <a:ext cx="503238" cy="311150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53" name="Rectangle 29"/>
              <p:cNvSpPr>
                <a:spLocks noChangeArrowheads="1"/>
              </p:cNvSpPr>
              <p:nvPr/>
            </p:nvSpPr>
            <p:spPr bwMode="auto">
              <a:xfrm>
                <a:off x="3305175" y="3965575"/>
                <a:ext cx="503238" cy="31115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54" name="Rectangle 30"/>
              <p:cNvSpPr>
                <a:spLocks noChangeArrowheads="1"/>
              </p:cNvSpPr>
              <p:nvPr/>
            </p:nvSpPr>
            <p:spPr bwMode="auto">
              <a:xfrm>
                <a:off x="3948113" y="3965575"/>
                <a:ext cx="503238" cy="311150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55" name="Rectangle 31"/>
              <p:cNvSpPr>
                <a:spLocks noChangeArrowheads="1"/>
              </p:cNvSpPr>
              <p:nvPr/>
            </p:nvSpPr>
            <p:spPr bwMode="auto">
              <a:xfrm>
                <a:off x="3948113" y="3965575"/>
                <a:ext cx="503238" cy="31115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56" name="Line 32"/>
              <p:cNvSpPr>
                <a:spLocks noChangeShapeType="1"/>
              </p:cNvSpPr>
              <p:nvPr/>
            </p:nvSpPr>
            <p:spPr bwMode="auto">
              <a:xfrm>
                <a:off x="1042988" y="3713163"/>
                <a:ext cx="1588" cy="25241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57" name="Line 33"/>
              <p:cNvSpPr>
                <a:spLocks noChangeShapeType="1"/>
              </p:cNvSpPr>
              <p:nvPr/>
            </p:nvSpPr>
            <p:spPr bwMode="auto">
              <a:xfrm>
                <a:off x="1665288" y="3713163"/>
                <a:ext cx="1588" cy="25241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58" name="Line 34"/>
              <p:cNvSpPr>
                <a:spLocks noChangeShapeType="1"/>
              </p:cNvSpPr>
              <p:nvPr/>
            </p:nvSpPr>
            <p:spPr bwMode="auto">
              <a:xfrm>
                <a:off x="1042988" y="3713163"/>
                <a:ext cx="1247775" cy="15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59" name="Line 35"/>
              <p:cNvSpPr>
                <a:spLocks noChangeShapeType="1"/>
              </p:cNvSpPr>
              <p:nvPr/>
            </p:nvSpPr>
            <p:spPr bwMode="auto">
              <a:xfrm>
                <a:off x="2911475" y="3713163"/>
                <a:ext cx="1247775" cy="15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0" name="Line 36"/>
              <p:cNvSpPr>
                <a:spLocks noChangeShapeType="1"/>
              </p:cNvSpPr>
              <p:nvPr/>
            </p:nvSpPr>
            <p:spPr bwMode="auto">
              <a:xfrm>
                <a:off x="3556000" y="3463925"/>
                <a:ext cx="1588" cy="50165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4976813" y="1752600"/>
              <a:ext cx="2701925" cy="2200275"/>
              <a:chOff x="4976813" y="2076450"/>
              <a:chExt cx="2701925" cy="2200275"/>
            </a:xfrm>
          </p:grpSpPr>
          <p:sp>
            <p:nvSpPr>
              <p:cNvPr id="1061" name="Rectangle 37"/>
              <p:cNvSpPr>
                <a:spLocks noChangeArrowheads="1"/>
              </p:cNvSpPr>
              <p:nvPr/>
            </p:nvSpPr>
            <p:spPr bwMode="auto">
              <a:xfrm>
                <a:off x="4976813" y="2640013"/>
                <a:ext cx="501650" cy="311150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2" name="Rectangle 38"/>
              <p:cNvSpPr>
                <a:spLocks noChangeArrowheads="1"/>
              </p:cNvSpPr>
              <p:nvPr/>
            </p:nvSpPr>
            <p:spPr bwMode="auto">
              <a:xfrm>
                <a:off x="4976813" y="2640013"/>
                <a:ext cx="501650" cy="31115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3" name="Rectangle 39"/>
              <p:cNvSpPr>
                <a:spLocks noChangeArrowheads="1"/>
              </p:cNvSpPr>
              <p:nvPr/>
            </p:nvSpPr>
            <p:spPr bwMode="auto">
              <a:xfrm>
                <a:off x="5037138" y="3330575"/>
                <a:ext cx="503238" cy="312738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4" name="Rectangle 40"/>
              <p:cNvSpPr>
                <a:spLocks noChangeArrowheads="1"/>
              </p:cNvSpPr>
              <p:nvPr/>
            </p:nvSpPr>
            <p:spPr bwMode="auto">
              <a:xfrm>
                <a:off x="5037138" y="3330575"/>
                <a:ext cx="503238" cy="31273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" name="Rectangle 41"/>
              <p:cNvSpPr>
                <a:spLocks noChangeArrowheads="1"/>
              </p:cNvSpPr>
              <p:nvPr/>
            </p:nvSpPr>
            <p:spPr bwMode="auto">
              <a:xfrm>
                <a:off x="6102350" y="2770188"/>
                <a:ext cx="503238" cy="311150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" name="Rectangle 42"/>
              <p:cNvSpPr>
                <a:spLocks noChangeArrowheads="1"/>
              </p:cNvSpPr>
              <p:nvPr/>
            </p:nvSpPr>
            <p:spPr bwMode="auto">
              <a:xfrm>
                <a:off x="6102350" y="2770188"/>
                <a:ext cx="503238" cy="31115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7" name="Rectangle 43"/>
              <p:cNvSpPr>
                <a:spLocks noChangeArrowheads="1"/>
              </p:cNvSpPr>
              <p:nvPr/>
            </p:nvSpPr>
            <p:spPr bwMode="auto">
              <a:xfrm>
                <a:off x="5922963" y="2076450"/>
                <a:ext cx="501650" cy="311150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8" name="Rectangle 44"/>
              <p:cNvSpPr>
                <a:spLocks noChangeArrowheads="1"/>
              </p:cNvSpPr>
              <p:nvPr/>
            </p:nvSpPr>
            <p:spPr bwMode="auto">
              <a:xfrm>
                <a:off x="5922963" y="2076450"/>
                <a:ext cx="501650" cy="31115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9" name="Rectangle 45"/>
              <p:cNvSpPr>
                <a:spLocks noChangeArrowheads="1"/>
              </p:cNvSpPr>
              <p:nvPr/>
            </p:nvSpPr>
            <p:spPr bwMode="auto">
              <a:xfrm>
                <a:off x="6424613" y="3522663"/>
                <a:ext cx="501650" cy="312738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70" name="Rectangle 46"/>
              <p:cNvSpPr>
                <a:spLocks noChangeArrowheads="1"/>
              </p:cNvSpPr>
              <p:nvPr/>
            </p:nvSpPr>
            <p:spPr bwMode="auto">
              <a:xfrm>
                <a:off x="6424613" y="3522663"/>
                <a:ext cx="501650" cy="31273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71" name="Rectangle 47"/>
              <p:cNvSpPr>
                <a:spLocks noChangeArrowheads="1"/>
              </p:cNvSpPr>
              <p:nvPr/>
            </p:nvSpPr>
            <p:spPr bwMode="auto">
              <a:xfrm>
                <a:off x="5600700" y="3894138"/>
                <a:ext cx="501650" cy="311150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72" name="Rectangle 48"/>
              <p:cNvSpPr>
                <a:spLocks noChangeArrowheads="1"/>
              </p:cNvSpPr>
              <p:nvPr/>
            </p:nvSpPr>
            <p:spPr bwMode="auto">
              <a:xfrm>
                <a:off x="5600700" y="3894138"/>
                <a:ext cx="501650" cy="31115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73" name="Rectangle 49"/>
              <p:cNvSpPr>
                <a:spLocks noChangeArrowheads="1"/>
              </p:cNvSpPr>
              <p:nvPr/>
            </p:nvSpPr>
            <p:spPr bwMode="auto">
              <a:xfrm>
                <a:off x="7177088" y="3965575"/>
                <a:ext cx="501650" cy="311150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74" name="Rectangle 50"/>
              <p:cNvSpPr>
                <a:spLocks noChangeArrowheads="1"/>
              </p:cNvSpPr>
              <p:nvPr/>
            </p:nvSpPr>
            <p:spPr bwMode="auto">
              <a:xfrm>
                <a:off x="7177088" y="3965575"/>
                <a:ext cx="501650" cy="31115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75" name="Rectangle 51"/>
              <p:cNvSpPr>
                <a:spLocks noChangeArrowheads="1"/>
              </p:cNvSpPr>
              <p:nvPr/>
            </p:nvSpPr>
            <p:spPr bwMode="auto">
              <a:xfrm>
                <a:off x="7177088" y="3019425"/>
                <a:ext cx="501650" cy="311150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76" name="Rectangle 52"/>
              <p:cNvSpPr>
                <a:spLocks noChangeArrowheads="1"/>
              </p:cNvSpPr>
              <p:nvPr/>
            </p:nvSpPr>
            <p:spPr bwMode="auto">
              <a:xfrm>
                <a:off x="7177088" y="3019425"/>
                <a:ext cx="501650" cy="31115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77" name="Rectangle 53"/>
              <p:cNvSpPr>
                <a:spLocks noChangeArrowheads="1"/>
              </p:cNvSpPr>
              <p:nvPr/>
            </p:nvSpPr>
            <p:spPr bwMode="auto">
              <a:xfrm>
                <a:off x="6926263" y="2325688"/>
                <a:ext cx="503238" cy="314325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78" name="Rectangle 54"/>
              <p:cNvSpPr>
                <a:spLocks noChangeArrowheads="1"/>
              </p:cNvSpPr>
              <p:nvPr/>
            </p:nvSpPr>
            <p:spPr bwMode="auto">
              <a:xfrm>
                <a:off x="6926263" y="2325688"/>
                <a:ext cx="503238" cy="314325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79" name="Line 55"/>
              <p:cNvSpPr>
                <a:spLocks noChangeShapeType="1"/>
              </p:cNvSpPr>
              <p:nvPr/>
            </p:nvSpPr>
            <p:spPr bwMode="auto">
              <a:xfrm>
                <a:off x="6424613" y="2232025"/>
                <a:ext cx="501650" cy="24923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80" name="Line 56"/>
              <p:cNvSpPr>
                <a:spLocks noChangeShapeType="1"/>
              </p:cNvSpPr>
              <p:nvPr/>
            </p:nvSpPr>
            <p:spPr bwMode="auto">
              <a:xfrm>
                <a:off x="7177088" y="2640013"/>
                <a:ext cx="252413" cy="37941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81" name="Line 57"/>
              <p:cNvSpPr>
                <a:spLocks noChangeShapeType="1"/>
              </p:cNvSpPr>
              <p:nvPr/>
            </p:nvSpPr>
            <p:spPr bwMode="auto">
              <a:xfrm>
                <a:off x="7429500" y="3330575"/>
                <a:ext cx="1588" cy="635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82" name="Line 58"/>
              <p:cNvSpPr>
                <a:spLocks noChangeShapeType="1"/>
              </p:cNvSpPr>
              <p:nvPr/>
            </p:nvSpPr>
            <p:spPr bwMode="auto">
              <a:xfrm>
                <a:off x="6102350" y="4049713"/>
                <a:ext cx="1074738" cy="7143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83" name="Line 59"/>
              <p:cNvSpPr>
                <a:spLocks noChangeShapeType="1"/>
              </p:cNvSpPr>
              <p:nvPr/>
            </p:nvSpPr>
            <p:spPr bwMode="auto">
              <a:xfrm flipV="1">
                <a:off x="5849938" y="3081338"/>
                <a:ext cx="503238" cy="812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84" name="Line 60"/>
              <p:cNvSpPr>
                <a:spLocks noChangeShapeType="1"/>
              </p:cNvSpPr>
              <p:nvPr/>
            </p:nvSpPr>
            <p:spPr bwMode="auto">
              <a:xfrm flipV="1">
                <a:off x="5478463" y="2309813"/>
                <a:ext cx="444500" cy="40481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85" name="Line 61"/>
              <p:cNvSpPr>
                <a:spLocks noChangeShapeType="1"/>
              </p:cNvSpPr>
              <p:nvPr/>
            </p:nvSpPr>
            <p:spPr bwMode="auto">
              <a:xfrm>
                <a:off x="5229225" y="2951163"/>
                <a:ext cx="58738" cy="37941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86" name="Line 62"/>
              <p:cNvSpPr>
                <a:spLocks noChangeShapeType="1"/>
              </p:cNvSpPr>
              <p:nvPr/>
            </p:nvSpPr>
            <p:spPr bwMode="auto">
              <a:xfrm>
                <a:off x="5540375" y="3487738"/>
                <a:ext cx="884238" cy="1905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87" name="Line 63"/>
              <p:cNvSpPr>
                <a:spLocks noChangeShapeType="1"/>
              </p:cNvSpPr>
              <p:nvPr/>
            </p:nvSpPr>
            <p:spPr bwMode="auto">
              <a:xfrm>
                <a:off x="5287963" y="3643313"/>
                <a:ext cx="436563" cy="25082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88" name="Line 64"/>
              <p:cNvSpPr>
                <a:spLocks noChangeShapeType="1"/>
              </p:cNvSpPr>
              <p:nvPr/>
            </p:nvSpPr>
            <p:spPr bwMode="auto">
              <a:xfrm>
                <a:off x="6172200" y="2387600"/>
                <a:ext cx="180975" cy="3825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89" name="Line 65"/>
              <p:cNvSpPr>
                <a:spLocks noChangeShapeType="1"/>
              </p:cNvSpPr>
              <p:nvPr/>
            </p:nvSpPr>
            <p:spPr bwMode="auto">
              <a:xfrm>
                <a:off x="6605588" y="2925763"/>
                <a:ext cx="571500" cy="24923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90" name="Line 66"/>
              <p:cNvSpPr>
                <a:spLocks noChangeShapeType="1"/>
              </p:cNvSpPr>
              <p:nvPr/>
            </p:nvSpPr>
            <p:spPr bwMode="auto">
              <a:xfrm>
                <a:off x="6800850" y="3835400"/>
                <a:ext cx="376238" cy="20637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91" name="Line 67"/>
              <p:cNvSpPr>
                <a:spLocks noChangeShapeType="1"/>
              </p:cNvSpPr>
              <p:nvPr/>
            </p:nvSpPr>
            <p:spPr bwMode="auto">
              <a:xfrm>
                <a:off x="5478463" y="2795588"/>
                <a:ext cx="623888" cy="13017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92" name="Line 68"/>
              <p:cNvSpPr>
                <a:spLocks noChangeShapeType="1"/>
              </p:cNvSpPr>
              <p:nvPr/>
            </p:nvSpPr>
            <p:spPr bwMode="auto">
              <a:xfrm flipV="1">
                <a:off x="5540375" y="3000375"/>
                <a:ext cx="561975" cy="4079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93" name="Line 69"/>
              <p:cNvSpPr>
                <a:spLocks noChangeShapeType="1"/>
              </p:cNvSpPr>
              <p:nvPr/>
            </p:nvSpPr>
            <p:spPr bwMode="auto">
              <a:xfrm>
                <a:off x="6478588" y="3081338"/>
                <a:ext cx="196850" cy="44132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94" name="Line 70"/>
              <p:cNvSpPr>
                <a:spLocks noChangeShapeType="1"/>
              </p:cNvSpPr>
              <p:nvPr/>
            </p:nvSpPr>
            <p:spPr bwMode="auto">
              <a:xfrm flipV="1">
                <a:off x="6926263" y="3330575"/>
                <a:ext cx="376238" cy="26987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95" name="Line 71"/>
              <p:cNvSpPr>
                <a:spLocks noChangeShapeType="1"/>
              </p:cNvSpPr>
              <p:nvPr/>
            </p:nvSpPr>
            <p:spPr bwMode="auto">
              <a:xfrm>
                <a:off x="6299200" y="2387600"/>
                <a:ext cx="1003300" cy="63182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2514600" y="3965995"/>
              <a:ext cx="228600" cy="297962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zh-TW" sz="1400" dirty="0" smtClean="0"/>
                <a:t>(a)</a:t>
              </a:r>
              <a:endParaRPr lang="zh-TW" altLang="en-US" sz="14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400800" y="3965995"/>
              <a:ext cx="228600" cy="297962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zh-TW" sz="1400" dirty="0" smtClean="0"/>
                <a:t>(b)</a:t>
              </a:r>
              <a:endParaRPr lang="zh-TW" alt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371600"/>
          </a:xfrm>
        </p:spPr>
        <p:txBody>
          <a:bodyPr/>
          <a:lstStyle/>
          <a:p>
            <a:r>
              <a:rPr lang="en-US" altLang="zh-TW" smtClean="0"/>
              <a:t>Winners, Losers in the Workplace of the Future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93853631-0362-4774-9DFF-1F6EFCA51C87}" type="slidenum">
              <a:rPr lang="en-US" altLang="zh-TW"/>
              <a:pPr/>
              <a:t>19</a:t>
            </a:fld>
            <a:endParaRPr lang="en-US" altLang="zh-TW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1944600"/>
          <a:ext cx="7620000" cy="2932200"/>
        </p:xfrm>
        <a:graphic>
          <a:graphicData uri="http://schemas.openxmlformats.org/drawingml/2006/table">
            <a:tbl>
              <a:tblPr firstRow="1">
                <a:tableStyleId>{EB344D84-9AFB-497E-A393-DC336BA19D2E}</a:tableStyleId>
              </a:tblPr>
              <a:tblGrid>
                <a:gridCol w="3625049"/>
                <a:gridCol w="3994951"/>
              </a:tblGrid>
              <a:tr h="484200">
                <a:tc>
                  <a:txBody>
                    <a:bodyPr/>
                    <a:lstStyle/>
                    <a:p>
                      <a:r>
                        <a:rPr lang="en-US" altLang="zh-TW" sz="200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Higher Demand</a:t>
                      </a:r>
                      <a:endParaRPr lang="zh-TW" altLang="en-US" sz="2000" i="1" dirty="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Lower Demand</a:t>
                      </a:r>
                      <a:endParaRPr lang="zh-TW" altLang="en-US" sz="2000" i="1" dirty="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08000">
                <a:tc>
                  <a:txBody>
                    <a:bodyPr/>
                    <a:lstStyle/>
                    <a:p>
                      <a:r>
                        <a:rPr lang="en-US" altLang="zh-TW" sz="19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Computer  engineers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9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Bank clerks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08000">
                <a:tc>
                  <a:txBody>
                    <a:bodyPr/>
                    <a:lstStyle/>
                    <a:p>
                      <a:r>
                        <a:rPr lang="en-US" altLang="zh-TW" sz="19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Computer support specialists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9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Procurement specialists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08000">
                <a:tc>
                  <a:txBody>
                    <a:bodyPr/>
                    <a:lstStyle/>
                    <a:p>
                      <a:r>
                        <a:rPr lang="en-US" altLang="zh-TW" sz="19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System analysts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9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Financial records processing staff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08000">
                <a:tc>
                  <a:txBody>
                    <a:bodyPr/>
                    <a:lstStyle/>
                    <a:p>
                      <a:r>
                        <a:rPr lang="en-US" altLang="zh-TW" sz="19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Database administrators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9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Secretaries, stenographers, and typists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08000">
                <a:tc>
                  <a:txBody>
                    <a:bodyPr/>
                    <a:lstStyle/>
                    <a:p>
                      <a:r>
                        <a:rPr lang="en-US" altLang="zh-TW" sz="19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Desktop publishing specialists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9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Communications equipment operators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08000">
                <a:tc>
                  <a:txBody>
                    <a:bodyPr/>
                    <a:lstStyle/>
                    <a:p>
                      <a:endParaRPr lang="zh-TW" altLang="en-US" sz="1900" dirty="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9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Computer operators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F401B1DB-E1A0-45CB-BBF2-18E42351340E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Chapter Overview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Introduction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Automation and unemployment</a:t>
            </a:r>
          </a:p>
          <a:p>
            <a:pPr eaLnBrk="1" hangingPunct="1"/>
            <a:r>
              <a:rPr lang="en-US" altLang="zh-TW" dirty="0" smtClean="0"/>
              <a:t>Workplace changes</a:t>
            </a:r>
          </a:p>
          <a:p>
            <a:pPr eaLnBrk="1" hangingPunct="1"/>
            <a:r>
              <a:rPr lang="en-US" altLang="zh-TW" dirty="0" smtClean="0"/>
              <a:t>Globalization</a:t>
            </a:r>
          </a:p>
          <a:p>
            <a:pPr eaLnBrk="1" hangingPunct="1"/>
            <a:r>
              <a:rPr lang="en-US" altLang="zh-TW" dirty="0" smtClean="0"/>
              <a:t>The digital divide</a:t>
            </a:r>
          </a:p>
          <a:p>
            <a:pPr eaLnBrk="1" hangingPunct="1"/>
            <a:r>
              <a:rPr lang="en-US" altLang="zh-TW" dirty="0" smtClean="0"/>
              <a:t>The “winner-take-all society”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2CEEBB4A-4419-4F74-A48B-F67AEEF097BC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Telework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Employees work away from traditional place of work</a:t>
            </a:r>
          </a:p>
          <a:p>
            <a:pPr eaLnBrk="1" hangingPunct="1"/>
            <a:r>
              <a:rPr lang="en-US" altLang="zh-TW" smtClean="0"/>
              <a:t>Examples</a:t>
            </a:r>
          </a:p>
          <a:p>
            <a:pPr lvl="1" eaLnBrk="1" hangingPunct="1"/>
            <a:r>
              <a:rPr lang="en-US" altLang="zh-TW" smtClean="0"/>
              <a:t>Home office</a:t>
            </a:r>
          </a:p>
          <a:p>
            <a:pPr lvl="1" eaLnBrk="1" hangingPunct="1"/>
            <a:r>
              <a:rPr lang="en-US" altLang="zh-TW" smtClean="0"/>
              <a:t>Commuting to a telecenter</a:t>
            </a:r>
          </a:p>
          <a:p>
            <a:pPr lvl="1" eaLnBrk="1" hangingPunct="1"/>
            <a:r>
              <a:rPr lang="en-US" altLang="zh-TW" smtClean="0"/>
              <a:t>Salespersons with no office</a:t>
            </a:r>
          </a:p>
          <a:p>
            <a:pPr eaLnBrk="1" hangingPunct="1"/>
            <a:r>
              <a:rPr lang="en-US" altLang="zh-TW" smtClean="0"/>
              <a:t>About 20% of Americans do some telework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8125F963-29F1-4E68-B45C-854E3C32EDBF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Advantages of Telework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Increases productivity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Reduces absenteeism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Improves morale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Helps recruitment and retention of top employees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Saves overhead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Improves company resilience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Helps environment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Saves employees money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0B4504C8-EAEA-4140-8B9C-700DFD22FF1B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Disadvantages of Telework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Threatens managers’ control and authority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Makes face-to-face meetings impossible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Sensitive information less secure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Team meetings more difficult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Teleworkers less visible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Teleworkers “out of the loop”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Isolation of teleworkers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Teleworkers work longer hours for same pay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7E181ECE-27F5-4667-A513-95ED1523ABCB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Temporary Work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Companies less committed to employees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Lay-offs not taboo as they once were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Companies hiring more temporary employees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Saves money on benefits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Makes it easier to downsize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Long-term employment for one firm less common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139AF4C1-C345-4050-83DD-11E328630D03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Monitoring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82% of companies monitor employees in some way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Purpose: Identify inappropriate use of company 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Can also detect illegal activities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Other uses of monitoring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Gauge productivity (10% of firms)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Improve productivity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Improve security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D5672DFF-A414-4120-9241-55A61064B95E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Multinational Teams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Software development teams in India since 1980s</a:t>
            </a:r>
          </a:p>
          <a:p>
            <a:pPr eaLnBrk="1" hangingPunct="1"/>
            <a:r>
              <a:rPr lang="en-US" altLang="zh-TW" sz="2800" smtClean="0"/>
              <a:t>Advantages of multinational teams</a:t>
            </a:r>
          </a:p>
          <a:p>
            <a:pPr lvl="1" eaLnBrk="1" hangingPunct="1"/>
            <a:r>
              <a:rPr lang="en-US" altLang="zh-TW" sz="2400" smtClean="0"/>
              <a:t>Company has people on duty more hours per day</a:t>
            </a:r>
          </a:p>
          <a:p>
            <a:pPr lvl="1" eaLnBrk="1" hangingPunct="1"/>
            <a:r>
              <a:rPr lang="en-US" altLang="zh-TW" sz="2400" smtClean="0"/>
              <a:t>Cost savings</a:t>
            </a:r>
          </a:p>
          <a:p>
            <a:pPr eaLnBrk="1" hangingPunct="1"/>
            <a:r>
              <a:rPr lang="en-US" altLang="zh-TW" sz="2800" smtClean="0"/>
              <a:t>Disadvantage of multinational teams</a:t>
            </a:r>
          </a:p>
          <a:p>
            <a:pPr lvl="1" eaLnBrk="1" hangingPunct="1"/>
            <a:r>
              <a:rPr lang="en-US" altLang="zh-TW" sz="2400" smtClean="0"/>
              <a:t>Poorer infrastructure in less developed countries</a:t>
            </a:r>
          </a:p>
          <a:p>
            <a:pPr lvl="1" eaLnBrk="1" hangingPunct="1"/>
            <a:endParaRPr lang="en-US" altLang="zh-TW" sz="2400" smtClean="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6096000"/>
          </a:xfrm>
        </p:spPr>
        <p:txBody>
          <a:bodyPr/>
          <a:lstStyle/>
          <a:p>
            <a:r>
              <a:rPr lang="en-US" altLang="zh-TW" smtClean="0"/>
              <a:t>10.4 Globalization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B85E032C-26D6-4530-9452-AECF4D72649E}" type="slidenum">
              <a:rPr lang="en-US" altLang="zh-TW"/>
              <a:pPr/>
              <a:t>26</a:t>
            </a:fld>
            <a:endParaRPr lang="en-US" altLang="zh-TW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1B864691-E606-4BA0-8C8D-8B7DA5260589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Globalization Basics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Globalization: Process of creating a worldwide network of businesses and markets</a:t>
            </a:r>
          </a:p>
          <a:p>
            <a:pPr eaLnBrk="1" hangingPunct="1"/>
            <a:r>
              <a:rPr lang="en-US" altLang="zh-TW" sz="2800" smtClean="0"/>
              <a:t>Globalization causes a greater mobility of goods, services, and capital around the world</a:t>
            </a:r>
          </a:p>
          <a:p>
            <a:pPr eaLnBrk="1" hangingPunct="1"/>
            <a:r>
              <a:rPr lang="en-US" altLang="zh-TW" sz="2800" smtClean="0"/>
              <a:t>Globalization made possible through rapidly decreasing cost of information technology</a:t>
            </a: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295400"/>
          </a:xfrm>
        </p:spPr>
        <p:txBody>
          <a:bodyPr/>
          <a:lstStyle/>
          <a:p>
            <a:r>
              <a:rPr lang="en-US" altLang="zh-TW" sz="3200" smtClean="0"/>
              <a:t>Declines in Computing &amp; Communication Costs Spurred Globalization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8B8415ED-DAAF-4670-AE83-05581716D199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1524000" y="1828800"/>
            <a:ext cx="5867400" cy="406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5311775" y="2359025"/>
            <a:ext cx="1736725" cy="2779713"/>
          </a:xfrm>
          <a:prstGeom prst="line">
            <a:avLst/>
          </a:pr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6975475" y="5067300"/>
            <a:ext cx="146050" cy="188913"/>
          </a:xfrm>
          <a:custGeom>
            <a:avLst/>
            <a:gdLst/>
            <a:ahLst/>
            <a:cxnLst>
              <a:cxn ang="0">
                <a:pos x="59" y="0"/>
              </a:cxn>
              <a:cxn ang="0">
                <a:pos x="60" y="0"/>
              </a:cxn>
              <a:cxn ang="0">
                <a:pos x="72" y="61"/>
              </a:cxn>
              <a:cxn ang="0">
                <a:pos x="92" y="119"/>
              </a:cxn>
              <a:cxn ang="0">
                <a:pos x="49" y="75"/>
              </a:cxn>
              <a:cxn ang="0">
                <a:pos x="0" y="38"/>
              </a:cxn>
              <a:cxn ang="0">
                <a:pos x="0" y="37"/>
              </a:cxn>
              <a:cxn ang="0">
                <a:pos x="40" y="37"/>
              </a:cxn>
              <a:cxn ang="0">
                <a:pos x="59" y="0"/>
              </a:cxn>
            </a:cxnLst>
            <a:rect l="0" t="0" r="r" b="b"/>
            <a:pathLst>
              <a:path w="92" h="119">
                <a:moveTo>
                  <a:pt x="59" y="0"/>
                </a:moveTo>
                <a:lnTo>
                  <a:pt x="60" y="0"/>
                </a:lnTo>
                <a:lnTo>
                  <a:pt x="72" y="61"/>
                </a:lnTo>
                <a:lnTo>
                  <a:pt x="92" y="119"/>
                </a:lnTo>
                <a:lnTo>
                  <a:pt x="49" y="75"/>
                </a:lnTo>
                <a:lnTo>
                  <a:pt x="0" y="38"/>
                </a:lnTo>
                <a:lnTo>
                  <a:pt x="0" y="37"/>
                </a:lnTo>
                <a:lnTo>
                  <a:pt x="40" y="37"/>
                </a:lnTo>
                <a:lnTo>
                  <a:pt x="59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211388" y="1846263"/>
            <a:ext cx="1588" cy="3825875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211388" y="5672138"/>
            <a:ext cx="5170488" cy="1588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189" name="Group 188"/>
          <p:cNvGrpSpPr/>
          <p:nvPr/>
        </p:nvGrpSpPr>
        <p:grpSpPr>
          <a:xfrm>
            <a:off x="2062163" y="5741988"/>
            <a:ext cx="312738" cy="109538"/>
            <a:chOff x="2062163" y="5741988"/>
            <a:chExt cx="312738" cy="109538"/>
          </a:xfrm>
        </p:grpSpPr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2062163" y="5743575"/>
              <a:ext cx="36513" cy="10636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3" y="0"/>
                </a:cxn>
                <a:cxn ang="0">
                  <a:pos x="23" y="67"/>
                </a:cxn>
                <a:cxn ang="0">
                  <a:pos x="14" y="67"/>
                </a:cxn>
                <a:cxn ang="0">
                  <a:pos x="14" y="9"/>
                </a:cxn>
                <a:cxn ang="0">
                  <a:pos x="1" y="15"/>
                </a:cxn>
                <a:cxn ang="0">
                  <a:pos x="0" y="8"/>
                </a:cxn>
                <a:cxn ang="0">
                  <a:pos x="15" y="0"/>
                </a:cxn>
              </a:cxnLst>
              <a:rect l="0" t="0" r="r" b="b"/>
              <a:pathLst>
                <a:path w="23" h="67">
                  <a:moveTo>
                    <a:pt x="15" y="0"/>
                  </a:moveTo>
                  <a:lnTo>
                    <a:pt x="23" y="0"/>
                  </a:lnTo>
                  <a:lnTo>
                    <a:pt x="23" y="67"/>
                  </a:lnTo>
                  <a:lnTo>
                    <a:pt x="14" y="67"/>
                  </a:lnTo>
                  <a:lnTo>
                    <a:pt x="14" y="9"/>
                  </a:lnTo>
                  <a:lnTo>
                    <a:pt x="1" y="15"/>
                  </a:lnTo>
                  <a:lnTo>
                    <a:pt x="0" y="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2135188" y="5741988"/>
              <a:ext cx="71438" cy="109538"/>
            </a:xfrm>
            <a:custGeom>
              <a:avLst/>
              <a:gdLst/>
              <a:ahLst/>
              <a:cxnLst>
                <a:cxn ang="0">
                  <a:pos x="23" y="7"/>
                </a:cxn>
                <a:cxn ang="0">
                  <a:pos x="18" y="8"/>
                </a:cxn>
                <a:cxn ang="0">
                  <a:pos x="15" y="10"/>
                </a:cxn>
                <a:cxn ang="0">
                  <a:pos x="11" y="13"/>
                </a:cxn>
                <a:cxn ang="0">
                  <a:pos x="10" y="18"/>
                </a:cxn>
                <a:cxn ang="0">
                  <a:pos x="9" y="23"/>
                </a:cxn>
                <a:cxn ang="0">
                  <a:pos x="13" y="33"/>
                </a:cxn>
                <a:cxn ang="0">
                  <a:pos x="16" y="36"/>
                </a:cxn>
                <a:cxn ang="0">
                  <a:pos x="19" y="37"/>
                </a:cxn>
                <a:cxn ang="0">
                  <a:pos x="27" y="37"/>
                </a:cxn>
                <a:cxn ang="0">
                  <a:pos x="31" y="36"/>
                </a:cxn>
                <a:cxn ang="0">
                  <a:pos x="34" y="33"/>
                </a:cxn>
                <a:cxn ang="0">
                  <a:pos x="36" y="30"/>
                </a:cxn>
                <a:cxn ang="0">
                  <a:pos x="36" y="19"/>
                </a:cxn>
                <a:cxn ang="0">
                  <a:pos x="33" y="12"/>
                </a:cxn>
                <a:cxn ang="0">
                  <a:pos x="29" y="8"/>
                </a:cxn>
                <a:cxn ang="0">
                  <a:pos x="23" y="7"/>
                </a:cxn>
                <a:cxn ang="0">
                  <a:pos x="24" y="0"/>
                </a:cxn>
                <a:cxn ang="0">
                  <a:pos x="33" y="2"/>
                </a:cxn>
                <a:cxn ang="0">
                  <a:pos x="39" y="8"/>
                </a:cxn>
                <a:cxn ang="0">
                  <a:pos x="44" y="17"/>
                </a:cxn>
                <a:cxn ang="0">
                  <a:pos x="45" y="28"/>
                </a:cxn>
                <a:cxn ang="0">
                  <a:pos x="44" y="41"/>
                </a:cxn>
                <a:cxn ang="0">
                  <a:pos x="39" y="53"/>
                </a:cxn>
                <a:cxn ang="0">
                  <a:pos x="34" y="60"/>
                </a:cxn>
                <a:cxn ang="0">
                  <a:pos x="25" y="66"/>
                </a:cxn>
                <a:cxn ang="0">
                  <a:pos x="15" y="69"/>
                </a:cxn>
                <a:cxn ang="0">
                  <a:pos x="6" y="69"/>
                </a:cxn>
                <a:cxn ang="0">
                  <a:pos x="6" y="62"/>
                </a:cxn>
                <a:cxn ang="0">
                  <a:pos x="14" y="62"/>
                </a:cxn>
                <a:cxn ang="0">
                  <a:pos x="18" y="60"/>
                </a:cxn>
                <a:cxn ang="0">
                  <a:pos x="23" y="58"/>
                </a:cxn>
                <a:cxn ang="0">
                  <a:pos x="27" y="55"/>
                </a:cxn>
                <a:cxn ang="0">
                  <a:pos x="33" y="47"/>
                </a:cxn>
                <a:cxn ang="0">
                  <a:pos x="36" y="37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0" y="45"/>
                </a:cxn>
                <a:cxn ang="0">
                  <a:pos x="11" y="42"/>
                </a:cxn>
                <a:cxn ang="0">
                  <a:pos x="6" y="38"/>
                </a:cxn>
                <a:cxn ang="0">
                  <a:pos x="1" y="31"/>
                </a:cxn>
                <a:cxn ang="0">
                  <a:pos x="0" y="23"/>
                </a:cxn>
                <a:cxn ang="0">
                  <a:pos x="3" y="14"/>
                </a:cxn>
                <a:cxn ang="0">
                  <a:pos x="7" y="7"/>
                </a:cxn>
                <a:cxn ang="0">
                  <a:pos x="14" y="2"/>
                </a:cxn>
                <a:cxn ang="0">
                  <a:pos x="24" y="0"/>
                </a:cxn>
              </a:cxnLst>
              <a:rect l="0" t="0" r="r" b="b"/>
              <a:pathLst>
                <a:path w="45" h="69">
                  <a:moveTo>
                    <a:pt x="23" y="7"/>
                  </a:moveTo>
                  <a:lnTo>
                    <a:pt x="18" y="8"/>
                  </a:lnTo>
                  <a:lnTo>
                    <a:pt x="15" y="10"/>
                  </a:lnTo>
                  <a:lnTo>
                    <a:pt x="11" y="13"/>
                  </a:lnTo>
                  <a:lnTo>
                    <a:pt x="10" y="18"/>
                  </a:lnTo>
                  <a:lnTo>
                    <a:pt x="9" y="23"/>
                  </a:lnTo>
                  <a:lnTo>
                    <a:pt x="13" y="33"/>
                  </a:lnTo>
                  <a:lnTo>
                    <a:pt x="16" y="36"/>
                  </a:lnTo>
                  <a:lnTo>
                    <a:pt x="19" y="37"/>
                  </a:lnTo>
                  <a:lnTo>
                    <a:pt x="27" y="37"/>
                  </a:lnTo>
                  <a:lnTo>
                    <a:pt x="31" y="36"/>
                  </a:lnTo>
                  <a:lnTo>
                    <a:pt x="34" y="33"/>
                  </a:lnTo>
                  <a:lnTo>
                    <a:pt x="36" y="30"/>
                  </a:lnTo>
                  <a:lnTo>
                    <a:pt x="36" y="19"/>
                  </a:lnTo>
                  <a:lnTo>
                    <a:pt x="33" y="12"/>
                  </a:lnTo>
                  <a:lnTo>
                    <a:pt x="29" y="8"/>
                  </a:lnTo>
                  <a:lnTo>
                    <a:pt x="23" y="7"/>
                  </a:lnTo>
                  <a:close/>
                  <a:moveTo>
                    <a:pt x="24" y="0"/>
                  </a:move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5" y="28"/>
                  </a:lnTo>
                  <a:lnTo>
                    <a:pt x="44" y="41"/>
                  </a:lnTo>
                  <a:lnTo>
                    <a:pt x="39" y="53"/>
                  </a:lnTo>
                  <a:lnTo>
                    <a:pt x="34" y="60"/>
                  </a:lnTo>
                  <a:lnTo>
                    <a:pt x="25" y="66"/>
                  </a:lnTo>
                  <a:lnTo>
                    <a:pt x="15" y="69"/>
                  </a:lnTo>
                  <a:lnTo>
                    <a:pt x="6" y="69"/>
                  </a:lnTo>
                  <a:lnTo>
                    <a:pt x="6" y="62"/>
                  </a:lnTo>
                  <a:lnTo>
                    <a:pt x="14" y="62"/>
                  </a:lnTo>
                  <a:lnTo>
                    <a:pt x="18" y="60"/>
                  </a:lnTo>
                  <a:lnTo>
                    <a:pt x="23" y="58"/>
                  </a:lnTo>
                  <a:lnTo>
                    <a:pt x="27" y="55"/>
                  </a:lnTo>
                  <a:lnTo>
                    <a:pt x="33" y="47"/>
                  </a:lnTo>
                  <a:lnTo>
                    <a:pt x="36" y="37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0" y="45"/>
                  </a:lnTo>
                  <a:lnTo>
                    <a:pt x="11" y="42"/>
                  </a:lnTo>
                  <a:lnTo>
                    <a:pt x="6" y="38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4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20913" y="5741988"/>
              <a:ext cx="65088" cy="109538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8" y="1"/>
                </a:cxn>
                <a:cxn ang="0">
                  <a:pos x="35" y="4"/>
                </a:cxn>
                <a:cxn ang="0">
                  <a:pos x="38" y="10"/>
                </a:cxn>
                <a:cxn ang="0">
                  <a:pos x="39" y="16"/>
                </a:cxn>
                <a:cxn ang="0">
                  <a:pos x="38" y="21"/>
                </a:cxn>
                <a:cxn ang="0">
                  <a:pos x="36" y="26"/>
                </a:cxn>
                <a:cxn ang="0">
                  <a:pos x="33" y="29"/>
                </a:cxn>
                <a:cxn ang="0">
                  <a:pos x="27" y="32"/>
                </a:cxn>
                <a:cxn ang="0">
                  <a:pos x="34" y="35"/>
                </a:cxn>
                <a:cxn ang="0">
                  <a:pos x="37" y="38"/>
                </a:cxn>
                <a:cxn ang="0">
                  <a:pos x="41" y="45"/>
                </a:cxn>
                <a:cxn ang="0">
                  <a:pos x="41" y="49"/>
                </a:cxn>
                <a:cxn ang="0">
                  <a:pos x="40" y="57"/>
                </a:cxn>
                <a:cxn ang="0">
                  <a:pos x="35" y="64"/>
                </a:cxn>
                <a:cxn ang="0">
                  <a:pos x="28" y="68"/>
                </a:cxn>
                <a:cxn ang="0">
                  <a:pos x="17" y="69"/>
                </a:cxn>
                <a:cxn ang="0">
                  <a:pos x="11" y="69"/>
                </a:cxn>
                <a:cxn ang="0">
                  <a:pos x="7" y="68"/>
                </a:cxn>
                <a:cxn ang="0">
                  <a:pos x="0" y="65"/>
                </a:cxn>
                <a:cxn ang="0">
                  <a:pos x="2" y="58"/>
                </a:cxn>
                <a:cxn ang="0">
                  <a:pos x="5" y="59"/>
                </a:cxn>
                <a:cxn ang="0">
                  <a:pos x="8" y="60"/>
                </a:cxn>
                <a:cxn ang="0">
                  <a:pos x="12" y="62"/>
                </a:cxn>
                <a:cxn ang="0">
                  <a:pos x="21" y="62"/>
                </a:cxn>
                <a:cxn ang="0">
                  <a:pos x="25" y="60"/>
                </a:cxn>
                <a:cxn ang="0">
                  <a:pos x="28" y="58"/>
                </a:cxn>
                <a:cxn ang="0">
                  <a:pos x="30" y="57"/>
                </a:cxn>
                <a:cxn ang="0">
                  <a:pos x="31" y="54"/>
                </a:cxn>
                <a:cxn ang="0">
                  <a:pos x="33" y="51"/>
                </a:cxn>
                <a:cxn ang="0">
                  <a:pos x="33" y="49"/>
                </a:cxn>
                <a:cxn ang="0">
                  <a:pos x="30" y="42"/>
                </a:cxn>
                <a:cxn ang="0">
                  <a:pos x="28" y="40"/>
                </a:cxn>
                <a:cxn ang="0">
                  <a:pos x="25" y="38"/>
                </a:cxn>
                <a:cxn ang="0">
                  <a:pos x="22" y="37"/>
                </a:cxn>
                <a:cxn ang="0">
                  <a:pos x="18" y="36"/>
                </a:cxn>
                <a:cxn ang="0">
                  <a:pos x="10" y="36"/>
                </a:cxn>
                <a:cxn ang="0">
                  <a:pos x="10" y="29"/>
                </a:cxn>
                <a:cxn ang="0">
                  <a:pos x="15" y="29"/>
                </a:cxn>
                <a:cxn ang="0">
                  <a:pos x="18" y="28"/>
                </a:cxn>
                <a:cxn ang="0">
                  <a:pos x="21" y="28"/>
                </a:cxn>
                <a:cxn ang="0">
                  <a:pos x="28" y="23"/>
                </a:cxn>
                <a:cxn ang="0">
                  <a:pos x="29" y="21"/>
                </a:cxn>
                <a:cxn ang="0">
                  <a:pos x="30" y="18"/>
                </a:cxn>
                <a:cxn ang="0">
                  <a:pos x="29" y="14"/>
                </a:cxn>
                <a:cxn ang="0">
                  <a:pos x="27" y="10"/>
                </a:cxn>
                <a:cxn ang="0">
                  <a:pos x="25" y="9"/>
                </a:cxn>
                <a:cxn ang="0">
                  <a:pos x="21" y="8"/>
                </a:cxn>
                <a:cxn ang="0">
                  <a:pos x="12" y="8"/>
                </a:cxn>
                <a:cxn ang="0">
                  <a:pos x="8" y="10"/>
                </a:cxn>
                <a:cxn ang="0">
                  <a:pos x="5" y="12"/>
                </a:cxn>
                <a:cxn ang="0">
                  <a:pos x="2" y="5"/>
                </a:cxn>
                <a:cxn ang="0">
                  <a:pos x="10" y="1"/>
                </a:cxn>
                <a:cxn ang="0">
                  <a:pos x="20" y="0"/>
                </a:cxn>
              </a:cxnLst>
              <a:rect l="0" t="0" r="r" b="b"/>
              <a:pathLst>
                <a:path w="41" h="69">
                  <a:moveTo>
                    <a:pt x="20" y="0"/>
                  </a:moveTo>
                  <a:lnTo>
                    <a:pt x="28" y="1"/>
                  </a:lnTo>
                  <a:lnTo>
                    <a:pt x="35" y="4"/>
                  </a:lnTo>
                  <a:lnTo>
                    <a:pt x="38" y="10"/>
                  </a:lnTo>
                  <a:lnTo>
                    <a:pt x="39" y="16"/>
                  </a:lnTo>
                  <a:lnTo>
                    <a:pt x="38" y="21"/>
                  </a:lnTo>
                  <a:lnTo>
                    <a:pt x="36" y="26"/>
                  </a:lnTo>
                  <a:lnTo>
                    <a:pt x="33" y="29"/>
                  </a:lnTo>
                  <a:lnTo>
                    <a:pt x="27" y="32"/>
                  </a:lnTo>
                  <a:lnTo>
                    <a:pt x="34" y="35"/>
                  </a:lnTo>
                  <a:lnTo>
                    <a:pt x="37" y="38"/>
                  </a:lnTo>
                  <a:lnTo>
                    <a:pt x="41" y="45"/>
                  </a:lnTo>
                  <a:lnTo>
                    <a:pt x="41" y="49"/>
                  </a:lnTo>
                  <a:lnTo>
                    <a:pt x="40" y="57"/>
                  </a:lnTo>
                  <a:lnTo>
                    <a:pt x="35" y="64"/>
                  </a:lnTo>
                  <a:lnTo>
                    <a:pt x="28" y="68"/>
                  </a:lnTo>
                  <a:lnTo>
                    <a:pt x="17" y="69"/>
                  </a:lnTo>
                  <a:lnTo>
                    <a:pt x="11" y="69"/>
                  </a:lnTo>
                  <a:lnTo>
                    <a:pt x="7" y="68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5" y="59"/>
                  </a:lnTo>
                  <a:lnTo>
                    <a:pt x="8" y="60"/>
                  </a:lnTo>
                  <a:lnTo>
                    <a:pt x="12" y="62"/>
                  </a:lnTo>
                  <a:lnTo>
                    <a:pt x="21" y="62"/>
                  </a:lnTo>
                  <a:lnTo>
                    <a:pt x="25" y="60"/>
                  </a:lnTo>
                  <a:lnTo>
                    <a:pt x="28" y="58"/>
                  </a:lnTo>
                  <a:lnTo>
                    <a:pt x="30" y="57"/>
                  </a:lnTo>
                  <a:lnTo>
                    <a:pt x="31" y="54"/>
                  </a:lnTo>
                  <a:lnTo>
                    <a:pt x="33" y="51"/>
                  </a:lnTo>
                  <a:lnTo>
                    <a:pt x="33" y="49"/>
                  </a:lnTo>
                  <a:lnTo>
                    <a:pt x="30" y="42"/>
                  </a:lnTo>
                  <a:lnTo>
                    <a:pt x="28" y="40"/>
                  </a:lnTo>
                  <a:lnTo>
                    <a:pt x="25" y="38"/>
                  </a:lnTo>
                  <a:lnTo>
                    <a:pt x="22" y="37"/>
                  </a:lnTo>
                  <a:lnTo>
                    <a:pt x="18" y="36"/>
                  </a:lnTo>
                  <a:lnTo>
                    <a:pt x="10" y="36"/>
                  </a:lnTo>
                  <a:lnTo>
                    <a:pt x="10" y="29"/>
                  </a:lnTo>
                  <a:lnTo>
                    <a:pt x="15" y="29"/>
                  </a:lnTo>
                  <a:lnTo>
                    <a:pt x="18" y="28"/>
                  </a:lnTo>
                  <a:lnTo>
                    <a:pt x="21" y="28"/>
                  </a:lnTo>
                  <a:lnTo>
                    <a:pt x="28" y="23"/>
                  </a:lnTo>
                  <a:lnTo>
                    <a:pt x="29" y="21"/>
                  </a:lnTo>
                  <a:lnTo>
                    <a:pt x="30" y="18"/>
                  </a:lnTo>
                  <a:lnTo>
                    <a:pt x="29" y="14"/>
                  </a:lnTo>
                  <a:lnTo>
                    <a:pt x="27" y="10"/>
                  </a:lnTo>
                  <a:lnTo>
                    <a:pt x="25" y="9"/>
                  </a:lnTo>
                  <a:lnTo>
                    <a:pt x="21" y="8"/>
                  </a:lnTo>
                  <a:lnTo>
                    <a:pt x="12" y="8"/>
                  </a:lnTo>
                  <a:lnTo>
                    <a:pt x="8" y="10"/>
                  </a:lnTo>
                  <a:lnTo>
                    <a:pt x="5" y="12"/>
                  </a:lnTo>
                  <a:lnTo>
                    <a:pt x="2" y="5"/>
                  </a:lnTo>
                  <a:lnTo>
                    <a:pt x="10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2303463" y="5741988"/>
              <a:ext cx="71438" cy="109538"/>
            </a:xfrm>
            <a:custGeom>
              <a:avLst/>
              <a:gdLst/>
              <a:ahLst/>
              <a:cxnLst>
                <a:cxn ang="0">
                  <a:pos x="23" y="7"/>
                </a:cxn>
                <a:cxn ang="0">
                  <a:pos x="17" y="9"/>
                </a:cxn>
                <a:cxn ang="0">
                  <a:pos x="13" y="14"/>
                </a:cxn>
                <a:cxn ang="0">
                  <a:pos x="11" y="23"/>
                </a:cxn>
                <a:cxn ang="0">
                  <a:pos x="10" y="35"/>
                </a:cxn>
                <a:cxn ang="0">
                  <a:pos x="10" y="46"/>
                </a:cxn>
                <a:cxn ang="0">
                  <a:pos x="13" y="55"/>
                </a:cxn>
                <a:cxn ang="0">
                  <a:pos x="17" y="60"/>
                </a:cxn>
                <a:cxn ang="0">
                  <a:pos x="23" y="63"/>
                </a:cxn>
                <a:cxn ang="0">
                  <a:pos x="29" y="60"/>
                </a:cxn>
                <a:cxn ang="0">
                  <a:pos x="33" y="55"/>
                </a:cxn>
                <a:cxn ang="0">
                  <a:pos x="35" y="46"/>
                </a:cxn>
                <a:cxn ang="0">
                  <a:pos x="37" y="35"/>
                </a:cxn>
                <a:cxn ang="0">
                  <a:pos x="35" y="23"/>
                </a:cxn>
                <a:cxn ang="0">
                  <a:pos x="33" y="14"/>
                </a:cxn>
                <a:cxn ang="0">
                  <a:pos x="29" y="9"/>
                </a:cxn>
                <a:cxn ang="0">
                  <a:pos x="23" y="7"/>
                </a:cxn>
                <a:cxn ang="0">
                  <a:pos x="23" y="0"/>
                </a:cxn>
                <a:cxn ang="0">
                  <a:pos x="33" y="2"/>
                </a:cxn>
                <a:cxn ang="0">
                  <a:pos x="40" y="9"/>
                </a:cxn>
                <a:cxn ang="0">
                  <a:pos x="44" y="19"/>
                </a:cxn>
                <a:cxn ang="0">
                  <a:pos x="45" y="33"/>
                </a:cxn>
                <a:cxn ang="0">
                  <a:pos x="44" y="49"/>
                </a:cxn>
                <a:cxn ang="0">
                  <a:pos x="40" y="60"/>
                </a:cxn>
                <a:cxn ang="0">
                  <a:pos x="32" y="67"/>
                </a:cxn>
                <a:cxn ang="0">
                  <a:pos x="22" y="69"/>
                </a:cxn>
                <a:cxn ang="0">
                  <a:pos x="13" y="67"/>
                </a:cxn>
                <a:cxn ang="0">
                  <a:pos x="6" y="60"/>
                </a:cxn>
                <a:cxn ang="0">
                  <a:pos x="2" y="49"/>
                </a:cxn>
                <a:cxn ang="0">
                  <a:pos x="0" y="35"/>
                </a:cxn>
                <a:cxn ang="0">
                  <a:pos x="2" y="20"/>
                </a:cxn>
                <a:cxn ang="0">
                  <a:pos x="6" y="9"/>
                </a:cxn>
                <a:cxn ang="0">
                  <a:pos x="14" y="2"/>
                </a:cxn>
                <a:cxn ang="0">
                  <a:pos x="23" y="0"/>
                </a:cxn>
              </a:cxnLst>
              <a:rect l="0" t="0" r="r" b="b"/>
              <a:pathLst>
                <a:path w="45" h="69">
                  <a:moveTo>
                    <a:pt x="23" y="7"/>
                  </a:moveTo>
                  <a:lnTo>
                    <a:pt x="17" y="9"/>
                  </a:lnTo>
                  <a:lnTo>
                    <a:pt x="13" y="14"/>
                  </a:lnTo>
                  <a:lnTo>
                    <a:pt x="11" y="23"/>
                  </a:lnTo>
                  <a:lnTo>
                    <a:pt x="10" y="35"/>
                  </a:lnTo>
                  <a:lnTo>
                    <a:pt x="10" y="46"/>
                  </a:lnTo>
                  <a:lnTo>
                    <a:pt x="13" y="55"/>
                  </a:lnTo>
                  <a:lnTo>
                    <a:pt x="17" y="60"/>
                  </a:lnTo>
                  <a:lnTo>
                    <a:pt x="23" y="63"/>
                  </a:lnTo>
                  <a:lnTo>
                    <a:pt x="29" y="60"/>
                  </a:lnTo>
                  <a:lnTo>
                    <a:pt x="33" y="55"/>
                  </a:lnTo>
                  <a:lnTo>
                    <a:pt x="35" y="46"/>
                  </a:lnTo>
                  <a:lnTo>
                    <a:pt x="37" y="35"/>
                  </a:lnTo>
                  <a:lnTo>
                    <a:pt x="35" y="23"/>
                  </a:lnTo>
                  <a:lnTo>
                    <a:pt x="33" y="14"/>
                  </a:lnTo>
                  <a:lnTo>
                    <a:pt x="29" y="9"/>
                  </a:lnTo>
                  <a:lnTo>
                    <a:pt x="23" y="7"/>
                  </a:lnTo>
                  <a:close/>
                  <a:moveTo>
                    <a:pt x="23" y="0"/>
                  </a:moveTo>
                  <a:lnTo>
                    <a:pt x="33" y="2"/>
                  </a:lnTo>
                  <a:lnTo>
                    <a:pt x="40" y="9"/>
                  </a:lnTo>
                  <a:lnTo>
                    <a:pt x="44" y="19"/>
                  </a:lnTo>
                  <a:lnTo>
                    <a:pt x="45" y="33"/>
                  </a:lnTo>
                  <a:lnTo>
                    <a:pt x="44" y="49"/>
                  </a:lnTo>
                  <a:lnTo>
                    <a:pt x="40" y="60"/>
                  </a:lnTo>
                  <a:lnTo>
                    <a:pt x="32" y="67"/>
                  </a:lnTo>
                  <a:lnTo>
                    <a:pt x="22" y="69"/>
                  </a:lnTo>
                  <a:lnTo>
                    <a:pt x="13" y="67"/>
                  </a:lnTo>
                  <a:lnTo>
                    <a:pt x="6" y="60"/>
                  </a:lnTo>
                  <a:lnTo>
                    <a:pt x="2" y="49"/>
                  </a:lnTo>
                  <a:lnTo>
                    <a:pt x="0" y="35"/>
                  </a:lnTo>
                  <a:lnTo>
                    <a:pt x="2" y="20"/>
                  </a:lnTo>
                  <a:lnTo>
                    <a:pt x="6" y="9"/>
                  </a:lnTo>
                  <a:lnTo>
                    <a:pt x="14" y="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3538538" y="5741988"/>
            <a:ext cx="312737" cy="109538"/>
            <a:chOff x="3538538" y="5741988"/>
            <a:chExt cx="312737" cy="109538"/>
          </a:xfrm>
        </p:grpSpPr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3538538" y="5743575"/>
              <a:ext cx="34925" cy="10636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2" y="0"/>
                </a:cxn>
                <a:cxn ang="0">
                  <a:pos x="22" y="67"/>
                </a:cxn>
                <a:cxn ang="0">
                  <a:pos x="13" y="67"/>
                </a:cxn>
                <a:cxn ang="0">
                  <a:pos x="13" y="9"/>
                </a:cxn>
                <a:cxn ang="0">
                  <a:pos x="1" y="15"/>
                </a:cxn>
                <a:cxn ang="0">
                  <a:pos x="0" y="8"/>
                </a:cxn>
                <a:cxn ang="0">
                  <a:pos x="15" y="0"/>
                </a:cxn>
              </a:cxnLst>
              <a:rect l="0" t="0" r="r" b="b"/>
              <a:pathLst>
                <a:path w="22" h="67">
                  <a:moveTo>
                    <a:pt x="15" y="0"/>
                  </a:moveTo>
                  <a:lnTo>
                    <a:pt x="22" y="0"/>
                  </a:lnTo>
                  <a:lnTo>
                    <a:pt x="22" y="67"/>
                  </a:lnTo>
                  <a:lnTo>
                    <a:pt x="13" y="67"/>
                  </a:lnTo>
                  <a:lnTo>
                    <a:pt x="13" y="9"/>
                  </a:lnTo>
                  <a:lnTo>
                    <a:pt x="1" y="15"/>
                  </a:lnTo>
                  <a:lnTo>
                    <a:pt x="0" y="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39" name="Freeform 15"/>
            <p:cNvSpPr>
              <a:spLocks noEditPoints="1"/>
            </p:cNvSpPr>
            <p:nvPr/>
          </p:nvSpPr>
          <p:spPr bwMode="auto">
            <a:xfrm>
              <a:off x="3611563" y="5741988"/>
              <a:ext cx="71438" cy="109538"/>
            </a:xfrm>
            <a:custGeom>
              <a:avLst/>
              <a:gdLst/>
              <a:ahLst/>
              <a:cxnLst>
                <a:cxn ang="0">
                  <a:pos x="22" y="7"/>
                </a:cxn>
                <a:cxn ang="0">
                  <a:pos x="18" y="8"/>
                </a:cxn>
                <a:cxn ang="0">
                  <a:pos x="14" y="10"/>
                </a:cxn>
                <a:cxn ang="0">
                  <a:pos x="11" y="13"/>
                </a:cxn>
                <a:cxn ang="0">
                  <a:pos x="10" y="18"/>
                </a:cxn>
                <a:cxn ang="0">
                  <a:pos x="9" y="23"/>
                </a:cxn>
                <a:cxn ang="0">
                  <a:pos x="12" y="33"/>
                </a:cxn>
                <a:cxn ang="0">
                  <a:pos x="16" y="36"/>
                </a:cxn>
                <a:cxn ang="0">
                  <a:pos x="19" y="37"/>
                </a:cxn>
                <a:cxn ang="0">
                  <a:pos x="27" y="37"/>
                </a:cxn>
                <a:cxn ang="0">
                  <a:pos x="30" y="36"/>
                </a:cxn>
                <a:cxn ang="0">
                  <a:pos x="33" y="33"/>
                </a:cxn>
                <a:cxn ang="0">
                  <a:pos x="36" y="30"/>
                </a:cxn>
                <a:cxn ang="0">
                  <a:pos x="36" y="19"/>
                </a:cxn>
                <a:cxn ang="0">
                  <a:pos x="32" y="12"/>
                </a:cxn>
                <a:cxn ang="0">
                  <a:pos x="29" y="8"/>
                </a:cxn>
                <a:cxn ang="0">
                  <a:pos x="22" y="7"/>
                </a:cxn>
                <a:cxn ang="0">
                  <a:pos x="23" y="0"/>
                </a:cxn>
                <a:cxn ang="0">
                  <a:pos x="32" y="2"/>
                </a:cxn>
                <a:cxn ang="0">
                  <a:pos x="39" y="8"/>
                </a:cxn>
                <a:cxn ang="0">
                  <a:pos x="44" y="17"/>
                </a:cxn>
                <a:cxn ang="0">
                  <a:pos x="45" y="28"/>
                </a:cxn>
                <a:cxn ang="0">
                  <a:pos x="44" y="41"/>
                </a:cxn>
                <a:cxn ang="0">
                  <a:pos x="39" y="53"/>
                </a:cxn>
                <a:cxn ang="0">
                  <a:pos x="33" y="60"/>
                </a:cxn>
                <a:cxn ang="0">
                  <a:pos x="25" y="66"/>
                </a:cxn>
                <a:cxn ang="0">
                  <a:pos x="14" y="69"/>
                </a:cxn>
                <a:cxn ang="0">
                  <a:pos x="5" y="69"/>
                </a:cxn>
                <a:cxn ang="0">
                  <a:pos x="5" y="62"/>
                </a:cxn>
                <a:cxn ang="0">
                  <a:pos x="13" y="62"/>
                </a:cxn>
                <a:cxn ang="0">
                  <a:pos x="18" y="60"/>
                </a:cxn>
                <a:cxn ang="0">
                  <a:pos x="22" y="58"/>
                </a:cxn>
                <a:cxn ang="0">
                  <a:pos x="27" y="55"/>
                </a:cxn>
                <a:cxn ang="0">
                  <a:pos x="32" y="47"/>
                </a:cxn>
                <a:cxn ang="0">
                  <a:pos x="36" y="37"/>
                </a:cxn>
                <a:cxn ang="0">
                  <a:pos x="32" y="40"/>
                </a:cxn>
                <a:cxn ang="0">
                  <a:pos x="29" y="42"/>
                </a:cxn>
                <a:cxn ang="0">
                  <a:pos x="20" y="45"/>
                </a:cxn>
                <a:cxn ang="0">
                  <a:pos x="9" y="41"/>
                </a:cxn>
                <a:cxn ang="0">
                  <a:pos x="2" y="35"/>
                </a:cxn>
                <a:cxn ang="0">
                  <a:pos x="0" y="23"/>
                </a:cxn>
                <a:cxn ang="0">
                  <a:pos x="2" y="14"/>
                </a:cxn>
                <a:cxn ang="0">
                  <a:pos x="7" y="7"/>
                </a:cxn>
                <a:cxn ang="0">
                  <a:pos x="13" y="2"/>
                </a:cxn>
                <a:cxn ang="0">
                  <a:pos x="23" y="0"/>
                </a:cxn>
              </a:cxnLst>
              <a:rect l="0" t="0" r="r" b="b"/>
              <a:pathLst>
                <a:path w="45" h="69">
                  <a:moveTo>
                    <a:pt x="22" y="7"/>
                  </a:moveTo>
                  <a:lnTo>
                    <a:pt x="18" y="8"/>
                  </a:lnTo>
                  <a:lnTo>
                    <a:pt x="14" y="10"/>
                  </a:lnTo>
                  <a:lnTo>
                    <a:pt x="11" y="13"/>
                  </a:lnTo>
                  <a:lnTo>
                    <a:pt x="10" y="18"/>
                  </a:lnTo>
                  <a:lnTo>
                    <a:pt x="9" y="23"/>
                  </a:lnTo>
                  <a:lnTo>
                    <a:pt x="12" y="33"/>
                  </a:lnTo>
                  <a:lnTo>
                    <a:pt x="16" y="36"/>
                  </a:lnTo>
                  <a:lnTo>
                    <a:pt x="19" y="37"/>
                  </a:lnTo>
                  <a:lnTo>
                    <a:pt x="27" y="37"/>
                  </a:lnTo>
                  <a:lnTo>
                    <a:pt x="30" y="36"/>
                  </a:lnTo>
                  <a:lnTo>
                    <a:pt x="33" y="33"/>
                  </a:lnTo>
                  <a:lnTo>
                    <a:pt x="36" y="30"/>
                  </a:lnTo>
                  <a:lnTo>
                    <a:pt x="36" y="19"/>
                  </a:lnTo>
                  <a:lnTo>
                    <a:pt x="32" y="12"/>
                  </a:lnTo>
                  <a:lnTo>
                    <a:pt x="29" y="8"/>
                  </a:lnTo>
                  <a:lnTo>
                    <a:pt x="22" y="7"/>
                  </a:lnTo>
                  <a:close/>
                  <a:moveTo>
                    <a:pt x="23" y="0"/>
                  </a:move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5" y="28"/>
                  </a:lnTo>
                  <a:lnTo>
                    <a:pt x="44" y="41"/>
                  </a:lnTo>
                  <a:lnTo>
                    <a:pt x="39" y="53"/>
                  </a:lnTo>
                  <a:lnTo>
                    <a:pt x="33" y="60"/>
                  </a:lnTo>
                  <a:lnTo>
                    <a:pt x="25" y="66"/>
                  </a:lnTo>
                  <a:lnTo>
                    <a:pt x="14" y="69"/>
                  </a:lnTo>
                  <a:lnTo>
                    <a:pt x="5" y="69"/>
                  </a:lnTo>
                  <a:lnTo>
                    <a:pt x="5" y="62"/>
                  </a:lnTo>
                  <a:lnTo>
                    <a:pt x="13" y="62"/>
                  </a:lnTo>
                  <a:lnTo>
                    <a:pt x="18" y="60"/>
                  </a:lnTo>
                  <a:lnTo>
                    <a:pt x="22" y="58"/>
                  </a:lnTo>
                  <a:lnTo>
                    <a:pt x="27" y="55"/>
                  </a:lnTo>
                  <a:lnTo>
                    <a:pt x="32" y="47"/>
                  </a:lnTo>
                  <a:lnTo>
                    <a:pt x="36" y="37"/>
                  </a:lnTo>
                  <a:lnTo>
                    <a:pt x="32" y="40"/>
                  </a:lnTo>
                  <a:lnTo>
                    <a:pt x="29" y="42"/>
                  </a:lnTo>
                  <a:lnTo>
                    <a:pt x="20" y="45"/>
                  </a:lnTo>
                  <a:lnTo>
                    <a:pt x="9" y="41"/>
                  </a:lnTo>
                  <a:lnTo>
                    <a:pt x="2" y="35"/>
                  </a:lnTo>
                  <a:lnTo>
                    <a:pt x="0" y="23"/>
                  </a:lnTo>
                  <a:lnTo>
                    <a:pt x="2" y="14"/>
                  </a:lnTo>
                  <a:lnTo>
                    <a:pt x="7" y="7"/>
                  </a:lnTo>
                  <a:lnTo>
                    <a:pt x="13" y="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3697288" y="5743575"/>
              <a:ext cx="65088" cy="10795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14" y="8"/>
                </a:cxn>
                <a:cxn ang="0">
                  <a:pos x="11" y="25"/>
                </a:cxn>
                <a:cxn ang="0">
                  <a:pos x="22" y="25"/>
                </a:cxn>
                <a:cxn ang="0">
                  <a:pos x="27" y="26"/>
                </a:cxn>
                <a:cxn ang="0">
                  <a:pos x="31" y="28"/>
                </a:cxn>
                <a:cxn ang="0">
                  <a:pos x="37" y="31"/>
                </a:cxn>
                <a:cxn ang="0">
                  <a:pos x="40" y="38"/>
                </a:cxn>
                <a:cxn ang="0">
                  <a:pos x="41" y="46"/>
                </a:cxn>
                <a:cxn ang="0">
                  <a:pos x="39" y="55"/>
                </a:cxn>
                <a:cxn ang="0">
                  <a:pos x="34" y="62"/>
                </a:cxn>
                <a:cxn ang="0">
                  <a:pos x="27" y="66"/>
                </a:cxn>
                <a:cxn ang="0">
                  <a:pos x="16" y="68"/>
                </a:cxn>
                <a:cxn ang="0">
                  <a:pos x="11" y="68"/>
                </a:cxn>
                <a:cxn ang="0">
                  <a:pos x="2" y="66"/>
                </a:cxn>
                <a:cxn ang="0">
                  <a:pos x="0" y="64"/>
                </a:cxn>
                <a:cxn ang="0">
                  <a:pos x="2" y="57"/>
                </a:cxn>
                <a:cxn ang="0">
                  <a:pos x="4" y="58"/>
                </a:cxn>
                <a:cxn ang="0">
                  <a:pos x="7" y="59"/>
                </a:cxn>
                <a:cxn ang="0">
                  <a:pos x="12" y="61"/>
                </a:cxn>
                <a:cxn ang="0">
                  <a:pos x="20" y="61"/>
                </a:cxn>
                <a:cxn ang="0">
                  <a:pos x="24" y="59"/>
                </a:cxn>
                <a:cxn ang="0">
                  <a:pos x="28" y="57"/>
                </a:cxn>
                <a:cxn ang="0">
                  <a:pos x="30" y="54"/>
                </a:cxn>
                <a:cxn ang="0">
                  <a:pos x="31" y="50"/>
                </a:cxn>
                <a:cxn ang="0">
                  <a:pos x="32" y="46"/>
                </a:cxn>
                <a:cxn ang="0">
                  <a:pos x="31" y="40"/>
                </a:cxn>
                <a:cxn ang="0">
                  <a:pos x="27" y="36"/>
                </a:cxn>
                <a:cxn ang="0">
                  <a:pos x="21" y="32"/>
                </a:cxn>
                <a:cxn ang="0">
                  <a:pos x="12" y="31"/>
                </a:cxn>
                <a:cxn ang="0">
                  <a:pos x="7" y="31"/>
                </a:cxn>
                <a:cxn ang="0">
                  <a:pos x="3" y="32"/>
                </a:cxn>
                <a:cxn ang="0">
                  <a:pos x="7" y="0"/>
                </a:cxn>
              </a:cxnLst>
              <a:rect l="0" t="0" r="r" b="b"/>
              <a:pathLst>
                <a:path w="41" h="68">
                  <a:moveTo>
                    <a:pt x="7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14" y="8"/>
                  </a:lnTo>
                  <a:lnTo>
                    <a:pt x="11" y="25"/>
                  </a:lnTo>
                  <a:lnTo>
                    <a:pt x="22" y="25"/>
                  </a:lnTo>
                  <a:lnTo>
                    <a:pt x="27" y="26"/>
                  </a:lnTo>
                  <a:lnTo>
                    <a:pt x="31" y="28"/>
                  </a:lnTo>
                  <a:lnTo>
                    <a:pt x="37" y="31"/>
                  </a:lnTo>
                  <a:lnTo>
                    <a:pt x="40" y="38"/>
                  </a:lnTo>
                  <a:lnTo>
                    <a:pt x="41" y="46"/>
                  </a:lnTo>
                  <a:lnTo>
                    <a:pt x="39" y="55"/>
                  </a:lnTo>
                  <a:lnTo>
                    <a:pt x="34" y="62"/>
                  </a:lnTo>
                  <a:lnTo>
                    <a:pt x="27" y="66"/>
                  </a:lnTo>
                  <a:lnTo>
                    <a:pt x="16" y="68"/>
                  </a:lnTo>
                  <a:lnTo>
                    <a:pt x="11" y="68"/>
                  </a:lnTo>
                  <a:lnTo>
                    <a:pt x="2" y="66"/>
                  </a:lnTo>
                  <a:lnTo>
                    <a:pt x="0" y="64"/>
                  </a:lnTo>
                  <a:lnTo>
                    <a:pt x="2" y="57"/>
                  </a:lnTo>
                  <a:lnTo>
                    <a:pt x="4" y="58"/>
                  </a:lnTo>
                  <a:lnTo>
                    <a:pt x="7" y="59"/>
                  </a:lnTo>
                  <a:lnTo>
                    <a:pt x="12" y="61"/>
                  </a:lnTo>
                  <a:lnTo>
                    <a:pt x="20" y="61"/>
                  </a:lnTo>
                  <a:lnTo>
                    <a:pt x="24" y="59"/>
                  </a:lnTo>
                  <a:lnTo>
                    <a:pt x="28" y="57"/>
                  </a:lnTo>
                  <a:lnTo>
                    <a:pt x="30" y="54"/>
                  </a:lnTo>
                  <a:lnTo>
                    <a:pt x="31" y="50"/>
                  </a:lnTo>
                  <a:lnTo>
                    <a:pt x="32" y="46"/>
                  </a:lnTo>
                  <a:lnTo>
                    <a:pt x="31" y="40"/>
                  </a:lnTo>
                  <a:lnTo>
                    <a:pt x="27" y="36"/>
                  </a:lnTo>
                  <a:lnTo>
                    <a:pt x="21" y="32"/>
                  </a:lnTo>
                  <a:lnTo>
                    <a:pt x="12" y="31"/>
                  </a:lnTo>
                  <a:lnTo>
                    <a:pt x="7" y="31"/>
                  </a:lnTo>
                  <a:lnTo>
                    <a:pt x="3" y="3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41" name="Freeform 17"/>
            <p:cNvSpPr>
              <a:spLocks noEditPoints="1"/>
            </p:cNvSpPr>
            <p:nvPr/>
          </p:nvSpPr>
          <p:spPr bwMode="auto">
            <a:xfrm>
              <a:off x="3778250" y="5741988"/>
              <a:ext cx="73025" cy="109538"/>
            </a:xfrm>
            <a:custGeom>
              <a:avLst/>
              <a:gdLst/>
              <a:ahLst/>
              <a:cxnLst>
                <a:cxn ang="0">
                  <a:pos x="24" y="7"/>
                </a:cxn>
                <a:cxn ang="0">
                  <a:pos x="16" y="10"/>
                </a:cxn>
                <a:cxn ang="0">
                  <a:pos x="11" y="20"/>
                </a:cxn>
                <a:cxn ang="0">
                  <a:pos x="10" y="35"/>
                </a:cxn>
                <a:cxn ang="0">
                  <a:pos x="10" y="46"/>
                </a:cxn>
                <a:cxn ang="0">
                  <a:pos x="14" y="55"/>
                </a:cxn>
                <a:cxn ang="0">
                  <a:pos x="18" y="60"/>
                </a:cxn>
                <a:cxn ang="0">
                  <a:pos x="24" y="63"/>
                </a:cxn>
                <a:cxn ang="0">
                  <a:pos x="29" y="60"/>
                </a:cxn>
                <a:cxn ang="0">
                  <a:pos x="34" y="55"/>
                </a:cxn>
                <a:cxn ang="0">
                  <a:pos x="36" y="46"/>
                </a:cxn>
                <a:cxn ang="0">
                  <a:pos x="37" y="35"/>
                </a:cxn>
                <a:cxn ang="0">
                  <a:pos x="36" y="23"/>
                </a:cxn>
                <a:cxn ang="0">
                  <a:pos x="34" y="14"/>
                </a:cxn>
                <a:cxn ang="0">
                  <a:pos x="29" y="9"/>
                </a:cxn>
                <a:cxn ang="0">
                  <a:pos x="24" y="7"/>
                </a:cxn>
                <a:cxn ang="0">
                  <a:pos x="24" y="0"/>
                </a:cxn>
                <a:cxn ang="0">
                  <a:pos x="34" y="2"/>
                </a:cxn>
                <a:cxn ang="0">
                  <a:pos x="40" y="9"/>
                </a:cxn>
                <a:cxn ang="0">
                  <a:pos x="45" y="19"/>
                </a:cxn>
                <a:cxn ang="0">
                  <a:pos x="46" y="33"/>
                </a:cxn>
                <a:cxn ang="0">
                  <a:pos x="45" y="49"/>
                </a:cxn>
                <a:cxn ang="0">
                  <a:pos x="40" y="60"/>
                </a:cxn>
                <a:cxn ang="0">
                  <a:pos x="33" y="67"/>
                </a:cxn>
                <a:cxn ang="0">
                  <a:pos x="23" y="69"/>
                </a:cxn>
                <a:cxn ang="0">
                  <a:pos x="14" y="67"/>
                </a:cxn>
                <a:cxn ang="0">
                  <a:pos x="7" y="60"/>
                </a:cxn>
                <a:cxn ang="0">
                  <a:pos x="2" y="49"/>
                </a:cxn>
                <a:cxn ang="0">
                  <a:pos x="0" y="35"/>
                </a:cxn>
                <a:cxn ang="0">
                  <a:pos x="2" y="20"/>
                </a:cxn>
                <a:cxn ang="0">
                  <a:pos x="7" y="9"/>
                </a:cxn>
                <a:cxn ang="0">
                  <a:pos x="15" y="2"/>
                </a:cxn>
                <a:cxn ang="0">
                  <a:pos x="24" y="0"/>
                </a:cxn>
              </a:cxnLst>
              <a:rect l="0" t="0" r="r" b="b"/>
              <a:pathLst>
                <a:path w="46" h="69">
                  <a:moveTo>
                    <a:pt x="24" y="7"/>
                  </a:moveTo>
                  <a:lnTo>
                    <a:pt x="16" y="10"/>
                  </a:lnTo>
                  <a:lnTo>
                    <a:pt x="11" y="20"/>
                  </a:lnTo>
                  <a:lnTo>
                    <a:pt x="10" y="35"/>
                  </a:lnTo>
                  <a:lnTo>
                    <a:pt x="10" y="46"/>
                  </a:lnTo>
                  <a:lnTo>
                    <a:pt x="14" y="55"/>
                  </a:lnTo>
                  <a:lnTo>
                    <a:pt x="18" y="60"/>
                  </a:lnTo>
                  <a:lnTo>
                    <a:pt x="24" y="63"/>
                  </a:lnTo>
                  <a:lnTo>
                    <a:pt x="29" y="60"/>
                  </a:lnTo>
                  <a:lnTo>
                    <a:pt x="34" y="55"/>
                  </a:lnTo>
                  <a:lnTo>
                    <a:pt x="36" y="46"/>
                  </a:lnTo>
                  <a:lnTo>
                    <a:pt x="37" y="35"/>
                  </a:lnTo>
                  <a:lnTo>
                    <a:pt x="36" y="23"/>
                  </a:lnTo>
                  <a:lnTo>
                    <a:pt x="34" y="14"/>
                  </a:lnTo>
                  <a:lnTo>
                    <a:pt x="29" y="9"/>
                  </a:lnTo>
                  <a:lnTo>
                    <a:pt x="24" y="7"/>
                  </a:lnTo>
                  <a:close/>
                  <a:moveTo>
                    <a:pt x="24" y="0"/>
                  </a:moveTo>
                  <a:lnTo>
                    <a:pt x="34" y="2"/>
                  </a:lnTo>
                  <a:lnTo>
                    <a:pt x="40" y="9"/>
                  </a:lnTo>
                  <a:lnTo>
                    <a:pt x="45" y="19"/>
                  </a:lnTo>
                  <a:lnTo>
                    <a:pt x="46" y="33"/>
                  </a:lnTo>
                  <a:lnTo>
                    <a:pt x="45" y="49"/>
                  </a:lnTo>
                  <a:lnTo>
                    <a:pt x="40" y="60"/>
                  </a:lnTo>
                  <a:lnTo>
                    <a:pt x="33" y="67"/>
                  </a:lnTo>
                  <a:lnTo>
                    <a:pt x="23" y="69"/>
                  </a:lnTo>
                  <a:lnTo>
                    <a:pt x="14" y="67"/>
                  </a:lnTo>
                  <a:lnTo>
                    <a:pt x="7" y="60"/>
                  </a:lnTo>
                  <a:lnTo>
                    <a:pt x="2" y="49"/>
                  </a:lnTo>
                  <a:lnTo>
                    <a:pt x="0" y="35"/>
                  </a:lnTo>
                  <a:lnTo>
                    <a:pt x="2" y="20"/>
                  </a:lnTo>
                  <a:lnTo>
                    <a:pt x="7" y="9"/>
                  </a:lnTo>
                  <a:lnTo>
                    <a:pt x="15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5016500" y="5741988"/>
            <a:ext cx="312738" cy="109538"/>
            <a:chOff x="5016500" y="5741988"/>
            <a:chExt cx="312738" cy="109538"/>
          </a:xfrm>
        </p:grpSpPr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5016500" y="5743575"/>
              <a:ext cx="34925" cy="1063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2" y="0"/>
                </a:cxn>
                <a:cxn ang="0">
                  <a:pos x="22" y="67"/>
                </a:cxn>
                <a:cxn ang="0">
                  <a:pos x="13" y="67"/>
                </a:cxn>
                <a:cxn ang="0">
                  <a:pos x="13" y="9"/>
                </a:cxn>
                <a:cxn ang="0">
                  <a:pos x="1" y="15"/>
                </a:cxn>
                <a:cxn ang="0">
                  <a:pos x="0" y="8"/>
                </a:cxn>
                <a:cxn ang="0">
                  <a:pos x="14" y="0"/>
                </a:cxn>
              </a:cxnLst>
              <a:rect l="0" t="0" r="r" b="b"/>
              <a:pathLst>
                <a:path w="22" h="67">
                  <a:moveTo>
                    <a:pt x="14" y="0"/>
                  </a:moveTo>
                  <a:lnTo>
                    <a:pt x="22" y="0"/>
                  </a:lnTo>
                  <a:lnTo>
                    <a:pt x="22" y="67"/>
                  </a:lnTo>
                  <a:lnTo>
                    <a:pt x="13" y="67"/>
                  </a:lnTo>
                  <a:lnTo>
                    <a:pt x="13" y="9"/>
                  </a:lnTo>
                  <a:lnTo>
                    <a:pt x="1" y="15"/>
                  </a:lnTo>
                  <a:lnTo>
                    <a:pt x="0" y="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43" name="Freeform 19"/>
            <p:cNvSpPr>
              <a:spLocks noEditPoints="1"/>
            </p:cNvSpPr>
            <p:nvPr/>
          </p:nvSpPr>
          <p:spPr bwMode="auto">
            <a:xfrm>
              <a:off x="5089525" y="5741988"/>
              <a:ext cx="69850" cy="109538"/>
            </a:xfrm>
            <a:custGeom>
              <a:avLst/>
              <a:gdLst/>
              <a:ahLst/>
              <a:cxnLst>
                <a:cxn ang="0">
                  <a:pos x="22" y="7"/>
                </a:cxn>
                <a:cxn ang="0">
                  <a:pos x="18" y="8"/>
                </a:cxn>
                <a:cxn ang="0">
                  <a:pos x="14" y="10"/>
                </a:cxn>
                <a:cxn ang="0">
                  <a:pos x="11" y="13"/>
                </a:cxn>
                <a:cxn ang="0">
                  <a:pos x="10" y="18"/>
                </a:cxn>
                <a:cxn ang="0">
                  <a:pos x="9" y="23"/>
                </a:cxn>
                <a:cxn ang="0">
                  <a:pos x="12" y="33"/>
                </a:cxn>
                <a:cxn ang="0">
                  <a:pos x="15" y="36"/>
                </a:cxn>
                <a:cxn ang="0">
                  <a:pos x="19" y="37"/>
                </a:cxn>
                <a:cxn ang="0">
                  <a:pos x="26" y="37"/>
                </a:cxn>
                <a:cxn ang="0">
                  <a:pos x="30" y="36"/>
                </a:cxn>
                <a:cxn ang="0">
                  <a:pos x="33" y="33"/>
                </a:cxn>
                <a:cxn ang="0">
                  <a:pos x="35" y="30"/>
                </a:cxn>
                <a:cxn ang="0">
                  <a:pos x="35" y="19"/>
                </a:cxn>
                <a:cxn ang="0">
                  <a:pos x="32" y="12"/>
                </a:cxn>
                <a:cxn ang="0">
                  <a:pos x="29" y="8"/>
                </a:cxn>
                <a:cxn ang="0">
                  <a:pos x="22" y="7"/>
                </a:cxn>
                <a:cxn ang="0">
                  <a:pos x="23" y="0"/>
                </a:cxn>
                <a:cxn ang="0">
                  <a:pos x="32" y="2"/>
                </a:cxn>
                <a:cxn ang="0">
                  <a:pos x="39" y="8"/>
                </a:cxn>
                <a:cxn ang="0">
                  <a:pos x="43" y="17"/>
                </a:cxn>
                <a:cxn ang="0">
                  <a:pos x="44" y="28"/>
                </a:cxn>
                <a:cxn ang="0">
                  <a:pos x="43" y="41"/>
                </a:cxn>
                <a:cxn ang="0">
                  <a:pos x="39" y="53"/>
                </a:cxn>
                <a:cxn ang="0">
                  <a:pos x="33" y="60"/>
                </a:cxn>
                <a:cxn ang="0">
                  <a:pos x="24" y="66"/>
                </a:cxn>
                <a:cxn ang="0">
                  <a:pos x="14" y="69"/>
                </a:cxn>
                <a:cxn ang="0">
                  <a:pos x="5" y="69"/>
                </a:cxn>
                <a:cxn ang="0">
                  <a:pos x="5" y="62"/>
                </a:cxn>
                <a:cxn ang="0">
                  <a:pos x="13" y="62"/>
                </a:cxn>
                <a:cxn ang="0">
                  <a:pos x="18" y="60"/>
                </a:cxn>
                <a:cxn ang="0">
                  <a:pos x="22" y="58"/>
                </a:cxn>
                <a:cxn ang="0">
                  <a:pos x="26" y="55"/>
                </a:cxn>
                <a:cxn ang="0">
                  <a:pos x="32" y="47"/>
                </a:cxn>
                <a:cxn ang="0">
                  <a:pos x="35" y="37"/>
                </a:cxn>
                <a:cxn ang="0">
                  <a:pos x="32" y="40"/>
                </a:cxn>
                <a:cxn ang="0">
                  <a:pos x="29" y="42"/>
                </a:cxn>
                <a:cxn ang="0">
                  <a:pos x="20" y="45"/>
                </a:cxn>
                <a:cxn ang="0">
                  <a:pos x="9" y="41"/>
                </a:cxn>
                <a:cxn ang="0">
                  <a:pos x="2" y="35"/>
                </a:cxn>
                <a:cxn ang="0">
                  <a:pos x="0" y="23"/>
                </a:cxn>
                <a:cxn ang="0">
                  <a:pos x="2" y="14"/>
                </a:cxn>
                <a:cxn ang="0">
                  <a:pos x="6" y="7"/>
                </a:cxn>
                <a:cxn ang="0">
                  <a:pos x="13" y="2"/>
                </a:cxn>
                <a:cxn ang="0">
                  <a:pos x="23" y="0"/>
                </a:cxn>
              </a:cxnLst>
              <a:rect l="0" t="0" r="r" b="b"/>
              <a:pathLst>
                <a:path w="44" h="69">
                  <a:moveTo>
                    <a:pt x="22" y="7"/>
                  </a:moveTo>
                  <a:lnTo>
                    <a:pt x="18" y="8"/>
                  </a:lnTo>
                  <a:lnTo>
                    <a:pt x="14" y="10"/>
                  </a:lnTo>
                  <a:lnTo>
                    <a:pt x="11" y="13"/>
                  </a:lnTo>
                  <a:lnTo>
                    <a:pt x="10" y="18"/>
                  </a:lnTo>
                  <a:lnTo>
                    <a:pt x="9" y="23"/>
                  </a:lnTo>
                  <a:lnTo>
                    <a:pt x="12" y="33"/>
                  </a:lnTo>
                  <a:lnTo>
                    <a:pt x="15" y="36"/>
                  </a:lnTo>
                  <a:lnTo>
                    <a:pt x="19" y="37"/>
                  </a:lnTo>
                  <a:lnTo>
                    <a:pt x="26" y="37"/>
                  </a:lnTo>
                  <a:lnTo>
                    <a:pt x="30" y="36"/>
                  </a:lnTo>
                  <a:lnTo>
                    <a:pt x="33" y="33"/>
                  </a:lnTo>
                  <a:lnTo>
                    <a:pt x="35" y="30"/>
                  </a:lnTo>
                  <a:lnTo>
                    <a:pt x="35" y="19"/>
                  </a:lnTo>
                  <a:lnTo>
                    <a:pt x="32" y="12"/>
                  </a:lnTo>
                  <a:lnTo>
                    <a:pt x="29" y="8"/>
                  </a:lnTo>
                  <a:lnTo>
                    <a:pt x="22" y="7"/>
                  </a:lnTo>
                  <a:close/>
                  <a:moveTo>
                    <a:pt x="23" y="0"/>
                  </a:move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4" y="28"/>
                  </a:lnTo>
                  <a:lnTo>
                    <a:pt x="43" y="41"/>
                  </a:lnTo>
                  <a:lnTo>
                    <a:pt x="39" y="53"/>
                  </a:lnTo>
                  <a:lnTo>
                    <a:pt x="33" y="60"/>
                  </a:lnTo>
                  <a:lnTo>
                    <a:pt x="24" y="66"/>
                  </a:lnTo>
                  <a:lnTo>
                    <a:pt x="14" y="69"/>
                  </a:lnTo>
                  <a:lnTo>
                    <a:pt x="5" y="69"/>
                  </a:lnTo>
                  <a:lnTo>
                    <a:pt x="5" y="62"/>
                  </a:lnTo>
                  <a:lnTo>
                    <a:pt x="13" y="62"/>
                  </a:lnTo>
                  <a:lnTo>
                    <a:pt x="18" y="60"/>
                  </a:lnTo>
                  <a:lnTo>
                    <a:pt x="22" y="58"/>
                  </a:lnTo>
                  <a:lnTo>
                    <a:pt x="26" y="55"/>
                  </a:lnTo>
                  <a:lnTo>
                    <a:pt x="32" y="47"/>
                  </a:lnTo>
                  <a:lnTo>
                    <a:pt x="35" y="37"/>
                  </a:lnTo>
                  <a:lnTo>
                    <a:pt x="32" y="40"/>
                  </a:lnTo>
                  <a:lnTo>
                    <a:pt x="29" y="42"/>
                  </a:lnTo>
                  <a:lnTo>
                    <a:pt x="20" y="45"/>
                  </a:lnTo>
                  <a:lnTo>
                    <a:pt x="9" y="41"/>
                  </a:lnTo>
                  <a:lnTo>
                    <a:pt x="2" y="35"/>
                  </a:lnTo>
                  <a:lnTo>
                    <a:pt x="0" y="23"/>
                  </a:lnTo>
                  <a:lnTo>
                    <a:pt x="2" y="14"/>
                  </a:lnTo>
                  <a:lnTo>
                    <a:pt x="6" y="7"/>
                  </a:lnTo>
                  <a:lnTo>
                    <a:pt x="13" y="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5175250" y="5743575"/>
              <a:ext cx="68263" cy="106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6"/>
                </a:cxn>
                <a:cxn ang="0">
                  <a:pos x="14" y="67"/>
                </a:cxn>
                <a:cxn ang="0">
                  <a:pos x="4" y="67"/>
                </a:cxn>
                <a:cxn ang="0">
                  <a:pos x="33" y="8"/>
                </a:cxn>
                <a:cxn ang="0">
                  <a:pos x="0" y="8"/>
                </a:cxn>
                <a:cxn ang="0">
                  <a:pos x="0" y="0"/>
                </a:cxn>
              </a:cxnLst>
              <a:rect l="0" t="0" r="r" b="b"/>
              <a:pathLst>
                <a:path w="43" h="67">
                  <a:moveTo>
                    <a:pt x="0" y="0"/>
                  </a:moveTo>
                  <a:lnTo>
                    <a:pt x="43" y="0"/>
                  </a:lnTo>
                  <a:lnTo>
                    <a:pt x="43" y="6"/>
                  </a:lnTo>
                  <a:lnTo>
                    <a:pt x="14" y="67"/>
                  </a:lnTo>
                  <a:lnTo>
                    <a:pt x="4" y="67"/>
                  </a:lnTo>
                  <a:lnTo>
                    <a:pt x="33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45" name="Freeform 21"/>
            <p:cNvSpPr>
              <a:spLocks noEditPoints="1"/>
            </p:cNvSpPr>
            <p:nvPr/>
          </p:nvSpPr>
          <p:spPr bwMode="auto">
            <a:xfrm>
              <a:off x="5256213" y="5741988"/>
              <a:ext cx="73025" cy="109538"/>
            </a:xfrm>
            <a:custGeom>
              <a:avLst/>
              <a:gdLst/>
              <a:ahLst/>
              <a:cxnLst>
                <a:cxn ang="0">
                  <a:pos x="23" y="7"/>
                </a:cxn>
                <a:cxn ang="0">
                  <a:pos x="16" y="10"/>
                </a:cxn>
                <a:cxn ang="0">
                  <a:pos x="11" y="20"/>
                </a:cxn>
                <a:cxn ang="0">
                  <a:pos x="10" y="35"/>
                </a:cxn>
                <a:cxn ang="0">
                  <a:pos x="10" y="46"/>
                </a:cxn>
                <a:cxn ang="0">
                  <a:pos x="13" y="55"/>
                </a:cxn>
                <a:cxn ang="0">
                  <a:pos x="18" y="60"/>
                </a:cxn>
                <a:cxn ang="0">
                  <a:pos x="23" y="63"/>
                </a:cxn>
                <a:cxn ang="0">
                  <a:pos x="29" y="60"/>
                </a:cxn>
                <a:cxn ang="0">
                  <a:pos x="33" y="55"/>
                </a:cxn>
                <a:cxn ang="0">
                  <a:pos x="36" y="46"/>
                </a:cxn>
                <a:cxn ang="0">
                  <a:pos x="37" y="35"/>
                </a:cxn>
                <a:cxn ang="0">
                  <a:pos x="36" y="23"/>
                </a:cxn>
                <a:cxn ang="0">
                  <a:pos x="33" y="14"/>
                </a:cxn>
                <a:cxn ang="0">
                  <a:pos x="29" y="9"/>
                </a:cxn>
                <a:cxn ang="0">
                  <a:pos x="23" y="7"/>
                </a:cxn>
                <a:cxn ang="0">
                  <a:pos x="23" y="0"/>
                </a:cxn>
                <a:cxn ang="0">
                  <a:pos x="33" y="2"/>
                </a:cxn>
                <a:cxn ang="0">
                  <a:pos x="40" y="9"/>
                </a:cxn>
                <a:cxn ang="0">
                  <a:pos x="45" y="19"/>
                </a:cxn>
                <a:cxn ang="0">
                  <a:pos x="46" y="33"/>
                </a:cxn>
                <a:cxn ang="0">
                  <a:pos x="45" y="49"/>
                </a:cxn>
                <a:cxn ang="0">
                  <a:pos x="40" y="60"/>
                </a:cxn>
                <a:cxn ang="0">
                  <a:pos x="32" y="67"/>
                </a:cxn>
                <a:cxn ang="0">
                  <a:pos x="22" y="69"/>
                </a:cxn>
                <a:cxn ang="0">
                  <a:pos x="13" y="67"/>
                </a:cxn>
                <a:cxn ang="0">
                  <a:pos x="7" y="60"/>
                </a:cxn>
                <a:cxn ang="0">
                  <a:pos x="2" y="49"/>
                </a:cxn>
                <a:cxn ang="0">
                  <a:pos x="0" y="35"/>
                </a:cxn>
                <a:cxn ang="0">
                  <a:pos x="2" y="20"/>
                </a:cxn>
                <a:cxn ang="0">
                  <a:pos x="7" y="9"/>
                </a:cxn>
                <a:cxn ang="0">
                  <a:pos x="14" y="2"/>
                </a:cxn>
                <a:cxn ang="0">
                  <a:pos x="23" y="0"/>
                </a:cxn>
              </a:cxnLst>
              <a:rect l="0" t="0" r="r" b="b"/>
              <a:pathLst>
                <a:path w="46" h="69">
                  <a:moveTo>
                    <a:pt x="23" y="7"/>
                  </a:moveTo>
                  <a:lnTo>
                    <a:pt x="16" y="10"/>
                  </a:lnTo>
                  <a:lnTo>
                    <a:pt x="11" y="20"/>
                  </a:lnTo>
                  <a:lnTo>
                    <a:pt x="10" y="35"/>
                  </a:lnTo>
                  <a:lnTo>
                    <a:pt x="10" y="46"/>
                  </a:lnTo>
                  <a:lnTo>
                    <a:pt x="13" y="55"/>
                  </a:lnTo>
                  <a:lnTo>
                    <a:pt x="18" y="60"/>
                  </a:lnTo>
                  <a:lnTo>
                    <a:pt x="23" y="63"/>
                  </a:lnTo>
                  <a:lnTo>
                    <a:pt x="29" y="60"/>
                  </a:lnTo>
                  <a:lnTo>
                    <a:pt x="33" y="55"/>
                  </a:lnTo>
                  <a:lnTo>
                    <a:pt x="36" y="46"/>
                  </a:lnTo>
                  <a:lnTo>
                    <a:pt x="37" y="35"/>
                  </a:lnTo>
                  <a:lnTo>
                    <a:pt x="36" y="23"/>
                  </a:lnTo>
                  <a:lnTo>
                    <a:pt x="33" y="14"/>
                  </a:lnTo>
                  <a:lnTo>
                    <a:pt x="29" y="9"/>
                  </a:lnTo>
                  <a:lnTo>
                    <a:pt x="23" y="7"/>
                  </a:lnTo>
                  <a:close/>
                  <a:moveTo>
                    <a:pt x="23" y="0"/>
                  </a:moveTo>
                  <a:lnTo>
                    <a:pt x="33" y="2"/>
                  </a:lnTo>
                  <a:lnTo>
                    <a:pt x="40" y="9"/>
                  </a:lnTo>
                  <a:lnTo>
                    <a:pt x="45" y="19"/>
                  </a:lnTo>
                  <a:lnTo>
                    <a:pt x="46" y="33"/>
                  </a:lnTo>
                  <a:lnTo>
                    <a:pt x="45" y="49"/>
                  </a:lnTo>
                  <a:lnTo>
                    <a:pt x="40" y="60"/>
                  </a:lnTo>
                  <a:lnTo>
                    <a:pt x="32" y="67"/>
                  </a:lnTo>
                  <a:lnTo>
                    <a:pt x="22" y="69"/>
                  </a:lnTo>
                  <a:lnTo>
                    <a:pt x="13" y="67"/>
                  </a:lnTo>
                  <a:lnTo>
                    <a:pt x="7" y="60"/>
                  </a:lnTo>
                  <a:lnTo>
                    <a:pt x="2" y="49"/>
                  </a:lnTo>
                  <a:lnTo>
                    <a:pt x="0" y="35"/>
                  </a:lnTo>
                  <a:lnTo>
                    <a:pt x="2" y="20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6492875" y="5741988"/>
            <a:ext cx="314325" cy="109538"/>
            <a:chOff x="6492875" y="5741988"/>
            <a:chExt cx="314325" cy="109538"/>
          </a:xfrm>
        </p:grpSpPr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492875" y="5743575"/>
              <a:ext cx="36513" cy="10636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3" y="0"/>
                </a:cxn>
                <a:cxn ang="0">
                  <a:pos x="23" y="67"/>
                </a:cxn>
                <a:cxn ang="0">
                  <a:pos x="14" y="67"/>
                </a:cxn>
                <a:cxn ang="0">
                  <a:pos x="14" y="9"/>
                </a:cxn>
                <a:cxn ang="0">
                  <a:pos x="2" y="15"/>
                </a:cxn>
                <a:cxn ang="0">
                  <a:pos x="0" y="8"/>
                </a:cxn>
                <a:cxn ang="0">
                  <a:pos x="15" y="0"/>
                </a:cxn>
              </a:cxnLst>
              <a:rect l="0" t="0" r="r" b="b"/>
              <a:pathLst>
                <a:path w="23" h="67">
                  <a:moveTo>
                    <a:pt x="15" y="0"/>
                  </a:moveTo>
                  <a:lnTo>
                    <a:pt x="23" y="0"/>
                  </a:lnTo>
                  <a:lnTo>
                    <a:pt x="23" y="67"/>
                  </a:lnTo>
                  <a:lnTo>
                    <a:pt x="14" y="67"/>
                  </a:lnTo>
                  <a:lnTo>
                    <a:pt x="14" y="9"/>
                  </a:lnTo>
                  <a:lnTo>
                    <a:pt x="2" y="15"/>
                  </a:lnTo>
                  <a:lnTo>
                    <a:pt x="0" y="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47" name="Freeform 23"/>
            <p:cNvSpPr>
              <a:spLocks noEditPoints="1"/>
            </p:cNvSpPr>
            <p:nvPr/>
          </p:nvSpPr>
          <p:spPr bwMode="auto">
            <a:xfrm>
              <a:off x="6565900" y="5741988"/>
              <a:ext cx="71438" cy="109538"/>
            </a:xfrm>
            <a:custGeom>
              <a:avLst/>
              <a:gdLst/>
              <a:ahLst/>
              <a:cxnLst>
                <a:cxn ang="0">
                  <a:pos x="23" y="7"/>
                </a:cxn>
                <a:cxn ang="0">
                  <a:pos x="18" y="8"/>
                </a:cxn>
                <a:cxn ang="0">
                  <a:pos x="15" y="10"/>
                </a:cxn>
                <a:cxn ang="0">
                  <a:pos x="12" y="13"/>
                </a:cxn>
                <a:cxn ang="0">
                  <a:pos x="10" y="18"/>
                </a:cxn>
                <a:cxn ang="0">
                  <a:pos x="9" y="23"/>
                </a:cxn>
                <a:cxn ang="0">
                  <a:pos x="13" y="33"/>
                </a:cxn>
                <a:cxn ang="0">
                  <a:pos x="16" y="36"/>
                </a:cxn>
                <a:cxn ang="0">
                  <a:pos x="19" y="37"/>
                </a:cxn>
                <a:cxn ang="0">
                  <a:pos x="27" y="37"/>
                </a:cxn>
                <a:cxn ang="0">
                  <a:pos x="31" y="36"/>
                </a:cxn>
                <a:cxn ang="0">
                  <a:pos x="34" y="33"/>
                </a:cxn>
                <a:cxn ang="0">
                  <a:pos x="36" y="30"/>
                </a:cxn>
                <a:cxn ang="0">
                  <a:pos x="36" y="19"/>
                </a:cxn>
                <a:cxn ang="0">
                  <a:pos x="33" y="12"/>
                </a:cxn>
                <a:cxn ang="0">
                  <a:pos x="29" y="8"/>
                </a:cxn>
                <a:cxn ang="0">
                  <a:pos x="23" y="7"/>
                </a:cxn>
                <a:cxn ang="0">
                  <a:pos x="24" y="0"/>
                </a:cxn>
                <a:cxn ang="0">
                  <a:pos x="33" y="2"/>
                </a:cxn>
                <a:cxn ang="0">
                  <a:pos x="40" y="8"/>
                </a:cxn>
                <a:cxn ang="0">
                  <a:pos x="44" y="17"/>
                </a:cxn>
                <a:cxn ang="0">
                  <a:pos x="45" y="28"/>
                </a:cxn>
                <a:cxn ang="0">
                  <a:pos x="44" y="41"/>
                </a:cxn>
                <a:cxn ang="0">
                  <a:pos x="40" y="53"/>
                </a:cxn>
                <a:cxn ang="0">
                  <a:pos x="34" y="60"/>
                </a:cxn>
                <a:cxn ang="0">
                  <a:pos x="25" y="66"/>
                </a:cxn>
                <a:cxn ang="0">
                  <a:pos x="15" y="69"/>
                </a:cxn>
                <a:cxn ang="0">
                  <a:pos x="6" y="69"/>
                </a:cxn>
                <a:cxn ang="0">
                  <a:pos x="6" y="62"/>
                </a:cxn>
                <a:cxn ang="0">
                  <a:pos x="14" y="62"/>
                </a:cxn>
                <a:cxn ang="0">
                  <a:pos x="18" y="60"/>
                </a:cxn>
                <a:cxn ang="0">
                  <a:pos x="23" y="58"/>
                </a:cxn>
                <a:cxn ang="0">
                  <a:pos x="27" y="55"/>
                </a:cxn>
                <a:cxn ang="0">
                  <a:pos x="33" y="47"/>
                </a:cxn>
                <a:cxn ang="0">
                  <a:pos x="36" y="37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0" y="45"/>
                </a:cxn>
                <a:cxn ang="0">
                  <a:pos x="12" y="42"/>
                </a:cxn>
                <a:cxn ang="0">
                  <a:pos x="6" y="38"/>
                </a:cxn>
                <a:cxn ang="0">
                  <a:pos x="1" y="31"/>
                </a:cxn>
                <a:cxn ang="0">
                  <a:pos x="0" y="23"/>
                </a:cxn>
                <a:cxn ang="0">
                  <a:pos x="3" y="14"/>
                </a:cxn>
                <a:cxn ang="0">
                  <a:pos x="7" y="7"/>
                </a:cxn>
                <a:cxn ang="0">
                  <a:pos x="14" y="2"/>
                </a:cxn>
                <a:cxn ang="0">
                  <a:pos x="24" y="0"/>
                </a:cxn>
              </a:cxnLst>
              <a:rect l="0" t="0" r="r" b="b"/>
              <a:pathLst>
                <a:path w="45" h="69">
                  <a:moveTo>
                    <a:pt x="23" y="7"/>
                  </a:moveTo>
                  <a:lnTo>
                    <a:pt x="18" y="8"/>
                  </a:lnTo>
                  <a:lnTo>
                    <a:pt x="15" y="10"/>
                  </a:lnTo>
                  <a:lnTo>
                    <a:pt x="12" y="13"/>
                  </a:lnTo>
                  <a:lnTo>
                    <a:pt x="10" y="18"/>
                  </a:lnTo>
                  <a:lnTo>
                    <a:pt x="9" y="23"/>
                  </a:lnTo>
                  <a:lnTo>
                    <a:pt x="13" y="33"/>
                  </a:lnTo>
                  <a:lnTo>
                    <a:pt x="16" y="36"/>
                  </a:lnTo>
                  <a:lnTo>
                    <a:pt x="19" y="37"/>
                  </a:lnTo>
                  <a:lnTo>
                    <a:pt x="27" y="37"/>
                  </a:lnTo>
                  <a:lnTo>
                    <a:pt x="31" y="36"/>
                  </a:lnTo>
                  <a:lnTo>
                    <a:pt x="34" y="33"/>
                  </a:lnTo>
                  <a:lnTo>
                    <a:pt x="36" y="30"/>
                  </a:lnTo>
                  <a:lnTo>
                    <a:pt x="36" y="19"/>
                  </a:lnTo>
                  <a:lnTo>
                    <a:pt x="33" y="12"/>
                  </a:lnTo>
                  <a:lnTo>
                    <a:pt x="29" y="8"/>
                  </a:lnTo>
                  <a:lnTo>
                    <a:pt x="23" y="7"/>
                  </a:lnTo>
                  <a:close/>
                  <a:moveTo>
                    <a:pt x="24" y="0"/>
                  </a:moveTo>
                  <a:lnTo>
                    <a:pt x="33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5" y="28"/>
                  </a:lnTo>
                  <a:lnTo>
                    <a:pt x="44" y="41"/>
                  </a:lnTo>
                  <a:lnTo>
                    <a:pt x="40" y="53"/>
                  </a:lnTo>
                  <a:lnTo>
                    <a:pt x="34" y="60"/>
                  </a:lnTo>
                  <a:lnTo>
                    <a:pt x="25" y="66"/>
                  </a:lnTo>
                  <a:lnTo>
                    <a:pt x="15" y="69"/>
                  </a:lnTo>
                  <a:lnTo>
                    <a:pt x="6" y="69"/>
                  </a:lnTo>
                  <a:lnTo>
                    <a:pt x="6" y="62"/>
                  </a:lnTo>
                  <a:lnTo>
                    <a:pt x="14" y="62"/>
                  </a:lnTo>
                  <a:lnTo>
                    <a:pt x="18" y="60"/>
                  </a:lnTo>
                  <a:lnTo>
                    <a:pt x="23" y="58"/>
                  </a:lnTo>
                  <a:lnTo>
                    <a:pt x="27" y="55"/>
                  </a:lnTo>
                  <a:lnTo>
                    <a:pt x="33" y="47"/>
                  </a:lnTo>
                  <a:lnTo>
                    <a:pt x="36" y="37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0" y="45"/>
                  </a:lnTo>
                  <a:lnTo>
                    <a:pt x="12" y="42"/>
                  </a:lnTo>
                  <a:lnTo>
                    <a:pt x="6" y="38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4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48" name="Freeform 24"/>
            <p:cNvSpPr>
              <a:spLocks noEditPoints="1"/>
            </p:cNvSpPr>
            <p:nvPr/>
          </p:nvSpPr>
          <p:spPr bwMode="auto">
            <a:xfrm>
              <a:off x="6650038" y="5741988"/>
              <a:ext cx="73025" cy="109538"/>
            </a:xfrm>
            <a:custGeom>
              <a:avLst/>
              <a:gdLst/>
              <a:ahLst/>
              <a:cxnLst>
                <a:cxn ang="0">
                  <a:pos x="22" y="7"/>
                </a:cxn>
                <a:cxn ang="0">
                  <a:pos x="18" y="8"/>
                </a:cxn>
                <a:cxn ang="0">
                  <a:pos x="15" y="10"/>
                </a:cxn>
                <a:cxn ang="0">
                  <a:pos x="12" y="13"/>
                </a:cxn>
                <a:cxn ang="0">
                  <a:pos x="10" y="18"/>
                </a:cxn>
                <a:cxn ang="0">
                  <a:pos x="10" y="28"/>
                </a:cxn>
                <a:cxn ang="0">
                  <a:pos x="15" y="35"/>
                </a:cxn>
                <a:cxn ang="0">
                  <a:pos x="18" y="37"/>
                </a:cxn>
                <a:cxn ang="0">
                  <a:pos x="27" y="37"/>
                </a:cxn>
                <a:cxn ang="0">
                  <a:pos x="30" y="36"/>
                </a:cxn>
                <a:cxn ang="0">
                  <a:pos x="34" y="33"/>
                </a:cxn>
                <a:cxn ang="0">
                  <a:pos x="36" y="30"/>
                </a:cxn>
                <a:cxn ang="0">
                  <a:pos x="36" y="29"/>
                </a:cxn>
                <a:cxn ang="0">
                  <a:pos x="37" y="27"/>
                </a:cxn>
                <a:cxn ang="0">
                  <a:pos x="36" y="19"/>
                </a:cxn>
                <a:cxn ang="0">
                  <a:pos x="34" y="12"/>
                </a:cxn>
                <a:cxn ang="0">
                  <a:pos x="29" y="8"/>
                </a:cxn>
                <a:cxn ang="0">
                  <a:pos x="22" y="7"/>
                </a:cxn>
                <a:cxn ang="0">
                  <a:pos x="23" y="0"/>
                </a:cxn>
                <a:cxn ang="0">
                  <a:pos x="32" y="2"/>
                </a:cxn>
                <a:cxn ang="0">
                  <a:pos x="40" y="8"/>
                </a:cxn>
                <a:cxn ang="0">
                  <a:pos x="45" y="17"/>
                </a:cxn>
                <a:cxn ang="0">
                  <a:pos x="46" y="28"/>
                </a:cxn>
                <a:cxn ang="0">
                  <a:pos x="44" y="41"/>
                </a:cxn>
                <a:cxn ang="0">
                  <a:pos x="40" y="53"/>
                </a:cxn>
                <a:cxn ang="0">
                  <a:pos x="34" y="60"/>
                </a:cxn>
                <a:cxn ang="0">
                  <a:pos x="25" y="66"/>
                </a:cxn>
                <a:cxn ang="0">
                  <a:pos x="15" y="69"/>
                </a:cxn>
                <a:cxn ang="0">
                  <a:pos x="7" y="69"/>
                </a:cxn>
                <a:cxn ang="0">
                  <a:pos x="7" y="62"/>
                </a:cxn>
                <a:cxn ang="0">
                  <a:pos x="13" y="62"/>
                </a:cxn>
                <a:cxn ang="0">
                  <a:pos x="19" y="60"/>
                </a:cxn>
                <a:cxn ang="0">
                  <a:pos x="23" y="58"/>
                </a:cxn>
                <a:cxn ang="0">
                  <a:pos x="28" y="55"/>
                </a:cxn>
                <a:cxn ang="0">
                  <a:pos x="34" y="47"/>
                </a:cxn>
                <a:cxn ang="0">
                  <a:pos x="37" y="37"/>
                </a:cxn>
                <a:cxn ang="0">
                  <a:pos x="36" y="37"/>
                </a:cxn>
                <a:cxn ang="0">
                  <a:pos x="34" y="40"/>
                </a:cxn>
                <a:cxn ang="0">
                  <a:pos x="29" y="42"/>
                </a:cxn>
                <a:cxn ang="0">
                  <a:pos x="20" y="45"/>
                </a:cxn>
                <a:cxn ang="0">
                  <a:pos x="12" y="42"/>
                </a:cxn>
                <a:cxn ang="0">
                  <a:pos x="6" y="38"/>
                </a:cxn>
                <a:cxn ang="0">
                  <a:pos x="1" y="31"/>
                </a:cxn>
                <a:cxn ang="0">
                  <a:pos x="0" y="23"/>
                </a:cxn>
                <a:cxn ang="0">
                  <a:pos x="2" y="14"/>
                </a:cxn>
                <a:cxn ang="0">
                  <a:pos x="7" y="7"/>
                </a:cxn>
                <a:cxn ang="0">
                  <a:pos x="15" y="2"/>
                </a:cxn>
                <a:cxn ang="0">
                  <a:pos x="23" y="0"/>
                </a:cxn>
              </a:cxnLst>
              <a:rect l="0" t="0" r="r" b="b"/>
              <a:pathLst>
                <a:path w="46" h="69">
                  <a:moveTo>
                    <a:pt x="22" y="7"/>
                  </a:moveTo>
                  <a:lnTo>
                    <a:pt x="18" y="8"/>
                  </a:lnTo>
                  <a:lnTo>
                    <a:pt x="15" y="10"/>
                  </a:lnTo>
                  <a:lnTo>
                    <a:pt x="12" y="13"/>
                  </a:lnTo>
                  <a:lnTo>
                    <a:pt x="10" y="18"/>
                  </a:lnTo>
                  <a:lnTo>
                    <a:pt x="10" y="28"/>
                  </a:lnTo>
                  <a:lnTo>
                    <a:pt x="15" y="35"/>
                  </a:lnTo>
                  <a:lnTo>
                    <a:pt x="18" y="37"/>
                  </a:lnTo>
                  <a:lnTo>
                    <a:pt x="27" y="37"/>
                  </a:lnTo>
                  <a:lnTo>
                    <a:pt x="30" y="36"/>
                  </a:lnTo>
                  <a:lnTo>
                    <a:pt x="34" y="33"/>
                  </a:lnTo>
                  <a:lnTo>
                    <a:pt x="36" y="30"/>
                  </a:lnTo>
                  <a:lnTo>
                    <a:pt x="36" y="29"/>
                  </a:lnTo>
                  <a:lnTo>
                    <a:pt x="37" y="27"/>
                  </a:lnTo>
                  <a:lnTo>
                    <a:pt x="36" y="19"/>
                  </a:lnTo>
                  <a:lnTo>
                    <a:pt x="34" y="12"/>
                  </a:lnTo>
                  <a:lnTo>
                    <a:pt x="29" y="8"/>
                  </a:lnTo>
                  <a:lnTo>
                    <a:pt x="22" y="7"/>
                  </a:lnTo>
                  <a:close/>
                  <a:moveTo>
                    <a:pt x="23" y="0"/>
                  </a:moveTo>
                  <a:lnTo>
                    <a:pt x="32" y="2"/>
                  </a:lnTo>
                  <a:lnTo>
                    <a:pt x="40" y="8"/>
                  </a:lnTo>
                  <a:lnTo>
                    <a:pt x="45" y="17"/>
                  </a:lnTo>
                  <a:lnTo>
                    <a:pt x="46" y="28"/>
                  </a:lnTo>
                  <a:lnTo>
                    <a:pt x="44" y="41"/>
                  </a:lnTo>
                  <a:lnTo>
                    <a:pt x="40" y="53"/>
                  </a:lnTo>
                  <a:lnTo>
                    <a:pt x="34" y="60"/>
                  </a:lnTo>
                  <a:lnTo>
                    <a:pt x="25" y="66"/>
                  </a:lnTo>
                  <a:lnTo>
                    <a:pt x="15" y="69"/>
                  </a:lnTo>
                  <a:lnTo>
                    <a:pt x="7" y="69"/>
                  </a:lnTo>
                  <a:lnTo>
                    <a:pt x="7" y="62"/>
                  </a:lnTo>
                  <a:lnTo>
                    <a:pt x="13" y="62"/>
                  </a:lnTo>
                  <a:lnTo>
                    <a:pt x="19" y="60"/>
                  </a:lnTo>
                  <a:lnTo>
                    <a:pt x="23" y="58"/>
                  </a:lnTo>
                  <a:lnTo>
                    <a:pt x="28" y="55"/>
                  </a:lnTo>
                  <a:lnTo>
                    <a:pt x="34" y="47"/>
                  </a:lnTo>
                  <a:lnTo>
                    <a:pt x="37" y="37"/>
                  </a:lnTo>
                  <a:lnTo>
                    <a:pt x="36" y="37"/>
                  </a:lnTo>
                  <a:lnTo>
                    <a:pt x="34" y="40"/>
                  </a:lnTo>
                  <a:lnTo>
                    <a:pt x="29" y="42"/>
                  </a:lnTo>
                  <a:lnTo>
                    <a:pt x="20" y="45"/>
                  </a:lnTo>
                  <a:lnTo>
                    <a:pt x="12" y="42"/>
                  </a:lnTo>
                  <a:lnTo>
                    <a:pt x="6" y="38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2" y="14"/>
                  </a:lnTo>
                  <a:lnTo>
                    <a:pt x="7" y="7"/>
                  </a:lnTo>
                  <a:lnTo>
                    <a:pt x="15" y="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49" name="Freeform 25"/>
            <p:cNvSpPr>
              <a:spLocks noEditPoints="1"/>
            </p:cNvSpPr>
            <p:nvPr/>
          </p:nvSpPr>
          <p:spPr bwMode="auto">
            <a:xfrm>
              <a:off x="6734175" y="5741988"/>
              <a:ext cx="73025" cy="109538"/>
            </a:xfrm>
            <a:custGeom>
              <a:avLst/>
              <a:gdLst/>
              <a:ahLst/>
              <a:cxnLst>
                <a:cxn ang="0">
                  <a:pos x="23" y="7"/>
                </a:cxn>
                <a:cxn ang="0">
                  <a:pos x="18" y="9"/>
                </a:cxn>
                <a:cxn ang="0">
                  <a:pos x="13" y="14"/>
                </a:cxn>
                <a:cxn ang="0">
                  <a:pos x="11" y="23"/>
                </a:cxn>
                <a:cxn ang="0">
                  <a:pos x="10" y="35"/>
                </a:cxn>
                <a:cxn ang="0">
                  <a:pos x="10" y="46"/>
                </a:cxn>
                <a:cxn ang="0">
                  <a:pos x="13" y="55"/>
                </a:cxn>
                <a:cxn ang="0">
                  <a:pos x="18" y="60"/>
                </a:cxn>
                <a:cxn ang="0">
                  <a:pos x="23" y="63"/>
                </a:cxn>
                <a:cxn ang="0">
                  <a:pos x="29" y="60"/>
                </a:cxn>
                <a:cxn ang="0">
                  <a:pos x="33" y="55"/>
                </a:cxn>
                <a:cxn ang="0">
                  <a:pos x="35" y="46"/>
                </a:cxn>
                <a:cxn ang="0">
                  <a:pos x="37" y="35"/>
                </a:cxn>
                <a:cxn ang="0">
                  <a:pos x="35" y="23"/>
                </a:cxn>
                <a:cxn ang="0">
                  <a:pos x="33" y="14"/>
                </a:cxn>
                <a:cxn ang="0">
                  <a:pos x="29" y="9"/>
                </a:cxn>
                <a:cxn ang="0">
                  <a:pos x="23" y="7"/>
                </a:cxn>
                <a:cxn ang="0">
                  <a:pos x="23" y="0"/>
                </a:cxn>
                <a:cxn ang="0">
                  <a:pos x="33" y="2"/>
                </a:cxn>
                <a:cxn ang="0">
                  <a:pos x="40" y="9"/>
                </a:cxn>
                <a:cxn ang="0">
                  <a:pos x="44" y="19"/>
                </a:cxn>
                <a:cxn ang="0">
                  <a:pos x="46" y="33"/>
                </a:cxn>
                <a:cxn ang="0">
                  <a:pos x="44" y="49"/>
                </a:cxn>
                <a:cxn ang="0">
                  <a:pos x="40" y="60"/>
                </a:cxn>
                <a:cxn ang="0">
                  <a:pos x="32" y="67"/>
                </a:cxn>
                <a:cxn ang="0">
                  <a:pos x="22" y="69"/>
                </a:cxn>
                <a:cxn ang="0">
                  <a:pos x="13" y="67"/>
                </a:cxn>
                <a:cxn ang="0">
                  <a:pos x="6" y="60"/>
                </a:cxn>
                <a:cxn ang="0">
                  <a:pos x="2" y="49"/>
                </a:cxn>
                <a:cxn ang="0">
                  <a:pos x="0" y="35"/>
                </a:cxn>
                <a:cxn ang="0">
                  <a:pos x="2" y="20"/>
                </a:cxn>
                <a:cxn ang="0">
                  <a:pos x="6" y="9"/>
                </a:cxn>
                <a:cxn ang="0">
                  <a:pos x="14" y="2"/>
                </a:cxn>
                <a:cxn ang="0">
                  <a:pos x="23" y="0"/>
                </a:cxn>
              </a:cxnLst>
              <a:rect l="0" t="0" r="r" b="b"/>
              <a:pathLst>
                <a:path w="46" h="69">
                  <a:moveTo>
                    <a:pt x="23" y="7"/>
                  </a:moveTo>
                  <a:lnTo>
                    <a:pt x="18" y="9"/>
                  </a:lnTo>
                  <a:lnTo>
                    <a:pt x="13" y="14"/>
                  </a:lnTo>
                  <a:lnTo>
                    <a:pt x="11" y="23"/>
                  </a:lnTo>
                  <a:lnTo>
                    <a:pt x="10" y="35"/>
                  </a:lnTo>
                  <a:lnTo>
                    <a:pt x="10" y="46"/>
                  </a:lnTo>
                  <a:lnTo>
                    <a:pt x="13" y="55"/>
                  </a:lnTo>
                  <a:lnTo>
                    <a:pt x="18" y="60"/>
                  </a:lnTo>
                  <a:lnTo>
                    <a:pt x="23" y="63"/>
                  </a:lnTo>
                  <a:lnTo>
                    <a:pt x="29" y="60"/>
                  </a:lnTo>
                  <a:lnTo>
                    <a:pt x="33" y="55"/>
                  </a:lnTo>
                  <a:lnTo>
                    <a:pt x="35" y="46"/>
                  </a:lnTo>
                  <a:lnTo>
                    <a:pt x="37" y="35"/>
                  </a:lnTo>
                  <a:lnTo>
                    <a:pt x="35" y="23"/>
                  </a:lnTo>
                  <a:lnTo>
                    <a:pt x="33" y="14"/>
                  </a:lnTo>
                  <a:lnTo>
                    <a:pt x="29" y="9"/>
                  </a:lnTo>
                  <a:lnTo>
                    <a:pt x="23" y="7"/>
                  </a:lnTo>
                  <a:close/>
                  <a:moveTo>
                    <a:pt x="23" y="0"/>
                  </a:moveTo>
                  <a:lnTo>
                    <a:pt x="33" y="2"/>
                  </a:lnTo>
                  <a:lnTo>
                    <a:pt x="40" y="9"/>
                  </a:lnTo>
                  <a:lnTo>
                    <a:pt x="44" y="19"/>
                  </a:lnTo>
                  <a:lnTo>
                    <a:pt x="46" y="33"/>
                  </a:lnTo>
                  <a:lnTo>
                    <a:pt x="44" y="49"/>
                  </a:lnTo>
                  <a:lnTo>
                    <a:pt x="40" y="60"/>
                  </a:lnTo>
                  <a:lnTo>
                    <a:pt x="32" y="67"/>
                  </a:lnTo>
                  <a:lnTo>
                    <a:pt x="22" y="69"/>
                  </a:lnTo>
                  <a:lnTo>
                    <a:pt x="13" y="67"/>
                  </a:lnTo>
                  <a:lnTo>
                    <a:pt x="6" y="60"/>
                  </a:lnTo>
                  <a:lnTo>
                    <a:pt x="2" y="49"/>
                  </a:lnTo>
                  <a:lnTo>
                    <a:pt x="0" y="35"/>
                  </a:lnTo>
                  <a:lnTo>
                    <a:pt x="2" y="20"/>
                  </a:lnTo>
                  <a:lnTo>
                    <a:pt x="6" y="9"/>
                  </a:lnTo>
                  <a:lnTo>
                    <a:pt x="14" y="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1787525" y="5568950"/>
            <a:ext cx="328613" cy="134938"/>
            <a:chOff x="1787525" y="5568950"/>
            <a:chExt cx="328613" cy="134938"/>
          </a:xfrm>
        </p:grpSpPr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1787525" y="5568950"/>
              <a:ext cx="61913" cy="134938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2" y="0"/>
                </a:cxn>
                <a:cxn ang="0">
                  <a:pos x="22" y="10"/>
                </a:cxn>
                <a:cxn ang="0">
                  <a:pos x="27" y="10"/>
                </a:cxn>
                <a:cxn ang="0">
                  <a:pos x="31" y="11"/>
                </a:cxn>
                <a:cxn ang="0">
                  <a:pos x="36" y="14"/>
                </a:cxn>
                <a:cxn ang="0">
                  <a:pos x="33" y="20"/>
                </a:cxn>
                <a:cxn ang="0">
                  <a:pos x="29" y="18"/>
                </a:cxn>
                <a:cxn ang="0">
                  <a:pos x="26" y="17"/>
                </a:cxn>
                <a:cxn ang="0">
                  <a:pos x="21" y="17"/>
                </a:cxn>
                <a:cxn ang="0">
                  <a:pos x="17" y="18"/>
                </a:cxn>
                <a:cxn ang="0">
                  <a:pos x="14" y="18"/>
                </a:cxn>
                <a:cxn ang="0">
                  <a:pos x="11" y="21"/>
                </a:cxn>
                <a:cxn ang="0">
                  <a:pos x="10" y="24"/>
                </a:cxn>
                <a:cxn ang="0">
                  <a:pos x="10" y="29"/>
                </a:cxn>
                <a:cxn ang="0">
                  <a:pos x="11" y="32"/>
                </a:cxn>
                <a:cxn ang="0">
                  <a:pos x="18" y="36"/>
                </a:cxn>
                <a:cxn ang="0">
                  <a:pos x="31" y="43"/>
                </a:cxn>
                <a:cxn ang="0">
                  <a:pos x="37" y="50"/>
                </a:cxn>
                <a:cxn ang="0">
                  <a:pos x="39" y="57"/>
                </a:cxn>
                <a:cxn ang="0">
                  <a:pos x="38" y="61"/>
                </a:cxn>
                <a:cxn ang="0">
                  <a:pos x="37" y="65"/>
                </a:cxn>
                <a:cxn ang="0">
                  <a:pos x="34" y="69"/>
                </a:cxn>
                <a:cxn ang="0">
                  <a:pos x="31" y="71"/>
                </a:cxn>
                <a:cxn ang="0">
                  <a:pos x="27" y="73"/>
                </a:cxn>
                <a:cxn ang="0">
                  <a:pos x="22" y="74"/>
                </a:cxn>
                <a:cxn ang="0">
                  <a:pos x="22" y="85"/>
                </a:cxn>
                <a:cxn ang="0">
                  <a:pos x="15" y="85"/>
                </a:cxn>
                <a:cxn ang="0">
                  <a:pos x="15" y="75"/>
                </a:cxn>
                <a:cxn ang="0">
                  <a:pos x="4" y="73"/>
                </a:cxn>
                <a:cxn ang="0">
                  <a:pos x="0" y="71"/>
                </a:cxn>
                <a:cxn ang="0">
                  <a:pos x="2" y="63"/>
                </a:cxn>
                <a:cxn ang="0">
                  <a:pos x="11" y="67"/>
                </a:cxn>
                <a:cxn ang="0">
                  <a:pos x="21" y="67"/>
                </a:cxn>
                <a:cxn ang="0">
                  <a:pos x="24" y="66"/>
                </a:cxn>
                <a:cxn ang="0">
                  <a:pos x="27" y="64"/>
                </a:cxn>
                <a:cxn ang="0">
                  <a:pos x="29" y="61"/>
                </a:cxn>
                <a:cxn ang="0">
                  <a:pos x="29" y="54"/>
                </a:cxn>
                <a:cxn ang="0">
                  <a:pos x="28" y="52"/>
                </a:cxn>
                <a:cxn ang="0">
                  <a:pos x="26" y="50"/>
                </a:cxn>
                <a:cxn ang="0">
                  <a:pos x="22" y="47"/>
                </a:cxn>
                <a:cxn ang="0">
                  <a:pos x="9" y="41"/>
                </a:cxn>
                <a:cxn ang="0">
                  <a:pos x="3" y="35"/>
                </a:cxn>
                <a:cxn ang="0">
                  <a:pos x="1" y="27"/>
                </a:cxn>
                <a:cxn ang="0">
                  <a:pos x="1" y="23"/>
                </a:cxn>
                <a:cxn ang="0">
                  <a:pos x="3" y="18"/>
                </a:cxn>
                <a:cxn ang="0">
                  <a:pos x="6" y="15"/>
                </a:cxn>
                <a:cxn ang="0">
                  <a:pos x="11" y="13"/>
                </a:cxn>
                <a:cxn ang="0">
                  <a:pos x="17" y="10"/>
                </a:cxn>
                <a:cxn ang="0">
                  <a:pos x="17" y="0"/>
                </a:cxn>
              </a:cxnLst>
              <a:rect l="0" t="0" r="r" b="b"/>
              <a:pathLst>
                <a:path w="39" h="85">
                  <a:moveTo>
                    <a:pt x="17" y="0"/>
                  </a:moveTo>
                  <a:lnTo>
                    <a:pt x="22" y="0"/>
                  </a:lnTo>
                  <a:lnTo>
                    <a:pt x="22" y="10"/>
                  </a:lnTo>
                  <a:lnTo>
                    <a:pt x="27" y="10"/>
                  </a:lnTo>
                  <a:lnTo>
                    <a:pt x="31" y="11"/>
                  </a:lnTo>
                  <a:lnTo>
                    <a:pt x="36" y="14"/>
                  </a:lnTo>
                  <a:lnTo>
                    <a:pt x="33" y="20"/>
                  </a:lnTo>
                  <a:lnTo>
                    <a:pt x="29" y="18"/>
                  </a:lnTo>
                  <a:lnTo>
                    <a:pt x="26" y="17"/>
                  </a:lnTo>
                  <a:lnTo>
                    <a:pt x="21" y="17"/>
                  </a:lnTo>
                  <a:lnTo>
                    <a:pt x="17" y="18"/>
                  </a:lnTo>
                  <a:lnTo>
                    <a:pt x="14" y="18"/>
                  </a:lnTo>
                  <a:lnTo>
                    <a:pt x="11" y="21"/>
                  </a:lnTo>
                  <a:lnTo>
                    <a:pt x="10" y="24"/>
                  </a:lnTo>
                  <a:lnTo>
                    <a:pt x="10" y="29"/>
                  </a:lnTo>
                  <a:lnTo>
                    <a:pt x="11" y="32"/>
                  </a:lnTo>
                  <a:lnTo>
                    <a:pt x="18" y="36"/>
                  </a:lnTo>
                  <a:lnTo>
                    <a:pt x="31" y="43"/>
                  </a:lnTo>
                  <a:lnTo>
                    <a:pt x="37" y="50"/>
                  </a:lnTo>
                  <a:lnTo>
                    <a:pt x="39" y="57"/>
                  </a:lnTo>
                  <a:lnTo>
                    <a:pt x="38" y="61"/>
                  </a:lnTo>
                  <a:lnTo>
                    <a:pt x="37" y="65"/>
                  </a:lnTo>
                  <a:lnTo>
                    <a:pt x="34" y="69"/>
                  </a:lnTo>
                  <a:lnTo>
                    <a:pt x="31" y="71"/>
                  </a:lnTo>
                  <a:lnTo>
                    <a:pt x="27" y="73"/>
                  </a:lnTo>
                  <a:lnTo>
                    <a:pt x="22" y="74"/>
                  </a:lnTo>
                  <a:lnTo>
                    <a:pt x="22" y="85"/>
                  </a:lnTo>
                  <a:lnTo>
                    <a:pt x="15" y="85"/>
                  </a:lnTo>
                  <a:lnTo>
                    <a:pt x="15" y="75"/>
                  </a:lnTo>
                  <a:lnTo>
                    <a:pt x="4" y="73"/>
                  </a:lnTo>
                  <a:lnTo>
                    <a:pt x="0" y="71"/>
                  </a:lnTo>
                  <a:lnTo>
                    <a:pt x="2" y="63"/>
                  </a:lnTo>
                  <a:lnTo>
                    <a:pt x="11" y="67"/>
                  </a:lnTo>
                  <a:lnTo>
                    <a:pt x="21" y="67"/>
                  </a:lnTo>
                  <a:lnTo>
                    <a:pt x="24" y="66"/>
                  </a:lnTo>
                  <a:lnTo>
                    <a:pt x="27" y="64"/>
                  </a:lnTo>
                  <a:lnTo>
                    <a:pt x="29" y="61"/>
                  </a:lnTo>
                  <a:lnTo>
                    <a:pt x="29" y="54"/>
                  </a:lnTo>
                  <a:lnTo>
                    <a:pt x="28" y="52"/>
                  </a:lnTo>
                  <a:lnTo>
                    <a:pt x="26" y="50"/>
                  </a:lnTo>
                  <a:lnTo>
                    <a:pt x="22" y="47"/>
                  </a:lnTo>
                  <a:lnTo>
                    <a:pt x="9" y="41"/>
                  </a:lnTo>
                  <a:lnTo>
                    <a:pt x="3" y="35"/>
                  </a:lnTo>
                  <a:lnTo>
                    <a:pt x="1" y="27"/>
                  </a:lnTo>
                  <a:lnTo>
                    <a:pt x="1" y="23"/>
                  </a:lnTo>
                  <a:lnTo>
                    <a:pt x="3" y="18"/>
                  </a:lnTo>
                  <a:lnTo>
                    <a:pt x="6" y="15"/>
                  </a:lnTo>
                  <a:lnTo>
                    <a:pt x="11" y="13"/>
                  </a:lnTo>
                  <a:lnTo>
                    <a:pt x="17" y="1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1" name="Freeform 27"/>
            <p:cNvSpPr>
              <a:spLocks noEditPoints="1"/>
            </p:cNvSpPr>
            <p:nvPr/>
          </p:nvSpPr>
          <p:spPr bwMode="auto">
            <a:xfrm>
              <a:off x="1866900" y="5581650"/>
              <a:ext cx="71438" cy="111125"/>
            </a:xfrm>
            <a:custGeom>
              <a:avLst/>
              <a:gdLst/>
              <a:ahLst/>
              <a:cxnLst>
                <a:cxn ang="0">
                  <a:pos x="23" y="7"/>
                </a:cxn>
                <a:cxn ang="0">
                  <a:pos x="17" y="9"/>
                </a:cxn>
                <a:cxn ang="0">
                  <a:pos x="12" y="15"/>
                </a:cxn>
                <a:cxn ang="0">
                  <a:pos x="10" y="24"/>
                </a:cxn>
                <a:cxn ang="0">
                  <a:pos x="9" y="35"/>
                </a:cxn>
                <a:cxn ang="0">
                  <a:pos x="10" y="49"/>
                </a:cxn>
                <a:cxn ang="0">
                  <a:pos x="15" y="59"/>
                </a:cxn>
                <a:cxn ang="0">
                  <a:pos x="23" y="63"/>
                </a:cxn>
                <a:cxn ang="0">
                  <a:pos x="28" y="61"/>
                </a:cxn>
                <a:cxn ang="0">
                  <a:pos x="33" y="55"/>
                </a:cxn>
                <a:cxn ang="0">
                  <a:pos x="35" y="46"/>
                </a:cxn>
                <a:cxn ang="0">
                  <a:pos x="36" y="35"/>
                </a:cxn>
                <a:cxn ang="0">
                  <a:pos x="35" y="24"/>
                </a:cxn>
                <a:cxn ang="0">
                  <a:pos x="33" y="15"/>
                </a:cxn>
                <a:cxn ang="0">
                  <a:pos x="28" y="9"/>
                </a:cxn>
                <a:cxn ang="0">
                  <a:pos x="23" y="7"/>
                </a:cxn>
                <a:cxn ang="0">
                  <a:pos x="24" y="0"/>
                </a:cxn>
                <a:cxn ang="0">
                  <a:pos x="33" y="2"/>
                </a:cxn>
                <a:cxn ang="0">
                  <a:pos x="39" y="9"/>
                </a:cxn>
                <a:cxn ang="0">
                  <a:pos x="44" y="19"/>
                </a:cxn>
                <a:cxn ang="0">
                  <a:pos x="45" y="34"/>
                </a:cxn>
                <a:cxn ang="0">
                  <a:pos x="44" y="49"/>
                </a:cxn>
                <a:cxn ang="0">
                  <a:pos x="39" y="61"/>
                </a:cxn>
                <a:cxn ang="0">
                  <a:pos x="33" y="67"/>
                </a:cxn>
                <a:cxn ang="0">
                  <a:pos x="23" y="70"/>
                </a:cxn>
                <a:cxn ang="0">
                  <a:pos x="14" y="67"/>
                </a:cxn>
                <a:cxn ang="0">
                  <a:pos x="6" y="61"/>
                </a:cxn>
                <a:cxn ang="0">
                  <a:pos x="1" y="49"/>
                </a:cxn>
                <a:cxn ang="0">
                  <a:pos x="0" y="35"/>
                </a:cxn>
                <a:cxn ang="0">
                  <a:pos x="1" y="20"/>
                </a:cxn>
                <a:cxn ang="0">
                  <a:pos x="7" y="9"/>
                </a:cxn>
                <a:cxn ang="0">
                  <a:pos x="14" y="2"/>
                </a:cxn>
                <a:cxn ang="0">
                  <a:pos x="24" y="0"/>
                </a:cxn>
              </a:cxnLst>
              <a:rect l="0" t="0" r="r" b="b"/>
              <a:pathLst>
                <a:path w="45" h="70">
                  <a:moveTo>
                    <a:pt x="23" y="7"/>
                  </a:moveTo>
                  <a:lnTo>
                    <a:pt x="17" y="9"/>
                  </a:lnTo>
                  <a:lnTo>
                    <a:pt x="12" y="15"/>
                  </a:lnTo>
                  <a:lnTo>
                    <a:pt x="10" y="24"/>
                  </a:lnTo>
                  <a:lnTo>
                    <a:pt x="9" y="35"/>
                  </a:lnTo>
                  <a:lnTo>
                    <a:pt x="10" y="49"/>
                  </a:lnTo>
                  <a:lnTo>
                    <a:pt x="15" y="59"/>
                  </a:lnTo>
                  <a:lnTo>
                    <a:pt x="23" y="63"/>
                  </a:lnTo>
                  <a:lnTo>
                    <a:pt x="28" y="61"/>
                  </a:lnTo>
                  <a:lnTo>
                    <a:pt x="33" y="55"/>
                  </a:lnTo>
                  <a:lnTo>
                    <a:pt x="35" y="46"/>
                  </a:lnTo>
                  <a:lnTo>
                    <a:pt x="36" y="35"/>
                  </a:lnTo>
                  <a:lnTo>
                    <a:pt x="35" y="24"/>
                  </a:lnTo>
                  <a:lnTo>
                    <a:pt x="33" y="15"/>
                  </a:lnTo>
                  <a:lnTo>
                    <a:pt x="28" y="9"/>
                  </a:lnTo>
                  <a:lnTo>
                    <a:pt x="23" y="7"/>
                  </a:lnTo>
                  <a:close/>
                  <a:moveTo>
                    <a:pt x="24" y="0"/>
                  </a:moveTo>
                  <a:lnTo>
                    <a:pt x="33" y="2"/>
                  </a:lnTo>
                  <a:lnTo>
                    <a:pt x="39" y="9"/>
                  </a:lnTo>
                  <a:lnTo>
                    <a:pt x="44" y="19"/>
                  </a:lnTo>
                  <a:lnTo>
                    <a:pt x="45" y="34"/>
                  </a:lnTo>
                  <a:lnTo>
                    <a:pt x="44" y="49"/>
                  </a:lnTo>
                  <a:lnTo>
                    <a:pt x="39" y="61"/>
                  </a:lnTo>
                  <a:lnTo>
                    <a:pt x="33" y="67"/>
                  </a:lnTo>
                  <a:lnTo>
                    <a:pt x="23" y="70"/>
                  </a:lnTo>
                  <a:lnTo>
                    <a:pt x="14" y="67"/>
                  </a:lnTo>
                  <a:lnTo>
                    <a:pt x="6" y="61"/>
                  </a:lnTo>
                  <a:lnTo>
                    <a:pt x="1" y="49"/>
                  </a:lnTo>
                  <a:lnTo>
                    <a:pt x="0" y="35"/>
                  </a:lnTo>
                  <a:lnTo>
                    <a:pt x="1" y="20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1954213" y="5670550"/>
              <a:ext cx="17463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2"/>
                </a:cxn>
                <a:cxn ang="0">
                  <a:pos x="11" y="5"/>
                </a:cxn>
                <a:cxn ang="0">
                  <a:pos x="11" y="10"/>
                </a:cxn>
                <a:cxn ang="0">
                  <a:pos x="8" y="14"/>
                </a:cxn>
                <a:cxn ang="0">
                  <a:pos x="3" y="14"/>
                </a:cxn>
                <a:cxn ang="0">
                  <a:pos x="1" y="11"/>
                </a:cxn>
                <a:cxn ang="0">
                  <a:pos x="0" y="9"/>
                </a:cxn>
                <a:cxn ang="0">
                  <a:pos x="0" y="5"/>
                </a:cxn>
                <a:cxn ang="0">
                  <a:pos x="1" y="2"/>
                </a:cxn>
                <a:cxn ang="0">
                  <a:pos x="6" y="0"/>
                </a:cxn>
              </a:cxnLst>
              <a:rect l="0" t="0" r="r" b="b"/>
              <a:pathLst>
                <a:path w="11" h="14">
                  <a:moveTo>
                    <a:pt x="6" y="0"/>
                  </a:moveTo>
                  <a:lnTo>
                    <a:pt x="10" y="2"/>
                  </a:lnTo>
                  <a:lnTo>
                    <a:pt x="11" y="5"/>
                  </a:lnTo>
                  <a:lnTo>
                    <a:pt x="11" y="10"/>
                  </a:lnTo>
                  <a:lnTo>
                    <a:pt x="8" y="14"/>
                  </a:lnTo>
                  <a:lnTo>
                    <a:pt x="3" y="14"/>
                  </a:lnTo>
                  <a:lnTo>
                    <a:pt x="1" y="11"/>
                  </a:lnTo>
                  <a:lnTo>
                    <a:pt x="0" y="9"/>
                  </a:lnTo>
                  <a:lnTo>
                    <a:pt x="0" y="5"/>
                  </a:lnTo>
                  <a:lnTo>
                    <a:pt x="1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1984375" y="5581650"/>
              <a:ext cx="73025" cy="111125"/>
            </a:xfrm>
            <a:custGeom>
              <a:avLst/>
              <a:gdLst/>
              <a:ahLst/>
              <a:cxnLst>
                <a:cxn ang="0">
                  <a:pos x="22" y="7"/>
                </a:cxn>
                <a:cxn ang="0">
                  <a:pos x="17" y="9"/>
                </a:cxn>
                <a:cxn ang="0">
                  <a:pos x="14" y="15"/>
                </a:cxn>
                <a:cxn ang="0">
                  <a:pos x="10" y="24"/>
                </a:cxn>
                <a:cxn ang="0">
                  <a:pos x="9" y="35"/>
                </a:cxn>
                <a:cxn ang="0">
                  <a:pos x="11" y="49"/>
                </a:cxn>
                <a:cxn ang="0">
                  <a:pos x="16" y="59"/>
                </a:cxn>
                <a:cxn ang="0">
                  <a:pos x="22" y="63"/>
                </a:cxn>
                <a:cxn ang="0">
                  <a:pos x="29" y="61"/>
                </a:cxn>
                <a:cxn ang="0">
                  <a:pos x="34" y="55"/>
                </a:cxn>
                <a:cxn ang="0">
                  <a:pos x="36" y="46"/>
                </a:cxn>
                <a:cxn ang="0">
                  <a:pos x="37" y="35"/>
                </a:cxn>
                <a:cxn ang="0">
                  <a:pos x="36" y="24"/>
                </a:cxn>
                <a:cxn ang="0">
                  <a:pos x="34" y="15"/>
                </a:cxn>
                <a:cxn ang="0">
                  <a:pos x="29" y="9"/>
                </a:cxn>
                <a:cxn ang="0">
                  <a:pos x="22" y="7"/>
                </a:cxn>
                <a:cxn ang="0">
                  <a:pos x="24" y="0"/>
                </a:cxn>
                <a:cxn ang="0">
                  <a:pos x="33" y="2"/>
                </a:cxn>
                <a:cxn ang="0">
                  <a:pos x="40" y="9"/>
                </a:cxn>
                <a:cxn ang="0">
                  <a:pos x="45" y="19"/>
                </a:cxn>
                <a:cxn ang="0">
                  <a:pos x="46" y="34"/>
                </a:cxn>
                <a:cxn ang="0">
                  <a:pos x="45" y="49"/>
                </a:cxn>
                <a:cxn ang="0">
                  <a:pos x="39" y="61"/>
                </a:cxn>
                <a:cxn ang="0">
                  <a:pos x="33" y="67"/>
                </a:cxn>
                <a:cxn ang="0">
                  <a:pos x="22" y="70"/>
                </a:cxn>
                <a:cxn ang="0">
                  <a:pos x="14" y="67"/>
                </a:cxn>
                <a:cxn ang="0">
                  <a:pos x="7" y="61"/>
                </a:cxn>
                <a:cxn ang="0">
                  <a:pos x="2" y="49"/>
                </a:cxn>
                <a:cxn ang="0">
                  <a:pos x="0" y="35"/>
                </a:cxn>
                <a:cxn ang="0">
                  <a:pos x="2" y="20"/>
                </a:cxn>
                <a:cxn ang="0">
                  <a:pos x="7" y="9"/>
                </a:cxn>
                <a:cxn ang="0">
                  <a:pos x="15" y="2"/>
                </a:cxn>
                <a:cxn ang="0">
                  <a:pos x="24" y="0"/>
                </a:cxn>
              </a:cxnLst>
              <a:rect l="0" t="0" r="r" b="b"/>
              <a:pathLst>
                <a:path w="46" h="70">
                  <a:moveTo>
                    <a:pt x="22" y="7"/>
                  </a:moveTo>
                  <a:lnTo>
                    <a:pt x="17" y="9"/>
                  </a:lnTo>
                  <a:lnTo>
                    <a:pt x="14" y="15"/>
                  </a:lnTo>
                  <a:lnTo>
                    <a:pt x="10" y="24"/>
                  </a:lnTo>
                  <a:lnTo>
                    <a:pt x="9" y="35"/>
                  </a:lnTo>
                  <a:lnTo>
                    <a:pt x="11" y="49"/>
                  </a:lnTo>
                  <a:lnTo>
                    <a:pt x="16" y="59"/>
                  </a:lnTo>
                  <a:lnTo>
                    <a:pt x="22" y="63"/>
                  </a:lnTo>
                  <a:lnTo>
                    <a:pt x="29" y="61"/>
                  </a:lnTo>
                  <a:lnTo>
                    <a:pt x="34" y="55"/>
                  </a:lnTo>
                  <a:lnTo>
                    <a:pt x="36" y="46"/>
                  </a:lnTo>
                  <a:lnTo>
                    <a:pt x="37" y="35"/>
                  </a:lnTo>
                  <a:lnTo>
                    <a:pt x="36" y="24"/>
                  </a:lnTo>
                  <a:lnTo>
                    <a:pt x="34" y="15"/>
                  </a:lnTo>
                  <a:lnTo>
                    <a:pt x="29" y="9"/>
                  </a:lnTo>
                  <a:lnTo>
                    <a:pt x="22" y="7"/>
                  </a:lnTo>
                  <a:close/>
                  <a:moveTo>
                    <a:pt x="24" y="0"/>
                  </a:moveTo>
                  <a:lnTo>
                    <a:pt x="33" y="2"/>
                  </a:lnTo>
                  <a:lnTo>
                    <a:pt x="40" y="9"/>
                  </a:lnTo>
                  <a:lnTo>
                    <a:pt x="45" y="19"/>
                  </a:lnTo>
                  <a:lnTo>
                    <a:pt x="46" y="34"/>
                  </a:lnTo>
                  <a:lnTo>
                    <a:pt x="45" y="49"/>
                  </a:lnTo>
                  <a:lnTo>
                    <a:pt x="39" y="61"/>
                  </a:lnTo>
                  <a:lnTo>
                    <a:pt x="33" y="67"/>
                  </a:lnTo>
                  <a:lnTo>
                    <a:pt x="22" y="70"/>
                  </a:lnTo>
                  <a:lnTo>
                    <a:pt x="14" y="67"/>
                  </a:lnTo>
                  <a:lnTo>
                    <a:pt x="7" y="61"/>
                  </a:lnTo>
                  <a:lnTo>
                    <a:pt x="2" y="49"/>
                  </a:lnTo>
                  <a:lnTo>
                    <a:pt x="0" y="35"/>
                  </a:lnTo>
                  <a:lnTo>
                    <a:pt x="2" y="20"/>
                  </a:lnTo>
                  <a:lnTo>
                    <a:pt x="7" y="9"/>
                  </a:lnTo>
                  <a:lnTo>
                    <a:pt x="15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2081213" y="5583238"/>
              <a:ext cx="34925" cy="1063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2" y="0"/>
                </a:cxn>
                <a:cxn ang="0">
                  <a:pos x="22" y="67"/>
                </a:cxn>
                <a:cxn ang="0">
                  <a:pos x="13" y="67"/>
                </a:cxn>
                <a:cxn ang="0">
                  <a:pos x="13" y="9"/>
                </a:cxn>
                <a:cxn ang="0">
                  <a:pos x="1" y="15"/>
                </a:cxn>
                <a:cxn ang="0">
                  <a:pos x="0" y="8"/>
                </a:cxn>
                <a:cxn ang="0">
                  <a:pos x="14" y="0"/>
                </a:cxn>
              </a:cxnLst>
              <a:rect l="0" t="0" r="r" b="b"/>
              <a:pathLst>
                <a:path w="22" h="67">
                  <a:moveTo>
                    <a:pt x="14" y="0"/>
                  </a:moveTo>
                  <a:lnTo>
                    <a:pt x="22" y="0"/>
                  </a:lnTo>
                  <a:lnTo>
                    <a:pt x="22" y="67"/>
                  </a:lnTo>
                  <a:lnTo>
                    <a:pt x="13" y="67"/>
                  </a:lnTo>
                  <a:lnTo>
                    <a:pt x="13" y="9"/>
                  </a:lnTo>
                  <a:lnTo>
                    <a:pt x="1" y="15"/>
                  </a:lnTo>
                  <a:lnTo>
                    <a:pt x="0" y="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1787525" y="4872038"/>
            <a:ext cx="354013" cy="134938"/>
            <a:chOff x="1787525" y="4872038"/>
            <a:chExt cx="354013" cy="134938"/>
          </a:xfrm>
        </p:grpSpPr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1787525" y="4872038"/>
              <a:ext cx="61913" cy="134938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2" y="0"/>
                </a:cxn>
                <a:cxn ang="0">
                  <a:pos x="22" y="10"/>
                </a:cxn>
                <a:cxn ang="0">
                  <a:pos x="27" y="10"/>
                </a:cxn>
                <a:cxn ang="0">
                  <a:pos x="31" y="11"/>
                </a:cxn>
                <a:cxn ang="0">
                  <a:pos x="36" y="13"/>
                </a:cxn>
                <a:cxn ang="0">
                  <a:pos x="33" y="20"/>
                </a:cxn>
                <a:cxn ang="0">
                  <a:pos x="29" y="18"/>
                </a:cxn>
                <a:cxn ang="0">
                  <a:pos x="26" y="17"/>
                </a:cxn>
                <a:cxn ang="0">
                  <a:pos x="21" y="17"/>
                </a:cxn>
                <a:cxn ang="0">
                  <a:pos x="17" y="18"/>
                </a:cxn>
                <a:cxn ang="0">
                  <a:pos x="14" y="18"/>
                </a:cxn>
                <a:cxn ang="0">
                  <a:pos x="11" y="21"/>
                </a:cxn>
                <a:cxn ang="0">
                  <a:pos x="10" y="24"/>
                </a:cxn>
                <a:cxn ang="0">
                  <a:pos x="10" y="29"/>
                </a:cxn>
                <a:cxn ang="0">
                  <a:pos x="11" y="31"/>
                </a:cxn>
                <a:cxn ang="0">
                  <a:pos x="18" y="36"/>
                </a:cxn>
                <a:cxn ang="0">
                  <a:pos x="31" y="43"/>
                </a:cxn>
                <a:cxn ang="0">
                  <a:pos x="37" y="49"/>
                </a:cxn>
                <a:cxn ang="0">
                  <a:pos x="39" y="57"/>
                </a:cxn>
                <a:cxn ang="0">
                  <a:pos x="38" y="61"/>
                </a:cxn>
                <a:cxn ang="0">
                  <a:pos x="37" y="65"/>
                </a:cxn>
                <a:cxn ang="0">
                  <a:pos x="34" y="68"/>
                </a:cxn>
                <a:cxn ang="0">
                  <a:pos x="31" y="71"/>
                </a:cxn>
                <a:cxn ang="0">
                  <a:pos x="27" y="73"/>
                </a:cxn>
                <a:cxn ang="0">
                  <a:pos x="22" y="74"/>
                </a:cxn>
                <a:cxn ang="0">
                  <a:pos x="22" y="85"/>
                </a:cxn>
                <a:cxn ang="0">
                  <a:pos x="15" y="85"/>
                </a:cxn>
                <a:cxn ang="0">
                  <a:pos x="15" y="75"/>
                </a:cxn>
                <a:cxn ang="0">
                  <a:pos x="4" y="73"/>
                </a:cxn>
                <a:cxn ang="0">
                  <a:pos x="0" y="71"/>
                </a:cxn>
                <a:cxn ang="0">
                  <a:pos x="2" y="63"/>
                </a:cxn>
                <a:cxn ang="0">
                  <a:pos x="11" y="67"/>
                </a:cxn>
                <a:cxn ang="0">
                  <a:pos x="21" y="67"/>
                </a:cxn>
                <a:cxn ang="0">
                  <a:pos x="24" y="66"/>
                </a:cxn>
                <a:cxn ang="0">
                  <a:pos x="27" y="64"/>
                </a:cxn>
                <a:cxn ang="0">
                  <a:pos x="29" y="61"/>
                </a:cxn>
                <a:cxn ang="0">
                  <a:pos x="29" y="54"/>
                </a:cxn>
                <a:cxn ang="0">
                  <a:pos x="28" y="52"/>
                </a:cxn>
                <a:cxn ang="0">
                  <a:pos x="26" y="49"/>
                </a:cxn>
                <a:cxn ang="0">
                  <a:pos x="22" y="47"/>
                </a:cxn>
                <a:cxn ang="0">
                  <a:pos x="9" y="40"/>
                </a:cxn>
                <a:cxn ang="0">
                  <a:pos x="3" y="35"/>
                </a:cxn>
                <a:cxn ang="0">
                  <a:pos x="1" y="27"/>
                </a:cxn>
                <a:cxn ang="0">
                  <a:pos x="1" y="22"/>
                </a:cxn>
                <a:cxn ang="0">
                  <a:pos x="3" y="18"/>
                </a:cxn>
                <a:cxn ang="0">
                  <a:pos x="6" y="15"/>
                </a:cxn>
                <a:cxn ang="0">
                  <a:pos x="11" y="12"/>
                </a:cxn>
                <a:cxn ang="0">
                  <a:pos x="17" y="10"/>
                </a:cxn>
                <a:cxn ang="0">
                  <a:pos x="17" y="0"/>
                </a:cxn>
              </a:cxnLst>
              <a:rect l="0" t="0" r="r" b="b"/>
              <a:pathLst>
                <a:path w="39" h="85">
                  <a:moveTo>
                    <a:pt x="17" y="0"/>
                  </a:moveTo>
                  <a:lnTo>
                    <a:pt x="22" y="0"/>
                  </a:lnTo>
                  <a:lnTo>
                    <a:pt x="22" y="10"/>
                  </a:lnTo>
                  <a:lnTo>
                    <a:pt x="27" y="10"/>
                  </a:lnTo>
                  <a:lnTo>
                    <a:pt x="31" y="11"/>
                  </a:lnTo>
                  <a:lnTo>
                    <a:pt x="36" y="13"/>
                  </a:lnTo>
                  <a:lnTo>
                    <a:pt x="33" y="20"/>
                  </a:lnTo>
                  <a:lnTo>
                    <a:pt x="29" y="18"/>
                  </a:lnTo>
                  <a:lnTo>
                    <a:pt x="26" y="17"/>
                  </a:lnTo>
                  <a:lnTo>
                    <a:pt x="21" y="17"/>
                  </a:lnTo>
                  <a:lnTo>
                    <a:pt x="17" y="18"/>
                  </a:lnTo>
                  <a:lnTo>
                    <a:pt x="14" y="18"/>
                  </a:lnTo>
                  <a:lnTo>
                    <a:pt x="11" y="21"/>
                  </a:lnTo>
                  <a:lnTo>
                    <a:pt x="10" y="24"/>
                  </a:lnTo>
                  <a:lnTo>
                    <a:pt x="10" y="29"/>
                  </a:lnTo>
                  <a:lnTo>
                    <a:pt x="11" y="31"/>
                  </a:lnTo>
                  <a:lnTo>
                    <a:pt x="18" y="36"/>
                  </a:lnTo>
                  <a:lnTo>
                    <a:pt x="31" y="43"/>
                  </a:lnTo>
                  <a:lnTo>
                    <a:pt x="37" y="49"/>
                  </a:lnTo>
                  <a:lnTo>
                    <a:pt x="39" y="57"/>
                  </a:lnTo>
                  <a:lnTo>
                    <a:pt x="38" y="61"/>
                  </a:lnTo>
                  <a:lnTo>
                    <a:pt x="37" y="65"/>
                  </a:lnTo>
                  <a:lnTo>
                    <a:pt x="34" y="68"/>
                  </a:lnTo>
                  <a:lnTo>
                    <a:pt x="31" y="71"/>
                  </a:lnTo>
                  <a:lnTo>
                    <a:pt x="27" y="73"/>
                  </a:lnTo>
                  <a:lnTo>
                    <a:pt x="22" y="74"/>
                  </a:lnTo>
                  <a:lnTo>
                    <a:pt x="22" y="85"/>
                  </a:lnTo>
                  <a:lnTo>
                    <a:pt x="15" y="85"/>
                  </a:lnTo>
                  <a:lnTo>
                    <a:pt x="15" y="75"/>
                  </a:lnTo>
                  <a:lnTo>
                    <a:pt x="4" y="73"/>
                  </a:lnTo>
                  <a:lnTo>
                    <a:pt x="0" y="71"/>
                  </a:lnTo>
                  <a:lnTo>
                    <a:pt x="2" y="63"/>
                  </a:lnTo>
                  <a:lnTo>
                    <a:pt x="11" y="67"/>
                  </a:lnTo>
                  <a:lnTo>
                    <a:pt x="21" y="67"/>
                  </a:lnTo>
                  <a:lnTo>
                    <a:pt x="24" y="66"/>
                  </a:lnTo>
                  <a:lnTo>
                    <a:pt x="27" y="64"/>
                  </a:lnTo>
                  <a:lnTo>
                    <a:pt x="29" y="61"/>
                  </a:lnTo>
                  <a:lnTo>
                    <a:pt x="29" y="54"/>
                  </a:lnTo>
                  <a:lnTo>
                    <a:pt x="28" y="52"/>
                  </a:lnTo>
                  <a:lnTo>
                    <a:pt x="26" y="49"/>
                  </a:lnTo>
                  <a:lnTo>
                    <a:pt x="22" y="47"/>
                  </a:lnTo>
                  <a:lnTo>
                    <a:pt x="9" y="40"/>
                  </a:lnTo>
                  <a:lnTo>
                    <a:pt x="3" y="35"/>
                  </a:lnTo>
                  <a:lnTo>
                    <a:pt x="1" y="27"/>
                  </a:lnTo>
                  <a:lnTo>
                    <a:pt x="1" y="22"/>
                  </a:lnTo>
                  <a:lnTo>
                    <a:pt x="3" y="18"/>
                  </a:lnTo>
                  <a:lnTo>
                    <a:pt x="6" y="15"/>
                  </a:lnTo>
                  <a:lnTo>
                    <a:pt x="11" y="12"/>
                  </a:lnTo>
                  <a:lnTo>
                    <a:pt x="17" y="1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6" name="Freeform 32"/>
            <p:cNvSpPr>
              <a:spLocks noEditPoints="1"/>
            </p:cNvSpPr>
            <p:nvPr/>
          </p:nvSpPr>
          <p:spPr bwMode="auto">
            <a:xfrm>
              <a:off x="1866900" y="4884738"/>
              <a:ext cx="71438" cy="109538"/>
            </a:xfrm>
            <a:custGeom>
              <a:avLst/>
              <a:gdLst/>
              <a:ahLst/>
              <a:cxnLst>
                <a:cxn ang="0">
                  <a:pos x="23" y="7"/>
                </a:cxn>
                <a:cxn ang="0">
                  <a:pos x="17" y="9"/>
                </a:cxn>
                <a:cxn ang="0">
                  <a:pos x="12" y="14"/>
                </a:cxn>
                <a:cxn ang="0">
                  <a:pos x="10" y="23"/>
                </a:cxn>
                <a:cxn ang="0">
                  <a:pos x="9" y="35"/>
                </a:cxn>
                <a:cxn ang="0">
                  <a:pos x="10" y="49"/>
                </a:cxn>
                <a:cxn ang="0">
                  <a:pos x="15" y="59"/>
                </a:cxn>
                <a:cxn ang="0">
                  <a:pos x="23" y="63"/>
                </a:cxn>
                <a:cxn ang="0">
                  <a:pos x="28" y="60"/>
                </a:cxn>
                <a:cxn ang="0">
                  <a:pos x="33" y="55"/>
                </a:cxn>
                <a:cxn ang="0">
                  <a:pos x="35" y="46"/>
                </a:cxn>
                <a:cxn ang="0">
                  <a:pos x="36" y="35"/>
                </a:cxn>
                <a:cxn ang="0">
                  <a:pos x="35" y="23"/>
                </a:cxn>
                <a:cxn ang="0">
                  <a:pos x="33" y="14"/>
                </a:cxn>
                <a:cxn ang="0">
                  <a:pos x="28" y="9"/>
                </a:cxn>
                <a:cxn ang="0">
                  <a:pos x="23" y="7"/>
                </a:cxn>
                <a:cxn ang="0">
                  <a:pos x="24" y="0"/>
                </a:cxn>
                <a:cxn ang="0">
                  <a:pos x="33" y="2"/>
                </a:cxn>
                <a:cxn ang="0">
                  <a:pos x="39" y="9"/>
                </a:cxn>
                <a:cxn ang="0">
                  <a:pos x="44" y="19"/>
                </a:cxn>
                <a:cxn ang="0">
                  <a:pos x="45" y="33"/>
                </a:cxn>
                <a:cxn ang="0">
                  <a:pos x="44" y="49"/>
                </a:cxn>
                <a:cxn ang="0">
                  <a:pos x="39" y="60"/>
                </a:cxn>
                <a:cxn ang="0">
                  <a:pos x="33" y="67"/>
                </a:cxn>
                <a:cxn ang="0">
                  <a:pos x="23" y="69"/>
                </a:cxn>
                <a:cxn ang="0">
                  <a:pos x="14" y="67"/>
                </a:cxn>
                <a:cxn ang="0">
                  <a:pos x="6" y="60"/>
                </a:cxn>
                <a:cxn ang="0">
                  <a:pos x="1" y="49"/>
                </a:cxn>
                <a:cxn ang="0">
                  <a:pos x="0" y="35"/>
                </a:cxn>
                <a:cxn ang="0">
                  <a:pos x="1" y="20"/>
                </a:cxn>
                <a:cxn ang="0">
                  <a:pos x="7" y="9"/>
                </a:cxn>
                <a:cxn ang="0">
                  <a:pos x="14" y="2"/>
                </a:cxn>
                <a:cxn ang="0">
                  <a:pos x="24" y="0"/>
                </a:cxn>
              </a:cxnLst>
              <a:rect l="0" t="0" r="r" b="b"/>
              <a:pathLst>
                <a:path w="45" h="69">
                  <a:moveTo>
                    <a:pt x="23" y="7"/>
                  </a:moveTo>
                  <a:lnTo>
                    <a:pt x="17" y="9"/>
                  </a:lnTo>
                  <a:lnTo>
                    <a:pt x="12" y="14"/>
                  </a:lnTo>
                  <a:lnTo>
                    <a:pt x="10" y="23"/>
                  </a:lnTo>
                  <a:lnTo>
                    <a:pt x="9" y="35"/>
                  </a:lnTo>
                  <a:lnTo>
                    <a:pt x="10" y="49"/>
                  </a:lnTo>
                  <a:lnTo>
                    <a:pt x="15" y="59"/>
                  </a:lnTo>
                  <a:lnTo>
                    <a:pt x="23" y="63"/>
                  </a:lnTo>
                  <a:lnTo>
                    <a:pt x="28" y="60"/>
                  </a:lnTo>
                  <a:lnTo>
                    <a:pt x="33" y="55"/>
                  </a:lnTo>
                  <a:lnTo>
                    <a:pt x="35" y="46"/>
                  </a:lnTo>
                  <a:lnTo>
                    <a:pt x="36" y="35"/>
                  </a:lnTo>
                  <a:lnTo>
                    <a:pt x="35" y="23"/>
                  </a:lnTo>
                  <a:lnTo>
                    <a:pt x="33" y="14"/>
                  </a:lnTo>
                  <a:lnTo>
                    <a:pt x="28" y="9"/>
                  </a:lnTo>
                  <a:lnTo>
                    <a:pt x="23" y="7"/>
                  </a:lnTo>
                  <a:close/>
                  <a:moveTo>
                    <a:pt x="24" y="0"/>
                  </a:moveTo>
                  <a:lnTo>
                    <a:pt x="33" y="2"/>
                  </a:lnTo>
                  <a:lnTo>
                    <a:pt x="39" y="9"/>
                  </a:lnTo>
                  <a:lnTo>
                    <a:pt x="44" y="19"/>
                  </a:lnTo>
                  <a:lnTo>
                    <a:pt x="45" y="33"/>
                  </a:lnTo>
                  <a:lnTo>
                    <a:pt x="44" y="49"/>
                  </a:lnTo>
                  <a:lnTo>
                    <a:pt x="39" y="60"/>
                  </a:lnTo>
                  <a:lnTo>
                    <a:pt x="33" y="67"/>
                  </a:lnTo>
                  <a:lnTo>
                    <a:pt x="23" y="69"/>
                  </a:lnTo>
                  <a:lnTo>
                    <a:pt x="14" y="67"/>
                  </a:lnTo>
                  <a:lnTo>
                    <a:pt x="6" y="60"/>
                  </a:lnTo>
                  <a:lnTo>
                    <a:pt x="1" y="49"/>
                  </a:lnTo>
                  <a:lnTo>
                    <a:pt x="0" y="35"/>
                  </a:lnTo>
                  <a:lnTo>
                    <a:pt x="1" y="20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1954213" y="4973638"/>
              <a:ext cx="17463" cy="206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2"/>
                </a:cxn>
                <a:cxn ang="0">
                  <a:pos x="11" y="4"/>
                </a:cxn>
                <a:cxn ang="0">
                  <a:pos x="11" y="10"/>
                </a:cxn>
                <a:cxn ang="0">
                  <a:pos x="8" y="13"/>
                </a:cxn>
                <a:cxn ang="0">
                  <a:pos x="3" y="13"/>
                </a:cxn>
                <a:cxn ang="0">
                  <a:pos x="1" y="11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1" y="2"/>
                </a:cxn>
                <a:cxn ang="0">
                  <a:pos x="6" y="0"/>
                </a:cxn>
              </a:cxnLst>
              <a:rect l="0" t="0" r="r" b="b"/>
              <a:pathLst>
                <a:path w="11" h="13">
                  <a:moveTo>
                    <a:pt x="6" y="0"/>
                  </a:moveTo>
                  <a:lnTo>
                    <a:pt x="10" y="2"/>
                  </a:lnTo>
                  <a:lnTo>
                    <a:pt x="11" y="4"/>
                  </a:lnTo>
                  <a:lnTo>
                    <a:pt x="11" y="10"/>
                  </a:lnTo>
                  <a:lnTo>
                    <a:pt x="8" y="13"/>
                  </a:lnTo>
                  <a:lnTo>
                    <a:pt x="3" y="13"/>
                  </a:lnTo>
                  <a:lnTo>
                    <a:pt x="1" y="11"/>
                  </a:lnTo>
                  <a:lnTo>
                    <a:pt x="0" y="9"/>
                  </a:lnTo>
                  <a:lnTo>
                    <a:pt x="0" y="4"/>
                  </a:lnTo>
                  <a:lnTo>
                    <a:pt x="1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1995488" y="4886325"/>
              <a:ext cx="34925" cy="10636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2" y="0"/>
                </a:cxn>
                <a:cxn ang="0">
                  <a:pos x="22" y="67"/>
                </a:cxn>
                <a:cxn ang="0">
                  <a:pos x="14" y="67"/>
                </a:cxn>
                <a:cxn ang="0">
                  <a:pos x="14" y="9"/>
                </a:cxn>
                <a:cxn ang="0">
                  <a:pos x="13" y="9"/>
                </a:cxn>
                <a:cxn ang="0">
                  <a:pos x="2" y="15"/>
                </a:cxn>
                <a:cxn ang="0">
                  <a:pos x="0" y="8"/>
                </a:cxn>
                <a:cxn ang="0">
                  <a:pos x="15" y="0"/>
                </a:cxn>
              </a:cxnLst>
              <a:rect l="0" t="0" r="r" b="b"/>
              <a:pathLst>
                <a:path w="22" h="67">
                  <a:moveTo>
                    <a:pt x="15" y="0"/>
                  </a:moveTo>
                  <a:lnTo>
                    <a:pt x="22" y="0"/>
                  </a:lnTo>
                  <a:lnTo>
                    <a:pt x="22" y="67"/>
                  </a:lnTo>
                  <a:lnTo>
                    <a:pt x="14" y="67"/>
                  </a:lnTo>
                  <a:lnTo>
                    <a:pt x="14" y="9"/>
                  </a:lnTo>
                  <a:lnTo>
                    <a:pt x="13" y="9"/>
                  </a:lnTo>
                  <a:lnTo>
                    <a:pt x="2" y="15"/>
                  </a:lnTo>
                  <a:lnTo>
                    <a:pt x="0" y="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9" name="Freeform 35"/>
            <p:cNvSpPr>
              <a:spLocks noEditPoints="1"/>
            </p:cNvSpPr>
            <p:nvPr/>
          </p:nvSpPr>
          <p:spPr bwMode="auto">
            <a:xfrm>
              <a:off x="2068513" y="4884738"/>
              <a:ext cx="73025" cy="109538"/>
            </a:xfrm>
            <a:custGeom>
              <a:avLst/>
              <a:gdLst/>
              <a:ahLst/>
              <a:cxnLst>
                <a:cxn ang="0">
                  <a:pos x="23" y="7"/>
                </a:cxn>
                <a:cxn ang="0">
                  <a:pos x="18" y="9"/>
                </a:cxn>
                <a:cxn ang="0">
                  <a:pos x="13" y="14"/>
                </a:cxn>
                <a:cxn ang="0">
                  <a:pos x="11" y="23"/>
                </a:cxn>
                <a:cxn ang="0">
                  <a:pos x="10" y="35"/>
                </a:cxn>
                <a:cxn ang="0">
                  <a:pos x="10" y="46"/>
                </a:cxn>
                <a:cxn ang="0">
                  <a:pos x="13" y="55"/>
                </a:cxn>
                <a:cxn ang="0">
                  <a:pos x="18" y="60"/>
                </a:cxn>
                <a:cxn ang="0">
                  <a:pos x="23" y="63"/>
                </a:cxn>
                <a:cxn ang="0">
                  <a:pos x="29" y="60"/>
                </a:cxn>
                <a:cxn ang="0">
                  <a:pos x="33" y="55"/>
                </a:cxn>
                <a:cxn ang="0">
                  <a:pos x="36" y="46"/>
                </a:cxn>
                <a:cxn ang="0">
                  <a:pos x="37" y="35"/>
                </a:cxn>
                <a:cxn ang="0">
                  <a:pos x="36" y="23"/>
                </a:cxn>
                <a:cxn ang="0">
                  <a:pos x="33" y="14"/>
                </a:cxn>
                <a:cxn ang="0">
                  <a:pos x="29" y="9"/>
                </a:cxn>
                <a:cxn ang="0">
                  <a:pos x="23" y="7"/>
                </a:cxn>
                <a:cxn ang="0">
                  <a:pos x="23" y="0"/>
                </a:cxn>
                <a:cxn ang="0">
                  <a:pos x="33" y="2"/>
                </a:cxn>
                <a:cxn ang="0">
                  <a:pos x="40" y="9"/>
                </a:cxn>
                <a:cxn ang="0">
                  <a:pos x="45" y="19"/>
                </a:cxn>
                <a:cxn ang="0">
                  <a:pos x="46" y="33"/>
                </a:cxn>
                <a:cxn ang="0">
                  <a:pos x="45" y="49"/>
                </a:cxn>
                <a:cxn ang="0">
                  <a:pos x="40" y="60"/>
                </a:cxn>
                <a:cxn ang="0">
                  <a:pos x="32" y="67"/>
                </a:cxn>
                <a:cxn ang="0">
                  <a:pos x="23" y="69"/>
                </a:cxn>
                <a:cxn ang="0">
                  <a:pos x="22" y="69"/>
                </a:cxn>
                <a:cxn ang="0">
                  <a:pos x="13" y="67"/>
                </a:cxn>
                <a:cxn ang="0">
                  <a:pos x="6" y="60"/>
                </a:cxn>
                <a:cxn ang="0">
                  <a:pos x="2" y="49"/>
                </a:cxn>
                <a:cxn ang="0">
                  <a:pos x="0" y="35"/>
                </a:cxn>
                <a:cxn ang="0">
                  <a:pos x="2" y="20"/>
                </a:cxn>
                <a:cxn ang="0">
                  <a:pos x="6" y="9"/>
                </a:cxn>
                <a:cxn ang="0">
                  <a:pos x="14" y="2"/>
                </a:cxn>
                <a:cxn ang="0">
                  <a:pos x="23" y="0"/>
                </a:cxn>
              </a:cxnLst>
              <a:rect l="0" t="0" r="r" b="b"/>
              <a:pathLst>
                <a:path w="46" h="69">
                  <a:moveTo>
                    <a:pt x="23" y="7"/>
                  </a:moveTo>
                  <a:lnTo>
                    <a:pt x="18" y="9"/>
                  </a:lnTo>
                  <a:lnTo>
                    <a:pt x="13" y="14"/>
                  </a:lnTo>
                  <a:lnTo>
                    <a:pt x="11" y="23"/>
                  </a:lnTo>
                  <a:lnTo>
                    <a:pt x="10" y="35"/>
                  </a:lnTo>
                  <a:lnTo>
                    <a:pt x="10" y="46"/>
                  </a:lnTo>
                  <a:lnTo>
                    <a:pt x="13" y="55"/>
                  </a:lnTo>
                  <a:lnTo>
                    <a:pt x="18" y="60"/>
                  </a:lnTo>
                  <a:lnTo>
                    <a:pt x="23" y="63"/>
                  </a:lnTo>
                  <a:lnTo>
                    <a:pt x="29" y="60"/>
                  </a:lnTo>
                  <a:lnTo>
                    <a:pt x="33" y="55"/>
                  </a:lnTo>
                  <a:lnTo>
                    <a:pt x="36" y="46"/>
                  </a:lnTo>
                  <a:lnTo>
                    <a:pt x="37" y="35"/>
                  </a:lnTo>
                  <a:lnTo>
                    <a:pt x="36" y="23"/>
                  </a:lnTo>
                  <a:lnTo>
                    <a:pt x="33" y="14"/>
                  </a:lnTo>
                  <a:lnTo>
                    <a:pt x="29" y="9"/>
                  </a:lnTo>
                  <a:lnTo>
                    <a:pt x="23" y="7"/>
                  </a:lnTo>
                  <a:close/>
                  <a:moveTo>
                    <a:pt x="23" y="0"/>
                  </a:moveTo>
                  <a:lnTo>
                    <a:pt x="33" y="2"/>
                  </a:lnTo>
                  <a:lnTo>
                    <a:pt x="40" y="9"/>
                  </a:lnTo>
                  <a:lnTo>
                    <a:pt x="45" y="19"/>
                  </a:lnTo>
                  <a:lnTo>
                    <a:pt x="46" y="33"/>
                  </a:lnTo>
                  <a:lnTo>
                    <a:pt x="45" y="49"/>
                  </a:lnTo>
                  <a:lnTo>
                    <a:pt x="40" y="60"/>
                  </a:lnTo>
                  <a:lnTo>
                    <a:pt x="32" y="67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13" y="67"/>
                  </a:lnTo>
                  <a:lnTo>
                    <a:pt x="6" y="60"/>
                  </a:lnTo>
                  <a:lnTo>
                    <a:pt x="2" y="49"/>
                  </a:lnTo>
                  <a:lnTo>
                    <a:pt x="0" y="35"/>
                  </a:lnTo>
                  <a:lnTo>
                    <a:pt x="2" y="20"/>
                  </a:lnTo>
                  <a:lnTo>
                    <a:pt x="6" y="9"/>
                  </a:lnTo>
                  <a:lnTo>
                    <a:pt x="14" y="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1787525" y="4133850"/>
            <a:ext cx="354013" cy="134938"/>
            <a:chOff x="1787525" y="4133850"/>
            <a:chExt cx="354013" cy="134938"/>
          </a:xfrm>
        </p:grpSpPr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1787525" y="4133850"/>
              <a:ext cx="61913" cy="134938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2" y="0"/>
                </a:cxn>
                <a:cxn ang="0">
                  <a:pos x="22" y="10"/>
                </a:cxn>
                <a:cxn ang="0">
                  <a:pos x="27" y="10"/>
                </a:cxn>
                <a:cxn ang="0">
                  <a:pos x="31" y="11"/>
                </a:cxn>
                <a:cxn ang="0">
                  <a:pos x="36" y="13"/>
                </a:cxn>
                <a:cxn ang="0">
                  <a:pos x="33" y="20"/>
                </a:cxn>
                <a:cxn ang="0">
                  <a:pos x="29" y="18"/>
                </a:cxn>
                <a:cxn ang="0">
                  <a:pos x="26" y="17"/>
                </a:cxn>
                <a:cxn ang="0">
                  <a:pos x="21" y="17"/>
                </a:cxn>
                <a:cxn ang="0">
                  <a:pos x="17" y="18"/>
                </a:cxn>
                <a:cxn ang="0">
                  <a:pos x="14" y="18"/>
                </a:cxn>
                <a:cxn ang="0">
                  <a:pos x="11" y="21"/>
                </a:cxn>
                <a:cxn ang="0">
                  <a:pos x="10" y="24"/>
                </a:cxn>
                <a:cxn ang="0">
                  <a:pos x="10" y="29"/>
                </a:cxn>
                <a:cxn ang="0">
                  <a:pos x="11" y="31"/>
                </a:cxn>
                <a:cxn ang="0">
                  <a:pos x="18" y="36"/>
                </a:cxn>
                <a:cxn ang="0">
                  <a:pos x="31" y="43"/>
                </a:cxn>
                <a:cxn ang="0">
                  <a:pos x="37" y="49"/>
                </a:cxn>
                <a:cxn ang="0">
                  <a:pos x="39" y="57"/>
                </a:cxn>
                <a:cxn ang="0">
                  <a:pos x="38" y="61"/>
                </a:cxn>
                <a:cxn ang="0">
                  <a:pos x="37" y="65"/>
                </a:cxn>
                <a:cxn ang="0">
                  <a:pos x="34" y="68"/>
                </a:cxn>
                <a:cxn ang="0">
                  <a:pos x="31" y="71"/>
                </a:cxn>
                <a:cxn ang="0">
                  <a:pos x="27" y="73"/>
                </a:cxn>
                <a:cxn ang="0">
                  <a:pos x="22" y="74"/>
                </a:cxn>
                <a:cxn ang="0">
                  <a:pos x="22" y="85"/>
                </a:cxn>
                <a:cxn ang="0">
                  <a:pos x="15" y="85"/>
                </a:cxn>
                <a:cxn ang="0">
                  <a:pos x="15" y="75"/>
                </a:cxn>
                <a:cxn ang="0">
                  <a:pos x="4" y="73"/>
                </a:cxn>
                <a:cxn ang="0">
                  <a:pos x="0" y="71"/>
                </a:cxn>
                <a:cxn ang="0">
                  <a:pos x="2" y="63"/>
                </a:cxn>
                <a:cxn ang="0">
                  <a:pos x="11" y="67"/>
                </a:cxn>
                <a:cxn ang="0">
                  <a:pos x="21" y="67"/>
                </a:cxn>
                <a:cxn ang="0">
                  <a:pos x="24" y="66"/>
                </a:cxn>
                <a:cxn ang="0">
                  <a:pos x="27" y="64"/>
                </a:cxn>
                <a:cxn ang="0">
                  <a:pos x="29" y="61"/>
                </a:cxn>
                <a:cxn ang="0">
                  <a:pos x="29" y="54"/>
                </a:cxn>
                <a:cxn ang="0">
                  <a:pos x="28" y="52"/>
                </a:cxn>
                <a:cxn ang="0">
                  <a:pos x="26" y="49"/>
                </a:cxn>
                <a:cxn ang="0">
                  <a:pos x="22" y="47"/>
                </a:cxn>
                <a:cxn ang="0">
                  <a:pos x="9" y="40"/>
                </a:cxn>
                <a:cxn ang="0">
                  <a:pos x="3" y="35"/>
                </a:cxn>
                <a:cxn ang="0">
                  <a:pos x="1" y="27"/>
                </a:cxn>
                <a:cxn ang="0">
                  <a:pos x="1" y="22"/>
                </a:cxn>
                <a:cxn ang="0">
                  <a:pos x="3" y="18"/>
                </a:cxn>
                <a:cxn ang="0">
                  <a:pos x="6" y="15"/>
                </a:cxn>
                <a:cxn ang="0">
                  <a:pos x="11" y="12"/>
                </a:cxn>
                <a:cxn ang="0">
                  <a:pos x="17" y="10"/>
                </a:cxn>
                <a:cxn ang="0">
                  <a:pos x="17" y="0"/>
                </a:cxn>
              </a:cxnLst>
              <a:rect l="0" t="0" r="r" b="b"/>
              <a:pathLst>
                <a:path w="39" h="85">
                  <a:moveTo>
                    <a:pt x="17" y="0"/>
                  </a:moveTo>
                  <a:lnTo>
                    <a:pt x="22" y="0"/>
                  </a:lnTo>
                  <a:lnTo>
                    <a:pt x="22" y="10"/>
                  </a:lnTo>
                  <a:lnTo>
                    <a:pt x="27" y="10"/>
                  </a:lnTo>
                  <a:lnTo>
                    <a:pt x="31" y="11"/>
                  </a:lnTo>
                  <a:lnTo>
                    <a:pt x="36" y="13"/>
                  </a:lnTo>
                  <a:lnTo>
                    <a:pt x="33" y="20"/>
                  </a:lnTo>
                  <a:lnTo>
                    <a:pt x="29" y="18"/>
                  </a:lnTo>
                  <a:lnTo>
                    <a:pt x="26" y="17"/>
                  </a:lnTo>
                  <a:lnTo>
                    <a:pt x="21" y="17"/>
                  </a:lnTo>
                  <a:lnTo>
                    <a:pt x="17" y="18"/>
                  </a:lnTo>
                  <a:lnTo>
                    <a:pt x="14" y="18"/>
                  </a:lnTo>
                  <a:lnTo>
                    <a:pt x="11" y="21"/>
                  </a:lnTo>
                  <a:lnTo>
                    <a:pt x="10" y="24"/>
                  </a:lnTo>
                  <a:lnTo>
                    <a:pt x="10" y="29"/>
                  </a:lnTo>
                  <a:lnTo>
                    <a:pt x="11" y="31"/>
                  </a:lnTo>
                  <a:lnTo>
                    <a:pt x="18" y="36"/>
                  </a:lnTo>
                  <a:lnTo>
                    <a:pt x="31" y="43"/>
                  </a:lnTo>
                  <a:lnTo>
                    <a:pt x="37" y="49"/>
                  </a:lnTo>
                  <a:lnTo>
                    <a:pt x="39" y="57"/>
                  </a:lnTo>
                  <a:lnTo>
                    <a:pt x="38" y="61"/>
                  </a:lnTo>
                  <a:lnTo>
                    <a:pt x="37" y="65"/>
                  </a:lnTo>
                  <a:lnTo>
                    <a:pt x="34" y="68"/>
                  </a:lnTo>
                  <a:lnTo>
                    <a:pt x="31" y="71"/>
                  </a:lnTo>
                  <a:lnTo>
                    <a:pt x="27" y="73"/>
                  </a:lnTo>
                  <a:lnTo>
                    <a:pt x="22" y="74"/>
                  </a:lnTo>
                  <a:lnTo>
                    <a:pt x="22" y="85"/>
                  </a:lnTo>
                  <a:lnTo>
                    <a:pt x="15" y="85"/>
                  </a:lnTo>
                  <a:lnTo>
                    <a:pt x="15" y="75"/>
                  </a:lnTo>
                  <a:lnTo>
                    <a:pt x="4" y="73"/>
                  </a:lnTo>
                  <a:lnTo>
                    <a:pt x="0" y="71"/>
                  </a:lnTo>
                  <a:lnTo>
                    <a:pt x="2" y="63"/>
                  </a:lnTo>
                  <a:lnTo>
                    <a:pt x="11" y="67"/>
                  </a:lnTo>
                  <a:lnTo>
                    <a:pt x="21" y="67"/>
                  </a:lnTo>
                  <a:lnTo>
                    <a:pt x="24" y="66"/>
                  </a:lnTo>
                  <a:lnTo>
                    <a:pt x="27" y="64"/>
                  </a:lnTo>
                  <a:lnTo>
                    <a:pt x="29" y="61"/>
                  </a:lnTo>
                  <a:lnTo>
                    <a:pt x="29" y="54"/>
                  </a:lnTo>
                  <a:lnTo>
                    <a:pt x="28" y="52"/>
                  </a:lnTo>
                  <a:lnTo>
                    <a:pt x="26" y="49"/>
                  </a:lnTo>
                  <a:lnTo>
                    <a:pt x="22" y="47"/>
                  </a:lnTo>
                  <a:lnTo>
                    <a:pt x="9" y="40"/>
                  </a:lnTo>
                  <a:lnTo>
                    <a:pt x="3" y="35"/>
                  </a:lnTo>
                  <a:lnTo>
                    <a:pt x="1" y="27"/>
                  </a:lnTo>
                  <a:lnTo>
                    <a:pt x="1" y="22"/>
                  </a:lnTo>
                  <a:lnTo>
                    <a:pt x="3" y="18"/>
                  </a:lnTo>
                  <a:lnTo>
                    <a:pt x="6" y="15"/>
                  </a:lnTo>
                  <a:lnTo>
                    <a:pt x="11" y="12"/>
                  </a:lnTo>
                  <a:lnTo>
                    <a:pt x="17" y="1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1878013" y="4148138"/>
              <a:ext cx="34925" cy="1063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2" y="0"/>
                </a:cxn>
                <a:cxn ang="0">
                  <a:pos x="22" y="67"/>
                </a:cxn>
                <a:cxn ang="0">
                  <a:pos x="13" y="67"/>
                </a:cxn>
                <a:cxn ang="0">
                  <a:pos x="13" y="9"/>
                </a:cxn>
                <a:cxn ang="0">
                  <a:pos x="2" y="15"/>
                </a:cxn>
                <a:cxn ang="0">
                  <a:pos x="0" y="8"/>
                </a:cxn>
                <a:cxn ang="0">
                  <a:pos x="14" y="0"/>
                </a:cxn>
              </a:cxnLst>
              <a:rect l="0" t="0" r="r" b="b"/>
              <a:pathLst>
                <a:path w="22" h="67">
                  <a:moveTo>
                    <a:pt x="14" y="0"/>
                  </a:moveTo>
                  <a:lnTo>
                    <a:pt x="22" y="0"/>
                  </a:lnTo>
                  <a:lnTo>
                    <a:pt x="22" y="67"/>
                  </a:lnTo>
                  <a:lnTo>
                    <a:pt x="13" y="67"/>
                  </a:lnTo>
                  <a:lnTo>
                    <a:pt x="13" y="9"/>
                  </a:lnTo>
                  <a:lnTo>
                    <a:pt x="2" y="15"/>
                  </a:lnTo>
                  <a:lnTo>
                    <a:pt x="0" y="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1954213" y="4235450"/>
              <a:ext cx="17463" cy="206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2"/>
                </a:cxn>
                <a:cxn ang="0">
                  <a:pos x="11" y="4"/>
                </a:cxn>
                <a:cxn ang="0">
                  <a:pos x="11" y="10"/>
                </a:cxn>
                <a:cxn ang="0">
                  <a:pos x="8" y="13"/>
                </a:cxn>
                <a:cxn ang="0">
                  <a:pos x="3" y="13"/>
                </a:cxn>
                <a:cxn ang="0">
                  <a:pos x="1" y="11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1" y="2"/>
                </a:cxn>
                <a:cxn ang="0">
                  <a:pos x="6" y="0"/>
                </a:cxn>
              </a:cxnLst>
              <a:rect l="0" t="0" r="r" b="b"/>
              <a:pathLst>
                <a:path w="11" h="13">
                  <a:moveTo>
                    <a:pt x="6" y="0"/>
                  </a:moveTo>
                  <a:lnTo>
                    <a:pt x="10" y="2"/>
                  </a:lnTo>
                  <a:lnTo>
                    <a:pt x="11" y="4"/>
                  </a:lnTo>
                  <a:lnTo>
                    <a:pt x="11" y="10"/>
                  </a:lnTo>
                  <a:lnTo>
                    <a:pt x="8" y="13"/>
                  </a:lnTo>
                  <a:lnTo>
                    <a:pt x="3" y="13"/>
                  </a:lnTo>
                  <a:lnTo>
                    <a:pt x="1" y="11"/>
                  </a:lnTo>
                  <a:lnTo>
                    <a:pt x="0" y="9"/>
                  </a:lnTo>
                  <a:lnTo>
                    <a:pt x="0" y="4"/>
                  </a:lnTo>
                  <a:lnTo>
                    <a:pt x="1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1984375" y="4146550"/>
              <a:ext cx="73025" cy="109538"/>
            </a:xfrm>
            <a:custGeom>
              <a:avLst/>
              <a:gdLst/>
              <a:ahLst/>
              <a:cxnLst>
                <a:cxn ang="0">
                  <a:pos x="22" y="7"/>
                </a:cxn>
                <a:cxn ang="0">
                  <a:pos x="17" y="9"/>
                </a:cxn>
                <a:cxn ang="0">
                  <a:pos x="14" y="14"/>
                </a:cxn>
                <a:cxn ang="0">
                  <a:pos x="10" y="23"/>
                </a:cxn>
                <a:cxn ang="0">
                  <a:pos x="9" y="35"/>
                </a:cxn>
                <a:cxn ang="0">
                  <a:pos x="11" y="49"/>
                </a:cxn>
                <a:cxn ang="0">
                  <a:pos x="16" y="59"/>
                </a:cxn>
                <a:cxn ang="0">
                  <a:pos x="22" y="63"/>
                </a:cxn>
                <a:cxn ang="0">
                  <a:pos x="29" y="60"/>
                </a:cxn>
                <a:cxn ang="0">
                  <a:pos x="34" y="55"/>
                </a:cxn>
                <a:cxn ang="0">
                  <a:pos x="36" y="46"/>
                </a:cxn>
                <a:cxn ang="0">
                  <a:pos x="37" y="35"/>
                </a:cxn>
                <a:cxn ang="0">
                  <a:pos x="36" y="23"/>
                </a:cxn>
                <a:cxn ang="0">
                  <a:pos x="34" y="14"/>
                </a:cxn>
                <a:cxn ang="0">
                  <a:pos x="29" y="9"/>
                </a:cxn>
                <a:cxn ang="0">
                  <a:pos x="22" y="7"/>
                </a:cxn>
                <a:cxn ang="0">
                  <a:pos x="24" y="0"/>
                </a:cxn>
                <a:cxn ang="0">
                  <a:pos x="33" y="2"/>
                </a:cxn>
                <a:cxn ang="0">
                  <a:pos x="40" y="9"/>
                </a:cxn>
                <a:cxn ang="0">
                  <a:pos x="45" y="19"/>
                </a:cxn>
                <a:cxn ang="0">
                  <a:pos x="46" y="33"/>
                </a:cxn>
                <a:cxn ang="0">
                  <a:pos x="45" y="49"/>
                </a:cxn>
                <a:cxn ang="0">
                  <a:pos x="39" y="60"/>
                </a:cxn>
                <a:cxn ang="0">
                  <a:pos x="33" y="67"/>
                </a:cxn>
                <a:cxn ang="0">
                  <a:pos x="22" y="69"/>
                </a:cxn>
                <a:cxn ang="0">
                  <a:pos x="14" y="67"/>
                </a:cxn>
                <a:cxn ang="0">
                  <a:pos x="7" y="60"/>
                </a:cxn>
                <a:cxn ang="0">
                  <a:pos x="2" y="49"/>
                </a:cxn>
                <a:cxn ang="0">
                  <a:pos x="0" y="35"/>
                </a:cxn>
                <a:cxn ang="0">
                  <a:pos x="2" y="20"/>
                </a:cxn>
                <a:cxn ang="0">
                  <a:pos x="7" y="9"/>
                </a:cxn>
                <a:cxn ang="0">
                  <a:pos x="15" y="2"/>
                </a:cxn>
                <a:cxn ang="0">
                  <a:pos x="24" y="0"/>
                </a:cxn>
              </a:cxnLst>
              <a:rect l="0" t="0" r="r" b="b"/>
              <a:pathLst>
                <a:path w="46" h="69">
                  <a:moveTo>
                    <a:pt x="22" y="7"/>
                  </a:moveTo>
                  <a:lnTo>
                    <a:pt x="17" y="9"/>
                  </a:lnTo>
                  <a:lnTo>
                    <a:pt x="14" y="14"/>
                  </a:lnTo>
                  <a:lnTo>
                    <a:pt x="10" y="23"/>
                  </a:lnTo>
                  <a:lnTo>
                    <a:pt x="9" y="35"/>
                  </a:lnTo>
                  <a:lnTo>
                    <a:pt x="11" y="49"/>
                  </a:lnTo>
                  <a:lnTo>
                    <a:pt x="16" y="59"/>
                  </a:lnTo>
                  <a:lnTo>
                    <a:pt x="22" y="63"/>
                  </a:lnTo>
                  <a:lnTo>
                    <a:pt x="29" y="60"/>
                  </a:lnTo>
                  <a:lnTo>
                    <a:pt x="34" y="55"/>
                  </a:lnTo>
                  <a:lnTo>
                    <a:pt x="36" y="46"/>
                  </a:lnTo>
                  <a:lnTo>
                    <a:pt x="37" y="35"/>
                  </a:lnTo>
                  <a:lnTo>
                    <a:pt x="36" y="23"/>
                  </a:lnTo>
                  <a:lnTo>
                    <a:pt x="34" y="14"/>
                  </a:lnTo>
                  <a:lnTo>
                    <a:pt x="29" y="9"/>
                  </a:lnTo>
                  <a:lnTo>
                    <a:pt x="22" y="7"/>
                  </a:lnTo>
                  <a:close/>
                  <a:moveTo>
                    <a:pt x="24" y="0"/>
                  </a:moveTo>
                  <a:lnTo>
                    <a:pt x="33" y="2"/>
                  </a:lnTo>
                  <a:lnTo>
                    <a:pt x="40" y="9"/>
                  </a:lnTo>
                  <a:lnTo>
                    <a:pt x="45" y="19"/>
                  </a:lnTo>
                  <a:lnTo>
                    <a:pt x="46" y="33"/>
                  </a:lnTo>
                  <a:lnTo>
                    <a:pt x="45" y="49"/>
                  </a:lnTo>
                  <a:lnTo>
                    <a:pt x="39" y="60"/>
                  </a:lnTo>
                  <a:lnTo>
                    <a:pt x="33" y="67"/>
                  </a:lnTo>
                  <a:lnTo>
                    <a:pt x="22" y="69"/>
                  </a:lnTo>
                  <a:lnTo>
                    <a:pt x="14" y="67"/>
                  </a:lnTo>
                  <a:lnTo>
                    <a:pt x="7" y="60"/>
                  </a:lnTo>
                  <a:lnTo>
                    <a:pt x="2" y="49"/>
                  </a:lnTo>
                  <a:lnTo>
                    <a:pt x="0" y="35"/>
                  </a:lnTo>
                  <a:lnTo>
                    <a:pt x="2" y="20"/>
                  </a:lnTo>
                  <a:lnTo>
                    <a:pt x="7" y="9"/>
                  </a:lnTo>
                  <a:lnTo>
                    <a:pt x="15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4" name="Freeform 40"/>
            <p:cNvSpPr>
              <a:spLocks noEditPoints="1"/>
            </p:cNvSpPr>
            <p:nvPr/>
          </p:nvSpPr>
          <p:spPr bwMode="auto">
            <a:xfrm>
              <a:off x="2068513" y="4146550"/>
              <a:ext cx="73025" cy="109538"/>
            </a:xfrm>
            <a:custGeom>
              <a:avLst/>
              <a:gdLst/>
              <a:ahLst/>
              <a:cxnLst>
                <a:cxn ang="0">
                  <a:pos x="23" y="7"/>
                </a:cxn>
                <a:cxn ang="0">
                  <a:pos x="18" y="9"/>
                </a:cxn>
                <a:cxn ang="0">
                  <a:pos x="13" y="14"/>
                </a:cxn>
                <a:cxn ang="0">
                  <a:pos x="11" y="23"/>
                </a:cxn>
                <a:cxn ang="0">
                  <a:pos x="10" y="35"/>
                </a:cxn>
                <a:cxn ang="0">
                  <a:pos x="10" y="46"/>
                </a:cxn>
                <a:cxn ang="0">
                  <a:pos x="13" y="55"/>
                </a:cxn>
                <a:cxn ang="0">
                  <a:pos x="18" y="60"/>
                </a:cxn>
                <a:cxn ang="0">
                  <a:pos x="23" y="63"/>
                </a:cxn>
                <a:cxn ang="0">
                  <a:pos x="29" y="60"/>
                </a:cxn>
                <a:cxn ang="0">
                  <a:pos x="33" y="55"/>
                </a:cxn>
                <a:cxn ang="0">
                  <a:pos x="36" y="46"/>
                </a:cxn>
                <a:cxn ang="0">
                  <a:pos x="37" y="35"/>
                </a:cxn>
                <a:cxn ang="0">
                  <a:pos x="36" y="23"/>
                </a:cxn>
                <a:cxn ang="0">
                  <a:pos x="33" y="14"/>
                </a:cxn>
                <a:cxn ang="0">
                  <a:pos x="29" y="9"/>
                </a:cxn>
                <a:cxn ang="0">
                  <a:pos x="23" y="7"/>
                </a:cxn>
                <a:cxn ang="0">
                  <a:pos x="23" y="0"/>
                </a:cxn>
                <a:cxn ang="0">
                  <a:pos x="33" y="2"/>
                </a:cxn>
                <a:cxn ang="0">
                  <a:pos x="40" y="9"/>
                </a:cxn>
                <a:cxn ang="0">
                  <a:pos x="45" y="19"/>
                </a:cxn>
                <a:cxn ang="0">
                  <a:pos x="46" y="33"/>
                </a:cxn>
                <a:cxn ang="0">
                  <a:pos x="45" y="49"/>
                </a:cxn>
                <a:cxn ang="0">
                  <a:pos x="40" y="60"/>
                </a:cxn>
                <a:cxn ang="0">
                  <a:pos x="32" y="67"/>
                </a:cxn>
                <a:cxn ang="0">
                  <a:pos x="23" y="69"/>
                </a:cxn>
                <a:cxn ang="0">
                  <a:pos x="22" y="69"/>
                </a:cxn>
                <a:cxn ang="0">
                  <a:pos x="13" y="67"/>
                </a:cxn>
                <a:cxn ang="0">
                  <a:pos x="6" y="60"/>
                </a:cxn>
                <a:cxn ang="0">
                  <a:pos x="2" y="49"/>
                </a:cxn>
                <a:cxn ang="0">
                  <a:pos x="0" y="35"/>
                </a:cxn>
                <a:cxn ang="0">
                  <a:pos x="2" y="20"/>
                </a:cxn>
                <a:cxn ang="0">
                  <a:pos x="6" y="9"/>
                </a:cxn>
                <a:cxn ang="0">
                  <a:pos x="14" y="2"/>
                </a:cxn>
                <a:cxn ang="0">
                  <a:pos x="23" y="0"/>
                </a:cxn>
              </a:cxnLst>
              <a:rect l="0" t="0" r="r" b="b"/>
              <a:pathLst>
                <a:path w="46" h="69">
                  <a:moveTo>
                    <a:pt x="23" y="7"/>
                  </a:moveTo>
                  <a:lnTo>
                    <a:pt x="18" y="9"/>
                  </a:lnTo>
                  <a:lnTo>
                    <a:pt x="13" y="14"/>
                  </a:lnTo>
                  <a:lnTo>
                    <a:pt x="11" y="23"/>
                  </a:lnTo>
                  <a:lnTo>
                    <a:pt x="10" y="35"/>
                  </a:lnTo>
                  <a:lnTo>
                    <a:pt x="10" y="46"/>
                  </a:lnTo>
                  <a:lnTo>
                    <a:pt x="13" y="55"/>
                  </a:lnTo>
                  <a:lnTo>
                    <a:pt x="18" y="60"/>
                  </a:lnTo>
                  <a:lnTo>
                    <a:pt x="23" y="63"/>
                  </a:lnTo>
                  <a:lnTo>
                    <a:pt x="29" y="60"/>
                  </a:lnTo>
                  <a:lnTo>
                    <a:pt x="33" y="55"/>
                  </a:lnTo>
                  <a:lnTo>
                    <a:pt x="36" y="46"/>
                  </a:lnTo>
                  <a:lnTo>
                    <a:pt x="37" y="35"/>
                  </a:lnTo>
                  <a:lnTo>
                    <a:pt x="36" y="23"/>
                  </a:lnTo>
                  <a:lnTo>
                    <a:pt x="33" y="14"/>
                  </a:lnTo>
                  <a:lnTo>
                    <a:pt x="29" y="9"/>
                  </a:lnTo>
                  <a:lnTo>
                    <a:pt x="23" y="7"/>
                  </a:lnTo>
                  <a:close/>
                  <a:moveTo>
                    <a:pt x="23" y="0"/>
                  </a:moveTo>
                  <a:lnTo>
                    <a:pt x="33" y="2"/>
                  </a:lnTo>
                  <a:lnTo>
                    <a:pt x="40" y="9"/>
                  </a:lnTo>
                  <a:lnTo>
                    <a:pt x="45" y="19"/>
                  </a:lnTo>
                  <a:lnTo>
                    <a:pt x="46" y="33"/>
                  </a:lnTo>
                  <a:lnTo>
                    <a:pt x="45" y="49"/>
                  </a:lnTo>
                  <a:lnTo>
                    <a:pt x="40" y="60"/>
                  </a:lnTo>
                  <a:lnTo>
                    <a:pt x="32" y="67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13" y="67"/>
                  </a:lnTo>
                  <a:lnTo>
                    <a:pt x="6" y="60"/>
                  </a:lnTo>
                  <a:lnTo>
                    <a:pt x="2" y="49"/>
                  </a:lnTo>
                  <a:lnTo>
                    <a:pt x="0" y="35"/>
                  </a:lnTo>
                  <a:lnTo>
                    <a:pt x="2" y="20"/>
                  </a:lnTo>
                  <a:lnTo>
                    <a:pt x="6" y="9"/>
                  </a:lnTo>
                  <a:lnTo>
                    <a:pt x="14" y="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1703388" y="3394075"/>
            <a:ext cx="439737" cy="134938"/>
            <a:chOff x="1703388" y="3394075"/>
            <a:chExt cx="439737" cy="134938"/>
          </a:xfrm>
        </p:grpSpPr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1703388" y="3394075"/>
              <a:ext cx="61913" cy="134938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3" y="0"/>
                </a:cxn>
                <a:cxn ang="0">
                  <a:pos x="23" y="10"/>
                </a:cxn>
                <a:cxn ang="0">
                  <a:pos x="27" y="10"/>
                </a:cxn>
                <a:cxn ang="0">
                  <a:pos x="31" y="11"/>
                </a:cxn>
                <a:cxn ang="0">
                  <a:pos x="36" y="13"/>
                </a:cxn>
                <a:cxn ang="0">
                  <a:pos x="34" y="20"/>
                </a:cxn>
                <a:cxn ang="0">
                  <a:pos x="29" y="18"/>
                </a:cxn>
                <a:cxn ang="0">
                  <a:pos x="26" y="17"/>
                </a:cxn>
                <a:cxn ang="0">
                  <a:pos x="21" y="17"/>
                </a:cxn>
                <a:cxn ang="0">
                  <a:pos x="17" y="18"/>
                </a:cxn>
                <a:cxn ang="0">
                  <a:pos x="15" y="18"/>
                </a:cxn>
                <a:cxn ang="0">
                  <a:pos x="11" y="21"/>
                </a:cxn>
                <a:cxn ang="0">
                  <a:pos x="10" y="23"/>
                </a:cxn>
                <a:cxn ang="0">
                  <a:pos x="10" y="29"/>
                </a:cxn>
                <a:cxn ang="0">
                  <a:pos x="11" y="31"/>
                </a:cxn>
                <a:cxn ang="0">
                  <a:pos x="18" y="36"/>
                </a:cxn>
                <a:cxn ang="0">
                  <a:pos x="31" y="43"/>
                </a:cxn>
                <a:cxn ang="0">
                  <a:pos x="37" y="49"/>
                </a:cxn>
                <a:cxn ang="0">
                  <a:pos x="39" y="57"/>
                </a:cxn>
                <a:cxn ang="0">
                  <a:pos x="38" y="60"/>
                </a:cxn>
                <a:cxn ang="0">
                  <a:pos x="37" y="65"/>
                </a:cxn>
                <a:cxn ang="0">
                  <a:pos x="35" y="68"/>
                </a:cxn>
                <a:cxn ang="0">
                  <a:pos x="31" y="71"/>
                </a:cxn>
                <a:cxn ang="0">
                  <a:pos x="27" y="73"/>
                </a:cxn>
                <a:cxn ang="0">
                  <a:pos x="23" y="74"/>
                </a:cxn>
                <a:cxn ang="0">
                  <a:pos x="23" y="85"/>
                </a:cxn>
                <a:cxn ang="0">
                  <a:pos x="16" y="85"/>
                </a:cxn>
                <a:cxn ang="0">
                  <a:pos x="16" y="75"/>
                </a:cxn>
                <a:cxn ang="0">
                  <a:pos x="5" y="73"/>
                </a:cxn>
                <a:cxn ang="0">
                  <a:pos x="0" y="71"/>
                </a:cxn>
                <a:cxn ang="0">
                  <a:pos x="2" y="63"/>
                </a:cxn>
                <a:cxn ang="0">
                  <a:pos x="11" y="67"/>
                </a:cxn>
                <a:cxn ang="0">
                  <a:pos x="21" y="67"/>
                </a:cxn>
                <a:cxn ang="0">
                  <a:pos x="25" y="66"/>
                </a:cxn>
                <a:cxn ang="0">
                  <a:pos x="27" y="64"/>
                </a:cxn>
                <a:cxn ang="0">
                  <a:pos x="29" y="60"/>
                </a:cxn>
                <a:cxn ang="0">
                  <a:pos x="29" y="54"/>
                </a:cxn>
                <a:cxn ang="0">
                  <a:pos x="28" y="51"/>
                </a:cxn>
                <a:cxn ang="0">
                  <a:pos x="26" y="49"/>
                </a:cxn>
                <a:cxn ang="0">
                  <a:pos x="23" y="47"/>
                </a:cxn>
                <a:cxn ang="0">
                  <a:pos x="9" y="40"/>
                </a:cxn>
                <a:cxn ang="0">
                  <a:pos x="3" y="35"/>
                </a:cxn>
                <a:cxn ang="0">
                  <a:pos x="1" y="27"/>
                </a:cxn>
                <a:cxn ang="0">
                  <a:pos x="1" y="22"/>
                </a:cxn>
                <a:cxn ang="0">
                  <a:pos x="3" y="18"/>
                </a:cxn>
                <a:cxn ang="0">
                  <a:pos x="7" y="15"/>
                </a:cxn>
                <a:cxn ang="0">
                  <a:pos x="11" y="12"/>
                </a:cxn>
                <a:cxn ang="0">
                  <a:pos x="17" y="10"/>
                </a:cxn>
                <a:cxn ang="0">
                  <a:pos x="17" y="0"/>
                </a:cxn>
              </a:cxnLst>
              <a:rect l="0" t="0" r="r" b="b"/>
              <a:pathLst>
                <a:path w="39" h="85">
                  <a:moveTo>
                    <a:pt x="17" y="0"/>
                  </a:moveTo>
                  <a:lnTo>
                    <a:pt x="23" y="0"/>
                  </a:lnTo>
                  <a:lnTo>
                    <a:pt x="23" y="10"/>
                  </a:lnTo>
                  <a:lnTo>
                    <a:pt x="27" y="10"/>
                  </a:lnTo>
                  <a:lnTo>
                    <a:pt x="31" y="11"/>
                  </a:lnTo>
                  <a:lnTo>
                    <a:pt x="36" y="13"/>
                  </a:lnTo>
                  <a:lnTo>
                    <a:pt x="34" y="20"/>
                  </a:lnTo>
                  <a:lnTo>
                    <a:pt x="29" y="18"/>
                  </a:lnTo>
                  <a:lnTo>
                    <a:pt x="26" y="17"/>
                  </a:lnTo>
                  <a:lnTo>
                    <a:pt x="21" y="17"/>
                  </a:lnTo>
                  <a:lnTo>
                    <a:pt x="17" y="18"/>
                  </a:lnTo>
                  <a:lnTo>
                    <a:pt x="15" y="18"/>
                  </a:lnTo>
                  <a:lnTo>
                    <a:pt x="11" y="21"/>
                  </a:lnTo>
                  <a:lnTo>
                    <a:pt x="10" y="23"/>
                  </a:lnTo>
                  <a:lnTo>
                    <a:pt x="10" y="29"/>
                  </a:lnTo>
                  <a:lnTo>
                    <a:pt x="11" y="31"/>
                  </a:lnTo>
                  <a:lnTo>
                    <a:pt x="18" y="36"/>
                  </a:lnTo>
                  <a:lnTo>
                    <a:pt x="31" y="43"/>
                  </a:lnTo>
                  <a:lnTo>
                    <a:pt x="37" y="49"/>
                  </a:lnTo>
                  <a:lnTo>
                    <a:pt x="39" y="57"/>
                  </a:lnTo>
                  <a:lnTo>
                    <a:pt x="38" y="60"/>
                  </a:lnTo>
                  <a:lnTo>
                    <a:pt x="37" y="65"/>
                  </a:lnTo>
                  <a:lnTo>
                    <a:pt x="35" y="68"/>
                  </a:lnTo>
                  <a:lnTo>
                    <a:pt x="31" y="71"/>
                  </a:lnTo>
                  <a:lnTo>
                    <a:pt x="27" y="73"/>
                  </a:lnTo>
                  <a:lnTo>
                    <a:pt x="23" y="74"/>
                  </a:lnTo>
                  <a:lnTo>
                    <a:pt x="23" y="85"/>
                  </a:lnTo>
                  <a:lnTo>
                    <a:pt x="16" y="85"/>
                  </a:lnTo>
                  <a:lnTo>
                    <a:pt x="16" y="75"/>
                  </a:lnTo>
                  <a:lnTo>
                    <a:pt x="5" y="73"/>
                  </a:lnTo>
                  <a:lnTo>
                    <a:pt x="0" y="71"/>
                  </a:lnTo>
                  <a:lnTo>
                    <a:pt x="2" y="63"/>
                  </a:lnTo>
                  <a:lnTo>
                    <a:pt x="11" y="67"/>
                  </a:lnTo>
                  <a:lnTo>
                    <a:pt x="21" y="67"/>
                  </a:lnTo>
                  <a:lnTo>
                    <a:pt x="25" y="66"/>
                  </a:lnTo>
                  <a:lnTo>
                    <a:pt x="27" y="64"/>
                  </a:lnTo>
                  <a:lnTo>
                    <a:pt x="29" y="60"/>
                  </a:lnTo>
                  <a:lnTo>
                    <a:pt x="29" y="54"/>
                  </a:lnTo>
                  <a:lnTo>
                    <a:pt x="28" y="51"/>
                  </a:lnTo>
                  <a:lnTo>
                    <a:pt x="26" y="49"/>
                  </a:lnTo>
                  <a:lnTo>
                    <a:pt x="23" y="47"/>
                  </a:lnTo>
                  <a:lnTo>
                    <a:pt x="9" y="40"/>
                  </a:lnTo>
                  <a:lnTo>
                    <a:pt x="3" y="35"/>
                  </a:lnTo>
                  <a:lnTo>
                    <a:pt x="1" y="27"/>
                  </a:lnTo>
                  <a:lnTo>
                    <a:pt x="1" y="22"/>
                  </a:lnTo>
                  <a:lnTo>
                    <a:pt x="3" y="18"/>
                  </a:lnTo>
                  <a:lnTo>
                    <a:pt x="7" y="15"/>
                  </a:lnTo>
                  <a:lnTo>
                    <a:pt x="11" y="12"/>
                  </a:lnTo>
                  <a:lnTo>
                    <a:pt x="17" y="1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1793875" y="3408363"/>
              <a:ext cx="36513" cy="10636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3" y="0"/>
                </a:cxn>
                <a:cxn ang="0">
                  <a:pos x="23" y="67"/>
                </a:cxn>
                <a:cxn ang="0">
                  <a:pos x="14" y="67"/>
                </a:cxn>
                <a:cxn ang="0">
                  <a:pos x="14" y="9"/>
                </a:cxn>
                <a:cxn ang="0">
                  <a:pos x="2" y="14"/>
                </a:cxn>
                <a:cxn ang="0">
                  <a:pos x="0" y="8"/>
                </a:cxn>
                <a:cxn ang="0">
                  <a:pos x="15" y="0"/>
                </a:cxn>
              </a:cxnLst>
              <a:rect l="0" t="0" r="r" b="b"/>
              <a:pathLst>
                <a:path w="23" h="67">
                  <a:moveTo>
                    <a:pt x="15" y="0"/>
                  </a:moveTo>
                  <a:lnTo>
                    <a:pt x="23" y="0"/>
                  </a:lnTo>
                  <a:lnTo>
                    <a:pt x="23" y="67"/>
                  </a:lnTo>
                  <a:lnTo>
                    <a:pt x="14" y="67"/>
                  </a:lnTo>
                  <a:lnTo>
                    <a:pt x="14" y="9"/>
                  </a:lnTo>
                  <a:lnTo>
                    <a:pt x="2" y="14"/>
                  </a:lnTo>
                  <a:lnTo>
                    <a:pt x="0" y="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" name="Freeform 43"/>
            <p:cNvSpPr>
              <a:spLocks noEditPoints="1"/>
            </p:cNvSpPr>
            <p:nvPr/>
          </p:nvSpPr>
          <p:spPr bwMode="auto">
            <a:xfrm>
              <a:off x="1866900" y="3406775"/>
              <a:ext cx="73025" cy="109538"/>
            </a:xfrm>
            <a:custGeom>
              <a:avLst/>
              <a:gdLst/>
              <a:ahLst/>
              <a:cxnLst>
                <a:cxn ang="0">
                  <a:pos x="23" y="7"/>
                </a:cxn>
                <a:cxn ang="0">
                  <a:pos x="17" y="9"/>
                </a:cxn>
                <a:cxn ang="0">
                  <a:pos x="12" y="14"/>
                </a:cxn>
                <a:cxn ang="0">
                  <a:pos x="10" y="23"/>
                </a:cxn>
                <a:cxn ang="0">
                  <a:pos x="9" y="35"/>
                </a:cxn>
                <a:cxn ang="0">
                  <a:pos x="11" y="49"/>
                </a:cxn>
                <a:cxn ang="0">
                  <a:pos x="16" y="59"/>
                </a:cxn>
                <a:cxn ang="0">
                  <a:pos x="23" y="63"/>
                </a:cxn>
                <a:cxn ang="0">
                  <a:pos x="29" y="60"/>
                </a:cxn>
                <a:cxn ang="0">
                  <a:pos x="34" y="55"/>
                </a:cxn>
                <a:cxn ang="0">
                  <a:pos x="36" y="46"/>
                </a:cxn>
                <a:cxn ang="0">
                  <a:pos x="37" y="35"/>
                </a:cxn>
                <a:cxn ang="0">
                  <a:pos x="36" y="23"/>
                </a:cxn>
                <a:cxn ang="0">
                  <a:pos x="34" y="14"/>
                </a:cxn>
                <a:cxn ang="0">
                  <a:pos x="29" y="9"/>
                </a:cxn>
                <a:cxn ang="0">
                  <a:pos x="23" y="7"/>
                </a:cxn>
                <a:cxn ang="0">
                  <a:pos x="24" y="0"/>
                </a:cxn>
                <a:cxn ang="0">
                  <a:pos x="33" y="2"/>
                </a:cxn>
                <a:cxn ang="0">
                  <a:pos x="40" y="9"/>
                </a:cxn>
                <a:cxn ang="0">
                  <a:pos x="45" y="19"/>
                </a:cxn>
                <a:cxn ang="0">
                  <a:pos x="46" y="33"/>
                </a:cxn>
                <a:cxn ang="0">
                  <a:pos x="44" y="49"/>
                </a:cxn>
                <a:cxn ang="0">
                  <a:pos x="39" y="60"/>
                </a:cxn>
                <a:cxn ang="0">
                  <a:pos x="33" y="67"/>
                </a:cxn>
                <a:cxn ang="0">
                  <a:pos x="23" y="69"/>
                </a:cxn>
                <a:cxn ang="0">
                  <a:pos x="14" y="67"/>
                </a:cxn>
                <a:cxn ang="0">
                  <a:pos x="7" y="60"/>
                </a:cxn>
                <a:cxn ang="0">
                  <a:pos x="2" y="49"/>
                </a:cxn>
                <a:cxn ang="0">
                  <a:pos x="0" y="35"/>
                </a:cxn>
                <a:cxn ang="0">
                  <a:pos x="2" y="20"/>
                </a:cxn>
                <a:cxn ang="0">
                  <a:pos x="7" y="9"/>
                </a:cxn>
                <a:cxn ang="0">
                  <a:pos x="15" y="2"/>
                </a:cxn>
                <a:cxn ang="0">
                  <a:pos x="24" y="0"/>
                </a:cxn>
              </a:cxnLst>
              <a:rect l="0" t="0" r="r" b="b"/>
              <a:pathLst>
                <a:path w="46" h="69">
                  <a:moveTo>
                    <a:pt x="23" y="7"/>
                  </a:moveTo>
                  <a:lnTo>
                    <a:pt x="17" y="9"/>
                  </a:lnTo>
                  <a:lnTo>
                    <a:pt x="12" y="14"/>
                  </a:lnTo>
                  <a:lnTo>
                    <a:pt x="10" y="23"/>
                  </a:lnTo>
                  <a:lnTo>
                    <a:pt x="9" y="35"/>
                  </a:lnTo>
                  <a:lnTo>
                    <a:pt x="11" y="49"/>
                  </a:lnTo>
                  <a:lnTo>
                    <a:pt x="16" y="59"/>
                  </a:lnTo>
                  <a:lnTo>
                    <a:pt x="23" y="63"/>
                  </a:lnTo>
                  <a:lnTo>
                    <a:pt x="29" y="60"/>
                  </a:lnTo>
                  <a:lnTo>
                    <a:pt x="34" y="55"/>
                  </a:lnTo>
                  <a:lnTo>
                    <a:pt x="36" y="46"/>
                  </a:lnTo>
                  <a:lnTo>
                    <a:pt x="37" y="35"/>
                  </a:lnTo>
                  <a:lnTo>
                    <a:pt x="36" y="23"/>
                  </a:lnTo>
                  <a:lnTo>
                    <a:pt x="34" y="14"/>
                  </a:lnTo>
                  <a:lnTo>
                    <a:pt x="29" y="9"/>
                  </a:lnTo>
                  <a:lnTo>
                    <a:pt x="23" y="7"/>
                  </a:lnTo>
                  <a:close/>
                  <a:moveTo>
                    <a:pt x="24" y="0"/>
                  </a:moveTo>
                  <a:lnTo>
                    <a:pt x="33" y="2"/>
                  </a:lnTo>
                  <a:lnTo>
                    <a:pt x="40" y="9"/>
                  </a:lnTo>
                  <a:lnTo>
                    <a:pt x="45" y="19"/>
                  </a:lnTo>
                  <a:lnTo>
                    <a:pt x="46" y="33"/>
                  </a:lnTo>
                  <a:lnTo>
                    <a:pt x="44" y="49"/>
                  </a:lnTo>
                  <a:lnTo>
                    <a:pt x="39" y="60"/>
                  </a:lnTo>
                  <a:lnTo>
                    <a:pt x="33" y="67"/>
                  </a:lnTo>
                  <a:lnTo>
                    <a:pt x="23" y="69"/>
                  </a:lnTo>
                  <a:lnTo>
                    <a:pt x="14" y="67"/>
                  </a:lnTo>
                  <a:lnTo>
                    <a:pt x="7" y="60"/>
                  </a:lnTo>
                  <a:lnTo>
                    <a:pt x="2" y="49"/>
                  </a:lnTo>
                  <a:lnTo>
                    <a:pt x="0" y="35"/>
                  </a:lnTo>
                  <a:lnTo>
                    <a:pt x="2" y="20"/>
                  </a:lnTo>
                  <a:lnTo>
                    <a:pt x="7" y="9"/>
                  </a:lnTo>
                  <a:lnTo>
                    <a:pt x="15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1954213" y="3495675"/>
              <a:ext cx="19050" cy="206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1"/>
                </a:cxn>
                <a:cxn ang="0">
                  <a:pos x="12" y="4"/>
                </a:cxn>
                <a:cxn ang="0">
                  <a:pos x="12" y="7"/>
                </a:cxn>
                <a:cxn ang="0">
                  <a:pos x="11" y="10"/>
                </a:cxn>
                <a:cxn ang="0">
                  <a:pos x="8" y="13"/>
                </a:cxn>
                <a:cxn ang="0">
                  <a:pos x="3" y="13"/>
                </a:cxn>
                <a:cxn ang="0">
                  <a:pos x="1" y="11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1" y="2"/>
                </a:cxn>
                <a:cxn ang="0">
                  <a:pos x="6" y="0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lnTo>
                    <a:pt x="9" y="1"/>
                  </a:lnTo>
                  <a:lnTo>
                    <a:pt x="12" y="4"/>
                  </a:lnTo>
                  <a:lnTo>
                    <a:pt x="12" y="7"/>
                  </a:lnTo>
                  <a:lnTo>
                    <a:pt x="11" y="10"/>
                  </a:lnTo>
                  <a:lnTo>
                    <a:pt x="8" y="13"/>
                  </a:lnTo>
                  <a:lnTo>
                    <a:pt x="3" y="13"/>
                  </a:lnTo>
                  <a:lnTo>
                    <a:pt x="1" y="11"/>
                  </a:lnTo>
                  <a:lnTo>
                    <a:pt x="0" y="9"/>
                  </a:lnTo>
                  <a:lnTo>
                    <a:pt x="0" y="4"/>
                  </a:lnTo>
                  <a:lnTo>
                    <a:pt x="1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1984375" y="3406775"/>
              <a:ext cx="73025" cy="109538"/>
            </a:xfrm>
            <a:custGeom>
              <a:avLst/>
              <a:gdLst/>
              <a:ahLst/>
              <a:cxnLst>
                <a:cxn ang="0">
                  <a:pos x="24" y="7"/>
                </a:cxn>
                <a:cxn ang="0">
                  <a:pos x="18" y="9"/>
                </a:cxn>
                <a:cxn ang="0">
                  <a:pos x="14" y="14"/>
                </a:cxn>
                <a:cxn ang="0">
                  <a:pos x="11" y="23"/>
                </a:cxn>
                <a:cxn ang="0">
                  <a:pos x="10" y="35"/>
                </a:cxn>
                <a:cxn ang="0">
                  <a:pos x="10" y="46"/>
                </a:cxn>
                <a:cxn ang="0">
                  <a:pos x="14" y="55"/>
                </a:cxn>
                <a:cxn ang="0">
                  <a:pos x="18" y="60"/>
                </a:cxn>
                <a:cxn ang="0">
                  <a:pos x="24" y="63"/>
                </a:cxn>
                <a:cxn ang="0">
                  <a:pos x="29" y="60"/>
                </a:cxn>
                <a:cxn ang="0">
                  <a:pos x="34" y="55"/>
                </a:cxn>
                <a:cxn ang="0">
                  <a:pos x="36" y="46"/>
                </a:cxn>
                <a:cxn ang="0">
                  <a:pos x="37" y="35"/>
                </a:cxn>
                <a:cxn ang="0">
                  <a:pos x="36" y="23"/>
                </a:cxn>
                <a:cxn ang="0">
                  <a:pos x="34" y="14"/>
                </a:cxn>
                <a:cxn ang="0">
                  <a:pos x="29" y="9"/>
                </a:cxn>
                <a:cxn ang="0">
                  <a:pos x="24" y="7"/>
                </a:cxn>
                <a:cxn ang="0">
                  <a:pos x="24" y="0"/>
                </a:cxn>
                <a:cxn ang="0">
                  <a:pos x="34" y="2"/>
                </a:cxn>
                <a:cxn ang="0">
                  <a:pos x="40" y="9"/>
                </a:cxn>
                <a:cxn ang="0">
                  <a:pos x="45" y="19"/>
                </a:cxn>
                <a:cxn ang="0">
                  <a:pos x="46" y="33"/>
                </a:cxn>
                <a:cxn ang="0">
                  <a:pos x="45" y="49"/>
                </a:cxn>
                <a:cxn ang="0">
                  <a:pos x="40" y="60"/>
                </a:cxn>
                <a:cxn ang="0">
                  <a:pos x="33" y="67"/>
                </a:cxn>
                <a:cxn ang="0">
                  <a:pos x="24" y="69"/>
                </a:cxn>
                <a:cxn ang="0">
                  <a:pos x="22" y="69"/>
                </a:cxn>
                <a:cxn ang="0">
                  <a:pos x="14" y="67"/>
                </a:cxn>
                <a:cxn ang="0">
                  <a:pos x="7" y="60"/>
                </a:cxn>
                <a:cxn ang="0">
                  <a:pos x="2" y="49"/>
                </a:cxn>
                <a:cxn ang="0">
                  <a:pos x="0" y="35"/>
                </a:cxn>
                <a:cxn ang="0">
                  <a:pos x="2" y="20"/>
                </a:cxn>
                <a:cxn ang="0">
                  <a:pos x="7" y="9"/>
                </a:cxn>
                <a:cxn ang="0">
                  <a:pos x="15" y="2"/>
                </a:cxn>
                <a:cxn ang="0">
                  <a:pos x="24" y="0"/>
                </a:cxn>
              </a:cxnLst>
              <a:rect l="0" t="0" r="r" b="b"/>
              <a:pathLst>
                <a:path w="46" h="69">
                  <a:moveTo>
                    <a:pt x="24" y="7"/>
                  </a:moveTo>
                  <a:lnTo>
                    <a:pt x="18" y="9"/>
                  </a:lnTo>
                  <a:lnTo>
                    <a:pt x="14" y="14"/>
                  </a:lnTo>
                  <a:lnTo>
                    <a:pt x="11" y="23"/>
                  </a:lnTo>
                  <a:lnTo>
                    <a:pt x="10" y="35"/>
                  </a:lnTo>
                  <a:lnTo>
                    <a:pt x="10" y="46"/>
                  </a:lnTo>
                  <a:lnTo>
                    <a:pt x="14" y="55"/>
                  </a:lnTo>
                  <a:lnTo>
                    <a:pt x="18" y="60"/>
                  </a:lnTo>
                  <a:lnTo>
                    <a:pt x="24" y="63"/>
                  </a:lnTo>
                  <a:lnTo>
                    <a:pt x="29" y="60"/>
                  </a:lnTo>
                  <a:lnTo>
                    <a:pt x="34" y="55"/>
                  </a:lnTo>
                  <a:lnTo>
                    <a:pt x="36" y="46"/>
                  </a:lnTo>
                  <a:lnTo>
                    <a:pt x="37" y="35"/>
                  </a:lnTo>
                  <a:lnTo>
                    <a:pt x="36" y="23"/>
                  </a:lnTo>
                  <a:lnTo>
                    <a:pt x="34" y="14"/>
                  </a:lnTo>
                  <a:lnTo>
                    <a:pt x="29" y="9"/>
                  </a:lnTo>
                  <a:lnTo>
                    <a:pt x="24" y="7"/>
                  </a:lnTo>
                  <a:close/>
                  <a:moveTo>
                    <a:pt x="24" y="0"/>
                  </a:moveTo>
                  <a:lnTo>
                    <a:pt x="34" y="2"/>
                  </a:lnTo>
                  <a:lnTo>
                    <a:pt x="40" y="9"/>
                  </a:lnTo>
                  <a:lnTo>
                    <a:pt x="45" y="19"/>
                  </a:lnTo>
                  <a:lnTo>
                    <a:pt x="46" y="33"/>
                  </a:lnTo>
                  <a:lnTo>
                    <a:pt x="45" y="49"/>
                  </a:lnTo>
                  <a:lnTo>
                    <a:pt x="40" y="60"/>
                  </a:lnTo>
                  <a:lnTo>
                    <a:pt x="33" y="67"/>
                  </a:lnTo>
                  <a:lnTo>
                    <a:pt x="24" y="69"/>
                  </a:lnTo>
                  <a:lnTo>
                    <a:pt x="22" y="69"/>
                  </a:lnTo>
                  <a:lnTo>
                    <a:pt x="14" y="67"/>
                  </a:lnTo>
                  <a:lnTo>
                    <a:pt x="7" y="60"/>
                  </a:lnTo>
                  <a:lnTo>
                    <a:pt x="2" y="49"/>
                  </a:lnTo>
                  <a:lnTo>
                    <a:pt x="0" y="35"/>
                  </a:lnTo>
                  <a:lnTo>
                    <a:pt x="2" y="20"/>
                  </a:lnTo>
                  <a:lnTo>
                    <a:pt x="7" y="9"/>
                  </a:lnTo>
                  <a:lnTo>
                    <a:pt x="15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0" name="Freeform 46"/>
            <p:cNvSpPr>
              <a:spLocks noEditPoints="1"/>
            </p:cNvSpPr>
            <p:nvPr/>
          </p:nvSpPr>
          <p:spPr bwMode="auto">
            <a:xfrm>
              <a:off x="2070100" y="3406775"/>
              <a:ext cx="73025" cy="109538"/>
            </a:xfrm>
            <a:custGeom>
              <a:avLst/>
              <a:gdLst/>
              <a:ahLst/>
              <a:cxnLst>
                <a:cxn ang="0">
                  <a:pos x="22" y="7"/>
                </a:cxn>
                <a:cxn ang="0">
                  <a:pos x="17" y="9"/>
                </a:cxn>
                <a:cxn ang="0">
                  <a:pos x="12" y="14"/>
                </a:cxn>
                <a:cxn ang="0">
                  <a:pos x="10" y="23"/>
                </a:cxn>
                <a:cxn ang="0">
                  <a:pos x="9" y="35"/>
                </a:cxn>
                <a:cxn ang="0">
                  <a:pos x="10" y="49"/>
                </a:cxn>
                <a:cxn ang="0">
                  <a:pos x="16" y="59"/>
                </a:cxn>
                <a:cxn ang="0">
                  <a:pos x="22" y="63"/>
                </a:cxn>
                <a:cxn ang="0">
                  <a:pos x="29" y="60"/>
                </a:cxn>
                <a:cxn ang="0">
                  <a:pos x="32" y="55"/>
                </a:cxn>
                <a:cxn ang="0">
                  <a:pos x="35" y="46"/>
                </a:cxn>
                <a:cxn ang="0">
                  <a:pos x="36" y="35"/>
                </a:cxn>
                <a:cxn ang="0">
                  <a:pos x="36" y="23"/>
                </a:cxn>
                <a:cxn ang="0">
                  <a:pos x="32" y="14"/>
                </a:cxn>
                <a:cxn ang="0">
                  <a:pos x="29" y="9"/>
                </a:cxn>
                <a:cxn ang="0">
                  <a:pos x="22" y="7"/>
                </a:cxn>
                <a:cxn ang="0">
                  <a:pos x="23" y="0"/>
                </a:cxn>
                <a:cxn ang="0">
                  <a:pos x="32" y="2"/>
                </a:cxn>
                <a:cxn ang="0">
                  <a:pos x="39" y="9"/>
                </a:cxn>
                <a:cxn ang="0">
                  <a:pos x="44" y="19"/>
                </a:cxn>
                <a:cxn ang="0">
                  <a:pos x="46" y="33"/>
                </a:cxn>
                <a:cxn ang="0">
                  <a:pos x="44" y="49"/>
                </a:cxn>
                <a:cxn ang="0">
                  <a:pos x="39" y="60"/>
                </a:cxn>
                <a:cxn ang="0">
                  <a:pos x="32" y="67"/>
                </a:cxn>
                <a:cxn ang="0">
                  <a:pos x="22" y="69"/>
                </a:cxn>
                <a:cxn ang="0">
                  <a:pos x="13" y="67"/>
                </a:cxn>
                <a:cxn ang="0">
                  <a:pos x="7" y="60"/>
                </a:cxn>
                <a:cxn ang="0">
                  <a:pos x="1" y="49"/>
                </a:cxn>
                <a:cxn ang="0">
                  <a:pos x="0" y="35"/>
                </a:cxn>
                <a:cxn ang="0">
                  <a:pos x="1" y="20"/>
                </a:cxn>
                <a:cxn ang="0">
                  <a:pos x="7" y="9"/>
                </a:cxn>
                <a:cxn ang="0">
                  <a:pos x="13" y="2"/>
                </a:cxn>
                <a:cxn ang="0">
                  <a:pos x="23" y="0"/>
                </a:cxn>
              </a:cxnLst>
              <a:rect l="0" t="0" r="r" b="b"/>
              <a:pathLst>
                <a:path w="46" h="69">
                  <a:moveTo>
                    <a:pt x="22" y="7"/>
                  </a:moveTo>
                  <a:lnTo>
                    <a:pt x="17" y="9"/>
                  </a:lnTo>
                  <a:lnTo>
                    <a:pt x="12" y="14"/>
                  </a:lnTo>
                  <a:lnTo>
                    <a:pt x="10" y="23"/>
                  </a:lnTo>
                  <a:lnTo>
                    <a:pt x="9" y="35"/>
                  </a:lnTo>
                  <a:lnTo>
                    <a:pt x="10" y="49"/>
                  </a:lnTo>
                  <a:lnTo>
                    <a:pt x="16" y="59"/>
                  </a:lnTo>
                  <a:lnTo>
                    <a:pt x="22" y="63"/>
                  </a:lnTo>
                  <a:lnTo>
                    <a:pt x="29" y="60"/>
                  </a:lnTo>
                  <a:lnTo>
                    <a:pt x="32" y="55"/>
                  </a:lnTo>
                  <a:lnTo>
                    <a:pt x="35" y="46"/>
                  </a:lnTo>
                  <a:lnTo>
                    <a:pt x="36" y="35"/>
                  </a:lnTo>
                  <a:lnTo>
                    <a:pt x="36" y="23"/>
                  </a:lnTo>
                  <a:lnTo>
                    <a:pt x="32" y="14"/>
                  </a:lnTo>
                  <a:lnTo>
                    <a:pt x="29" y="9"/>
                  </a:lnTo>
                  <a:lnTo>
                    <a:pt x="22" y="7"/>
                  </a:lnTo>
                  <a:close/>
                  <a:moveTo>
                    <a:pt x="23" y="0"/>
                  </a:moveTo>
                  <a:lnTo>
                    <a:pt x="32" y="2"/>
                  </a:lnTo>
                  <a:lnTo>
                    <a:pt x="39" y="9"/>
                  </a:lnTo>
                  <a:lnTo>
                    <a:pt x="44" y="19"/>
                  </a:lnTo>
                  <a:lnTo>
                    <a:pt x="46" y="33"/>
                  </a:lnTo>
                  <a:lnTo>
                    <a:pt x="44" y="49"/>
                  </a:lnTo>
                  <a:lnTo>
                    <a:pt x="39" y="60"/>
                  </a:lnTo>
                  <a:lnTo>
                    <a:pt x="32" y="67"/>
                  </a:lnTo>
                  <a:lnTo>
                    <a:pt x="22" y="69"/>
                  </a:lnTo>
                  <a:lnTo>
                    <a:pt x="13" y="67"/>
                  </a:lnTo>
                  <a:lnTo>
                    <a:pt x="7" y="60"/>
                  </a:lnTo>
                  <a:lnTo>
                    <a:pt x="1" y="49"/>
                  </a:lnTo>
                  <a:lnTo>
                    <a:pt x="0" y="35"/>
                  </a:lnTo>
                  <a:lnTo>
                    <a:pt x="1" y="20"/>
                  </a:lnTo>
                  <a:lnTo>
                    <a:pt x="7" y="9"/>
                  </a:lnTo>
                  <a:lnTo>
                    <a:pt x="13" y="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1617663" y="2655888"/>
            <a:ext cx="523875" cy="134938"/>
            <a:chOff x="1617663" y="2655888"/>
            <a:chExt cx="523875" cy="134938"/>
          </a:xfrm>
        </p:grpSpPr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17663" y="2655888"/>
              <a:ext cx="63500" cy="134938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3" y="0"/>
                </a:cxn>
                <a:cxn ang="0">
                  <a:pos x="23" y="10"/>
                </a:cxn>
                <a:cxn ang="0">
                  <a:pos x="27" y="10"/>
                </a:cxn>
                <a:cxn ang="0">
                  <a:pos x="32" y="11"/>
                </a:cxn>
                <a:cxn ang="0">
                  <a:pos x="36" y="13"/>
                </a:cxn>
                <a:cxn ang="0">
                  <a:pos x="34" y="20"/>
                </a:cxn>
                <a:cxn ang="0">
                  <a:pos x="29" y="18"/>
                </a:cxn>
                <a:cxn ang="0">
                  <a:pos x="26" y="17"/>
                </a:cxn>
                <a:cxn ang="0">
                  <a:pos x="22" y="17"/>
                </a:cxn>
                <a:cxn ang="0">
                  <a:pos x="17" y="18"/>
                </a:cxn>
                <a:cxn ang="0">
                  <a:pos x="15" y="18"/>
                </a:cxn>
                <a:cxn ang="0">
                  <a:pos x="12" y="21"/>
                </a:cxn>
                <a:cxn ang="0">
                  <a:pos x="10" y="24"/>
                </a:cxn>
                <a:cxn ang="0">
                  <a:pos x="10" y="29"/>
                </a:cxn>
                <a:cxn ang="0">
                  <a:pos x="12" y="31"/>
                </a:cxn>
                <a:cxn ang="0">
                  <a:pos x="18" y="36"/>
                </a:cxn>
                <a:cxn ang="0">
                  <a:pos x="32" y="43"/>
                </a:cxn>
                <a:cxn ang="0">
                  <a:pos x="37" y="49"/>
                </a:cxn>
                <a:cxn ang="0">
                  <a:pos x="40" y="57"/>
                </a:cxn>
                <a:cxn ang="0">
                  <a:pos x="38" y="60"/>
                </a:cxn>
                <a:cxn ang="0">
                  <a:pos x="37" y="65"/>
                </a:cxn>
                <a:cxn ang="0">
                  <a:pos x="35" y="68"/>
                </a:cxn>
                <a:cxn ang="0">
                  <a:pos x="32" y="71"/>
                </a:cxn>
                <a:cxn ang="0">
                  <a:pos x="27" y="73"/>
                </a:cxn>
                <a:cxn ang="0">
                  <a:pos x="23" y="74"/>
                </a:cxn>
                <a:cxn ang="0">
                  <a:pos x="23" y="85"/>
                </a:cxn>
                <a:cxn ang="0">
                  <a:pos x="16" y="85"/>
                </a:cxn>
                <a:cxn ang="0">
                  <a:pos x="16" y="75"/>
                </a:cxn>
                <a:cxn ang="0">
                  <a:pos x="5" y="73"/>
                </a:cxn>
                <a:cxn ang="0">
                  <a:pos x="0" y="71"/>
                </a:cxn>
                <a:cxn ang="0">
                  <a:pos x="3" y="63"/>
                </a:cxn>
                <a:cxn ang="0">
                  <a:pos x="12" y="67"/>
                </a:cxn>
                <a:cxn ang="0">
                  <a:pos x="22" y="67"/>
                </a:cxn>
                <a:cxn ang="0">
                  <a:pos x="25" y="66"/>
                </a:cxn>
                <a:cxn ang="0">
                  <a:pos x="27" y="64"/>
                </a:cxn>
                <a:cxn ang="0">
                  <a:pos x="29" y="60"/>
                </a:cxn>
                <a:cxn ang="0">
                  <a:pos x="29" y="54"/>
                </a:cxn>
                <a:cxn ang="0">
                  <a:pos x="28" y="52"/>
                </a:cxn>
                <a:cxn ang="0">
                  <a:pos x="26" y="49"/>
                </a:cxn>
                <a:cxn ang="0">
                  <a:pos x="23" y="47"/>
                </a:cxn>
                <a:cxn ang="0">
                  <a:pos x="9" y="40"/>
                </a:cxn>
                <a:cxn ang="0">
                  <a:pos x="4" y="35"/>
                </a:cxn>
                <a:cxn ang="0">
                  <a:pos x="1" y="27"/>
                </a:cxn>
                <a:cxn ang="0">
                  <a:pos x="1" y="22"/>
                </a:cxn>
                <a:cxn ang="0">
                  <a:pos x="4" y="18"/>
                </a:cxn>
                <a:cxn ang="0">
                  <a:pos x="7" y="15"/>
                </a:cxn>
                <a:cxn ang="0">
                  <a:pos x="12" y="12"/>
                </a:cxn>
                <a:cxn ang="0">
                  <a:pos x="17" y="10"/>
                </a:cxn>
                <a:cxn ang="0">
                  <a:pos x="17" y="0"/>
                </a:cxn>
              </a:cxnLst>
              <a:rect l="0" t="0" r="r" b="b"/>
              <a:pathLst>
                <a:path w="40" h="85">
                  <a:moveTo>
                    <a:pt x="17" y="0"/>
                  </a:moveTo>
                  <a:lnTo>
                    <a:pt x="23" y="0"/>
                  </a:lnTo>
                  <a:lnTo>
                    <a:pt x="23" y="10"/>
                  </a:lnTo>
                  <a:lnTo>
                    <a:pt x="27" y="10"/>
                  </a:lnTo>
                  <a:lnTo>
                    <a:pt x="32" y="11"/>
                  </a:lnTo>
                  <a:lnTo>
                    <a:pt x="36" y="13"/>
                  </a:lnTo>
                  <a:lnTo>
                    <a:pt x="34" y="20"/>
                  </a:lnTo>
                  <a:lnTo>
                    <a:pt x="29" y="18"/>
                  </a:lnTo>
                  <a:lnTo>
                    <a:pt x="26" y="17"/>
                  </a:lnTo>
                  <a:lnTo>
                    <a:pt x="22" y="17"/>
                  </a:lnTo>
                  <a:lnTo>
                    <a:pt x="17" y="18"/>
                  </a:lnTo>
                  <a:lnTo>
                    <a:pt x="15" y="18"/>
                  </a:lnTo>
                  <a:lnTo>
                    <a:pt x="12" y="21"/>
                  </a:lnTo>
                  <a:lnTo>
                    <a:pt x="10" y="24"/>
                  </a:lnTo>
                  <a:lnTo>
                    <a:pt x="10" y="29"/>
                  </a:lnTo>
                  <a:lnTo>
                    <a:pt x="12" y="31"/>
                  </a:lnTo>
                  <a:lnTo>
                    <a:pt x="18" y="36"/>
                  </a:lnTo>
                  <a:lnTo>
                    <a:pt x="32" y="43"/>
                  </a:lnTo>
                  <a:lnTo>
                    <a:pt x="37" y="49"/>
                  </a:lnTo>
                  <a:lnTo>
                    <a:pt x="40" y="57"/>
                  </a:lnTo>
                  <a:lnTo>
                    <a:pt x="38" y="60"/>
                  </a:lnTo>
                  <a:lnTo>
                    <a:pt x="37" y="65"/>
                  </a:lnTo>
                  <a:lnTo>
                    <a:pt x="35" y="68"/>
                  </a:lnTo>
                  <a:lnTo>
                    <a:pt x="32" y="71"/>
                  </a:lnTo>
                  <a:lnTo>
                    <a:pt x="27" y="73"/>
                  </a:lnTo>
                  <a:lnTo>
                    <a:pt x="23" y="74"/>
                  </a:lnTo>
                  <a:lnTo>
                    <a:pt x="23" y="85"/>
                  </a:lnTo>
                  <a:lnTo>
                    <a:pt x="16" y="85"/>
                  </a:lnTo>
                  <a:lnTo>
                    <a:pt x="16" y="75"/>
                  </a:lnTo>
                  <a:lnTo>
                    <a:pt x="5" y="73"/>
                  </a:lnTo>
                  <a:lnTo>
                    <a:pt x="0" y="71"/>
                  </a:lnTo>
                  <a:lnTo>
                    <a:pt x="3" y="63"/>
                  </a:lnTo>
                  <a:lnTo>
                    <a:pt x="12" y="67"/>
                  </a:lnTo>
                  <a:lnTo>
                    <a:pt x="22" y="67"/>
                  </a:lnTo>
                  <a:lnTo>
                    <a:pt x="25" y="66"/>
                  </a:lnTo>
                  <a:lnTo>
                    <a:pt x="27" y="64"/>
                  </a:lnTo>
                  <a:lnTo>
                    <a:pt x="29" y="60"/>
                  </a:lnTo>
                  <a:lnTo>
                    <a:pt x="29" y="54"/>
                  </a:lnTo>
                  <a:lnTo>
                    <a:pt x="28" y="52"/>
                  </a:lnTo>
                  <a:lnTo>
                    <a:pt x="26" y="49"/>
                  </a:lnTo>
                  <a:lnTo>
                    <a:pt x="23" y="47"/>
                  </a:lnTo>
                  <a:lnTo>
                    <a:pt x="9" y="40"/>
                  </a:lnTo>
                  <a:lnTo>
                    <a:pt x="4" y="35"/>
                  </a:lnTo>
                  <a:lnTo>
                    <a:pt x="1" y="27"/>
                  </a:lnTo>
                  <a:lnTo>
                    <a:pt x="1" y="22"/>
                  </a:lnTo>
                  <a:lnTo>
                    <a:pt x="4" y="18"/>
                  </a:lnTo>
                  <a:lnTo>
                    <a:pt x="7" y="15"/>
                  </a:lnTo>
                  <a:lnTo>
                    <a:pt x="12" y="12"/>
                  </a:lnTo>
                  <a:lnTo>
                    <a:pt x="17" y="1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08150" y="2670175"/>
              <a:ext cx="36513" cy="10636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3" y="0"/>
                </a:cxn>
                <a:cxn ang="0">
                  <a:pos x="23" y="67"/>
                </a:cxn>
                <a:cxn ang="0">
                  <a:pos x="14" y="67"/>
                </a:cxn>
                <a:cxn ang="0">
                  <a:pos x="14" y="9"/>
                </a:cxn>
                <a:cxn ang="0">
                  <a:pos x="3" y="15"/>
                </a:cxn>
                <a:cxn ang="0">
                  <a:pos x="0" y="8"/>
                </a:cxn>
                <a:cxn ang="0">
                  <a:pos x="15" y="0"/>
                </a:cxn>
              </a:cxnLst>
              <a:rect l="0" t="0" r="r" b="b"/>
              <a:pathLst>
                <a:path w="23" h="67">
                  <a:moveTo>
                    <a:pt x="15" y="0"/>
                  </a:moveTo>
                  <a:lnTo>
                    <a:pt x="23" y="0"/>
                  </a:lnTo>
                  <a:lnTo>
                    <a:pt x="23" y="67"/>
                  </a:lnTo>
                  <a:lnTo>
                    <a:pt x="14" y="67"/>
                  </a:lnTo>
                  <a:lnTo>
                    <a:pt x="14" y="9"/>
                  </a:lnTo>
                  <a:lnTo>
                    <a:pt x="3" y="15"/>
                  </a:lnTo>
                  <a:lnTo>
                    <a:pt x="0" y="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3" name="Freeform 49"/>
            <p:cNvSpPr>
              <a:spLocks noEditPoints="1"/>
            </p:cNvSpPr>
            <p:nvPr/>
          </p:nvSpPr>
          <p:spPr bwMode="auto">
            <a:xfrm>
              <a:off x="1781175" y="2668588"/>
              <a:ext cx="73025" cy="109538"/>
            </a:xfrm>
            <a:custGeom>
              <a:avLst/>
              <a:gdLst/>
              <a:ahLst/>
              <a:cxnLst>
                <a:cxn ang="0">
                  <a:pos x="23" y="7"/>
                </a:cxn>
                <a:cxn ang="0">
                  <a:pos x="17" y="9"/>
                </a:cxn>
                <a:cxn ang="0">
                  <a:pos x="13" y="14"/>
                </a:cxn>
                <a:cxn ang="0">
                  <a:pos x="10" y="23"/>
                </a:cxn>
                <a:cxn ang="0">
                  <a:pos x="9" y="35"/>
                </a:cxn>
                <a:cxn ang="0">
                  <a:pos x="12" y="49"/>
                </a:cxn>
                <a:cxn ang="0">
                  <a:pos x="16" y="59"/>
                </a:cxn>
                <a:cxn ang="0">
                  <a:pos x="23" y="63"/>
                </a:cxn>
                <a:cxn ang="0">
                  <a:pos x="30" y="60"/>
                </a:cxn>
                <a:cxn ang="0">
                  <a:pos x="34" y="55"/>
                </a:cxn>
                <a:cxn ang="0">
                  <a:pos x="36" y="46"/>
                </a:cxn>
                <a:cxn ang="0">
                  <a:pos x="37" y="35"/>
                </a:cxn>
                <a:cxn ang="0">
                  <a:pos x="36" y="23"/>
                </a:cxn>
                <a:cxn ang="0">
                  <a:pos x="34" y="14"/>
                </a:cxn>
                <a:cxn ang="0">
                  <a:pos x="30" y="9"/>
                </a:cxn>
                <a:cxn ang="0">
                  <a:pos x="23" y="7"/>
                </a:cxn>
                <a:cxn ang="0">
                  <a:pos x="24" y="0"/>
                </a:cxn>
                <a:cxn ang="0">
                  <a:pos x="33" y="2"/>
                </a:cxn>
                <a:cxn ang="0">
                  <a:pos x="41" y="9"/>
                </a:cxn>
                <a:cxn ang="0">
                  <a:pos x="45" y="19"/>
                </a:cxn>
                <a:cxn ang="0">
                  <a:pos x="46" y="33"/>
                </a:cxn>
                <a:cxn ang="0">
                  <a:pos x="44" y="49"/>
                </a:cxn>
                <a:cxn ang="0">
                  <a:pos x="40" y="60"/>
                </a:cxn>
                <a:cxn ang="0">
                  <a:pos x="33" y="67"/>
                </a:cxn>
                <a:cxn ang="0">
                  <a:pos x="23" y="69"/>
                </a:cxn>
                <a:cxn ang="0">
                  <a:pos x="14" y="67"/>
                </a:cxn>
                <a:cxn ang="0">
                  <a:pos x="7" y="60"/>
                </a:cxn>
                <a:cxn ang="0">
                  <a:pos x="3" y="49"/>
                </a:cxn>
                <a:cxn ang="0">
                  <a:pos x="0" y="35"/>
                </a:cxn>
                <a:cxn ang="0">
                  <a:pos x="3" y="20"/>
                </a:cxn>
                <a:cxn ang="0">
                  <a:pos x="7" y="9"/>
                </a:cxn>
                <a:cxn ang="0">
                  <a:pos x="15" y="2"/>
                </a:cxn>
                <a:cxn ang="0">
                  <a:pos x="24" y="0"/>
                </a:cxn>
              </a:cxnLst>
              <a:rect l="0" t="0" r="r" b="b"/>
              <a:pathLst>
                <a:path w="46" h="69">
                  <a:moveTo>
                    <a:pt x="23" y="7"/>
                  </a:moveTo>
                  <a:lnTo>
                    <a:pt x="17" y="9"/>
                  </a:lnTo>
                  <a:lnTo>
                    <a:pt x="13" y="14"/>
                  </a:lnTo>
                  <a:lnTo>
                    <a:pt x="10" y="23"/>
                  </a:lnTo>
                  <a:lnTo>
                    <a:pt x="9" y="35"/>
                  </a:lnTo>
                  <a:lnTo>
                    <a:pt x="12" y="49"/>
                  </a:lnTo>
                  <a:lnTo>
                    <a:pt x="16" y="59"/>
                  </a:lnTo>
                  <a:lnTo>
                    <a:pt x="23" y="63"/>
                  </a:lnTo>
                  <a:lnTo>
                    <a:pt x="30" y="60"/>
                  </a:lnTo>
                  <a:lnTo>
                    <a:pt x="34" y="55"/>
                  </a:lnTo>
                  <a:lnTo>
                    <a:pt x="36" y="46"/>
                  </a:lnTo>
                  <a:lnTo>
                    <a:pt x="37" y="35"/>
                  </a:lnTo>
                  <a:lnTo>
                    <a:pt x="36" y="23"/>
                  </a:lnTo>
                  <a:lnTo>
                    <a:pt x="34" y="14"/>
                  </a:lnTo>
                  <a:lnTo>
                    <a:pt x="30" y="9"/>
                  </a:lnTo>
                  <a:lnTo>
                    <a:pt x="23" y="7"/>
                  </a:lnTo>
                  <a:close/>
                  <a:moveTo>
                    <a:pt x="24" y="0"/>
                  </a:moveTo>
                  <a:lnTo>
                    <a:pt x="33" y="2"/>
                  </a:lnTo>
                  <a:lnTo>
                    <a:pt x="41" y="9"/>
                  </a:lnTo>
                  <a:lnTo>
                    <a:pt x="45" y="19"/>
                  </a:lnTo>
                  <a:lnTo>
                    <a:pt x="46" y="33"/>
                  </a:lnTo>
                  <a:lnTo>
                    <a:pt x="44" y="49"/>
                  </a:lnTo>
                  <a:lnTo>
                    <a:pt x="40" y="60"/>
                  </a:lnTo>
                  <a:lnTo>
                    <a:pt x="33" y="67"/>
                  </a:lnTo>
                  <a:lnTo>
                    <a:pt x="23" y="69"/>
                  </a:lnTo>
                  <a:lnTo>
                    <a:pt x="14" y="67"/>
                  </a:lnTo>
                  <a:lnTo>
                    <a:pt x="7" y="60"/>
                  </a:lnTo>
                  <a:lnTo>
                    <a:pt x="3" y="49"/>
                  </a:lnTo>
                  <a:lnTo>
                    <a:pt x="0" y="35"/>
                  </a:lnTo>
                  <a:lnTo>
                    <a:pt x="3" y="20"/>
                  </a:lnTo>
                  <a:lnTo>
                    <a:pt x="7" y="9"/>
                  </a:lnTo>
                  <a:lnTo>
                    <a:pt x="15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1865313" y="2668588"/>
              <a:ext cx="73025" cy="109538"/>
            </a:xfrm>
            <a:custGeom>
              <a:avLst/>
              <a:gdLst/>
              <a:ahLst/>
              <a:cxnLst>
                <a:cxn ang="0">
                  <a:pos x="24" y="7"/>
                </a:cxn>
                <a:cxn ang="0">
                  <a:pos x="18" y="9"/>
                </a:cxn>
                <a:cxn ang="0">
                  <a:pos x="13" y="14"/>
                </a:cxn>
                <a:cxn ang="0">
                  <a:pos x="11" y="23"/>
                </a:cxn>
                <a:cxn ang="0">
                  <a:pos x="10" y="35"/>
                </a:cxn>
                <a:cxn ang="0">
                  <a:pos x="10" y="46"/>
                </a:cxn>
                <a:cxn ang="0">
                  <a:pos x="13" y="55"/>
                </a:cxn>
                <a:cxn ang="0">
                  <a:pos x="18" y="60"/>
                </a:cxn>
                <a:cxn ang="0">
                  <a:pos x="24" y="63"/>
                </a:cxn>
                <a:cxn ang="0">
                  <a:pos x="29" y="60"/>
                </a:cxn>
                <a:cxn ang="0">
                  <a:pos x="34" y="55"/>
                </a:cxn>
                <a:cxn ang="0">
                  <a:pos x="36" y="46"/>
                </a:cxn>
                <a:cxn ang="0">
                  <a:pos x="37" y="35"/>
                </a:cxn>
                <a:cxn ang="0">
                  <a:pos x="36" y="23"/>
                </a:cxn>
                <a:cxn ang="0">
                  <a:pos x="34" y="14"/>
                </a:cxn>
                <a:cxn ang="0">
                  <a:pos x="29" y="9"/>
                </a:cxn>
                <a:cxn ang="0">
                  <a:pos x="24" y="7"/>
                </a:cxn>
                <a:cxn ang="0">
                  <a:pos x="24" y="0"/>
                </a:cxn>
                <a:cxn ang="0">
                  <a:pos x="34" y="2"/>
                </a:cxn>
                <a:cxn ang="0">
                  <a:pos x="40" y="9"/>
                </a:cxn>
                <a:cxn ang="0">
                  <a:pos x="45" y="19"/>
                </a:cxn>
                <a:cxn ang="0">
                  <a:pos x="46" y="33"/>
                </a:cxn>
                <a:cxn ang="0">
                  <a:pos x="45" y="49"/>
                </a:cxn>
                <a:cxn ang="0">
                  <a:pos x="40" y="60"/>
                </a:cxn>
                <a:cxn ang="0">
                  <a:pos x="33" y="67"/>
                </a:cxn>
                <a:cxn ang="0">
                  <a:pos x="22" y="69"/>
                </a:cxn>
                <a:cxn ang="0">
                  <a:pos x="13" y="67"/>
                </a:cxn>
                <a:cxn ang="0">
                  <a:pos x="7" y="60"/>
                </a:cxn>
                <a:cxn ang="0">
                  <a:pos x="2" y="49"/>
                </a:cxn>
                <a:cxn ang="0">
                  <a:pos x="0" y="35"/>
                </a:cxn>
                <a:cxn ang="0">
                  <a:pos x="2" y="20"/>
                </a:cxn>
                <a:cxn ang="0">
                  <a:pos x="7" y="9"/>
                </a:cxn>
                <a:cxn ang="0">
                  <a:pos x="15" y="2"/>
                </a:cxn>
                <a:cxn ang="0">
                  <a:pos x="24" y="0"/>
                </a:cxn>
              </a:cxnLst>
              <a:rect l="0" t="0" r="r" b="b"/>
              <a:pathLst>
                <a:path w="46" h="69">
                  <a:moveTo>
                    <a:pt x="24" y="7"/>
                  </a:moveTo>
                  <a:lnTo>
                    <a:pt x="18" y="9"/>
                  </a:lnTo>
                  <a:lnTo>
                    <a:pt x="13" y="14"/>
                  </a:lnTo>
                  <a:lnTo>
                    <a:pt x="11" y="23"/>
                  </a:lnTo>
                  <a:lnTo>
                    <a:pt x="10" y="35"/>
                  </a:lnTo>
                  <a:lnTo>
                    <a:pt x="10" y="46"/>
                  </a:lnTo>
                  <a:lnTo>
                    <a:pt x="13" y="55"/>
                  </a:lnTo>
                  <a:lnTo>
                    <a:pt x="18" y="60"/>
                  </a:lnTo>
                  <a:lnTo>
                    <a:pt x="24" y="63"/>
                  </a:lnTo>
                  <a:lnTo>
                    <a:pt x="29" y="60"/>
                  </a:lnTo>
                  <a:lnTo>
                    <a:pt x="34" y="55"/>
                  </a:lnTo>
                  <a:lnTo>
                    <a:pt x="36" y="46"/>
                  </a:lnTo>
                  <a:lnTo>
                    <a:pt x="37" y="35"/>
                  </a:lnTo>
                  <a:lnTo>
                    <a:pt x="36" y="23"/>
                  </a:lnTo>
                  <a:lnTo>
                    <a:pt x="34" y="14"/>
                  </a:lnTo>
                  <a:lnTo>
                    <a:pt x="29" y="9"/>
                  </a:lnTo>
                  <a:lnTo>
                    <a:pt x="24" y="7"/>
                  </a:lnTo>
                  <a:close/>
                  <a:moveTo>
                    <a:pt x="24" y="0"/>
                  </a:moveTo>
                  <a:lnTo>
                    <a:pt x="34" y="2"/>
                  </a:lnTo>
                  <a:lnTo>
                    <a:pt x="40" y="9"/>
                  </a:lnTo>
                  <a:lnTo>
                    <a:pt x="45" y="19"/>
                  </a:lnTo>
                  <a:lnTo>
                    <a:pt x="46" y="33"/>
                  </a:lnTo>
                  <a:lnTo>
                    <a:pt x="45" y="49"/>
                  </a:lnTo>
                  <a:lnTo>
                    <a:pt x="40" y="60"/>
                  </a:lnTo>
                  <a:lnTo>
                    <a:pt x="33" y="67"/>
                  </a:lnTo>
                  <a:lnTo>
                    <a:pt x="22" y="69"/>
                  </a:lnTo>
                  <a:lnTo>
                    <a:pt x="13" y="67"/>
                  </a:lnTo>
                  <a:lnTo>
                    <a:pt x="7" y="60"/>
                  </a:lnTo>
                  <a:lnTo>
                    <a:pt x="2" y="49"/>
                  </a:lnTo>
                  <a:lnTo>
                    <a:pt x="0" y="35"/>
                  </a:lnTo>
                  <a:lnTo>
                    <a:pt x="2" y="20"/>
                  </a:lnTo>
                  <a:lnTo>
                    <a:pt x="7" y="9"/>
                  </a:lnTo>
                  <a:lnTo>
                    <a:pt x="15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1952625" y="2757488"/>
              <a:ext cx="19050" cy="2063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2"/>
                </a:cxn>
                <a:cxn ang="0">
                  <a:pos x="12" y="4"/>
                </a:cxn>
                <a:cxn ang="0">
                  <a:pos x="12" y="10"/>
                </a:cxn>
                <a:cxn ang="0">
                  <a:pos x="9" y="13"/>
                </a:cxn>
                <a:cxn ang="0">
                  <a:pos x="3" y="13"/>
                </a:cxn>
                <a:cxn ang="0">
                  <a:pos x="0" y="7"/>
                </a:cxn>
                <a:cxn ang="0">
                  <a:pos x="2" y="2"/>
                </a:cxn>
                <a:cxn ang="0">
                  <a:pos x="7" y="0"/>
                </a:cxn>
              </a:cxnLst>
              <a:rect l="0" t="0" r="r" b="b"/>
              <a:pathLst>
                <a:path w="12" h="13">
                  <a:moveTo>
                    <a:pt x="7" y="0"/>
                  </a:moveTo>
                  <a:lnTo>
                    <a:pt x="11" y="2"/>
                  </a:lnTo>
                  <a:lnTo>
                    <a:pt x="12" y="4"/>
                  </a:lnTo>
                  <a:lnTo>
                    <a:pt x="12" y="10"/>
                  </a:lnTo>
                  <a:lnTo>
                    <a:pt x="9" y="13"/>
                  </a:lnTo>
                  <a:lnTo>
                    <a:pt x="3" y="13"/>
                  </a:lnTo>
                  <a:lnTo>
                    <a:pt x="0" y="7"/>
                  </a:lnTo>
                  <a:lnTo>
                    <a:pt x="2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6" name="Freeform 52"/>
            <p:cNvSpPr>
              <a:spLocks noEditPoints="1"/>
            </p:cNvSpPr>
            <p:nvPr/>
          </p:nvSpPr>
          <p:spPr bwMode="auto">
            <a:xfrm>
              <a:off x="1984375" y="2668588"/>
              <a:ext cx="73025" cy="109538"/>
            </a:xfrm>
            <a:custGeom>
              <a:avLst/>
              <a:gdLst/>
              <a:ahLst/>
              <a:cxnLst>
                <a:cxn ang="0">
                  <a:pos x="22" y="7"/>
                </a:cxn>
                <a:cxn ang="0">
                  <a:pos x="17" y="9"/>
                </a:cxn>
                <a:cxn ang="0">
                  <a:pos x="12" y="14"/>
                </a:cxn>
                <a:cxn ang="0">
                  <a:pos x="10" y="23"/>
                </a:cxn>
                <a:cxn ang="0">
                  <a:pos x="9" y="35"/>
                </a:cxn>
                <a:cxn ang="0">
                  <a:pos x="10" y="49"/>
                </a:cxn>
                <a:cxn ang="0">
                  <a:pos x="16" y="59"/>
                </a:cxn>
                <a:cxn ang="0">
                  <a:pos x="22" y="63"/>
                </a:cxn>
                <a:cxn ang="0">
                  <a:pos x="29" y="60"/>
                </a:cxn>
                <a:cxn ang="0">
                  <a:pos x="33" y="55"/>
                </a:cxn>
                <a:cxn ang="0">
                  <a:pos x="35" y="46"/>
                </a:cxn>
                <a:cxn ang="0">
                  <a:pos x="36" y="35"/>
                </a:cxn>
                <a:cxn ang="0">
                  <a:pos x="36" y="23"/>
                </a:cxn>
                <a:cxn ang="0">
                  <a:pos x="33" y="14"/>
                </a:cxn>
                <a:cxn ang="0">
                  <a:pos x="29" y="9"/>
                </a:cxn>
                <a:cxn ang="0">
                  <a:pos x="22" y="7"/>
                </a:cxn>
                <a:cxn ang="0">
                  <a:pos x="24" y="0"/>
                </a:cxn>
                <a:cxn ang="0">
                  <a:pos x="33" y="2"/>
                </a:cxn>
                <a:cxn ang="0">
                  <a:pos x="39" y="9"/>
                </a:cxn>
                <a:cxn ang="0">
                  <a:pos x="44" y="19"/>
                </a:cxn>
                <a:cxn ang="0">
                  <a:pos x="46" y="33"/>
                </a:cxn>
                <a:cxn ang="0">
                  <a:pos x="44" y="49"/>
                </a:cxn>
                <a:cxn ang="0">
                  <a:pos x="39" y="60"/>
                </a:cxn>
                <a:cxn ang="0">
                  <a:pos x="33" y="67"/>
                </a:cxn>
                <a:cxn ang="0">
                  <a:pos x="22" y="69"/>
                </a:cxn>
                <a:cxn ang="0">
                  <a:pos x="14" y="67"/>
                </a:cxn>
                <a:cxn ang="0">
                  <a:pos x="7" y="60"/>
                </a:cxn>
                <a:cxn ang="0">
                  <a:pos x="1" y="49"/>
                </a:cxn>
                <a:cxn ang="0">
                  <a:pos x="0" y="35"/>
                </a:cxn>
                <a:cxn ang="0">
                  <a:pos x="1" y="20"/>
                </a:cxn>
                <a:cxn ang="0">
                  <a:pos x="7" y="9"/>
                </a:cxn>
                <a:cxn ang="0">
                  <a:pos x="14" y="2"/>
                </a:cxn>
                <a:cxn ang="0">
                  <a:pos x="24" y="0"/>
                </a:cxn>
              </a:cxnLst>
              <a:rect l="0" t="0" r="r" b="b"/>
              <a:pathLst>
                <a:path w="46" h="69">
                  <a:moveTo>
                    <a:pt x="22" y="7"/>
                  </a:moveTo>
                  <a:lnTo>
                    <a:pt x="17" y="9"/>
                  </a:lnTo>
                  <a:lnTo>
                    <a:pt x="12" y="14"/>
                  </a:lnTo>
                  <a:lnTo>
                    <a:pt x="10" y="23"/>
                  </a:lnTo>
                  <a:lnTo>
                    <a:pt x="9" y="35"/>
                  </a:lnTo>
                  <a:lnTo>
                    <a:pt x="10" y="49"/>
                  </a:lnTo>
                  <a:lnTo>
                    <a:pt x="16" y="59"/>
                  </a:lnTo>
                  <a:lnTo>
                    <a:pt x="22" y="63"/>
                  </a:lnTo>
                  <a:lnTo>
                    <a:pt x="29" y="60"/>
                  </a:lnTo>
                  <a:lnTo>
                    <a:pt x="33" y="55"/>
                  </a:lnTo>
                  <a:lnTo>
                    <a:pt x="35" y="46"/>
                  </a:lnTo>
                  <a:lnTo>
                    <a:pt x="36" y="35"/>
                  </a:lnTo>
                  <a:lnTo>
                    <a:pt x="36" y="23"/>
                  </a:lnTo>
                  <a:lnTo>
                    <a:pt x="33" y="14"/>
                  </a:lnTo>
                  <a:lnTo>
                    <a:pt x="29" y="9"/>
                  </a:lnTo>
                  <a:lnTo>
                    <a:pt x="22" y="7"/>
                  </a:lnTo>
                  <a:close/>
                  <a:moveTo>
                    <a:pt x="24" y="0"/>
                  </a:moveTo>
                  <a:lnTo>
                    <a:pt x="33" y="2"/>
                  </a:lnTo>
                  <a:lnTo>
                    <a:pt x="39" y="9"/>
                  </a:lnTo>
                  <a:lnTo>
                    <a:pt x="44" y="19"/>
                  </a:lnTo>
                  <a:lnTo>
                    <a:pt x="46" y="33"/>
                  </a:lnTo>
                  <a:lnTo>
                    <a:pt x="44" y="49"/>
                  </a:lnTo>
                  <a:lnTo>
                    <a:pt x="39" y="60"/>
                  </a:lnTo>
                  <a:lnTo>
                    <a:pt x="33" y="67"/>
                  </a:lnTo>
                  <a:lnTo>
                    <a:pt x="22" y="69"/>
                  </a:lnTo>
                  <a:lnTo>
                    <a:pt x="14" y="67"/>
                  </a:lnTo>
                  <a:lnTo>
                    <a:pt x="7" y="60"/>
                  </a:lnTo>
                  <a:lnTo>
                    <a:pt x="1" y="49"/>
                  </a:lnTo>
                  <a:lnTo>
                    <a:pt x="0" y="35"/>
                  </a:lnTo>
                  <a:lnTo>
                    <a:pt x="1" y="20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7" name="Freeform 53"/>
            <p:cNvSpPr>
              <a:spLocks noEditPoints="1"/>
            </p:cNvSpPr>
            <p:nvPr/>
          </p:nvSpPr>
          <p:spPr bwMode="auto">
            <a:xfrm>
              <a:off x="2068513" y="2668588"/>
              <a:ext cx="73025" cy="109538"/>
            </a:xfrm>
            <a:custGeom>
              <a:avLst/>
              <a:gdLst/>
              <a:ahLst/>
              <a:cxnLst>
                <a:cxn ang="0">
                  <a:pos x="22" y="7"/>
                </a:cxn>
                <a:cxn ang="0">
                  <a:pos x="17" y="9"/>
                </a:cxn>
                <a:cxn ang="0">
                  <a:pos x="13" y="14"/>
                </a:cxn>
                <a:cxn ang="0">
                  <a:pos x="10" y="23"/>
                </a:cxn>
                <a:cxn ang="0">
                  <a:pos x="9" y="35"/>
                </a:cxn>
                <a:cxn ang="0">
                  <a:pos x="11" y="49"/>
                </a:cxn>
                <a:cxn ang="0">
                  <a:pos x="15" y="59"/>
                </a:cxn>
                <a:cxn ang="0">
                  <a:pos x="22" y="63"/>
                </a:cxn>
                <a:cxn ang="0">
                  <a:pos x="29" y="60"/>
                </a:cxn>
                <a:cxn ang="0">
                  <a:pos x="33" y="55"/>
                </a:cxn>
                <a:cxn ang="0">
                  <a:pos x="36" y="46"/>
                </a:cxn>
                <a:cxn ang="0">
                  <a:pos x="37" y="35"/>
                </a:cxn>
                <a:cxn ang="0">
                  <a:pos x="36" y="23"/>
                </a:cxn>
                <a:cxn ang="0">
                  <a:pos x="33" y="14"/>
                </a:cxn>
                <a:cxn ang="0">
                  <a:pos x="29" y="9"/>
                </a:cxn>
                <a:cxn ang="0">
                  <a:pos x="22" y="7"/>
                </a:cxn>
                <a:cxn ang="0">
                  <a:pos x="23" y="0"/>
                </a:cxn>
                <a:cxn ang="0">
                  <a:pos x="33" y="2"/>
                </a:cxn>
                <a:cxn ang="0">
                  <a:pos x="40" y="9"/>
                </a:cxn>
                <a:cxn ang="0">
                  <a:pos x="45" y="19"/>
                </a:cxn>
                <a:cxn ang="0">
                  <a:pos x="46" y="33"/>
                </a:cxn>
                <a:cxn ang="0">
                  <a:pos x="45" y="49"/>
                </a:cxn>
                <a:cxn ang="0">
                  <a:pos x="39" y="60"/>
                </a:cxn>
                <a:cxn ang="0">
                  <a:pos x="32" y="67"/>
                </a:cxn>
                <a:cxn ang="0">
                  <a:pos x="22" y="69"/>
                </a:cxn>
                <a:cxn ang="0">
                  <a:pos x="13" y="67"/>
                </a:cxn>
                <a:cxn ang="0">
                  <a:pos x="6" y="60"/>
                </a:cxn>
                <a:cxn ang="0">
                  <a:pos x="2" y="49"/>
                </a:cxn>
                <a:cxn ang="0">
                  <a:pos x="0" y="35"/>
                </a:cxn>
                <a:cxn ang="0">
                  <a:pos x="2" y="20"/>
                </a:cxn>
                <a:cxn ang="0">
                  <a:pos x="6" y="9"/>
                </a:cxn>
                <a:cxn ang="0">
                  <a:pos x="14" y="2"/>
                </a:cxn>
                <a:cxn ang="0">
                  <a:pos x="23" y="0"/>
                </a:cxn>
              </a:cxnLst>
              <a:rect l="0" t="0" r="r" b="b"/>
              <a:pathLst>
                <a:path w="46" h="69">
                  <a:moveTo>
                    <a:pt x="22" y="7"/>
                  </a:moveTo>
                  <a:lnTo>
                    <a:pt x="17" y="9"/>
                  </a:lnTo>
                  <a:lnTo>
                    <a:pt x="13" y="14"/>
                  </a:lnTo>
                  <a:lnTo>
                    <a:pt x="10" y="23"/>
                  </a:lnTo>
                  <a:lnTo>
                    <a:pt x="9" y="35"/>
                  </a:lnTo>
                  <a:lnTo>
                    <a:pt x="11" y="49"/>
                  </a:lnTo>
                  <a:lnTo>
                    <a:pt x="15" y="59"/>
                  </a:lnTo>
                  <a:lnTo>
                    <a:pt x="22" y="63"/>
                  </a:lnTo>
                  <a:lnTo>
                    <a:pt x="29" y="60"/>
                  </a:lnTo>
                  <a:lnTo>
                    <a:pt x="33" y="55"/>
                  </a:lnTo>
                  <a:lnTo>
                    <a:pt x="36" y="46"/>
                  </a:lnTo>
                  <a:lnTo>
                    <a:pt x="37" y="35"/>
                  </a:lnTo>
                  <a:lnTo>
                    <a:pt x="36" y="23"/>
                  </a:lnTo>
                  <a:lnTo>
                    <a:pt x="33" y="14"/>
                  </a:lnTo>
                  <a:lnTo>
                    <a:pt x="29" y="9"/>
                  </a:lnTo>
                  <a:lnTo>
                    <a:pt x="22" y="7"/>
                  </a:lnTo>
                  <a:close/>
                  <a:moveTo>
                    <a:pt x="23" y="0"/>
                  </a:moveTo>
                  <a:lnTo>
                    <a:pt x="33" y="2"/>
                  </a:lnTo>
                  <a:lnTo>
                    <a:pt x="40" y="9"/>
                  </a:lnTo>
                  <a:lnTo>
                    <a:pt x="45" y="19"/>
                  </a:lnTo>
                  <a:lnTo>
                    <a:pt x="46" y="33"/>
                  </a:lnTo>
                  <a:lnTo>
                    <a:pt x="45" y="49"/>
                  </a:lnTo>
                  <a:lnTo>
                    <a:pt x="39" y="60"/>
                  </a:lnTo>
                  <a:lnTo>
                    <a:pt x="32" y="67"/>
                  </a:lnTo>
                  <a:lnTo>
                    <a:pt x="22" y="69"/>
                  </a:lnTo>
                  <a:lnTo>
                    <a:pt x="13" y="67"/>
                  </a:lnTo>
                  <a:lnTo>
                    <a:pt x="6" y="60"/>
                  </a:lnTo>
                  <a:lnTo>
                    <a:pt x="2" y="49"/>
                  </a:lnTo>
                  <a:lnTo>
                    <a:pt x="0" y="35"/>
                  </a:lnTo>
                  <a:lnTo>
                    <a:pt x="2" y="20"/>
                  </a:lnTo>
                  <a:lnTo>
                    <a:pt x="6" y="9"/>
                  </a:lnTo>
                  <a:lnTo>
                    <a:pt x="14" y="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1535113" y="1917700"/>
            <a:ext cx="606425" cy="134938"/>
            <a:chOff x="1535113" y="1917700"/>
            <a:chExt cx="606425" cy="134938"/>
          </a:xfrm>
        </p:grpSpPr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1535113" y="1917700"/>
              <a:ext cx="61913" cy="134938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2" y="0"/>
                </a:cxn>
                <a:cxn ang="0">
                  <a:pos x="22" y="10"/>
                </a:cxn>
                <a:cxn ang="0">
                  <a:pos x="27" y="10"/>
                </a:cxn>
                <a:cxn ang="0">
                  <a:pos x="31" y="11"/>
                </a:cxn>
                <a:cxn ang="0">
                  <a:pos x="36" y="13"/>
                </a:cxn>
                <a:cxn ang="0">
                  <a:pos x="33" y="20"/>
                </a:cxn>
                <a:cxn ang="0">
                  <a:pos x="29" y="18"/>
                </a:cxn>
                <a:cxn ang="0">
                  <a:pos x="25" y="17"/>
                </a:cxn>
                <a:cxn ang="0">
                  <a:pos x="21" y="17"/>
                </a:cxn>
                <a:cxn ang="0">
                  <a:pos x="17" y="18"/>
                </a:cxn>
                <a:cxn ang="0">
                  <a:pos x="14" y="18"/>
                </a:cxn>
                <a:cxn ang="0">
                  <a:pos x="11" y="21"/>
                </a:cxn>
                <a:cxn ang="0">
                  <a:pos x="10" y="24"/>
                </a:cxn>
                <a:cxn ang="0">
                  <a:pos x="10" y="29"/>
                </a:cxn>
                <a:cxn ang="0">
                  <a:pos x="11" y="31"/>
                </a:cxn>
                <a:cxn ang="0">
                  <a:pos x="18" y="36"/>
                </a:cxn>
                <a:cxn ang="0">
                  <a:pos x="31" y="43"/>
                </a:cxn>
                <a:cxn ang="0">
                  <a:pos x="37" y="49"/>
                </a:cxn>
                <a:cxn ang="0">
                  <a:pos x="39" y="57"/>
                </a:cxn>
                <a:cxn ang="0">
                  <a:pos x="38" y="61"/>
                </a:cxn>
                <a:cxn ang="0">
                  <a:pos x="37" y="65"/>
                </a:cxn>
                <a:cxn ang="0">
                  <a:pos x="34" y="68"/>
                </a:cxn>
                <a:cxn ang="0">
                  <a:pos x="31" y="71"/>
                </a:cxn>
                <a:cxn ang="0">
                  <a:pos x="27" y="73"/>
                </a:cxn>
                <a:cxn ang="0">
                  <a:pos x="22" y="74"/>
                </a:cxn>
                <a:cxn ang="0">
                  <a:pos x="22" y="85"/>
                </a:cxn>
                <a:cxn ang="0">
                  <a:pos x="15" y="85"/>
                </a:cxn>
                <a:cxn ang="0">
                  <a:pos x="15" y="75"/>
                </a:cxn>
                <a:cxn ang="0">
                  <a:pos x="4" y="73"/>
                </a:cxn>
                <a:cxn ang="0">
                  <a:pos x="0" y="71"/>
                </a:cxn>
                <a:cxn ang="0">
                  <a:pos x="2" y="63"/>
                </a:cxn>
                <a:cxn ang="0">
                  <a:pos x="11" y="67"/>
                </a:cxn>
                <a:cxn ang="0">
                  <a:pos x="21" y="67"/>
                </a:cxn>
                <a:cxn ang="0">
                  <a:pos x="24" y="66"/>
                </a:cxn>
                <a:cxn ang="0">
                  <a:pos x="27" y="64"/>
                </a:cxn>
                <a:cxn ang="0">
                  <a:pos x="29" y="61"/>
                </a:cxn>
                <a:cxn ang="0">
                  <a:pos x="29" y="54"/>
                </a:cxn>
                <a:cxn ang="0">
                  <a:pos x="28" y="52"/>
                </a:cxn>
                <a:cxn ang="0">
                  <a:pos x="25" y="49"/>
                </a:cxn>
                <a:cxn ang="0">
                  <a:pos x="22" y="47"/>
                </a:cxn>
                <a:cxn ang="0">
                  <a:pos x="9" y="40"/>
                </a:cxn>
                <a:cxn ang="0">
                  <a:pos x="3" y="35"/>
                </a:cxn>
                <a:cxn ang="0">
                  <a:pos x="1" y="27"/>
                </a:cxn>
                <a:cxn ang="0">
                  <a:pos x="1" y="22"/>
                </a:cxn>
                <a:cxn ang="0">
                  <a:pos x="3" y="18"/>
                </a:cxn>
                <a:cxn ang="0">
                  <a:pos x="6" y="15"/>
                </a:cxn>
                <a:cxn ang="0">
                  <a:pos x="11" y="12"/>
                </a:cxn>
                <a:cxn ang="0">
                  <a:pos x="17" y="10"/>
                </a:cxn>
                <a:cxn ang="0">
                  <a:pos x="17" y="0"/>
                </a:cxn>
              </a:cxnLst>
              <a:rect l="0" t="0" r="r" b="b"/>
              <a:pathLst>
                <a:path w="39" h="85">
                  <a:moveTo>
                    <a:pt x="17" y="0"/>
                  </a:moveTo>
                  <a:lnTo>
                    <a:pt x="22" y="0"/>
                  </a:lnTo>
                  <a:lnTo>
                    <a:pt x="22" y="10"/>
                  </a:lnTo>
                  <a:lnTo>
                    <a:pt x="27" y="10"/>
                  </a:lnTo>
                  <a:lnTo>
                    <a:pt x="31" y="11"/>
                  </a:lnTo>
                  <a:lnTo>
                    <a:pt x="36" y="13"/>
                  </a:lnTo>
                  <a:lnTo>
                    <a:pt x="33" y="20"/>
                  </a:lnTo>
                  <a:lnTo>
                    <a:pt x="29" y="18"/>
                  </a:lnTo>
                  <a:lnTo>
                    <a:pt x="25" y="17"/>
                  </a:lnTo>
                  <a:lnTo>
                    <a:pt x="21" y="17"/>
                  </a:lnTo>
                  <a:lnTo>
                    <a:pt x="17" y="18"/>
                  </a:lnTo>
                  <a:lnTo>
                    <a:pt x="14" y="18"/>
                  </a:lnTo>
                  <a:lnTo>
                    <a:pt x="11" y="21"/>
                  </a:lnTo>
                  <a:lnTo>
                    <a:pt x="10" y="24"/>
                  </a:lnTo>
                  <a:lnTo>
                    <a:pt x="10" y="29"/>
                  </a:lnTo>
                  <a:lnTo>
                    <a:pt x="11" y="31"/>
                  </a:lnTo>
                  <a:lnTo>
                    <a:pt x="18" y="36"/>
                  </a:lnTo>
                  <a:lnTo>
                    <a:pt x="31" y="43"/>
                  </a:lnTo>
                  <a:lnTo>
                    <a:pt x="37" y="49"/>
                  </a:lnTo>
                  <a:lnTo>
                    <a:pt x="39" y="57"/>
                  </a:lnTo>
                  <a:lnTo>
                    <a:pt x="38" y="61"/>
                  </a:lnTo>
                  <a:lnTo>
                    <a:pt x="37" y="65"/>
                  </a:lnTo>
                  <a:lnTo>
                    <a:pt x="34" y="68"/>
                  </a:lnTo>
                  <a:lnTo>
                    <a:pt x="31" y="71"/>
                  </a:lnTo>
                  <a:lnTo>
                    <a:pt x="27" y="73"/>
                  </a:lnTo>
                  <a:lnTo>
                    <a:pt x="22" y="74"/>
                  </a:lnTo>
                  <a:lnTo>
                    <a:pt x="22" y="85"/>
                  </a:lnTo>
                  <a:lnTo>
                    <a:pt x="15" y="85"/>
                  </a:lnTo>
                  <a:lnTo>
                    <a:pt x="15" y="75"/>
                  </a:lnTo>
                  <a:lnTo>
                    <a:pt x="4" y="73"/>
                  </a:lnTo>
                  <a:lnTo>
                    <a:pt x="0" y="71"/>
                  </a:lnTo>
                  <a:lnTo>
                    <a:pt x="2" y="63"/>
                  </a:lnTo>
                  <a:lnTo>
                    <a:pt x="11" y="67"/>
                  </a:lnTo>
                  <a:lnTo>
                    <a:pt x="21" y="67"/>
                  </a:lnTo>
                  <a:lnTo>
                    <a:pt x="24" y="66"/>
                  </a:lnTo>
                  <a:lnTo>
                    <a:pt x="27" y="64"/>
                  </a:lnTo>
                  <a:lnTo>
                    <a:pt x="29" y="61"/>
                  </a:lnTo>
                  <a:lnTo>
                    <a:pt x="29" y="54"/>
                  </a:lnTo>
                  <a:lnTo>
                    <a:pt x="28" y="52"/>
                  </a:lnTo>
                  <a:lnTo>
                    <a:pt x="25" y="49"/>
                  </a:lnTo>
                  <a:lnTo>
                    <a:pt x="22" y="47"/>
                  </a:lnTo>
                  <a:lnTo>
                    <a:pt x="9" y="40"/>
                  </a:lnTo>
                  <a:lnTo>
                    <a:pt x="3" y="35"/>
                  </a:lnTo>
                  <a:lnTo>
                    <a:pt x="1" y="27"/>
                  </a:lnTo>
                  <a:lnTo>
                    <a:pt x="1" y="22"/>
                  </a:lnTo>
                  <a:lnTo>
                    <a:pt x="3" y="18"/>
                  </a:lnTo>
                  <a:lnTo>
                    <a:pt x="6" y="15"/>
                  </a:lnTo>
                  <a:lnTo>
                    <a:pt x="11" y="12"/>
                  </a:lnTo>
                  <a:lnTo>
                    <a:pt x="17" y="1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1625600" y="1931988"/>
              <a:ext cx="34925" cy="1063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2" y="0"/>
                </a:cxn>
                <a:cxn ang="0">
                  <a:pos x="22" y="67"/>
                </a:cxn>
                <a:cxn ang="0">
                  <a:pos x="13" y="67"/>
                </a:cxn>
                <a:cxn ang="0">
                  <a:pos x="13" y="9"/>
                </a:cxn>
                <a:cxn ang="0">
                  <a:pos x="2" y="15"/>
                </a:cxn>
                <a:cxn ang="0">
                  <a:pos x="0" y="8"/>
                </a:cxn>
                <a:cxn ang="0">
                  <a:pos x="14" y="0"/>
                </a:cxn>
              </a:cxnLst>
              <a:rect l="0" t="0" r="r" b="b"/>
              <a:pathLst>
                <a:path w="22" h="67">
                  <a:moveTo>
                    <a:pt x="14" y="0"/>
                  </a:moveTo>
                  <a:lnTo>
                    <a:pt x="22" y="0"/>
                  </a:lnTo>
                  <a:lnTo>
                    <a:pt x="22" y="67"/>
                  </a:lnTo>
                  <a:lnTo>
                    <a:pt x="13" y="67"/>
                  </a:lnTo>
                  <a:lnTo>
                    <a:pt x="13" y="9"/>
                  </a:lnTo>
                  <a:lnTo>
                    <a:pt x="2" y="15"/>
                  </a:lnTo>
                  <a:lnTo>
                    <a:pt x="0" y="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0" name="Freeform 56"/>
            <p:cNvSpPr>
              <a:spLocks noEditPoints="1"/>
            </p:cNvSpPr>
            <p:nvPr/>
          </p:nvSpPr>
          <p:spPr bwMode="auto">
            <a:xfrm>
              <a:off x="1698625" y="1930400"/>
              <a:ext cx="73025" cy="109538"/>
            </a:xfrm>
            <a:custGeom>
              <a:avLst/>
              <a:gdLst/>
              <a:ahLst/>
              <a:cxnLst>
                <a:cxn ang="0">
                  <a:pos x="22" y="7"/>
                </a:cxn>
                <a:cxn ang="0">
                  <a:pos x="17" y="9"/>
                </a:cxn>
                <a:cxn ang="0">
                  <a:pos x="12" y="14"/>
                </a:cxn>
                <a:cxn ang="0">
                  <a:pos x="10" y="23"/>
                </a:cxn>
                <a:cxn ang="0">
                  <a:pos x="9" y="35"/>
                </a:cxn>
                <a:cxn ang="0">
                  <a:pos x="11" y="49"/>
                </a:cxn>
                <a:cxn ang="0">
                  <a:pos x="15" y="59"/>
                </a:cxn>
                <a:cxn ang="0">
                  <a:pos x="22" y="63"/>
                </a:cxn>
                <a:cxn ang="0">
                  <a:pos x="29" y="60"/>
                </a:cxn>
                <a:cxn ang="0">
                  <a:pos x="33" y="55"/>
                </a:cxn>
                <a:cxn ang="0">
                  <a:pos x="36" y="46"/>
                </a:cxn>
                <a:cxn ang="0">
                  <a:pos x="37" y="35"/>
                </a:cxn>
                <a:cxn ang="0">
                  <a:pos x="36" y="23"/>
                </a:cxn>
                <a:cxn ang="0">
                  <a:pos x="33" y="14"/>
                </a:cxn>
                <a:cxn ang="0">
                  <a:pos x="29" y="9"/>
                </a:cxn>
                <a:cxn ang="0">
                  <a:pos x="22" y="7"/>
                </a:cxn>
                <a:cxn ang="0">
                  <a:pos x="23" y="0"/>
                </a:cxn>
                <a:cxn ang="0">
                  <a:pos x="32" y="2"/>
                </a:cxn>
                <a:cxn ang="0">
                  <a:pos x="40" y="9"/>
                </a:cxn>
                <a:cxn ang="0">
                  <a:pos x="45" y="19"/>
                </a:cxn>
                <a:cxn ang="0">
                  <a:pos x="46" y="33"/>
                </a:cxn>
                <a:cxn ang="0">
                  <a:pos x="43" y="49"/>
                </a:cxn>
                <a:cxn ang="0">
                  <a:pos x="39" y="60"/>
                </a:cxn>
                <a:cxn ang="0">
                  <a:pos x="32" y="67"/>
                </a:cxn>
                <a:cxn ang="0">
                  <a:pos x="22" y="69"/>
                </a:cxn>
                <a:cxn ang="0">
                  <a:pos x="13" y="67"/>
                </a:cxn>
                <a:cxn ang="0">
                  <a:pos x="6" y="60"/>
                </a:cxn>
                <a:cxn ang="0">
                  <a:pos x="2" y="49"/>
                </a:cxn>
                <a:cxn ang="0">
                  <a:pos x="0" y="35"/>
                </a:cxn>
                <a:cxn ang="0">
                  <a:pos x="2" y="20"/>
                </a:cxn>
                <a:cxn ang="0">
                  <a:pos x="6" y="9"/>
                </a:cxn>
                <a:cxn ang="0">
                  <a:pos x="14" y="2"/>
                </a:cxn>
                <a:cxn ang="0">
                  <a:pos x="23" y="0"/>
                </a:cxn>
              </a:cxnLst>
              <a:rect l="0" t="0" r="r" b="b"/>
              <a:pathLst>
                <a:path w="46" h="69">
                  <a:moveTo>
                    <a:pt x="22" y="7"/>
                  </a:moveTo>
                  <a:lnTo>
                    <a:pt x="17" y="9"/>
                  </a:lnTo>
                  <a:lnTo>
                    <a:pt x="12" y="14"/>
                  </a:lnTo>
                  <a:lnTo>
                    <a:pt x="10" y="23"/>
                  </a:lnTo>
                  <a:lnTo>
                    <a:pt x="9" y="35"/>
                  </a:lnTo>
                  <a:lnTo>
                    <a:pt x="11" y="49"/>
                  </a:lnTo>
                  <a:lnTo>
                    <a:pt x="15" y="59"/>
                  </a:lnTo>
                  <a:lnTo>
                    <a:pt x="22" y="63"/>
                  </a:lnTo>
                  <a:lnTo>
                    <a:pt x="29" y="60"/>
                  </a:lnTo>
                  <a:lnTo>
                    <a:pt x="33" y="55"/>
                  </a:lnTo>
                  <a:lnTo>
                    <a:pt x="36" y="46"/>
                  </a:lnTo>
                  <a:lnTo>
                    <a:pt x="37" y="35"/>
                  </a:lnTo>
                  <a:lnTo>
                    <a:pt x="36" y="23"/>
                  </a:lnTo>
                  <a:lnTo>
                    <a:pt x="33" y="14"/>
                  </a:lnTo>
                  <a:lnTo>
                    <a:pt x="29" y="9"/>
                  </a:lnTo>
                  <a:lnTo>
                    <a:pt x="22" y="7"/>
                  </a:lnTo>
                  <a:close/>
                  <a:moveTo>
                    <a:pt x="23" y="0"/>
                  </a:moveTo>
                  <a:lnTo>
                    <a:pt x="32" y="2"/>
                  </a:lnTo>
                  <a:lnTo>
                    <a:pt x="40" y="9"/>
                  </a:lnTo>
                  <a:lnTo>
                    <a:pt x="45" y="19"/>
                  </a:lnTo>
                  <a:lnTo>
                    <a:pt x="46" y="33"/>
                  </a:lnTo>
                  <a:lnTo>
                    <a:pt x="43" y="49"/>
                  </a:lnTo>
                  <a:lnTo>
                    <a:pt x="39" y="60"/>
                  </a:lnTo>
                  <a:lnTo>
                    <a:pt x="32" y="67"/>
                  </a:lnTo>
                  <a:lnTo>
                    <a:pt x="22" y="69"/>
                  </a:lnTo>
                  <a:lnTo>
                    <a:pt x="13" y="67"/>
                  </a:lnTo>
                  <a:lnTo>
                    <a:pt x="6" y="60"/>
                  </a:lnTo>
                  <a:lnTo>
                    <a:pt x="2" y="49"/>
                  </a:lnTo>
                  <a:lnTo>
                    <a:pt x="0" y="35"/>
                  </a:lnTo>
                  <a:lnTo>
                    <a:pt x="2" y="20"/>
                  </a:lnTo>
                  <a:lnTo>
                    <a:pt x="6" y="9"/>
                  </a:lnTo>
                  <a:lnTo>
                    <a:pt x="14" y="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1" name="Freeform 57"/>
            <p:cNvSpPr>
              <a:spLocks noEditPoints="1"/>
            </p:cNvSpPr>
            <p:nvPr/>
          </p:nvSpPr>
          <p:spPr bwMode="auto">
            <a:xfrm>
              <a:off x="1781175" y="1930400"/>
              <a:ext cx="73025" cy="109538"/>
            </a:xfrm>
            <a:custGeom>
              <a:avLst/>
              <a:gdLst/>
              <a:ahLst/>
              <a:cxnLst>
                <a:cxn ang="0">
                  <a:pos x="24" y="7"/>
                </a:cxn>
                <a:cxn ang="0">
                  <a:pos x="18" y="9"/>
                </a:cxn>
                <a:cxn ang="0">
                  <a:pos x="14" y="14"/>
                </a:cxn>
                <a:cxn ang="0">
                  <a:pos x="12" y="23"/>
                </a:cxn>
                <a:cxn ang="0">
                  <a:pos x="10" y="35"/>
                </a:cxn>
                <a:cxn ang="0">
                  <a:pos x="10" y="46"/>
                </a:cxn>
                <a:cxn ang="0">
                  <a:pos x="14" y="55"/>
                </a:cxn>
                <a:cxn ang="0">
                  <a:pos x="18" y="60"/>
                </a:cxn>
                <a:cxn ang="0">
                  <a:pos x="24" y="63"/>
                </a:cxn>
                <a:cxn ang="0">
                  <a:pos x="30" y="60"/>
                </a:cxn>
                <a:cxn ang="0">
                  <a:pos x="34" y="55"/>
                </a:cxn>
                <a:cxn ang="0">
                  <a:pos x="36" y="46"/>
                </a:cxn>
                <a:cxn ang="0">
                  <a:pos x="37" y="35"/>
                </a:cxn>
                <a:cxn ang="0">
                  <a:pos x="36" y="23"/>
                </a:cxn>
                <a:cxn ang="0">
                  <a:pos x="34" y="14"/>
                </a:cxn>
                <a:cxn ang="0">
                  <a:pos x="30" y="9"/>
                </a:cxn>
                <a:cxn ang="0">
                  <a:pos x="24" y="7"/>
                </a:cxn>
                <a:cxn ang="0">
                  <a:pos x="24" y="0"/>
                </a:cxn>
                <a:cxn ang="0">
                  <a:pos x="34" y="2"/>
                </a:cxn>
                <a:cxn ang="0">
                  <a:pos x="41" y="9"/>
                </a:cxn>
                <a:cxn ang="0">
                  <a:pos x="45" y="19"/>
                </a:cxn>
                <a:cxn ang="0">
                  <a:pos x="46" y="33"/>
                </a:cxn>
                <a:cxn ang="0">
                  <a:pos x="45" y="49"/>
                </a:cxn>
                <a:cxn ang="0">
                  <a:pos x="41" y="60"/>
                </a:cxn>
                <a:cxn ang="0">
                  <a:pos x="33" y="67"/>
                </a:cxn>
                <a:cxn ang="0">
                  <a:pos x="23" y="69"/>
                </a:cxn>
                <a:cxn ang="0">
                  <a:pos x="14" y="67"/>
                </a:cxn>
                <a:cxn ang="0">
                  <a:pos x="7" y="60"/>
                </a:cxn>
                <a:cxn ang="0">
                  <a:pos x="3" y="49"/>
                </a:cxn>
                <a:cxn ang="0">
                  <a:pos x="0" y="35"/>
                </a:cxn>
                <a:cxn ang="0">
                  <a:pos x="3" y="20"/>
                </a:cxn>
                <a:cxn ang="0">
                  <a:pos x="7" y="9"/>
                </a:cxn>
                <a:cxn ang="0">
                  <a:pos x="15" y="2"/>
                </a:cxn>
                <a:cxn ang="0">
                  <a:pos x="24" y="0"/>
                </a:cxn>
              </a:cxnLst>
              <a:rect l="0" t="0" r="r" b="b"/>
              <a:pathLst>
                <a:path w="46" h="69">
                  <a:moveTo>
                    <a:pt x="24" y="7"/>
                  </a:moveTo>
                  <a:lnTo>
                    <a:pt x="18" y="9"/>
                  </a:lnTo>
                  <a:lnTo>
                    <a:pt x="14" y="14"/>
                  </a:lnTo>
                  <a:lnTo>
                    <a:pt x="12" y="23"/>
                  </a:lnTo>
                  <a:lnTo>
                    <a:pt x="10" y="35"/>
                  </a:lnTo>
                  <a:lnTo>
                    <a:pt x="10" y="46"/>
                  </a:lnTo>
                  <a:lnTo>
                    <a:pt x="14" y="55"/>
                  </a:lnTo>
                  <a:lnTo>
                    <a:pt x="18" y="60"/>
                  </a:lnTo>
                  <a:lnTo>
                    <a:pt x="24" y="63"/>
                  </a:lnTo>
                  <a:lnTo>
                    <a:pt x="30" y="60"/>
                  </a:lnTo>
                  <a:lnTo>
                    <a:pt x="34" y="55"/>
                  </a:lnTo>
                  <a:lnTo>
                    <a:pt x="36" y="46"/>
                  </a:lnTo>
                  <a:lnTo>
                    <a:pt x="37" y="35"/>
                  </a:lnTo>
                  <a:lnTo>
                    <a:pt x="36" y="23"/>
                  </a:lnTo>
                  <a:lnTo>
                    <a:pt x="34" y="14"/>
                  </a:lnTo>
                  <a:lnTo>
                    <a:pt x="30" y="9"/>
                  </a:lnTo>
                  <a:lnTo>
                    <a:pt x="24" y="7"/>
                  </a:lnTo>
                  <a:close/>
                  <a:moveTo>
                    <a:pt x="24" y="0"/>
                  </a:moveTo>
                  <a:lnTo>
                    <a:pt x="34" y="2"/>
                  </a:lnTo>
                  <a:lnTo>
                    <a:pt x="41" y="9"/>
                  </a:lnTo>
                  <a:lnTo>
                    <a:pt x="45" y="19"/>
                  </a:lnTo>
                  <a:lnTo>
                    <a:pt x="46" y="33"/>
                  </a:lnTo>
                  <a:lnTo>
                    <a:pt x="45" y="49"/>
                  </a:lnTo>
                  <a:lnTo>
                    <a:pt x="41" y="60"/>
                  </a:lnTo>
                  <a:lnTo>
                    <a:pt x="33" y="67"/>
                  </a:lnTo>
                  <a:lnTo>
                    <a:pt x="23" y="69"/>
                  </a:lnTo>
                  <a:lnTo>
                    <a:pt x="14" y="67"/>
                  </a:lnTo>
                  <a:lnTo>
                    <a:pt x="7" y="60"/>
                  </a:lnTo>
                  <a:lnTo>
                    <a:pt x="3" y="49"/>
                  </a:lnTo>
                  <a:lnTo>
                    <a:pt x="0" y="35"/>
                  </a:lnTo>
                  <a:lnTo>
                    <a:pt x="3" y="20"/>
                  </a:lnTo>
                  <a:lnTo>
                    <a:pt x="7" y="9"/>
                  </a:lnTo>
                  <a:lnTo>
                    <a:pt x="15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2" name="Freeform 58"/>
            <p:cNvSpPr>
              <a:spLocks noEditPoints="1"/>
            </p:cNvSpPr>
            <p:nvPr/>
          </p:nvSpPr>
          <p:spPr bwMode="auto">
            <a:xfrm>
              <a:off x="1866900" y="1930400"/>
              <a:ext cx="73025" cy="109538"/>
            </a:xfrm>
            <a:custGeom>
              <a:avLst/>
              <a:gdLst/>
              <a:ahLst/>
              <a:cxnLst>
                <a:cxn ang="0">
                  <a:pos x="23" y="7"/>
                </a:cxn>
                <a:cxn ang="0">
                  <a:pos x="17" y="9"/>
                </a:cxn>
                <a:cxn ang="0">
                  <a:pos x="12" y="14"/>
                </a:cxn>
                <a:cxn ang="0">
                  <a:pos x="10" y="23"/>
                </a:cxn>
                <a:cxn ang="0">
                  <a:pos x="9" y="35"/>
                </a:cxn>
                <a:cxn ang="0">
                  <a:pos x="10" y="49"/>
                </a:cxn>
                <a:cxn ang="0">
                  <a:pos x="15" y="59"/>
                </a:cxn>
                <a:cxn ang="0">
                  <a:pos x="23" y="63"/>
                </a:cxn>
                <a:cxn ang="0">
                  <a:pos x="28" y="60"/>
                </a:cxn>
                <a:cxn ang="0">
                  <a:pos x="33" y="55"/>
                </a:cxn>
                <a:cxn ang="0">
                  <a:pos x="35" y="46"/>
                </a:cxn>
                <a:cxn ang="0">
                  <a:pos x="36" y="35"/>
                </a:cxn>
                <a:cxn ang="0">
                  <a:pos x="36" y="23"/>
                </a:cxn>
                <a:cxn ang="0">
                  <a:pos x="33" y="14"/>
                </a:cxn>
                <a:cxn ang="0">
                  <a:pos x="29" y="9"/>
                </a:cxn>
                <a:cxn ang="0">
                  <a:pos x="23" y="7"/>
                </a:cxn>
                <a:cxn ang="0">
                  <a:pos x="24" y="0"/>
                </a:cxn>
                <a:cxn ang="0">
                  <a:pos x="33" y="2"/>
                </a:cxn>
                <a:cxn ang="0">
                  <a:pos x="39" y="9"/>
                </a:cxn>
                <a:cxn ang="0">
                  <a:pos x="44" y="19"/>
                </a:cxn>
                <a:cxn ang="0">
                  <a:pos x="46" y="33"/>
                </a:cxn>
                <a:cxn ang="0">
                  <a:pos x="44" y="49"/>
                </a:cxn>
                <a:cxn ang="0">
                  <a:pos x="39" y="60"/>
                </a:cxn>
                <a:cxn ang="0">
                  <a:pos x="33" y="67"/>
                </a:cxn>
                <a:cxn ang="0">
                  <a:pos x="23" y="69"/>
                </a:cxn>
                <a:cxn ang="0">
                  <a:pos x="14" y="67"/>
                </a:cxn>
                <a:cxn ang="0">
                  <a:pos x="6" y="60"/>
                </a:cxn>
                <a:cxn ang="0">
                  <a:pos x="1" y="49"/>
                </a:cxn>
                <a:cxn ang="0">
                  <a:pos x="0" y="35"/>
                </a:cxn>
                <a:cxn ang="0">
                  <a:pos x="1" y="20"/>
                </a:cxn>
                <a:cxn ang="0">
                  <a:pos x="7" y="9"/>
                </a:cxn>
                <a:cxn ang="0">
                  <a:pos x="14" y="2"/>
                </a:cxn>
                <a:cxn ang="0">
                  <a:pos x="24" y="0"/>
                </a:cxn>
              </a:cxnLst>
              <a:rect l="0" t="0" r="r" b="b"/>
              <a:pathLst>
                <a:path w="46" h="69">
                  <a:moveTo>
                    <a:pt x="23" y="7"/>
                  </a:moveTo>
                  <a:lnTo>
                    <a:pt x="17" y="9"/>
                  </a:lnTo>
                  <a:lnTo>
                    <a:pt x="12" y="14"/>
                  </a:lnTo>
                  <a:lnTo>
                    <a:pt x="10" y="23"/>
                  </a:lnTo>
                  <a:lnTo>
                    <a:pt x="9" y="35"/>
                  </a:lnTo>
                  <a:lnTo>
                    <a:pt x="10" y="49"/>
                  </a:lnTo>
                  <a:lnTo>
                    <a:pt x="15" y="59"/>
                  </a:lnTo>
                  <a:lnTo>
                    <a:pt x="23" y="63"/>
                  </a:lnTo>
                  <a:lnTo>
                    <a:pt x="28" y="60"/>
                  </a:lnTo>
                  <a:lnTo>
                    <a:pt x="33" y="55"/>
                  </a:lnTo>
                  <a:lnTo>
                    <a:pt x="35" y="46"/>
                  </a:lnTo>
                  <a:lnTo>
                    <a:pt x="36" y="35"/>
                  </a:lnTo>
                  <a:lnTo>
                    <a:pt x="36" y="23"/>
                  </a:lnTo>
                  <a:lnTo>
                    <a:pt x="33" y="14"/>
                  </a:lnTo>
                  <a:lnTo>
                    <a:pt x="29" y="9"/>
                  </a:lnTo>
                  <a:lnTo>
                    <a:pt x="23" y="7"/>
                  </a:lnTo>
                  <a:close/>
                  <a:moveTo>
                    <a:pt x="24" y="0"/>
                  </a:moveTo>
                  <a:lnTo>
                    <a:pt x="33" y="2"/>
                  </a:lnTo>
                  <a:lnTo>
                    <a:pt x="39" y="9"/>
                  </a:lnTo>
                  <a:lnTo>
                    <a:pt x="44" y="19"/>
                  </a:lnTo>
                  <a:lnTo>
                    <a:pt x="46" y="33"/>
                  </a:lnTo>
                  <a:lnTo>
                    <a:pt x="44" y="49"/>
                  </a:lnTo>
                  <a:lnTo>
                    <a:pt x="39" y="60"/>
                  </a:lnTo>
                  <a:lnTo>
                    <a:pt x="33" y="67"/>
                  </a:lnTo>
                  <a:lnTo>
                    <a:pt x="23" y="69"/>
                  </a:lnTo>
                  <a:lnTo>
                    <a:pt x="14" y="67"/>
                  </a:lnTo>
                  <a:lnTo>
                    <a:pt x="6" y="60"/>
                  </a:lnTo>
                  <a:lnTo>
                    <a:pt x="1" y="49"/>
                  </a:lnTo>
                  <a:lnTo>
                    <a:pt x="0" y="35"/>
                  </a:lnTo>
                  <a:lnTo>
                    <a:pt x="1" y="20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1954213" y="2019300"/>
              <a:ext cx="19050" cy="206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2"/>
                </a:cxn>
                <a:cxn ang="0">
                  <a:pos x="12" y="7"/>
                </a:cxn>
                <a:cxn ang="0">
                  <a:pos x="11" y="10"/>
                </a:cxn>
                <a:cxn ang="0">
                  <a:pos x="8" y="13"/>
                </a:cxn>
                <a:cxn ang="0">
                  <a:pos x="3" y="13"/>
                </a:cxn>
                <a:cxn ang="0">
                  <a:pos x="1" y="11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1" y="2"/>
                </a:cxn>
                <a:cxn ang="0">
                  <a:pos x="6" y="0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lnTo>
                    <a:pt x="10" y="2"/>
                  </a:lnTo>
                  <a:lnTo>
                    <a:pt x="12" y="7"/>
                  </a:lnTo>
                  <a:lnTo>
                    <a:pt x="11" y="10"/>
                  </a:lnTo>
                  <a:lnTo>
                    <a:pt x="8" y="13"/>
                  </a:lnTo>
                  <a:lnTo>
                    <a:pt x="3" y="13"/>
                  </a:lnTo>
                  <a:lnTo>
                    <a:pt x="1" y="11"/>
                  </a:lnTo>
                  <a:lnTo>
                    <a:pt x="0" y="9"/>
                  </a:lnTo>
                  <a:lnTo>
                    <a:pt x="0" y="4"/>
                  </a:lnTo>
                  <a:lnTo>
                    <a:pt x="1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4" name="Freeform 60"/>
            <p:cNvSpPr>
              <a:spLocks noEditPoints="1"/>
            </p:cNvSpPr>
            <p:nvPr/>
          </p:nvSpPr>
          <p:spPr bwMode="auto">
            <a:xfrm>
              <a:off x="1984375" y="1930400"/>
              <a:ext cx="73025" cy="109538"/>
            </a:xfrm>
            <a:custGeom>
              <a:avLst/>
              <a:gdLst/>
              <a:ahLst/>
              <a:cxnLst>
                <a:cxn ang="0">
                  <a:pos x="22" y="7"/>
                </a:cxn>
                <a:cxn ang="0">
                  <a:pos x="17" y="9"/>
                </a:cxn>
                <a:cxn ang="0">
                  <a:pos x="14" y="14"/>
                </a:cxn>
                <a:cxn ang="0">
                  <a:pos x="10" y="23"/>
                </a:cxn>
                <a:cxn ang="0">
                  <a:pos x="9" y="35"/>
                </a:cxn>
                <a:cxn ang="0">
                  <a:pos x="11" y="49"/>
                </a:cxn>
                <a:cxn ang="0">
                  <a:pos x="16" y="59"/>
                </a:cxn>
                <a:cxn ang="0">
                  <a:pos x="22" y="63"/>
                </a:cxn>
                <a:cxn ang="0">
                  <a:pos x="29" y="60"/>
                </a:cxn>
                <a:cxn ang="0">
                  <a:pos x="34" y="55"/>
                </a:cxn>
                <a:cxn ang="0">
                  <a:pos x="36" y="46"/>
                </a:cxn>
                <a:cxn ang="0">
                  <a:pos x="37" y="35"/>
                </a:cxn>
                <a:cxn ang="0">
                  <a:pos x="36" y="23"/>
                </a:cxn>
                <a:cxn ang="0">
                  <a:pos x="34" y="14"/>
                </a:cxn>
                <a:cxn ang="0">
                  <a:pos x="29" y="9"/>
                </a:cxn>
                <a:cxn ang="0">
                  <a:pos x="22" y="7"/>
                </a:cxn>
                <a:cxn ang="0">
                  <a:pos x="24" y="0"/>
                </a:cxn>
                <a:cxn ang="0">
                  <a:pos x="34" y="2"/>
                </a:cxn>
                <a:cxn ang="0">
                  <a:pos x="40" y="9"/>
                </a:cxn>
                <a:cxn ang="0">
                  <a:pos x="45" y="19"/>
                </a:cxn>
                <a:cxn ang="0">
                  <a:pos x="46" y="33"/>
                </a:cxn>
                <a:cxn ang="0">
                  <a:pos x="45" y="49"/>
                </a:cxn>
                <a:cxn ang="0">
                  <a:pos x="39" y="60"/>
                </a:cxn>
                <a:cxn ang="0">
                  <a:pos x="33" y="67"/>
                </a:cxn>
                <a:cxn ang="0">
                  <a:pos x="22" y="69"/>
                </a:cxn>
                <a:cxn ang="0">
                  <a:pos x="14" y="67"/>
                </a:cxn>
                <a:cxn ang="0">
                  <a:pos x="7" y="60"/>
                </a:cxn>
                <a:cxn ang="0">
                  <a:pos x="2" y="49"/>
                </a:cxn>
                <a:cxn ang="0">
                  <a:pos x="0" y="35"/>
                </a:cxn>
                <a:cxn ang="0">
                  <a:pos x="2" y="20"/>
                </a:cxn>
                <a:cxn ang="0">
                  <a:pos x="7" y="9"/>
                </a:cxn>
                <a:cxn ang="0">
                  <a:pos x="15" y="2"/>
                </a:cxn>
                <a:cxn ang="0">
                  <a:pos x="24" y="0"/>
                </a:cxn>
              </a:cxnLst>
              <a:rect l="0" t="0" r="r" b="b"/>
              <a:pathLst>
                <a:path w="46" h="69">
                  <a:moveTo>
                    <a:pt x="22" y="7"/>
                  </a:moveTo>
                  <a:lnTo>
                    <a:pt x="17" y="9"/>
                  </a:lnTo>
                  <a:lnTo>
                    <a:pt x="14" y="14"/>
                  </a:lnTo>
                  <a:lnTo>
                    <a:pt x="10" y="23"/>
                  </a:lnTo>
                  <a:lnTo>
                    <a:pt x="9" y="35"/>
                  </a:lnTo>
                  <a:lnTo>
                    <a:pt x="11" y="49"/>
                  </a:lnTo>
                  <a:lnTo>
                    <a:pt x="16" y="59"/>
                  </a:lnTo>
                  <a:lnTo>
                    <a:pt x="22" y="63"/>
                  </a:lnTo>
                  <a:lnTo>
                    <a:pt x="29" y="60"/>
                  </a:lnTo>
                  <a:lnTo>
                    <a:pt x="34" y="55"/>
                  </a:lnTo>
                  <a:lnTo>
                    <a:pt x="36" y="46"/>
                  </a:lnTo>
                  <a:lnTo>
                    <a:pt x="37" y="35"/>
                  </a:lnTo>
                  <a:lnTo>
                    <a:pt x="36" y="23"/>
                  </a:lnTo>
                  <a:lnTo>
                    <a:pt x="34" y="14"/>
                  </a:lnTo>
                  <a:lnTo>
                    <a:pt x="29" y="9"/>
                  </a:lnTo>
                  <a:lnTo>
                    <a:pt x="22" y="7"/>
                  </a:lnTo>
                  <a:close/>
                  <a:moveTo>
                    <a:pt x="24" y="0"/>
                  </a:moveTo>
                  <a:lnTo>
                    <a:pt x="34" y="2"/>
                  </a:lnTo>
                  <a:lnTo>
                    <a:pt x="40" y="9"/>
                  </a:lnTo>
                  <a:lnTo>
                    <a:pt x="45" y="19"/>
                  </a:lnTo>
                  <a:lnTo>
                    <a:pt x="46" y="33"/>
                  </a:lnTo>
                  <a:lnTo>
                    <a:pt x="45" y="49"/>
                  </a:lnTo>
                  <a:lnTo>
                    <a:pt x="39" y="60"/>
                  </a:lnTo>
                  <a:lnTo>
                    <a:pt x="33" y="67"/>
                  </a:lnTo>
                  <a:lnTo>
                    <a:pt x="22" y="69"/>
                  </a:lnTo>
                  <a:lnTo>
                    <a:pt x="14" y="67"/>
                  </a:lnTo>
                  <a:lnTo>
                    <a:pt x="7" y="60"/>
                  </a:lnTo>
                  <a:lnTo>
                    <a:pt x="2" y="49"/>
                  </a:lnTo>
                  <a:lnTo>
                    <a:pt x="0" y="35"/>
                  </a:lnTo>
                  <a:lnTo>
                    <a:pt x="2" y="20"/>
                  </a:lnTo>
                  <a:lnTo>
                    <a:pt x="7" y="9"/>
                  </a:lnTo>
                  <a:lnTo>
                    <a:pt x="15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5" name="Freeform 61"/>
            <p:cNvSpPr>
              <a:spLocks noEditPoints="1"/>
            </p:cNvSpPr>
            <p:nvPr/>
          </p:nvSpPr>
          <p:spPr bwMode="auto">
            <a:xfrm>
              <a:off x="2070100" y="1930400"/>
              <a:ext cx="71438" cy="109538"/>
            </a:xfrm>
            <a:custGeom>
              <a:avLst/>
              <a:gdLst/>
              <a:ahLst/>
              <a:cxnLst>
                <a:cxn ang="0">
                  <a:pos x="22" y="7"/>
                </a:cxn>
                <a:cxn ang="0">
                  <a:pos x="17" y="9"/>
                </a:cxn>
                <a:cxn ang="0">
                  <a:pos x="12" y="14"/>
                </a:cxn>
                <a:cxn ang="0">
                  <a:pos x="10" y="23"/>
                </a:cxn>
                <a:cxn ang="0">
                  <a:pos x="9" y="35"/>
                </a:cxn>
                <a:cxn ang="0">
                  <a:pos x="9" y="46"/>
                </a:cxn>
                <a:cxn ang="0">
                  <a:pos x="12" y="55"/>
                </a:cxn>
                <a:cxn ang="0">
                  <a:pos x="17" y="60"/>
                </a:cxn>
                <a:cxn ang="0">
                  <a:pos x="22" y="63"/>
                </a:cxn>
                <a:cxn ang="0">
                  <a:pos x="28" y="60"/>
                </a:cxn>
                <a:cxn ang="0">
                  <a:pos x="32" y="55"/>
                </a:cxn>
                <a:cxn ang="0">
                  <a:pos x="35" y="46"/>
                </a:cxn>
                <a:cxn ang="0">
                  <a:pos x="36" y="35"/>
                </a:cxn>
                <a:cxn ang="0">
                  <a:pos x="35" y="23"/>
                </a:cxn>
                <a:cxn ang="0">
                  <a:pos x="32" y="14"/>
                </a:cxn>
                <a:cxn ang="0">
                  <a:pos x="28" y="9"/>
                </a:cxn>
                <a:cxn ang="0">
                  <a:pos x="22" y="7"/>
                </a:cxn>
                <a:cxn ang="0">
                  <a:pos x="22" y="0"/>
                </a:cxn>
                <a:cxn ang="0">
                  <a:pos x="32" y="2"/>
                </a:cxn>
                <a:cxn ang="0">
                  <a:pos x="39" y="9"/>
                </a:cxn>
                <a:cxn ang="0">
                  <a:pos x="44" y="19"/>
                </a:cxn>
                <a:cxn ang="0">
                  <a:pos x="45" y="33"/>
                </a:cxn>
                <a:cxn ang="0">
                  <a:pos x="44" y="49"/>
                </a:cxn>
                <a:cxn ang="0">
                  <a:pos x="39" y="60"/>
                </a:cxn>
                <a:cxn ang="0">
                  <a:pos x="32" y="67"/>
                </a:cxn>
                <a:cxn ang="0">
                  <a:pos x="22" y="69"/>
                </a:cxn>
                <a:cxn ang="0">
                  <a:pos x="21" y="69"/>
                </a:cxn>
                <a:cxn ang="0">
                  <a:pos x="12" y="67"/>
                </a:cxn>
                <a:cxn ang="0">
                  <a:pos x="5" y="60"/>
                </a:cxn>
                <a:cxn ang="0">
                  <a:pos x="1" y="49"/>
                </a:cxn>
                <a:cxn ang="0">
                  <a:pos x="0" y="35"/>
                </a:cxn>
                <a:cxn ang="0">
                  <a:pos x="1" y="20"/>
                </a:cxn>
                <a:cxn ang="0">
                  <a:pos x="5" y="9"/>
                </a:cxn>
                <a:cxn ang="0">
                  <a:pos x="13" y="2"/>
                </a:cxn>
                <a:cxn ang="0">
                  <a:pos x="22" y="0"/>
                </a:cxn>
              </a:cxnLst>
              <a:rect l="0" t="0" r="r" b="b"/>
              <a:pathLst>
                <a:path w="45" h="69">
                  <a:moveTo>
                    <a:pt x="22" y="7"/>
                  </a:moveTo>
                  <a:lnTo>
                    <a:pt x="17" y="9"/>
                  </a:lnTo>
                  <a:lnTo>
                    <a:pt x="12" y="14"/>
                  </a:lnTo>
                  <a:lnTo>
                    <a:pt x="10" y="23"/>
                  </a:lnTo>
                  <a:lnTo>
                    <a:pt x="9" y="35"/>
                  </a:lnTo>
                  <a:lnTo>
                    <a:pt x="9" y="46"/>
                  </a:lnTo>
                  <a:lnTo>
                    <a:pt x="12" y="55"/>
                  </a:lnTo>
                  <a:lnTo>
                    <a:pt x="17" y="60"/>
                  </a:lnTo>
                  <a:lnTo>
                    <a:pt x="22" y="63"/>
                  </a:lnTo>
                  <a:lnTo>
                    <a:pt x="28" y="60"/>
                  </a:lnTo>
                  <a:lnTo>
                    <a:pt x="32" y="55"/>
                  </a:lnTo>
                  <a:lnTo>
                    <a:pt x="35" y="46"/>
                  </a:lnTo>
                  <a:lnTo>
                    <a:pt x="36" y="35"/>
                  </a:lnTo>
                  <a:lnTo>
                    <a:pt x="35" y="23"/>
                  </a:lnTo>
                  <a:lnTo>
                    <a:pt x="32" y="14"/>
                  </a:lnTo>
                  <a:lnTo>
                    <a:pt x="28" y="9"/>
                  </a:lnTo>
                  <a:lnTo>
                    <a:pt x="22" y="7"/>
                  </a:lnTo>
                  <a:close/>
                  <a:moveTo>
                    <a:pt x="22" y="0"/>
                  </a:moveTo>
                  <a:lnTo>
                    <a:pt x="32" y="2"/>
                  </a:lnTo>
                  <a:lnTo>
                    <a:pt x="39" y="9"/>
                  </a:lnTo>
                  <a:lnTo>
                    <a:pt x="44" y="19"/>
                  </a:lnTo>
                  <a:lnTo>
                    <a:pt x="45" y="33"/>
                  </a:lnTo>
                  <a:lnTo>
                    <a:pt x="44" y="49"/>
                  </a:lnTo>
                  <a:lnTo>
                    <a:pt x="39" y="60"/>
                  </a:lnTo>
                  <a:lnTo>
                    <a:pt x="32" y="67"/>
                  </a:lnTo>
                  <a:lnTo>
                    <a:pt x="22" y="69"/>
                  </a:lnTo>
                  <a:lnTo>
                    <a:pt x="21" y="69"/>
                  </a:lnTo>
                  <a:lnTo>
                    <a:pt x="12" y="67"/>
                  </a:lnTo>
                  <a:lnTo>
                    <a:pt x="5" y="60"/>
                  </a:lnTo>
                  <a:lnTo>
                    <a:pt x="1" y="49"/>
                  </a:lnTo>
                  <a:lnTo>
                    <a:pt x="0" y="35"/>
                  </a:lnTo>
                  <a:lnTo>
                    <a:pt x="1" y="20"/>
                  </a:lnTo>
                  <a:lnTo>
                    <a:pt x="5" y="9"/>
                  </a:lnTo>
                  <a:lnTo>
                    <a:pt x="13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sp>
        <p:nvSpPr>
          <p:cNvPr id="1086" name="Line 62"/>
          <p:cNvSpPr>
            <a:spLocks noChangeShapeType="1"/>
          </p:cNvSpPr>
          <p:nvPr/>
        </p:nvSpPr>
        <p:spPr bwMode="auto">
          <a:xfrm>
            <a:off x="2211388" y="2347913"/>
            <a:ext cx="4973638" cy="1420813"/>
          </a:xfrm>
          <a:prstGeom prst="line">
            <a:avLst/>
          </a:pr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87" name="Freeform 63"/>
          <p:cNvSpPr>
            <a:spLocks/>
          </p:cNvSpPr>
          <p:nvPr/>
        </p:nvSpPr>
        <p:spPr bwMode="auto">
          <a:xfrm>
            <a:off x="7123113" y="3702050"/>
            <a:ext cx="193675" cy="107950"/>
          </a:xfrm>
          <a:custGeom>
            <a:avLst/>
            <a:gdLst/>
            <a:ahLst/>
            <a:cxnLst>
              <a:cxn ang="0">
                <a:pos x="19" y="0"/>
              </a:cxn>
              <a:cxn ang="0">
                <a:pos x="20" y="0"/>
              </a:cxn>
              <a:cxn ang="0">
                <a:pos x="69" y="37"/>
              </a:cxn>
              <a:cxn ang="0">
                <a:pos x="96" y="51"/>
              </a:cxn>
              <a:cxn ang="0">
                <a:pos x="122" y="66"/>
              </a:cxn>
              <a:cxn ang="0">
                <a:pos x="61" y="63"/>
              </a:cxn>
              <a:cxn ang="0">
                <a:pos x="1" y="68"/>
              </a:cxn>
              <a:cxn ang="0">
                <a:pos x="0" y="67"/>
              </a:cxn>
              <a:cxn ang="0">
                <a:pos x="30" y="39"/>
              </a:cxn>
              <a:cxn ang="0">
                <a:pos x="19" y="0"/>
              </a:cxn>
            </a:cxnLst>
            <a:rect l="0" t="0" r="r" b="b"/>
            <a:pathLst>
              <a:path w="122" h="68">
                <a:moveTo>
                  <a:pt x="19" y="0"/>
                </a:moveTo>
                <a:lnTo>
                  <a:pt x="20" y="0"/>
                </a:lnTo>
                <a:lnTo>
                  <a:pt x="69" y="37"/>
                </a:lnTo>
                <a:lnTo>
                  <a:pt x="96" y="51"/>
                </a:lnTo>
                <a:lnTo>
                  <a:pt x="122" y="66"/>
                </a:lnTo>
                <a:lnTo>
                  <a:pt x="61" y="63"/>
                </a:lnTo>
                <a:lnTo>
                  <a:pt x="1" y="68"/>
                </a:lnTo>
                <a:lnTo>
                  <a:pt x="0" y="67"/>
                </a:lnTo>
                <a:lnTo>
                  <a:pt x="30" y="39"/>
                </a:lnTo>
                <a:lnTo>
                  <a:pt x="19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193" name="Group 192"/>
          <p:cNvGrpSpPr/>
          <p:nvPr/>
        </p:nvGrpSpPr>
        <p:grpSpPr>
          <a:xfrm>
            <a:off x="2427288" y="1979613"/>
            <a:ext cx="2390775" cy="942975"/>
            <a:chOff x="2427288" y="1979613"/>
            <a:chExt cx="2390775" cy="942975"/>
          </a:xfrm>
        </p:grpSpPr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2487613" y="1979613"/>
              <a:ext cx="98425" cy="114300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47" y="1"/>
                </a:cxn>
                <a:cxn ang="0">
                  <a:pos x="53" y="4"/>
                </a:cxn>
                <a:cxn ang="0">
                  <a:pos x="57" y="6"/>
                </a:cxn>
                <a:cxn ang="0">
                  <a:pos x="59" y="8"/>
                </a:cxn>
                <a:cxn ang="0">
                  <a:pos x="62" y="9"/>
                </a:cxn>
                <a:cxn ang="0">
                  <a:pos x="58" y="16"/>
                </a:cxn>
                <a:cxn ang="0">
                  <a:pos x="55" y="13"/>
                </a:cxn>
                <a:cxn ang="0">
                  <a:pos x="50" y="10"/>
                </a:cxn>
                <a:cxn ang="0">
                  <a:pos x="45" y="9"/>
                </a:cxn>
                <a:cxn ang="0">
                  <a:pos x="34" y="8"/>
                </a:cxn>
                <a:cxn ang="0">
                  <a:pos x="25" y="10"/>
                </a:cxn>
                <a:cxn ang="0">
                  <a:pos x="17" y="18"/>
                </a:cxn>
                <a:cxn ang="0">
                  <a:pos x="11" y="29"/>
                </a:cxn>
                <a:cxn ang="0">
                  <a:pos x="10" y="41"/>
                </a:cxn>
                <a:cxn ang="0">
                  <a:pos x="12" y="51"/>
                </a:cxn>
                <a:cxn ang="0">
                  <a:pos x="19" y="58"/>
                </a:cxn>
                <a:cxn ang="0">
                  <a:pos x="29" y="63"/>
                </a:cxn>
                <a:cxn ang="0">
                  <a:pos x="33" y="64"/>
                </a:cxn>
                <a:cxn ang="0">
                  <a:pos x="37" y="65"/>
                </a:cxn>
                <a:cxn ang="0">
                  <a:pos x="40" y="65"/>
                </a:cxn>
                <a:cxn ang="0">
                  <a:pos x="44" y="64"/>
                </a:cxn>
                <a:cxn ang="0">
                  <a:pos x="44" y="72"/>
                </a:cxn>
                <a:cxn ang="0">
                  <a:pos x="36" y="72"/>
                </a:cxn>
                <a:cxn ang="0">
                  <a:pos x="25" y="70"/>
                </a:cxn>
                <a:cxn ang="0">
                  <a:pos x="12" y="64"/>
                </a:cxn>
                <a:cxn ang="0">
                  <a:pos x="5" y="55"/>
                </a:cxn>
                <a:cxn ang="0">
                  <a:pos x="0" y="42"/>
                </a:cxn>
                <a:cxn ang="0">
                  <a:pos x="2" y="27"/>
                </a:cxn>
                <a:cxn ang="0">
                  <a:pos x="9" y="13"/>
                </a:cxn>
                <a:cxn ang="0">
                  <a:pos x="19" y="4"/>
                </a:cxn>
                <a:cxn ang="0">
                  <a:pos x="33" y="0"/>
                </a:cxn>
              </a:cxnLst>
              <a:rect l="0" t="0" r="r" b="b"/>
              <a:pathLst>
                <a:path w="62" h="72">
                  <a:moveTo>
                    <a:pt x="33" y="0"/>
                  </a:moveTo>
                  <a:lnTo>
                    <a:pt x="47" y="1"/>
                  </a:lnTo>
                  <a:lnTo>
                    <a:pt x="53" y="4"/>
                  </a:lnTo>
                  <a:lnTo>
                    <a:pt x="57" y="6"/>
                  </a:lnTo>
                  <a:lnTo>
                    <a:pt x="59" y="8"/>
                  </a:lnTo>
                  <a:lnTo>
                    <a:pt x="62" y="9"/>
                  </a:lnTo>
                  <a:lnTo>
                    <a:pt x="58" y="16"/>
                  </a:lnTo>
                  <a:lnTo>
                    <a:pt x="55" y="13"/>
                  </a:lnTo>
                  <a:lnTo>
                    <a:pt x="50" y="10"/>
                  </a:lnTo>
                  <a:lnTo>
                    <a:pt x="45" y="9"/>
                  </a:lnTo>
                  <a:lnTo>
                    <a:pt x="34" y="8"/>
                  </a:lnTo>
                  <a:lnTo>
                    <a:pt x="25" y="10"/>
                  </a:lnTo>
                  <a:lnTo>
                    <a:pt x="17" y="18"/>
                  </a:lnTo>
                  <a:lnTo>
                    <a:pt x="11" y="29"/>
                  </a:lnTo>
                  <a:lnTo>
                    <a:pt x="10" y="41"/>
                  </a:lnTo>
                  <a:lnTo>
                    <a:pt x="12" y="51"/>
                  </a:lnTo>
                  <a:lnTo>
                    <a:pt x="19" y="58"/>
                  </a:lnTo>
                  <a:lnTo>
                    <a:pt x="29" y="63"/>
                  </a:lnTo>
                  <a:lnTo>
                    <a:pt x="33" y="64"/>
                  </a:lnTo>
                  <a:lnTo>
                    <a:pt x="37" y="65"/>
                  </a:lnTo>
                  <a:lnTo>
                    <a:pt x="40" y="65"/>
                  </a:lnTo>
                  <a:lnTo>
                    <a:pt x="44" y="64"/>
                  </a:lnTo>
                  <a:lnTo>
                    <a:pt x="44" y="72"/>
                  </a:lnTo>
                  <a:lnTo>
                    <a:pt x="36" y="72"/>
                  </a:lnTo>
                  <a:lnTo>
                    <a:pt x="25" y="70"/>
                  </a:lnTo>
                  <a:lnTo>
                    <a:pt x="12" y="64"/>
                  </a:lnTo>
                  <a:lnTo>
                    <a:pt x="5" y="55"/>
                  </a:lnTo>
                  <a:lnTo>
                    <a:pt x="0" y="42"/>
                  </a:lnTo>
                  <a:lnTo>
                    <a:pt x="2" y="27"/>
                  </a:lnTo>
                  <a:lnTo>
                    <a:pt x="9" y="13"/>
                  </a:lnTo>
                  <a:lnTo>
                    <a:pt x="19" y="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9" name="Freeform 65"/>
            <p:cNvSpPr>
              <a:spLocks noEditPoints="1"/>
            </p:cNvSpPr>
            <p:nvPr/>
          </p:nvSpPr>
          <p:spPr bwMode="auto">
            <a:xfrm>
              <a:off x="2576513" y="2032000"/>
              <a:ext cx="77788" cy="82550"/>
            </a:xfrm>
            <a:custGeom>
              <a:avLst/>
              <a:gdLst/>
              <a:ahLst/>
              <a:cxnLst>
                <a:cxn ang="0">
                  <a:pos x="22" y="8"/>
                </a:cxn>
                <a:cxn ang="0">
                  <a:pos x="17" y="10"/>
                </a:cxn>
                <a:cxn ang="0">
                  <a:pos x="12" y="15"/>
                </a:cxn>
                <a:cxn ang="0">
                  <a:pos x="10" y="22"/>
                </a:cxn>
                <a:cxn ang="0">
                  <a:pos x="9" y="32"/>
                </a:cxn>
                <a:cxn ang="0">
                  <a:pos x="12" y="40"/>
                </a:cxn>
                <a:cxn ang="0">
                  <a:pos x="19" y="45"/>
                </a:cxn>
                <a:cxn ang="0">
                  <a:pos x="27" y="45"/>
                </a:cxn>
                <a:cxn ang="0">
                  <a:pos x="35" y="39"/>
                </a:cxn>
                <a:cxn ang="0">
                  <a:pos x="39" y="30"/>
                </a:cxn>
                <a:cxn ang="0">
                  <a:pos x="40" y="23"/>
                </a:cxn>
                <a:cxn ang="0">
                  <a:pos x="39" y="17"/>
                </a:cxn>
                <a:cxn ang="0">
                  <a:pos x="36" y="11"/>
                </a:cxn>
                <a:cxn ang="0">
                  <a:pos x="30" y="8"/>
                </a:cxn>
                <a:cxn ang="0">
                  <a:pos x="22" y="8"/>
                </a:cxn>
                <a:cxn ang="0">
                  <a:pos x="22" y="0"/>
                </a:cxn>
                <a:cxn ang="0">
                  <a:pos x="33" y="1"/>
                </a:cxn>
                <a:cxn ang="0">
                  <a:pos x="41" y="5"/>
                </a:cxn>
                <a:cxn ang="0">
                  <a:pos x="47" y="12"/>
                </a:cxn>
                <a:cxn ang="0">
                  <a:pos x="49" y="22"/>
                </a:cxn>
                <a:cxn ang="0">
                  <a:pos x="48" y="32"/>
                </a:cxn>
                <a:cxn ang="0">
                  <a:pos x="43" y="43"/>
                </a:cxn>
                <a:cxn ang="0">
                  <a:pos x="35" y="49"/>
                </a:cxn>
                <a:cxn ang="0">
                  <a:pos x="26" y="52"/>
                </a:cxn>
                <a:cxn ang="0">
                  <a:pos x="17" y="51"/>
                </a:cxn>
                <a:cxn ang="0">
                  <a:pos x="8" y="47"/>
                </a:cxn>
                <a:cxn ang="0">
                  <a:pos x="2" y="40"/>
                </a:cxn>
                <a:cxn ang="0">
                  <a:pos x="0" y="30"/>
                </a:cxn>
                <a:cxn ang="0">
                  <a:pos x="1" y="20"/>
                </a:cxn>
                <a:cxn ang="0">
                  <a:pos x="6" y="10"/>
                </a:cxn>
                <a:cxn ang="0">
                  <a:pos x="13" y="3"/>
                </a:cxn>
                <a:cxn ang="0">
                  <a:pos x="22" y="0"/>
                </a:cxn>
              </a:cxnLst>
              <a:rect l="0" t="0" r="r" b="b"/>
              <a:pathLst>
                <a:path w="49" h="52">
                  <a:moveTo>
                    <a:pt x="22" y="8"/>
                  </a:moveTo>
                  <a:lnTo>
                    <a:pt x="17" y="10"/>
                  </a:lnTo>
                  <a:lnTo>
                    <a:pt x="12" y="15"/>
                  </a:lnTo>
                  <a:lnTo>
                    <a:pt x="10" y="22"/>
                  </a:lnTo>
                  <a:lnTo>
                    <a:pt x="9" y="32"/>
                  </a:lnTo>
                  <a:lnTo>
                    <a:pt x="12" y="40"/>
                  </a:lnTo>
                  <a:lnTo>
                    <a:pt x="19" y="45"/>
                  </a:lnTo>
                  <a:lnTo>
                    <a:pt x="27" y="45"/>
                  </a:lnTo>
                  <a:lnTo>
                    <a:pt x="35" y="39"/>
                  </a:lnTo>
                  <a:lnTo>
                    <a:pt x="39" y="30"/>
                  </a:lnTo>
                  <a:lnTo>
                    <a:pt x="40" y="23"/>
                  </a:lnTo>
                  <a:lnTo>
                    <a:pt x="39" y="17"/>
                  </a:lnTo>
                  <a:lnTo>
                    <a:pt x="36" y="11"/>
                  </a:lnTo>
                  <a:lnTo>
                    <a:pt x="30" y="8"/>
                  </a:lnTo>
                  <a:lnTo>
                    <a:pt x="22" y="8"/>
                  </a:lnTo>
                  <a:close/>
                  <a:moveTo>
                    <a:pt x="22" y="0"/>
                  </a:moveTo>
                  <a:lnTo>
                    <a:pt x="33" y="1"/>
                  </a:lnTo>
                  <a:lnTo>
                    <a:pt x="41" y="5"/>
                  </a:lnTo>
                  <a:lnTo>
                    <a:pt x="47" y="12"/>
                  </a:lnTo>
                  <a:lnTo>
                    <a:pt x="49" y="22"/>
                  </a:lnTo>
                  <a:lnTo>
                    <a:pt x="48" y="32"/>
                  </a:lnTo>
                  <a:lnTo>
                    <a:pt x="43" y="43"/>
                  </a:lnTo>
                  <a:lnTo>
                    <a:pt x="35" y="49"/>
                  </a:lnTo>
                  <a:lnTo>
                    <a:pt x="26" y="52"/>
                  </a:lnTo>
                  <a:lnTo>
                    <a:pt x="17" y="51"/>
                  </a:lnTo>
                  <a:lnTo>
                    <a:pt x="8" y="47"/>
                  </a:lnTo>
                  <a:lnTo>
                    <a:pt x="2" y="40"/>
                  </a:lnTo>
                  <a:lnTo>
                    <a:pt x="0" y="30"/>
                  </a:lnTo>
                  <a:lnTo>
                    <a:pt x="1" y="20"/>
                  </a:lnTo>
                  <a:lnTo>
                    <a:pt x="6" y="10"/>
                  </a:lnTo>
                  <a:lnTo>
                    <a:pt x="13" y="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2654300" y="2054225"/>
              <a:ext cx="68263" cy="80963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32" y="1"/>
                </a:cxn>
                <a:cxn ang="0">
                  <a:pos x="36" y="3"/>
                </a:cxn>
                <a:cxn ang="0">
                  <a:pos x="41" y="5"/>
                </a:cxn>
                <a:cxn ang="0">
                  <a:pos x="43" y="7"/>
                </a:cxn>
                <a:cxn ang="0">
                  <a:pos x="40" y="13"/>
                </a:cxn>
                <a:cxn ang="0">
                  <a:pos x="37" y="11"/>
                </a:cxn>
                <a:cxn ang="0">
                  <a:pos x="34" y="9"/>
                </a:cxn>
                <a:cxn ang="0">
                  <a:pos x="29" y="7"/>
                </a:cxn>
                <a:cxn ang="0">
                  <a:pos x="26" y="7"/>
                </a:cxn>
                <a:cxn ang="0">
                  <a:pos x="22" y="9"/>
                </a:cxn>
                <a:cxn ang="0">
                  <a:pos x="20" y="11"/>
                </a:cxn>
                <a:cxn ang="0">
                  <a:pos x="19" y="15"/>
                </a:cxn>
                <a:cxn ang="0">
                  <a:pos x="20" y="17"/>
                </a:cxn>
                <a:cxn ang="0">
                  <a:pos x="24" y="19"/>
                </a:cxn>
                <a:cxn ang="0">
                  <a:pos x="33" y="28"/>
                </a:cxn>
                <a:cxn ang="0">
                  <a:pos x="35" y="34"/>
                </a:cxn>
                <a:cxn ang="0">
                  <a:pos x="35" y="41"/>
                </a:cxn>
                <a:cxn ang="0">
                  <a:pos x="31" y="47"/>
                </a:cxn>
                <a:cxn ang="0">
                  <a:pos x="23" y="51"/>
                </a:cxn>
                <a:cxn ang="0">
                  <a:pos x="13" y="50"/>
                </a:cxn>
                <a:cxn ang="0">
                  <a:pos x="8" y="48"/>
                </a:cxn>
                <a:cxn ang="0">
                  <a:pos x="4" y="45"/>
                </a:cxn>
                <a:cxn ang="0">
                  <a:pos x="0" y="43"/>
                </a:cxn>
                <a:cxn ang="0">
                  <a:pos x="5" y="37"/>
                </a:cxn>
                <a:cxn ang="0">
                  <a:pos x="7" y="40"/>
                </a:cxn>
                <a:cxn ang="0">
                  <a:pos x="10" y="42"/>
                </a:cxn>
                <a:cxn ang="0">
                  <a:pos x="15" y="44"/>
                </a:cxn>
                <a:cxn ang="0">
                  <a:pos x="22" y="44"/>
                </a:cxn>
                <a:cxn ang="0">
                  <a:pos x="24" y="43"/>
                </a:cxn>
                <a:cxn ang="0">
                  <a:pos x="25" y="42"/>
                </a:cxn>
                <a:cxn ang="0">
                  <a:pos x="26" y="40"/>
                </a:cxn>
                <a:cxn ang="0">
                  <a:pos x="27" y="36"/>
                </a:cxn>
                <a:cxn ang="0">
                  <a:pos x="26" y="33"/>
                </a:cxn>
                <a:cxn ang="0">
                  <a:pos x="20" y="27"/>
                </a:cxn>
                <a:cxn ang="0">
                  <a:pos x="15" y="24"/>
                </a:cxn>
                <a:cxn ang="0">
                  <a:pos x="13" y="19"/>
                </a:cxn>
                <a:cxn ang="0">
                  <a:pos x="12" y="15"/>
                </a:cxn>
                <a:cxn ang="0">
                  <a:pos x="12" y="10"/>
                </a:cxn>
                <a:cxn ang="0">
                  <a:pos x="15" y="4"/>
                </a:cxn>
                <a:cxn ang="0">
                  <a:pos x="23" y="0"/>
                </a:cxn>
              </a:cxnLst>
              <a:rect l="0" t="0" r="r" b="b"/>
              <a:pathLst>
                <a:path w="43" h="51">
                  <a:moveTo>
                    <a:pt x="23" y="0"/>
                  </a:moveTo>
                  <a:lnTo>
                    <a:pt x="32" y="1"/>
                  </a:lnTo>
                  <a:lnTo>
                    <a:pt x="36" y="3"/>
                  </a:lnTo>
                  <a:lnTo>
                    <a:pt x="41" y="5"/>
                  </a:lnTo>
                  <a:lnTo>
                    <a:pt x="43" y="7"/>
                  </a:lnTo>
                  <a:lnTo>
                    <a:pt x="40" y="13"/>
                  </a:lnTo>
                  <a:lnTo>
                    <a:pt x="37" y="11"/>
                  </a:lnTo>
                  <a:lnTo>
                    <a:pt x="34" y="9"/>
                  </a:lnTo>
                  <a:lnTo>
                    <a:pt x="29" y="7"/>
                  </a:lnTo>
                  <a:lnTo>
                    <a:pt x="26" y="7"/>
                  </a:lnTo>
                  <a:lnTo>
                    <a:pt x="22" y="9"/>
                  </a:lnTo>
                  <a:lnTo>
                    <a:pt x="20" y="11"/>
                  </a:lnTo>
                  <a:lnTo>
                    <a:pt x="19" y="15"/>
                  </a:lnTo>
                  <a:lnTo>
                    <a:pt x="20" y="17"/>
                  </a:lnTo>
                  <a:lnTo>
                    <a:pt x="24" y="19"/>
                  </a:lnTo>
                  <a:lnTo>
                    <a:pt x="33" y="28"/>
                  </a:lnTo>
                  <a:lnTo>
                    <a:pt x="35" y="34"/>
                  </a:lnTo>
                  <a:lnTo>
                    <a:pt x="35" y="41"/>
                  </a:lnTo>
                  <a:lnTo>
                    <a:pt x="31" y="47"/>
                  </a:lnTo>
                  <a:lnTo>
                    <a:pt x="23" y="51"/>
                  </a:lnTo>
                  <a:lnTo>
                    <a:pt x="13" y="50"/>
                  </a:lnTo>
                  <a:lnTo>
                    <a:pt x="8" y="48"/>
                  </a:lnTo>
                  <a:lnTo>
                    <a:pt x="4" y="45"/>
                  </a:lnTo>
                  <a:lnTo>
                    <a:pt x="0" y="43"/>
                  </a:lnTo>
                  <a:lnTo>
                    <a:pt x="5" y="37"/>
                  </a:lnTo>
                  <a:lnTo>
                    <a:pt x="7" y="40"/>
                  </a:lnTo>
                  <a:lnTo>
                    <a:pt x="10" y="42"/>
                  </a:lnTo>
                  <a:lnTo>
                    <a:pt x="15" y="44"/>
                  </a:lnTo>
                  <a:lnTo>
                    <a:pt x="22" y="44"/>
                  </a:lnTo>
                  <a:lnTo>
                    <a:pt x="24" y="43"/>
                  </a:lnTo>
                  <a:lnTo>
                    <a:pt x="25" y="42"/>
                  </a:lnTo>
                  <a:lnTo>
                    <a:pt x="26" y="40"/>
                  </a:lnTo>
                  <a:lnTo>
                    <a:pt x="27" y="36"/>
                  </a:lnTo>
                  <a:lnTo>
                    <a:pt x="26" y="33"/>
                  </a:lnTo>
                  <a:lnTo>
                    <a:pt x="20" y="27"/>
                  </a:lnTo>
                  <a:lnTo>
                    <a:pt x="15" y="24"/>
                  </a:lnTo>
                  <a:lnTo>
                    <a:pt x="13" y="19"/>
                  </a:lnTo>
                  <a:lnTo>
                    <a:pt x="12" y="15"/>
                  </a:lnTo>
                  <a:lnTo>
                    <a:pt x="12" y="10"/>
                  </a:lnTo>
                  <a:lnTo>
                    <a:pt x="15" y="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2728913" y="2054225"/>
              <a:ext cx="52388" cy="101600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1" y="13"/>
                </a:cxn>
                <a:cxn ang="0">
                  <a:pos x="33" y="16"/>
                </a:cxn>
                <a:cxn ang="0">
                  <a:pos x="31" y="23"/>
                </a:cxn>
                <a:cxn ang="0">
                  <a:pos x="18" y="19"/>
                </a:cxn>
                <a:cxn ang="0">
                  <a:pos x="10" y="45"/>
                </a:cxn>
                <a:cxn ang="0">
                  <a:pos x="9" y="48"/>
                </a:cxn>
                <a:cxn ang="0">
                  <a:pos x="9" y="51"/>
                </a:cxn>
                <a:cxn ang="0">
                  <a:pos x="10" y="53"/>
                </a:cxn>
                <a:cxn ang="0">
                  <a:pos x="13" y="55"/>
                </a:cxn>
                <a:cxn ang="0">
                  <a:pos x="15" y="56"/>
                </a:cxn>
                <a:cxn ang="0">
                  <a:pos x="17" y="56"/>
                </a:cxn>
                <a:cxn ang="0">
                  <a:pos x="19" y="57"/>
                </a:cxn>
                <a:cxn ang="0">
                  <a:pos x="18" y="64"/>
                </a:cxn>
                <a:cxn ang="0">
                  <a:pos x="15" y="64"/>
                </a:cxn>
                <a:cxn ang="0">
                  <a:pos x="10" y="63"/>
                </a:cxn>
                <a:cxn ang="0">
                  <a:pos x="6" y="61"/>
                </a:cxn>
                <a:cxn ang="0">
                  <a:pos x="1" y="56"/>
                </a:cxn>
                <a:cxn ang="0">
                  <a:pos x="0" y="53"/>
                </a:cxn>
                <a:cxn ang="0">
                  <a:pos x="0" y="48"/>
                </a:cxn>
                <a:cxn ang="0">
                  <a:pos x="1" y="43"/>
                </a:cxn>
                <a:cxn ang="0">
                  <a:pos x="9" y="16"/>
                </a:cxn>
                <a:cxn ang="0">
                  <a:pos x="3" y="14"/>
                </a:cxn>
                <a:cxn ang="0">
                  <a:pos x="4" y="8"/>
                </a:cxn>
                <a:cxn ang="0">
                  <a:pos x="12" y="9"/>
                </a:cxn>
                <a:cxn ang="0">
                  <a:pos x="14" y="1"/>
                </a:cxn>
                <a:cxn ang="0">
                  <a:pos x="23" y="0"/>
                </a:cxn>
              </a:cxnLst>
              <a:rect l="0" t="0" r="r" b="b"/>
              <a:pathLst>
                <a:path w="33" h="64">
                  <a:moveTo>
                    <a:pt x="23" y="0"/>
                  </a:moveTo>
                  <a:lnTo>
                    <a:pt x="21" y="13"/>
                  </a:lnTo>
                  <a:lnTo>
                    <a:pt x="33" y="16"/>
                  </a:lnTo>
                  <a:lnTo>
                    <a:pt x="31" y="23"/>
                  </a:lnTo>
                  <a:lnTo>
                    <a:pt x="18" y="19"/>
                  </a:lnTo>
                  <a:lnTo>
                    <a:pt x="10" y="45"/>
                  </a:lnTo>
                  <a:lnTo>
                    <a:pt x="9" y="48"/>
                  </a:lnTo>
                  <a:lnTo>
                    <a:pt x="9" y="51"/>
                  </a:lnTo>
                  <a:lnTo>
                    <a:pt x="10" y="53"/>
                  </a:lnTo>
                  <a:lnTo>
                    <a:pt x="13" y="55"/>
                  </a:lnTo>
                  <a:lnTo>
                    <a:pt x="15" y="56"/>
                  </a:lnTo>
                  <a:lnTo>
                    <a:pt x="17" y="56"/>
                  </a:lnTo>
                  <a:lnTo>
                    <a:pt x="19" y="57"/>
                  </a:lnTo>
                  <a:lnTo>
                    <a:pt x="18" y="64"/>
                  </a:lnTo>
                  <a:lnTo>
                    <a:pt x="15" y="64"/>
                  </a:lnTo>
                  <a:lnTo>
                    <a:pt x="10" y="63"/>
                  </a:lnTo>
                  <a:lnTo>
                    <a:pt x="6" y="61"/>
                  </a:lnTo>
                  <a:lnTo>
                    <a:pt x="1" y="56"/>
                  </a:lnTo>
                  <a:lnTo>
                    <a:pt x="0" y="53"/>
                  </a:lnTo>
                  <a:lnTo>
                    <a:pt x="0" y="48"/>
                  </a:lnTo>
                  <a:lnTo>
                    <a:pt x="1" y="43"/>
                  </a:lnTo>
                  <a:lnTo>
                    <a:pt x="9" y="16"/>
                  </a:lnTo>
                  <a:lnTo>
                    <a:pt x="3" y="14"/>
                  </a:lnTo>
                  <a:lnTo>
                    <a:pt x="4" y="8"/>
                  </a:lnTo>
                  <a:lnTo>
                    <a:pt x="12" y="9"/>
                  </a:lnTo>
                  <a:lnTo>
                    <a:pt x="14" y="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2" name="Freeform 68"/>
            <p:cNvSpPr>
              <a:spLocks noEditPoints="1"/>
            </p:cNvSpPr>
            <p:nvPr/>
          </p:nvSpPr>
          <p:spPr bwMode="auto">
            <a:xfrm>
              <a:off x="2811463" y="2098675"/>
              <a:ext cx="77788" cy="84138"/>
            </a:xfrm>
            <a:custGeom>
              <a:avLst/>
              <a:gdLst/>
              <a:ahLst/>
              <a:cxnLst>
                <a:cxn ang="0">
                  <a:pos x="22" y="8"/>
                </a:cxn>
                <a:cxn ang="0">
                  <a:pos x="17" y="10"/>
                </a:cxn>
                <a:cxn ang="0">
                  <a:pos x="12" y="16"/>
                </a:cxn>
                <a:cxn ang="0">
                  <a:pos x="10" y="23"/>
                </a:cxn>
                <a:cxn ang="0">
                  <a:pos x="9" y="33"/>
                </a:cxn>
                <a:cxn ang="0">
                  <a:pos x="12" y="41"/>
                </a:cxn>
                <a:cxn ang="0">
                  <a:pos x="19" y="45"/>
                </a:cxn>
                <a:cxn ang="0">
                  <a:pos x="27" y="45"/>
                </a:cxn>
                <a:cxn ang="0">
                  <a:pos x="35" y="40"/>
                </a:cxn>
                <a:cxn ang="0">
                  <a:pos x="39" y="31"/>
                </a:cxn>
                <a:cxn ang="0">
                  <a:pos x="40" y="24"/>
                </a:cxn>
                <a:cxn ang="0">
                  <a:pos x="39" y="17"/>
                </a:cxn>
                <a:cxn ang="0">
                  <a:pos x="36" y="12"/>
                </a:cxn>
                <a:cxn ang="0">
                  <a:pos x="30" y="8"/>
                </a:cxn>
                <a:cxn ang="0">
                  <a:pos x="22" y="8"/>
                </a:cxn>
                <a:cxn ang="0">
                  <a:pos x="22" y="0"/>
                </a:cxn>
                <a:cxn ang="0">
                  <a:pos x="32" y="1"/>
                </a:cxn>
                <a:cxn ang="0">
                  <a:pos x="41" y="6"/>
                </a:cxn>
                <a:cxn ang="0">
                  <a:pos x="47" y="14"/>
                </a:cxn>
                <a:cxn ang="0">
                  <a:pos x="49" y="23"/>
                </a:cxn>
                <a:cxn ang="0">
                  <a:pos x="48" y="33"/>
                </a:cxn>
                <a:cxn ang="0">
                  <a:pos x="42" y="44"/>
                </a:cxn>
                <a:cxn ang="0">
                  <a:pos x="35" y="51"/>
                </a:cxn>
                <a:cxn ang="0">
                  <a:pos x="26" y="53"/>
                </a:cxn>
                <a:cxn ang="0">
                  <a:pos x="17" y="52"/>
                </a:cxn>
                <a:cxn ang="0">
                  <a:pos x="8" y="47"/>
                </a:cxn>
                <a:cxn ang="0">
                  <a:pos x="2" y="41"/>
                </a:cxn>
                <a:cxn ang="0">
                  <a:pos x="0" y="31"/>
                </a:cxn>
                <a:cxn ang="0">
                  <a:pos x="1" y="20"/>
                </a:cxn>
                <a:cxn ang="0">
                  <a:pos x="5" y="10"/>
                </a:cxn>
                <a:cxn ang="0">
                  <a:pos x="13" y="4"/>
                </a:cxn>
                <a:cxn ang="0">
                  <a:pos x="22" y="0"/>
                </a:cxn>
              </a:cxnLst>
              <a:rect l="0" t="0" r="r" b="b"/>
              <a:pathLst>
                <a:path w="49" h="53">
                  <a:moveTo>
                    <a:pt x="22" y="8"/>
                  </a:moveTo>
                  <a:lnTo>
                    <a:pt x="17" y="10"/>
                  </a:lnTo>
                  <a:lnTo>
                    <a:pt x="12" y="16"/>
                  </a:lnTo>
                  <a:lnTo>
                    <a:pt x="10" y="23"/>
                  </a:lnTo>
                  <a:lnTo>
                    <a:pt x="9" y="33"/>
                  </a:lnTo>
                  <a:lnTo>
                    <a:pt x="12" y="41"/>
                  </a:lnTo>
                  <a:lnTo>
                    <a:pt x="19" y="45"/>
                  </a:lnTo>
                  <a:lnTo>
                    <a:pt x="27" y="45"/>
                  </a:lnTo>
                  <a:lnTo>
                    <a:pt x="35" y="40"/>
                  </a:lnTo>
                  <a:lnTo>
                    <a:pt x="39" y="31"/>
                  </a:lnTo>
                  <a:lnTo>
                    <a:pt x="40" y="24"/>
                  </a:lnTo>
                  <a:lnTo>
                    <a:pt x="39" y="17"/>
                  </a:lnTo>
                  <a:lnTo>
                    <a:pt x="36" y="12"/>
                  </a:lnTo>
                  <a:lnTo>
                    <a:pt x="30" y="8"/>
                  </a:lnTo>
                  <a:lnTo>
                    <a:pt x="22" y="8"/>
                  </a:lnTo>
                  <a:close/>
                  <a:moveTo>
                    <a:pt x="22" y="0"/>
                  </a:moveTo>
                  <a:lnTo>
                    <a:pt x="32" y="1"/>
                  </a:lnTo>
                  <a:lnTo>
                    <a:pt x="41" y="6"/>
                  </a:lnTo>
                  <a:lnTo>
                    <a:pt x="47" y="14"/>
                  </a:lnTo>
                  <a:lnTo>
                    <a:pt x="49" y="23"/>
                  </a:lnTo>
                  <a:lnTo>
                    <a:pt x="48" y="33"/>
                  </a:lnTo>
                  <a:lnTo>
                    <a:pt x="42" y="44"/>
                  </a:lnTo>
                  <a:lnTo>
                    <a:pt x="35" y="51"/>
                  </a:lnTo>
                  <a:lnTo>
                    <a:pt x="26" y="53"/>
                  </a:lnTo>
                  <a:lnTo>
                    <a:pt x="17" y="52"/>
                  </a:lnTo>
                  <a:lnTo>
                    <a:pt x="8" y="47"/>
                  </a:lnTo>
                  <a:lnTo>
                    <a:pt x="2" y="41"/>
                  </a:lnTo>
                  <a:lnTo>
                    <a:pt x="0" y="31"/>
                  </a:lnTo>
                  <a:lnTo>
                    <a:pt x="1" y="20"/>
                  </a:lnTo>
                  <a:lnTo>
                    <a:pt x="5" y="10"/>
                  </a:lnTo>
                  <a:lnTo>
                    <a:pt x="13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2895600" y="2089150"/>
              <a:ext cx="69850" cy="109538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3" y="0"/>
                </a:cxn>
                <a:cxn ang="0">
                  <a:pos x="38" y="1"/>
                </a:cxn>
                <a:cxn ang="0">
                  <a:pos x="41" y="1"/>
                </a:cxn>
                <a:cxn ang="0">
                  <a:pos x="44" y="4"/>
                </a:cxn>
                <a:cxn ang="0">
                  <a:pos x="42" y="10"/>
                </a:cxn>
                <a:cxn ang="0">
                  <a:pos x="40" y="9"/>
                </a:cxn>
                <a:cxn ang="0">
                  <a:pos x="36" y="7"/>
                </a:cxn>
                <a:cxn ang="0">
                  <a:pos x="30" y="7"/>
                </a:cxn>
                <a:cxn ang="0">
                  <a:pos x="28" y="10"/>
                </a:cxn>
                <a:cxn ang="0">
                  <a:pos x="26" y="12"/>
                </a:cxn>
                <a:cxn ang="0">
                  <a:pos x="24" y="15"/>
                </a:cxn>
                <a:cxn ang="0">
                  <a:pos x="23" y="19"/>
                </a:cxn>
                <a:cxn ang="0">
                  <a:pos x="22" y="21"/>
                </a:cxn>
                <a:cxn ang="0">
                  <a:pos x="34" y="24"/>
                </a:cxn>
                <a:cxn ang="0">
                  <a:pos x="32" y="31"/>
                </a:cxn>
                <a:cxn ang="0">
                  <a:pos x="21" y="28"/>
                </a:cxn>
                <a:cxn ang="0">
                  <a:pos x="8" y="69"/>
                </a:cxn>
                <a:cxn ang="0">
                  <a:pos x="0" y="67"/>
                </a:cxn>
                <a:cxn ang="0">
                  <a:pos x="12" y="25"/>
                </a:cxn>
                <a:cxn ang="0">
                  <a:pos x="5" y="23"/>
                </a:cxn>
                <a:cxn ang="0">
                  <a:pos x="7" y="16"/>
                </a:cxn>
                <a:cxn ang="0">
                  <a:pos x="14" y="19"/>
                </a:cxn>
                <a:cxn ang="0">
                  <a:pos x="14" y="16"/>
                </a:cxn>
                <a:cxn ang="0">
                  <a:pos x="19" y="7"/>
                </a:cxn>
                <a:cxn ang="0">
                  <a:pos x="22" y="4"/>
                </a:cxn>
                <a:cxn ang="0">
                  <a:pos x="29" y="0"/>
                </a:cxn>
              </a:cxnLst>
              <a:rect l="0" t="0" r="r" b="b"/>
              <a:pathLst>
                <a:path w="44" h="69">
                  <a:moveTo>
                    <a:pt x="29" y="0"/>
                  </a:moveTo>
                  <a:lnTo>
                    <a:pt x="33" y="0"/>
                  </a:lnTo>
                  <a:lnTo>
                    <a:pt x="38" y="1"/>
                  </a:lnTo>
                  <a:lnTo>
                    <a:pt x="41" y="1"/>
                  </a:lnTo>
                  <a:lnTo>
                    <a:pt x="44" y="4"/>
                  </a:lnTo>
                  <a:lnTo>
                    <a:pt x="42" y="10"/>
                  </a:lnTo>
                  <a:lnTo>
                    <a:pt x="40" y="9"/>
                  </a:lnTo>
                  <a:lnTo>
                    <a:pt x="36" y="7"/>
                  </a:lnTo>
                  <a:lnTo>
                    <a:pt x="30" y="7"/>
                  </a:lnTo>
                  <a:lnTo>
                    <a:pt x="28" y="10"/>
                  </a:lnTo>
                  <a:lnTo>
                    <a:pt x="26" y="12"/>
                  </a:lnTo>
                  <a:lnTo>
                    <a:pt x="24" y="15"/>
                  </a:lnTo>
                  <a:lnTo>
                    <a:pt x="23" y="19"/>
                  </a:lnTo>
                  <a:lnTo>
                    <a:pt x="22" y="21"/>
                  </a:lnTo>
                  <a:lnTo>
                    <a:pt x="34" y="24"/>
                  </a:lnTo>
                  <a:lnTo>
                    <a:pt x="32" y="31"/>
                  </a:lnTo>
                  <a:lnTo>
                    <a:pt x="21" y="28"/>
                  </a:lnTo>
                  <a:lnTo>
                    <a:pt x="8" y="69"/>
                  </a:lnTo>
                  <a:lnTo>
                    <a:pt x="0" y="67"/>
                  </a:lnTo>
                  <a:lnTo>
                    <a:pt x="12" y="25"/>
                  </a:lnTo>
                  <a:lnTo>
                    <a:pt x="5" y="23"/>
                  </a:lnTo>
                  <a:lnTo>
                    <a:pt x="7" y="16"/>
                  </a:lnTo>
                  <a:lnTo>
                    <a:pt x="14" y="19"/>
                  </a:lnTo>
                  <a:lnTo>
                    <a:pt x="14" y="16"/>
                  </a:lnTo>
                  <a:lnTo>
                    <a:pt x="19" y="7"/>
                  </a:lnTo>
                  <a:lnTo>
                    <a:pt x="22" y="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2981325" y="2127250"/>
              <a:ext cx="50800" cy="10001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3" y="0"/>
                </a:cxn>
                <a:cxn ang="0">
                  <a:pos x="19" y="11"/>
                </a:cxn>
                <a:cxn ang="0">
                  <a:pos x="32" y="16"/>
                </a:cxn>
                <a:cxn ang="0">
                  <a:pos x="31" y="23"/>
                </a:cxn>
                <a:cxn ang="0">
                  <a:pos x="17" y="18"/>
                </a:cxn>
                <a:cxn ang="0">
                  <a:pos x="10" y="45"/>
                </a:cxn>
                <a:cxn ang="0">
                  <a:pos x="9" y="48"/>
                </a:cxn>
                <a:cxn ang="0">
                  <a:pos x="9" y="51"/>
                </a:cxn>
                <a:cxn ang="0">
                  <a:pos x="12" y="55"/>
                </a:cxn>
                <a:cxn ang="0">
                  <a:pos x="14" y="56"/>
                </a:cxn>
                <a:cxn ang="0">
                  <a:pos x="19" y="56"/>
                </a:cxn>
                <a:cxn ang="0">
                  <a:pos x="17" y="63"/>
                </a:cxn>
                <a:cxn ang="0">
                  <a:pos x="13" y="63"/>
                </a:cxn>
                <a:cxn ang="0">
                  <a:pos x="6" y="61"/>
                </a:cxn>
                <a:cxn ang="0">
                  <a:pos x="2" y="56"/>
                </a:cxn>
                <a:cxn ang="0">
                  <a:pos x="0" y="52"/>
                </a:cxn>
                <a:cxn ang="0">
                  <a:pos x="0" y="47"/>
                </a:cxn>
                <a:cxn ang="0">
                  <a:pos x="2" y="43"/>
                </a:cxn>
                <a:cxn ang="0">
                  <a:pos x="9" y="16"/>
                </a:cxn>
                <a:cxn ang="0">
                  <a:pos x="2" y="14"/>
                </a:cxn>
                <a:cxn ang="0">
                  <a:pos x="4" y="7"/>
                </a:cxn>
                <a:cxn ang="0">
                  <a:pos x="10" y="9"/>
                </a:cxn>
                <a:cxn ang="0">
                  <a:pos x="14" y="0"/>
                </a:cxn>
              </a:cxnLst>
              <a:rect l="0" t="0" r="r" b="b"/>
              <a:pathLst>
                <a:path w="32" h="63">
                  <a:moveTo>
                    <a:pt x="14" y="0"/>
                  </a:moveTo>
                  <a:lnTo>
                    <a:pt x="23" y="0"/>
                  </a:lnTo>
                  <a:lnTo>
                    <a:pt x="19" y="11"/>
                  </a:lnTo>
                  <a:lnTo>
                    <a:pt x="32" y="16"/>
                  </a:lnTo>
                  <a:lnTo>
                    <a:pt x="31" y="23"/>
                  </a:lnTo>
                  <a:lnTo>
                    <a:pt x="17" y="18"/>
                  </a:lnTo>
                  <a:lnTo>
                    <a:pt x="10" y="45"/>
                  </a:lnTo>
                  <a:lnTo>
                    <a:pt x="9" y="48"/>
                  </a:lnTo>
                  <a:lnTo>
                    <a:pt x="9" y="51"/>
                  </a:lnTo>
                  <a:lnTo>
                    <a:pt x="12" y="55"/>
                  </a:lnTo>
                  <a:lnTo>
                    <a:pt x="14" y="56"/>
                  </a:lnTo>
                  <a:lnTo>
                    <a:pt x="19" y="56"/>
                  </a:lnTo>
                  <a:lnTo>
                    <a:pt x="17" y="63"/>
                  </a:lnTo>
                  <a:lnTo>
                    <a:pt x="13" y="63"/>
                  </a:lnTo>
                  <a:lnTo>
                    <a:pt x="6" y="61"/>
                  </a:lnTo>
                  <a:lnTo>
                    <a:pt x="2" y="56"/>
                  </a:lnTo>
                  <a:lnTo>
                    <a:pt x="0" y="52"/>
                  </a:lnTo>
                  <a:lnTo>
                    <a:pt x="0" y="47"/>
                  </a:lnTo>
                  <a:lnTo>
                    <a:pt x="2" y="43"/>
                  </a:lnTo>
                  <a:lnTo>
                    <a:pt x="9" y="16"/>
                  </a:lnTo>
                  <a:lnTo>
                    <a:pt x="2" y="14"/>
                  </a:lnTo>
                  <a:lnTo>
                    <a:pt x="4" y="7"/>
                  </a:lnTo>
                  <a:lnTo>
                    <a:pt x="10" y="9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3025775" y="2120900"/>
              <a:ext cx="80963" cy="1317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30" y="2"/>
                </a:cxn>
                <a:cxn ang="0">
                  <a:pos x="21" y="32"/>
                </a:cxn>
                <a:cxn ang="0">
                  <a:pos x="24" y="30"/>
                </a:cxn>
                <a:cxn ang="0">
                  <a:pos x="28" y="28"/>
                </a:cxn>
                <a:cxn ang="0">
                  <a:pos x="38" y="28"/>
                </a:cxn>
                <a:cxn ang="0">
                  <a:pos x="43" y="31"/>
                </a:cxn>
                <a:cxn ang="0">
                  <a:pos x="49" y="36"/>
                </a:cxn>
                <a:cxn ang="0">
                  <a:pos x="51" y="43"/>
                </a:cxn>
                <a:cxn ang="0">
                  <a:pos x="50" y="54"/>
                </a:cxn>
                <a:cxn ang="0">
                  <a:pos x="41" y="83"/>
                </a:cxn>
                <a:cxn ang="0">
                  <a:pos x="32" y="79"/>
                </a:cxn>
                <a:cxn ang="0">
                  <a:pos x="40" y="52"/>
                </a:cxn>
                <a:cxn ang="0">
                  <a:pos x="41" y="48"/>
                </a:cxn>
                <a:cxn ang="0">
                  <a:pos x="41" y="41"/>
                </a:cxn>
                <a:cxn ang="0">
                  <a:pos x="38" y="39"/>
                </a:cxn>
                <a:cxn ang="0">
                  <a:pos x="36" y="36"/>
                </a:cxn>
                <a:cxn ang="0">
                  <a:pos x="33" y="34"/>
                </a:cxn>
                <a:cxn ang="0">
                  <a:pos x="28" y="34"/>
                </a:cxn>
                <a:cxn ang="0">
                  <a:pos x="22" y="37"/>
                </a:cxn>
                <a:cxn ang="0">
                  <a:pos x="19" y="40"/>
                </a:cxn>
                <a:cxn ang="0">
                  <a:pos x="17" y="45"/>
                </a:cxn>
                <a:cxn ang="0">
                  <a:pos x="8" y="73"/>
                </a:cxn>
                <a:cxn ang="0">
                  <a:pos x="0" y="70"/>
                </a:cxn>
                <a:cxn ang="0">
                  <a:pos x="21" y="0"/>
                </a:cxn>
              </a:cxnLst>
              <a:rect l="0" t="0" r="r" b="b"/>
              <a:pathLst>
                <a:path w="51" h="83">
                  <a:moveTo>
                    <a:pt x="21" y="0"/>
                  </a:moveTo>
                  <a:lnTo>
                    <a:pt x="30" y="2"/>
                  </a:lnTo>
                  <a:lnTo>
                    <a:pt x="21" y="32"/>
                  </a:lnTo>
                  <a:lnTo>
                    <a:pt x="24" y="30"/>
                  </a:lnTo>
                  <a:lnTo>
                    <a:pt x="28" y="28"/>
                  </a:lnTo>
                  <a:lnTo>
                    <a:pt x="38" y="28"/>
                  </a:lnTo>
                  <a:lnTo>
                    <a:pt x="43" y="31"/>
                  </a:lnTo>
                  <a:lnTo>
                    <a:pt x="49" y="36"/>
                  </a:lnTo>
                  <a:lnTo>
                    <a:pt x="51" y="43"/>
                  </a:lnTo>
                  <a:lnTo>
                    <a:pt x="50" y="54"/>
                  </a:lnTo>
                  <a:lnTo>
                    <a:pt x="41" y="83"/>
                  </a:lnTo>
                  <a:lnTo>
                    <a:pt x="32" y="79"/>
                  </a:lnTo>
                  <a:lnTo>
                    <a:pt x="40" y="52"/>
                  </a:lnTo>
                  <a:lnTo>
                    <a:pt x="41" y="48"/>
                  </a:lnTo>
                  <a:lnTo>
                    <a:pt x="41" y="41"/>
                  </a:lnTo>
                  <a:lnTo>
                    <a:pt x="38" y="39"/>
                  </a:lnTo>
                  <a:lnTo>
                    <a:pt x="36" y="36"/>
                  </a:lnTo>
                  <a:lnTo>
                    <a:pt x="33" y="34"/>
                  </a:lnTo>
                  <a:lnTo>
                    <a:pt x="28" y="34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7" y="45"/>
                  </a:lnTo>
                  <a:lnTo>
                    <a:pt x="8" y="73"/>
                  </a:lnTo>
                  <a:lnTo>
                    <a:pt x="0" y="7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3113088" y="2181225"/>
              <a:ext cx="60325" cy="809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2" y="2"/>
                </a:cxn>
                <a:cxn ang="0">
                  <a:pos x="19" y="12"/>
                </a:cxn>
                <a:cxn ang="0">
                  <a:pos x="23" y="9"/>
                </a:cxn>
                <a:cxn ang="0">
                  <a:pos x="27" y="5"/>
                </a:cxn>
                <a:cxn ang="0">
                  <a:pos x="37" y="5"/>
                </a:cxn>
                <a:cxn ang="0">
                  <a:pos x="38" y="7"/>
                </a:cxn>
                <a:cxn ang="0">
                  <a:pos x="36" y="14"/>
                </a:cxn>
                <a:cxn ang="0">
                  <a:pos x="34" y="14"/>
                </a:cxn>
                <a:cxn ang="0">
                  <a:pos x="33" y="13"/>
                </a:cxn>
                <a:cxn ang="0">
                  <a:pos x="28" y="13"/>
                </a:cxn>
                <a:cxn ang="0">
                  <a:pos x="24" y="14"/>
                </a:cxn>
                <a:cxn ang="0">
                  <a:pos x="20" y="17"/>
                </a:cxn>
                <a:cxn ang="0">
                  <a:pos x="16" y="26"/>
                </a:cxn>
                <a:cxn ang="0">
                  <a:pos x="9" y="51"/>
                </a:cxn>
                <a:cxn ang="0">
                  <a:pos x="0" y="48"/>
                </a:cxn>
                <a:cxn ang="0">
                  <a:pos x="9" y="16"/>
                </a:cxn>
                <a:cxn ang="0">
                  <a:pos x="14" y="0"/>
                </a:cxn>
              </a:cxnLst>
              <a:rect l="0" t="0" r="r" b="b"/>
              <a:pathLst>
                <a:path w="38" h="51">
                  <a:moveTo>
                    <a:pt x="14" y="0"/>
                  </a:moveTo>
                  <a:lnTo>
                    <a:pt x="22" y="2"/>
                  </a:lnTo>
                  <a:lnTo>
                    <a:pt x="19" y="12"/>
                  </a:lnTo>
                  <a:lnTo>
                    <a:pt x="23" y="9"/>
                  </a:lnTo>
                  <a:lnTo>
                    <a:pt x="27" y="5"/>
                  </a:lnTo>
                  <a:lnTo>
                    <a:pt x="37" y="5"/>
                  </a:lnTo>
                  <a:lnTo>
                    <a:pt x="38" y="7"/>
                  </a:lnTo>
                  <a:lnTo>
                    <a:pt x="36" y="14"/>
                  </a:lnTo>
                  <a:lnTo>
                    <a:pt x="34" y="14"/>
                  </a:lnTo>
                  <a:lnTo>
                    <a:pt x="33" y="13"/>
                  </a:lnTo>
                  <a:lnTo>
                    <a:pt x="28" y="13"/>
                  </a:lnTo>
                  <a:lnTo>
                    <a:pt x="24" y="14"/>
                  </a:lnTo>
                  <a:lnTo>
                    <a:pt x="20" y="17"/>
                  </a:lnTo>
                  <a:lnTo>
                    <a:pt x="16" y="26"/>
                  </a:lnTo>
                  <a:lnTo>
                    <a:pt x="9" y="51"/>
                  </a:lnTo>
                  <a:lnTo>
                    <a:pt x="0" y="48"/>
                  </a:lnTo>
                  <a:lnTo>
                    <a:pt x="9" y="1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7" name="Freeform 73"/>
            <p:cNvSpPr>
              <a:spLocks noEditPoints="1"/>
            </p:cNvSpPr>
            <p:nvPr/>
          </p:nvSpPr>
          <p:spPr bwMode="auto">
            <a:xfrm>
              <a:off x="3168650" y="2201863"/>
              <a:ext cx="71438" cy="84138"/>
            </a:xfrm>
            <a:custGeom>
              <a:avLst/>
              <a:gdLst/>
              <a:ahLst/>
              <a:cxnLst>
                <a:cxn ang="0">
                  <a:pos x="20" y="7"/>
                </a:cxn>
                <a:cxn ang="0">
                  <a:pos x="17" y="9"/>
                </a:cxn>
                <a:cxn ang="0">
                  <a:pos x="12" y="14"/>
                </a:cxn>
                <a:cxn ang="0">
                  <a:pos x="11" y="17"/>
                </a:cxn>
                <a:cxn ang="0">
                  <a:pos x="36" y="25"/>
                </a:cxn>
                <a:cxn ang="0">
                  <a:pos x="37" y="23"/>
                </a:cxn>
                <a:cxn ang="0">
                  <a:pos x="37" y="16"/>
                </a:cxn>
                <a:cxn ang="0">
                  <a:pos x="36" y="14"/>
                </a:cxn>
                <a:cxn ang="0">
                  <a:pos x="35" y="10"/>
                </a:cxn>
                <a:cxn ang="0">
                  <a:pos x="31" y="8"/>
                </a:cxn>
                <a:cxn ang="0">
                  <a:pos x="28" y="7"/>
                </a:cxn>
                <a:cxn ang="0">
                  <a:pos x="20" y="7"/>
                </a:cxn>
                <a:cxn ang="0">
                  <a:pos x="21" y="0"/>
                </a:cxn>
                <a:cxn ang="0">
                  <a:pos x="31" y="1"/>
                </a:cxn>
                <a:cxn ang="0">
                  <a:pos x="38" y="5"/>
                </a:cxn>
                <a:cxn ang="0">
                  <a:pos x="43" y="10"/>
                </a:cxn>
                <a:cxn ang="0">
                  <a:pos x="45" y="17"/>
                </a:cxn>
                <a:cxn ang="0">
                  <a:pos x="45" y="24"/>
                </a:cxn>
                <a:cxn ang="0">
                  <a:pos x="44" y="29"/>
                </a:cxn>
                <a:cxn ang="0">
                  <a:pos x="44" y="32"/>
                </a:cxn>
                <a:cxn ang="0">
                  <a:pos x="43" y="34"/>
                </a:cxn>
                <a:cxn ang="0">
                  <a:pos x="9" y="24"/>
                </a:cxn>
                <a:cxn ang="0">
                  <a:pos x="8" y="32"/>
                </a:cxn>
                <a:cxn ang="0">
                  <a:pos x="10" y="38"/>
                </a:cxn>
                <a:cxn ang="0">
                  <a:pos x="15" y="43"/>
                </a:cxn>
                <a:cxn ang="0">
                  <a:pos x="20" y="45"/>
                </a:cxn>
                <a:cxn ang="0">
                  <a:pos x="25" y="46"/>
                </a:cxn>
                <a:cxn ang="0">
                  <a:pos x="35" y="46"/>
                </a:cxn>
                <a:cxn ang="0">
                  <a:pos x="35" y="53"/>
                </a:cxn>
                <a:cxn ang="0">
                  <a:pos x="24" y="53"/>
                </a:cxn>
                <a:cxn ang="0">
                  <a:pos x="18" y="52"/>
                </a:cxn>
                <a:cxn ang="0">
                  <a:pos x="8" y="47"/>
                </a:cxn>
                <a:cxn ang="0">
                  <a:pos x="2" y="39"/>
                </a:cxn>
                <a:cxn ang="0">
                  <a:pos x="0" y="31"/>
                </a:cxn>
                <a:cxn ang="0">
                  <a:pos x="1" y="20"/>
                </a:cxn>
                <a:cxn ang="0">
                  <a:pos x="6" y="10"/>
                </a:cxn>
                <a:cxn ang="0">
                  <a:pos x="12" y="4"/>
                </a:cxn>
                <a:cxn ang="0">
                  <a:pos x="21" y="0"/>
                </a:cxn>
              </a:cxnLst>
              <a:rect l="0" t="0" r="r" b="b"/>
              <a:pathLst>
                <a:path w="45" h="53">
                  <a:moveTo>
                    <a:pt x="20" y="7"/>
                  </a:moveTo>
                  <a:lnTo>
                    <a:pt x="17" y="9"/>
                  </a:lnTo>
                  <a:lnTo>
                    <a:pt x="12" y="14"/>
                  </a:lnTo>
                  <a:lnTo>
                    <a:pt x="11" y="17"/>
                  </a:lnTo>
                  <a:lnTo>
                    <a:pt x="36" y="25"/>
                  </a:lnTo>
                  <a:lnTo>
                    <a:pt x="37" y="23"/>
                  </a:lnTo>
                  <a:lnTo>
                    <a:pt x="37" y="16"/>
                  </a:lnTo>
                  <a:lnTo>
                    <a:pt x="36" y="14"/>
                  </a:lnTo>
                  <a:lnTo>
                    <a:pt x="35" y="10"/>
                  </a:lnTo>
                  <a:lnTo>
                    <a:pt x="31" y="8"/>
                  </a:lnTo>
                  <a:lnTo>
                    <a:pt x="28" y="7"/>
                  </a:lnTo>
                  <a:lnTo>
                    <a:pt x="20" y="7"/>
                  </a:lnTo>
                  <a:close/>
                  <a:moveTo>
                    <a:pt x="21" y="0"/>
                  </a:moveTo>
                  <a:lnTo>
                    <a:pt x="31" y="1"/>
                  </a:lnTo>
                  <a:lnTo>
                    <a:pt x="38" y="5"/>
                  </a:lnTo>
                  <a:lnTo>
                    <a:pt x="43" y="10"/>
                  </a:lnTo>
                  <a:lnTo>
                    <a:pt x="45" y="17"/>
                  </a:lnTo>
                  <a:lnTo>
                    <a:pt x="45" y="24"/>
                  </a:lnTo>
                  <a:lnTo>
                    <a:pt x="44" y="29"/>
                  </a:lnTo>
                  <a:lnTo>
                    <a:pt x="44" y="32"/>
                  </a:lnTo>
                  <a:lnTo>
                    <a:pt x="43" y="34"/>
                  </a:lnTo>
                  <a:lnTo>
                    <a:pt x="9" y="24"/>
                  </a:lnTo>
                  <a:lnTo>
                    <a:pt x="8" y="32"/>
                  </a:lnTo>
                  <a:lnTo>
                    <a:pt x="10" y="38"/>
                  </a:lnTo>
                  <a:lnTo>
                    <a:pt x="15" y="43"/>
                  </a:lnTo>
                  <a:lnTo>
                    <a:pt x="20" y="45"/>
                  </a:lnTo>
                  <a:lnTo>
                    <a:pt x="25" y="46"/>
                  </a:lnTo>
                  <a:lnTo>
                    <a:pt x="35" y="46"/>
                  </a:lnTo>
                  <a:lnTo>
                    <a:pt x="35" y="53"/>
                  </a:lnTo>
                  <a:lnTo>
                    <a:pt x="24" y="53"/>
                  </a:lnTo>
                  <a:lnTo>
                    <a:pt x="18" y="52"/>
                  </a:lnTo>
                  <a:lnTo>
                    <a:pt x="8" y="47"/>
                  </a:lnTo>
                  <a:lnTo>
                    <a:pt x="2" y="39"/>
                  </a:lnTo>
                  <a:lnTo>
                    <a:pt x="0" y="31"/>
                  </a:lnTo>
                  <a:lnTo>
                    <a:pt x="1" y="20"/>
                  </a:lnTo>
                  <a:lnTo>
                    <a:pt x="6" y="10"/>
                  </a:lnTo>
                  <a:lnTo>
                    <a:pt x="12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8" name="Freeform 74"/>
            <p:cNvSpPr>
              <a:spLocks noEditPoints="1"/>
            </p:cNvSpPr>
            <p:nvPr/>
          </p:nvSpPr>
          <p:spPr bwMode="auto">
            <a:xfrm>
              <a:off x="3246438" y="2225675"/>
              <a:ext cx="73025" cy="84138"/>
            </a:xfrm>
            <a:custGeom>
              <a:avLst/>
              <a:gdLst/>
              <a:ahLst/>
              <a:cxnLst>
                <a:cxn ang="0">
                  <a:pos x="25" y="5"/>
                </a:cxn>
                <a:cxn ang="0">
                  <a:pos x="22" y="7"/>
                </a:cxn>
                <a:cxn ang="0">
                  <a:pos x="15" y="11"/>
                </a:cxn>
                <a:cxn ang="0">
                  <a:pos x="13" y="13"/>
                </a:cxn>
                <a:cxn ang="0">
                  <a:pos x="11" y="17"/>
                </a:cxn>
                <a:cxn ang="0">
                  <a:pos x="37" y="24"/>
                </a:cxn>
                <a:cxn ang="0">
                  <a:pos x="37" y="21"/>
                </a:cxn>
                <a:cxn ang="0">
                  <a:pos x="38" y="19"/>
                </a:cxn>
                <a:cxn ang="0">
                  <a:pos x="38" y="16"/>
                </a:cxn>
                <a:cxn ang="0">
                  <a:pos x="37" y="13"/>
                </a:cxn>
                <a:cxn ang="0">
                  <a:pos x="35" y="10"/>
                </a:cxn>
                <a:cxn ang="0">
                  <a:pos x="33" y="8"/>
                </a:cxn>
                <a:cxn ang="0">
                  <a:pos x="29" y="7"/>
                </a:cxn>
                <a:cxn ang="0">
                  <a:pos x="25" y="5"/>
                </a:cxn>
                <a:cxn ang="0">
                  <a:pos x="22" y="0"/>
                </a:cxn>
                <a:cxn ang="0">
                  <a:pos x="32" y="0"/>
                </a:cxn>
                <a:cxn ang="0">
                  <a:pos x="39" y="4"/>
                </a:cxn>
                <a:cxn ang="0">
                  <a:pos x="44" y="10"/>
                </a:cxn>
                <a:cxn ang="0">
                  <a:pos x="46" y="17"/>
                </a:cxn>
                <a:cxn ang="0">
                  <a:pos x="46" y="23"/>
                </a:cxn>
                <a:cxn ang="0">
                  <a:pos x="45" y="29"/>
                </a:cxn>
                <a:cxn ang="0">
                  <a:pos x="44" y="31"/>
                </a:cxn>
                <a:cxn ang="0">
                  <a:pos x="44" y="32"/>
                </a:cxn>
                <a:cxn ang="0">
                  <a:pos x="10" y="23"/>
                </a:cxn>
                <a:cxn ang="0">
                  <a:pos x="9" y="31"/>
                </a:cxn>
                <a:cxn ang="0">
                  <a:pos x="11" y="37"/>
                </a:cxn>
                <a:cxn ang="0">
                  <a:pos x="16" y="41"/>
                </a:cxn>
                <a:cxn ang="0">
                  <a:pos x="22" y="45"/>
                </a:cxn>
                <a:cxn ang="0">
                  <a:pos x="26" y="46"/>
                </a:cxn>
                <a:cxn ang="0">
                  <a:pos x="35" y="46"/>
                </a:cxn>
                <a:cxn ang="0">
                  <a:pos x="35" y="53"/>
                </a:cxn>
                <a:cxn ang="0">
                  <a:pos x="24" y="53"/>
                </a:cxn>
                <a:cxn ang="0">
                  <a:pos x="18" y="51"/>
                </a:cxn>
                <a:cxn ang="0">
                  <a:pos x="9" y="46"/>
                </a:cxn>
                <a:cxn ang="0">
                  <a:pos x="3" y="39"/>
                </a:cxn>
                <a:cxn ang="0">
                  <a:pos x="0" y="30"/>
                </a:cxn>
                <a:cxn ang="0">
                  <a:pos x="1" y="20"/>
                </a:cxn>
                <a:cxn ang="0">
                  <a:pos x="6" y="10"/>
                </a:cxn>
                <a:cxn ang="0">
                  <a:pos x="13" y="3"/>
                </a:cxn>
                <a:cxn ang="0">
                  <a:pos x="22" y="0"/>
                </a:cxn>
              </a:cxnLst>
              <a:rect l="0" t="0" r="r" b="b"/>
              <a:pathLst>
                <a:path w="46" h="53">
                  <a:moveTo>
                    <a:pt x="25" y="5"/>
                  </a:moveTo>
                  <a:lnTo>
                    <a:pt x="22" y="7"/>
                  </a:lnTo>
                  <a:lnTo>
                    <a:pt x="15" y="11"/>
                  </a:lnTo>
                  <a:lnTo>
                    <a:pt x="13" y="13"/>
                  </a:lnTo>
                  <a:lnTo>
                    <a:pt x="11" y="17"/>
                  </a:lnTo>
                  <a:lnTo>
                    <a:pt x="37" y="24"/>
                  </a:lnTo>
                  <a:lnTo>
                    <a:pt x="37" y="21"/>
                  </a:lnTo>
                  <a:lnTo>
                    <a:pt x="38" y="19"/>
                  </a:lnTo>
                  <a:lnTo>
                    <a:pt x="38" y="16"/>
                  </a:lnTo>
                  <a:lnTo>
                    <a:pt x="37" y="13"/>
                  </a:lnTo>
                  <a:lnTo>
                    <a:pt x="35" y="10"/>
                  </a:lnTo>
                  <a:lnTo>
                    <a:pt x="33" y="8"/>
                  </a:lnTo>
                  <a:lnTo>
                    <a:pt x="29" y="7"/>
                  </a:lnTo>
                  <a:lnTo>
                    <a:pt x="25" y="5"/>
                  </a:lnTo>
                  <a:close/>
                  <a:moveTo>
                    <a:pt x="22" y="0"/>
                  </a:moveTo>
                  <a:lnTo>
                    <a:pt x="32" y="0"/>
                  </a:lnTo>
                  <a:lnTo>
                    <a:pt x="39" y="4"/>
                  </a:lnTo>
                  <a:lnTo>
                    <a:pt x="44" y="10"/>
                  </a:lnTo>
                  <a:lnTo>
                    <a:pt x="46" y="17"/>
                  </a:lnTo>
                  <a:lnTo>
                    <a:pt x="46" y="23"/>
                  </a:lnTo>
                  <a:lnTo>
                    <a:pt x="45" y="29"/>
                  </a:lnTo>
                  <a:lnTo>
                    <a:pt x="44" y="31"/>
                  </a:lnTo>
                  <a:lnTo>
                    <a:pt x="44" y="32"/>
                  </a:lnTo>
                  <a:lnTo>
                    <a:pt x="10" y="23"/>
                  </a:lnTo>
                  <a:lnTo>
                    <a:pt x="9" y="31"/>
                  </a:lnTo>
                  <a:lnTo>
                    <a:pt x="11" y="37"/>
                  </a:lnTo>
                  <a:lnTo>
                    <a:pt x="16" y="41"/>
                  </a:lnTo>
                  <a:lnTo>
                    <a:pt x="22" y="45"/>
                  </a:lnTo>
                  <a:lnTo>
                    <a:pt x="26" y="46"/>
                  </a:lnTo>
                  <a:lnTo>
                    <a:pt x="35" y="46"/>
                  </a:lnTo>
                  <a:lnTo>
                    <a:pt x="35" y="53"/>
                  </a:lnTo>
                  <a:lnTo>
                    <a:pt x="24" y="53"/>
                  </a:lnTo>
                  <a:lnTo>
                    <a:pt x="18" y="51"/>
                  </a:lnTo>
                  <a:lnTo>
                    <a:pt x="9" y="46"/>
                  </a:lnTo>
                  <a:lnTo>
                    <a:pt x="3" y="39"/>
                  </a:lnTo>
                  <a:lnTo>
                    <a:pt x="0" y="30"/>
                  </a:lnTo>
                  <a:lnTo>
                    <a:pt x="1" y="20"/>
                  </a:lnTo>
                  <a:lnTo>
                    <a:pt x="6" y="10"/>
                  </a:lnTo>
                  <a:lnTo>
                    <a:pt x="13" y="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3327400" y="2268538"/>
              <a:ext cx="42863" cy="206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7" y="8"/>
                </a:cxn>
                <a:cxn ang="0">
                  <a:pos x="24" y="13"/>
                </a:cxn>
                <a:cxn ang="0">
                  <a:pos x="0" y="6"/>
                </a:cxn>
                <a:cxn ang="0">
                  <a:pos x="2" y="0"/>
                </a:cxn>
              </a:cxnLst>
              <a:rect l="0" t="0" r="r" b="b"/>
              <a:pathLst>
                <a:path w="27" h="13">
                  <a:moveTo>
                    <a:pt x="2" y="0"/>
                  </a:moveTo>
                  <a:lnTo>
                    <a:pt x="27" y="8"/>
                  </a:lnTo>
                  <a:lnTo>
                    <a:pt x="24" y="13"/>
                  </a:lnTo>
                  <a:lnTo>
                    <a:pt x="0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3371850" y="2255838"/>
              <a:ext cx="123825" cy="10795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2"/>
                </a:cxn>
                <a:cxn ang="0">
                  <a:pos x="19" y="10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9" y="5"/>
                </a:cxn>
                <a:cxn ang="0">
                  <a:pos x="32" y="4"/>
                </a:cxn>
                <a:cxn ang="0">
                  <a:pos x="37" y="5"/>
                </a:cxn>
                <a:cxn ang="0">
                  <a:pos x="43" y="10"/>
                </a:cxn>
                <a:cxn ang="0">
                  <a:pos x="46" y="12"/>
                </a:cxn>
                <a:cxn ang="0">
                  <a:pos x="48" y="19"/>
                </a:cxn>
                <a:cxn ang="0">
                  <a:pos x="51" y="17"/>
                </a:cxn>
                <a:cxn ang="0">
                  <a:pos x="56" y="14"/>
                </a:cxn>
                <a:cxn ang="0">
                  <a:pos x="59" y="13"/>
                </a:cxn>
                <a:cxn ang="0">
                  <a:pos x="62" y="13"/>
                </a:cxn>
                <a:cxn ang="0">
                  <a:pos x="67" y="14"/>
                </a:cxn>
                <a:cxn ang="0">
                  <a:pos x="71" y="17"/>
                </a:cxn>
                <a:cxn ang="0">
                  <a:pos x="76" y="21"/>
                </a:cxn>
                <a:cxn ang="0">
                  <a:pos x="78" y="29"/>
                </a:cxn>
                <a:cxn ang="0">
                  <a:pos x="77" y="40"/>
                </a:cxn>
                <a:cxn ang="0">
                  <a:pos x="68" y="68"/>
                </a:cxn>
                <a:cxn ang="0">
                  <a:pos x="60" y="66"/>
                </a:cxn>
                <a:cxn ang="0">
                  <a:pos x="68" y="38"/>
                </a:cxn>
                <a:cxn ang="0">
                  <a:pos x="69" y="34"/>
                </a:cxn>
                <a:cxn ang="0">
                  <a:pos x="69" y="30"/>
                </a:cxn>
                <a:cxn ang="0">
                  <a:pos x="68" y="27"/>
                </a:cxn>
                <a:cxn ang="0">
                  <a:pos x="67" y="25"/>
                </a:cxn>
                <a:cxn ang="0">
                  <a:pos x="65" y="22"/>
                </a:cxn>
                <a:cxn ang="0">
                  <a:pos x="58" y="20"/>
                </a:cxn>
                <a:cxn ang="0">
                  <a:pos x="55" y="21"/>
                </a:cxn>
                <a:cxn ang="0">
                  <a:pos x="51" y="23"/>
                </a:cxn>
                <a:cxn ang="0">
                  <a:pos x="49" y="26"/>
                </a:cxn>
                <a:cxn ang="0">
                  <a:pos x="47" y="30"/>
                </a:cxn>
                <a:cxn ang="0">
                  <a:pos x="38" y="59"/>
                </a:cxn>
                <a:cxn ang="0">
                  <a:pos x="30" y="57"/>
                </a:cxn>
                <a:cxn ang="0">
                  <a:pos x="38" y="28"/>
                </a:cxn>
                <a:cxn ang="0">
                  <a:pos x="39" y="23"/>
                </a:cxn>
                <a:cxn ang="0">
                  <a:pos x="39" y="20"/>
                </a:cxn>
                <a:cxn ang="0">
                  <a:pos x="38" y="17"/>
                </a:cxn>
                <a:cxn ang="0">
                  <a:pos x="36" y="13"/>
                </a:cxn>
                <a:cxn ang="0">
                  <a:pos x="32" y="12"/>
                </a:cxn>
                <a:cxn ang="0">
                  <a:pos x="28" y="12"/>
                </a:cxn>
                <a:cxn ang="0">
                  <a:pos x="21" y="14"/>
                </a:cxn>
                <a:cxn ang="0">
                  <a:pos x="19" y="18"/>
                </a:cxn>
                <a:cxn ang="0">
                  <a:pos x="16" y="22"/>
                </a:cxn>
                <a:cxn ang="0">
                  <a:pos x="9" y="50"/>
                </a:cxn>
                <a:cxn ang="0">
                  <a:pos x="0" y="48"/>
                </a:cxn>
                <a:cxn ang="0">
                  <a:pos x="10" y="13"/>
                </a:cxn>
                <a:cxn ang="0">
                  <a:pos x="13" y="0"/>
                </a:cxn>
              </a:cxnLst>
              <a:rect l="0" t="0" r="r" b="b"/>
              <a:pathLst>
                <a:path w="78" h="68">
                  <a:moveTo>
                    <a:pt x="13" y="0"/>
                  </a:moveTo>
                  <a:lnTo>
                    <a:pt x="21" y="2"/>
                  </a:lnTo>
                  <a:lnTo>
                    <a:pt x="19" y="10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9" y="5"/>
                  </a:lnTo>
                  <a:lnTo>
                    <a:pt x="32" y="4"/>
                  </a:lnTo>
                  <a:lnTo>
                    <a:pt x="37" y="5"/>
                  </a:lnTo>
                  <a:lnTo>
                    <a:pt x="43" y="10"/>
                  </a:lnTo>
                  <a:lnTo>
                    <a:pt x="46" y="12"/>
                  </a:lnTo>
                  <a:lnTo>
                    <a:pt x="48" y="19"/>
                  </a:lnTo>
                  <a:lnTo>
                    <a:pt x="51" y="17"/>
                  </a:lnTo>
                  <a:lnTo>
                    <a:pt x="56" y="14"/>
                  </a:lnTo>
                  <a:lnTo>
                    <a:pt x="59" y="13"/>
                  </a:lnTo>
                  <a:lnTo>
                    <a:pt x="62" y="13"/>
                  </a:lnTo>
                  <a:lnTo>
                    <a:pt x="67" y="14"/>
                  </a:lnTo>
                  <a:lnTo>
                    <a:pt x="71" y="17"/>
                  </a:lnTo>
                  <a:lnTo>
                    <a:pt x="76" y="21"/>
                  </a:lnTo>
                  <a:lnTo>
                    <a:pt x="78" y="29"/>
                  </a:lnTo>
                  <a:lnTo>
                    <a:pt x="77" y="40"/>
                  </a:lnTo>
                  <a:lnTo>
                    <a:pt x="68" y="68"/>
                  </a:lnTo>
                  <a:lnTo>
                    <a:pt x="60" y="66"/>
                  </a:lnTo>
                  <a:lnTo>
                    <a:pt x="68" y="38"/>
                  </a:lnTo>
                  <a:lnTo>
                    <a:pt x="69" y="34"/>
                  </a:lnTo>
                  <a:lnTo>
                    <a:pt x="69" y="30"/>
                  </a:lnTo>
                  <a:lnTo>
                    <a:pt x="68" y="27"/>
                  </a:lnTo>
                  <a:lnTo>
                    <a:pt x="67" y="25"/>
                  </a:lnTo>
                  <a:lnTo>
                    <a:pt x="65" y="22"/>
                  </a:lnTo>
                  <a:lnTo>
                    <a:pt x="58" y="20"/>
                  </a:lnTo>
                  <a:lnTo>
                    <a:pt x="55" y="21"/>
                  </a:lnTo>
                  <a:lnTo>
                    <a:pt x="51" y="23"/>
                  </a:lnTo>
                  <a:lnTo>
                    <a:pt x="49" y="26"/>
                  </a:lnTo>
                  <a:lnTo>
                    <a:pt x="47" y="30"/>
                  </a:lnTo>
                  <a:lnTo>
                    <a:pt x="38" y="59"/>
                  </a:lnTo>
                  <a:lnTo>
                    <a:pt x="30" y="57"/>
                  </a:lnTo>
                  <a:lnTo>
                    <a:pt x="38" y="28"/>
                  </a:lnTo>
                  <a:lnTo>
                    <a:pt x="39" y="23"/>
                  </a:lnTo>
                  <a:lnTo>
                    <a:pt x="39" y="20"/>
                  </a:lnTo>
                  <a:lnTo>
                    <a:pt x="38" y="17"/>
                  </a:lnTo>
                  <a:lnTo>
                    <a:pt x="36" y="13"/>
                  </a:lnTo>
                  <a:lnTo>
                    <a:pt x="32" y="12"/>
                  </a:lnTo>
                  <a:lnTo>
                    <a:pt x="28" y="12"/>
                  </a:lnTo>
                  <a:lnTo>
                    <a:pt x="21" y="14"/>
                  </a:lnTo>
                  <a:lnTo>
                    <a:pt x="19" y="18"/>
                  </a:lnTo>
                  <a:lnTo>
                    <a:pt x="16" y="22"/>
                  </a:lnTo>
                  <a:lnTo>
                    <a:pt x="9" y="50"/>
                  </a:lnTo>
                  <a:lnTo>
                    <a:pt x="0" y="48"/>
                  </a:lnTo>
                  <a:lnTo>
                    <a:pt x="10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1" name="Freeform 77"/>
            <p:cNvSpPr>
              <a:spLocks noEditPoints="1"/>
            </p:cNvSpPr>
            <p:nvPr/>
          </p:nvSpPr>
          <p:spPr bwMode="auto">
            <a:xfrm>
              <a:off x="3503613" y="2263775"/>
              <a:ext cx="44450" cy="111125"/>
            </a:xfrm>
            <a:custGeom>
              <a:avLst/>
              <a:gdLst/>
              <a:ahLst/>
              <a:cxnLst>
                <a:cxn ang="0">
                  <a:pos x="13" y="20"/>
                </a:cxn>
                <a:cxn ang="0">
                  <a:pos x="22" y="22"/>
                </a:cxn>
                <a:cxn ang="0">
                  <a:pos x="9" y="70"/>
                </a:cxn>
                <a:cxn ang="0">
                  <a:pos x="0" y="68"/>
                </a:cxn>
                <a:cxn ang="0">
                  <a:pos x="13" y="20"/>
                </a:cxn>
                <a:cxn ang="0">
                  <a:pos x="19" y="0"/>
                </a:cxn>
                <a:cxn ang="0">
                  <a:pos x="23" y="0"/>
                </a:cxn>
                <a:cxn ang="0">
                  <a:pos x="28" y="3"/>
                </a:cxn>
                <a:cxn ang="0">
                  <a:pos x="28" y="7"/>
                </a:cxn>
                <a:cxn ang="0">
                  <a:pos x="26" y="9"/>
                </a:cxn>
                <a:cxn ang="0">
                  <a:pos x="22" y="12"/>
                </a:cxn>
                <a:cxn ang="0">
                  <a:pos x="20" y="12"/>
                </a:cxn>
                <a:cxn ang="0">
                  <a:pos x="17" y="11"/>
                </a:cxn>
                <a:cxn ang="0">
                  <a:pos x="16" y="8"/>
                </a:cxn>
                <a:cxn ang="0">
                  <a:pos x="16" y="4"/>
                </a:cxn>
                <a:cxn ang="0">
                  <a:pos x="17" y="3"/>
                </a:cxn>
                <a:cxn ang="0">
                  <a:pos x="19" y="0"/>
                </a:cxn>
              </a:cxnLst>
              <a:rect l="0" t="0" r="r" b="b"/>
              <a:pathLst>
                <a:path w="28" h="70">
                  <a:moveTo>
                    <a:pt x="13" y="20"/>
                  </a:moveTo>
                  <a:lnTo>
                    <a:pt x="22" y="22"/>
                  </a:lnTo>
                  <a:lnTo>
                    <a:pt x="9" y="70"/>
                  </a:lnTo>
                  <a:lnTo>
                    <a:pt x="0" y="68"/>
                  </a:lnTo>
                  <a:lnTo>
                    <a:pt x="13" y="20"/>
                  </a:lnTo>
                  <a:close/>
                  <a:moveTo>
                    <a:pt x="19" y="0"/>
                  </a:moveTo>
                  <a:lnTo>
                    <a:pt x="23" y="0"/>
                  </a:lnTo>
                  <a:lnTo>
                    <a:pt x="28" y="3"/>
                  </a:lnTo>
                  <a:lnTo>
                    <a:pt x="28" y="7"/>
                  </a:lnTo>
                  <a:lnTo>
                    <a:pt x="26" y="9"/>
                  </a:lnTo>
                  <a:lnTo>
                    <a:pt x="22" y="12"/>
                  </a:lnTo>
                  <a:lnTo>
                    <a:pt x="20" y="12"/>
                  </a:lnTo>
                  <a:lnTo>
                    <a:pt x="17" y="11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7" y="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3540125" y="2303463"/>
              <a:ext cx="79375" cy="9683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1" y="2"/>
                </a:cxn>
                <a:cxn ang="0">
                  <a:pos x="19" y="11"/>
                </a:cxn>
                <a:cxn ang="0">
                  <a:pos x="24" y="8"/>
                </a:cxn>
                <a:cxn ang="0">
                  <a:pos x="30" y="6"/>
                </a:cxn>
                <a:cxn ang="0">
                  <a:pos x="38" y="7"/>
                </a:cxn>
                <a:cxn ang="0">
                  <a:pos x="43" y="9"/>
                </a:cxn>
                <a:cxn ang="0">
                  <a:pos x="48" y="14"/>
                </a:cxn>
                <a:cxn ang="0">
                  <a:pos x="50" y="21"/>
                </a:cxn>
                <a:cxn ang="0">
                  <a:pos x="49" y="32"/>
                </a:cxn>
                <a:cxn ang="0">
                  <a:pos x="40" y="61"/>
                </a:cxn>
                <a:cxn ang="0">
                  <a:pos x="31" y="58"/>
                </a:cxn>
                <a:cxn ang="0">
                  <a:pos x="40" y="30"/>
                </a:cxn>
                <a:cxn ang="0">
                  <a:pos x="40" y="23"/>
                </a:cxn>
                <a:cxn ang="0">
                  <a:pos x="39" y="17"/>
                </a:cxn>
                <a:cxn ang="0">
                  <a:pos x="33" y="12"/>
                </a:cxn>
                <a:cxn ang="0">
                  <a:pos x="29" y="12"/>
                </a:cxn>
                <a:cxn ang="0">
                  <a:pos x="25" y="14"/>
                </a:cxn>
                <a:cxn ang="0">
                  <a:pos x="21" y="16"/>
                </a:cxn>
                <a:cxn ang="0">
                  <a:pos x="19" y="18"/>
                </a:cxn>
                <a:cxn ang="0">
                  <a:pos x="17" y="23"/>
                </a:cxn>
                <a:cxn ang="0">
                  <a:pos x="8" y="52"/>
                </a:cxn>
                <a:cxn ang="0">
                  <a:pos x="0" y="49"/>
                </a:cxn>
                <a:cxn ang="0">
                  <a:pos x="10" y="14"/>
                </a:cxn>
                <a:cxn ang="0">
                  <a:pos x="11" y="7"/>
                </a:cxn>
                <a:cxn ang="0">
                  <a:pos x="14" y="0"/>
                </a:cxn>
              </a:cxnLst>
              <a:rect l="0" t="0" r="r" b="b"/>
              <a:pathLst>
                <a:path w="50" h="61">
                  <a:moveTo>
                    <a:pt x="14" y="0"/>
                  </a:moveTo>
                  <a:lnTo>
                    <a:pt x="21" y="2"/>
                  </a:lnTo>
                  <a:lnTo>
                    <a:pt x="19" y="11"/>
                  </a:lnTo>
                  <a:lnTo>
                    <a:pt x="24" y="8"/>
                  </a:lnTo>
                  <a:lnTo>
                    <a:pt x="30" y="6"/>
                  </a:lnTo>
                  <a:lnTo>
                    <a:pt x="38" y="7"/>
                  </a:lnTo>
                  <a:lnTo>
                    <a:pt x="43" y="9"/>
                  </a:lnTo>
                  <a:lnTo>
                    <a:pt x="48" y="14"/>
                  </a:lnTo>
                  <a:lnTo>
                    <a:pt x="50" y="21"/>
                  </a:lnTo>
                  <a:lnTo>
                    <a:pt x="49" y="32"/>
                  </a:lnTo>
                  <a:lnTo>
                    <a:pt x="40" y="61"/>
                  </a:lnTo>
                  <a:lnTo>
                    <a:pt x="31" y="58"/>
                  </a:lnTo>
                  <a:lnTo>
                    <a:pt x="40" y="30"/>
                  </a:lnTo>
                  <a:lnTo>
                    <a:pt x="40" y="23"/>
                  </a:lnTo>
                  <a:lnTo>
                    <a:pt x="39" y="17"/>
                  </a:lnTo>
                  <a:lnTo>
                    <a:pt x="33" y="12"/>
                  </a:lnTo>
                  <a:lnTo>
                    <a:pt x="29" y="12"/>
                  </a:lnTo>
                  <a:lnTo>
                    <a:pt x="25" y="14"/>
                  </a:lnTo>
                  <a:lnTo>
                    <a:pt x="21" y="16"/>
                  </a:lnTo>
                  <a:lnTo>
                    <a:pt x="19" y="18"/>
                  </a:lnTo>
                  <a:lnTo>
                    <a:pt x="17" y="23"/>
                  </a:lnTo>
                  <a:lnTo>
                    <a:pt x="8" y="52"/>
                  </a:lnTo>
                  <a:lnTo>
                    <a:pt x="0" y="49"/>
                  </a:lnTo>
                  <a:lnTo>
                    <a:pt x="10" y="14"/>
                  </a:lnTo>
                  <a:lnTo>
                    <a:pt x="11" y="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3633788" y="2330450"/>
              <a:ext cx="79375" cy="9366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8" y="2"/>
                </a:cxn>
                <a:cxn ang="0">
                  <a:pos x="11" y="29"/>
                </a:cxn>
                <a:cxn ang="0">
                  <a:pos x="9" y="37"/>
                </a:cxn>
                <a:cxn ang="0">
                  <a:pos x="12" y="44"/>
                </a:cxn>
                <a:cxn ang="0">
                  <a:pos x="17" y="47"/>
                </a:cxn>
                <a:cxn ang="0">
                  <a:pos x="21" y="48"/>
                </a:cxn>
                <a:cxn ang="0">
                  <a:pos x="25" y="47"/>
                </a:cxn>
                <a:cxn ang="0">
                  <a:pos x="28" y="45"/>
                </a:cxn>
                <a:cxn ang="0">
                  <a:pos x="31" y="43"/>
                </a:cxn>
                <a:cxn ang="0">
                  <a:pos x="33" y="38"/>
                </a:cxn>
                <a:cxn ang="0">
                  <a:pos x="41" y="9"/>
                </a:cxn>
                <a:cxn ang="0">
                  <a:pos x="50" y="11"/>
                </a:cxn>
                <a:cxn ang="0">
                  <a:pos x="40" y="46"/>
                </a:cxn>
                <a:cxn ang="0">
                  <a:pos x="37" y="54"/>
                </a:cxn>
                <a:cxn ang="0">
                  <a:pos x="36" y="59"/>
                </a:cxn>
                <a:cxn ang="0">
                  <a:pos x="28" y="57"/>
                </a:cxn>
                <a:cxn ang="0">
                  <a:pos x="31" y="49"/>
                </a:cxn>
                <a:cxn ang="0">
                  <a:pos x="26" y="53"/>
                </a:cxn>
                <a:cxn ang="0">
                  <a:pos x="19" y="55"/>
                </a:cxn>
                <a:cxn ang="0">
                  <a:pos x="12" y="54"/>
                </a:cxn>
                <a:cxn ang="0">
                  <a:pos x="6" y="51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2" y="28"/>
                </a:cxn>
                <a:cxn ang="0">
                  <a:pos x="9" y="0"/>
                </a:cxn>
              </a:cxnLst>
              <a:rect l="0" t="0" r="r" b="b"/>
              <a:pathLst>
                <a:path w="50" h="59">
                  <a:moveTo>
                    <a:pt x="9" y="0"/>
                  </a:moveTo>
                  <a:lnTo>
                    <a:pt x="18" y="2"/>
                  </a:lnTo>
                  <a:lnTo>
                    <a:pt x="11" y="29"/>
                  </a:lnTo>
                  <a:lnTo>
                    <a:pt x="9" y="37"/>
                  </a:lnTo>
                  <a:lnTo>
                    <a:pt x="12" y="44"/>
                  </a:lnTo>
                  <a:lnTo>
                    <a:pt x="17" y="47"/>
                  </a:lnTo>
                  <a:lnTo>
                    <a:pt x="21" y="48"/>
                  </a:lnTo>
                  <a:lnTo>
                    <a:pt x="25" y="47"/>
                  </a:lnTo>
                  <a:lnTo>
                    <a:pt x="28" y="45"/>
                  </a:lnTo>
                  <a:lnTo>
                    <a:pt x="31" y="43"/>
                  </a:lnTo>
                  <a:lnTo>
                    <a:pt x="33" y="38"/>
                  </a:lnTo>
                  <a:lnTo>
                    <a:pt x="41" y="9"/>
                  </a:lnTo>
                  <a:lnTo>
                    <a:pt x="50" y="11"/>
                  </a:lnTo>
                  <a:lnTo>
                    <a:pt x="40" y="46"/>
                  </a:lnTo>
                  <a:lnTo>
                    <a:pt x="37" y="54"/>
                  </a:lnTo>
                  <a:lnTo>
                    <a:pt x="36" y="59"/>
                  </a:lnTo>
                  <a:lnTo>
                    <a:pt x="28" y="57"/>
                  </a:lnTo>
                  <a:lnTo>
                    <a:pt x="31" y="49"/>
                  </a:lnTo>
                  <a:lnTo>
                    <a:pt x="26" y="53"/>
                  </a:lnTo>
                  <a:lnTo>
                    <a:pt x="19" y="55"/>
                  </a:lnTo>
                  <a:lnTo>
                    <a:pt x="12" y="54"/>
                  </a:lnTo>
                  <a:lnTo>
                    <a:pt x="6" y="51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2" y="2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3721100" y="2341563"/>
              <a:ext cx="52388" cy="101600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0" y="12"/>
                </a:cxn>
                <a:cxn ang="0">
                  <a:pos x="33" y="15"/>
                </a:cxn>
                <a:cxn ang="0">
                  <a:pos x="31" y="22"/>
                </a:cxn>
                <a:cxn ang="0">
                  <a:pos x="18" y="19"/>
                </a:cxn>
                <a:cxn ang="0">
                  <a:pos x="10" y="44"/>
                </a:cxn>
                <a:cxn ang="0">
                  <a:pos x="9" y="48"/>
                </a:cxn>
                <a:cxn ang="0">
                  <a:pos x="9" y="50"/>
                </a:cxn>
                <a:cxn ang="0">
                  <a:pos x="10" y="52"/>
                </a:cxn>
                <a:cxn ang="0">
                  <a:pos x="13" y="55"/>
                </a:cxn>
                <a:cxn ang="0">
                  <a:pos x="15" y="56"/>
                </a:cxn>
                <a:cxn ang="0">
                  <a:pos x="19" y="56"/>
                </a:cxn>
                <a:cxn ang="0">
                  <a:pos x="18" y="64"/>
                </a:cxn>
                <a:cxn ang="0">
                  <a:pos x="15" y="62"/>
                </a:cxn>
                <a:cxn ang="0">
                  <a:pos x="10" y="62"/>
                </a:cxn>
                <a:cxn ang="0">
                  <a:pos x="6" y="60"/>
                </a:cxn>
                <a:cxn ang="0">
                  <a:pos x="1" y="56"/>
                </a:cxn>
                <a:cxn ang="0">
                  <a:pos x="0" y="52"/>
                </a:cxn>
                <a:cxn ang="0">
                  <a:pos x="0" y="48"/>
                </a:cxn>
                <a:cxn ang="0">
                  <a:pos x="1" y="42"/>
                </a:cxn>
                <a:cxn ang="0">
                  <a:pos x="9" y="15"/>
                </a:cxn>
                <a:cxn ang="0">
                  <a:pos x="3" y="13"/>
                </a:cxn>
                <a:cxn ang="0">
                  <a:pos x="4" y="6"/>
                </a:cxn>
                <a:cxn ang="0">
                  <a:pos x="12" y="9"/>
                </a:cxn>
                <a:cxn ang="0">
                  <a:pos x="14" y="1"/>
                </a:cxn>
                <a:cxn ang="0">
                  <a:pos x="23" y="0"/>
                </a:cxn>
              </a:cxnLst>
              <a:rect l="0" t="0" r="r" b="b"/>
              <a:pathLst>
                <a:path w="33" h="64">
                  <a:moveTo>
                    <a:pt x="23" y="0"/>
                  </a:moveTo>
                  <a:lnTo>
                    <a:pt x="20" y="12"/>
                  </a:lnTo>
                  <a:lnTo>
                    <a:pt x="33" y="15"/>
                  </a:lnTo>
                  <a:lnTo>
                    <a:pt x="31" y="22"/>
                  </a:lnTo>
                  <a:lnTo>
                    <a:pt x="18" y="19"/>
                  </a:lnTo>
                  <a:lnTo>
                    <a:pt x="10" y="44"/>
                  </a:lnTo>
                  <a:lnTo>
                    <a:pt x="9" y="48"/>
                  </a:lnTo>
                  <a:lnTo>
                    <a:pt x="9" y="50"/>
                  </a:lnTo>
                  <a:lnTo>
                    <a:pt x="10" y="52"/>
                  </a:lnTo>
                  <a:lnTo>
                    <a:pt x="13" y="55"/>
                  </a:lnTo>
                  <a:lnTo>
                    <a:pt x="15" y="56"/>
                  </a:lnTo>
                  <a:lnTo>
                    <a:pt x="19" y="56"/>
                  </a:lnTo>
                  <a:lnTo>
                    <a:pt x="18" y="64"/>
                  </a:lnTo>
                  <a:lnTo>
                    <a:pt x="15" y="62"/>
                  </a:lnTo>
                  <a:lnTo>
                    <a:pt x="10" y="62"/>
                  </a:lnTo>
                  <a:lnTo>
                    <a:pt x="6" y="60"/>
                  </a:lnTo>
                  <a:lnTo>
                    <a:pt x="1" y="56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1" y="42"/>
                  </a:lnTo>
                  <a:lnTo>
                    <a:pt x="9" y="15"/>
                  </a:lnTo>
                  <a:lnTo>
                    <a:pt x="3" y="13"/>
                  </a:lnTo>
                  <a:lnTo>
                    <a:pt x="4" y="6"/>
                  </a:lnTo>
                  <a:lnTo>
                    <a:pt x="12" y="9"/>
                  </a:lnTo>
                  <a:lnTo>
                    <a:pt x="14" y="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5" name="Freeform 81"/>
            <p:cNvSpPr>
              <a:spLocks noEditPoints="1"/>
            </p:cNvSpPr>
            <p:nvPr/>
          </p:nvSpPr>
          <p:spPr bwMode="auto">
            <a:xfrm>
              <a:off x="3770313" y="2374900"/>
              <a:ext cx="71438" cy="85725"/>
            </a:xfrm>
            <a:custGeom>
              <a:avLst/>
              <a:gdLst/>
              <a:ahLst/>
              <a:cxnLst>
                <a:cxn ang="0">
                  <a:pos x="24" y="7"/>
                </a:cxn>
                <a:cxn ang="0">
                  <a:pos x="17" y="9"/>
                </a:cxn>
                <a:cxn ang="0">
                  <a:pos x="12" y="15"/>
                </a:cxn>
                <a:cxn ang="0">
                  <a:pos x="11" y="18"/>
                </a:cxn>
                <a:cxn ang="0">
                  <a:pos x="37" y="25"/>
                </a:cxn>
                <a:cxn ang="0">
                  <a:pos x="37" y="22"/>
                </a:cxn>
                <a:cxn ang="0">
                  <a:pos x="38" y="20"/>
                </a:cxn>
                <a:cxn ang="0">
                  <a:pos x="37" y="17"/>
                </a:cxn>
                <a:cxn ang="0">
                  <a:pos x="37" y="13"/>
                </a:cxn>
                <a:cxn ang="0">
                  <a:pos x="32" y="9"/>
                </a:cxn>
                <a:cxn ang="0">
                  <a:pos x="29" y="8"/>
                </a:cxn>
                <a:cxn ang="0">
                  <a:pos x="24" y="7"/>
                </a:cxn>
                <a:cxn ang="0">
                  <a:pos x="21" y="0"/>
                </a:cxn>
                <a:cxn ang="0">
                  <a:pos x="31" y="1"/>
                </a:cxn>
                <a:cxn ang="0">
                  <a:pos x="39" y="6"/>
                </a:cxn>
                <a:cxn ang="0">
                  <a:pos x="43" y="11"/>
                </a:cxn>
                <a:cxn ang="0">
                  <a:pos x="45" y="17"/>
                </a:cxn>
                <a:cxn ang="0">
                  <a:pos x="45" y="23"/>
                </a:cxn>
                <a:cxn ang="0">
                  <a:pos x="44" y="30"/>
                </a:cxn>
                <a:cxn ang="0">
                  <a:pos x="43" y="32"/>
                </a:cxn>
                <a:cxn ang="0">
                  <a:pos x="42" y="34"/>
                </a:cxn>
                <a:cxn ang="0">
                  <a:pos x="9" y="23"/>
                </a:cxn>
                <a:cxn ang="0">
                  <a:pos x="9" y="32"/>
                </a:cxn>
                <a:cxn ang="0">
                  <a:pos x="11" y="38"/>
                </a:cxn>
                <a:cxn ang="0">
                  <a:pos x="15" y="43"/>
                </a:cxn>
                <a:cxn ang="0">
                  <a:pos x="21" y="46"/>
                </a:cxn>
                <a:cxn ang="0">
                  <a:pos x="25" y="46"/>
                </a:cxn>
                <a:cxn ang="0">
                  <a:pos x="29" y="47"/>
                </a:cxn>
                <a:cxn ang="0">
                  <a:pos x="34" y="47"/>
                </a:cxn>
                <a:cxn ang="0">
                  <a:pos x="34" y="54"/>
                </a:cxn>
                <a:cxn ang="0">
                  <a:pos x="28" y="54"/>
                </a:cxn>
                <a:cxn ang="0">
                  <a:pos x="23" y="53"/>
                </a:cxn>
                <a:cxn ang="0">
                  <a:pos x="17" y="52"/>
                </a:cxn>
                <a:cxn ang="0">
                  <a:pos x="7" y="47"/>
                </a:cxn>
                <a:cxn ang="0">
                  <a:pos x="2" y="40"/>
                </a:cxn>
                <a:cxn ang="0">
                  <a:pos x="0" y="31"/>
                </a:cxn>
                <a:cxn ang="0">
                  <a:pos x="1" y="21"/>
                </a:cxn>
                <a:cxn ang="0">
                  <a:pos x="5" y="11"/>
                </a:cxn>
                <a:cxn ang="0">
                  <a:pos x="12" y="4"/>
                </a:cxn>
                <a:cxn ang="0">
                  <a:pos x="21" y="0"/>
                </a:cxn>
              </a:cxnLst>
              <a:rect l="0" t="0" r="r" b="b"/>
              <a:pathLst>
                <a:path w="45" h="54">
                  <a:moveTo>
                    <a:pt x="24" y="7"/>
                  </a:moveTo>
                  <a:lnTo>
                    <a:pt x="17" y="9"/>
                  </a:lnTo>
                  <a:lnTo>
                    <a:pt x="12" y="15"/>
                  </a:lnTo>
                  <a:lnTo>
                    <a:pt x="11" y="18"/>
                  </a:lnTo>
                  <a:lnTo>
                    <a:pt x="37" y="25"/>
                  </a:lnTo>
                  <a:lnTo>
                    <a:pt x="37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7" y="13"/>
                  </a:lnTo>
                  <a:lnTo>
                    <a:pt x="32" y="9"/>
                  </a:lnTo>
                  <a:lnTo>
                    <a:pt x="29" y="8"/>
                  </a:lnTo>
                  <a:lnTo>
                    <a:pt x="24" y="7"/>
                  </a:lnTo>
                  <a:close/>
                  <a:moveTo>
                    <a:pt x="21" y="0"/>
                  </a:moveTo>
                  <a:lnTo>
                    <a:pt x="31" y="1"/>
                  </a:lnTo>
                  <a:lnTo>
                    <a:pt x="39" y="6"/>
                  </a:lnTo>
                  <a:lnTo>
                    <a:pt x="43" y="11"/>
                  </a:lnTo>
                  <a:lnTo>
                    <a:pt x="45" y="17"/>
                  </a:lnTo>
                  <a:lnTo>
                    <a:pt x="45" y="23"/>
                  </a:lnTo>
                  <a:lnTo>
                    <a:pt x="44" y="30"/>
                  </a:lnTo>
                  <a:lnTo>
                    <a:pt x="43" y="32"/>
                  </a:lnTo>
                  <a:lnTo>
                    <a:pt x="42" y="34"/>
                  </a:lnTo>
                  <a:lnTo>
                    <a:pt x="9" y="23"/>
                  </a:lnTo>
                  <a:lnTo>
                    <a:pt x="9" y="32"/>
                  </a:lnTo>
                  <a:lnTo>
                    <a:pt x="11" y="38"/>
                  </a:lnTo>
                  <a:lnTo>
                    <a:pt x="15" y="43"/>
                  </a:lnTo>
                  <a:lnTo>
                    <a:pt x="21" y="46"/>
                  </a:lnTo>
                  <a:lnTo>
                    <a:pt x="25" y="46"/>
                  </a:lnTo>
                  <a:lnTo>
                    <a:pt x="29" y="47"/>
                  </a:lnTo>
                  <a:lnTo>
                    <a:pt x="34" y="47"/>
                  </a:lnTo>
                  <a:lnTo>
                    <a:pt x="34" y="54"/>
                  </a:lnTo>
                  <a:lnTo>
                    <a:pt x="28" y="54"/>
                  </a:lnTo>
                  <a:lnTo>
                    <a:pt x="23" y="53"/>
                  </a:lnTo>
                  <a:lnTo>
                    <a:pt x="17" y="52"/>
                  </a:lnTo>
                  <a:lnTo>
                    <a:pt x="7" y="47"/>
                  </a:lnTo>
                  <a:lnTo>
                    <a:pt x="2" y="40"/>
                  </a:lnTo>
                  <a:lnTo>
                    <a:pt x="0" y="31"/>
                  </a:lnTo>
                  <a:lnTo>
                    <a:pt x="1" y="21"/>
                  </a:lnTo>
                  <a:lnTo>
                    <a:pt x="5" y="11"/>
                  </a:lnTo>
                  <a:lnTo>
                    <a:pt x="12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3886200" y="2389188"/>
              <a:ext cx="50800" cy="10001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3" y="0"/>
                </a:cxn>
                <a:cxn ang="0">
                  <a:pos x="20" y="11"/>
                </a:cxn>
                <a:cxn ang="0">
                  <a:pos x="32" y="16"/>
                </a:cxn>
                <a:cxn ang="0">
                  <a:pos x="31" y="21"/>
                </a:cxn>
                <a:cxn ang="0">
                  <a:pos x="17" y="18"/>
                </a:cxn>
                <a:cxn ang="0">
                  <a:pos x="11" y="44"/>
                </a:cxn>
                <a:cxn ang="0">
                  <a:pos x="9" y="47"/>
                </a:cxn>
                <a:cxn ang="0">
                  <a:pos x="9" y="50"/>
                </a:cxn>
                <a:cxn ang="0">
                  <a:pos x="11" y="53"/>
                </a:cxn>
                <a:cxn ang="0">
                  <a:pos x="12" y="54"/>
                </a:cxn>
                <a:cxn ang="0">
                  <a:pos x="14" y="55"/>
                </a:cxn>
                <a:cxn ang="0">
                  <a:pos x="17" y="56"/>
                </a:cxn>
                <a:cxn ang="0">
                  <a:pos x="20" y="56"/>
                </a:cxn>
                <a:cxn ang="0">
                  <a:pos x="17" y="63"/>
                </a:cxn>
                <a:cxn ang="0">
                  <a:pos x="13" y="63"/>
                </a:cxn>
                <a:cxn ang="0">
                  <a:pos x="6" y="60"/>
                </a:cxn>
                <a:cxn ang="0">
                  <a:pos x="2" y="56"/>
                </a:cxn>
                <a:cxn ang="0">
                  <a:pos x="0" y="51"/>
                </a:cxn>
                <a:cxn ang="0">
                  <a:pos x="0" y="47"/>
                </a:cxn>
                <a:cxn ang="0">
                  <a:pos x="2" y="41"/>
                </a:cxn>
                <a:cxn ang="0">
                  <a:pos x="9" y="16"/>
                </a:cxn>
                <a:cxn ang="0">
                  <a:pos x="2" y="13"/>
                </a:cxn>
                <a:cxn ang="0">
                  <a:pos x="4" y="7"/>
                </a:cxn>
                <a:cxn ang="0">
                  <a:pos x="11" y="9"/>
                </a:cxn>
                <a:cxn ang="0">
                  <a:pos x="14" y="0"/>
                </a:cxn>
              </a:cxnLst>
              <a:rect l="0" t="0" r="r" b="b"/>
              <a:pathLst>
                <a:path w="32" h="63">
                  <a:moveTo>
                    <a:pt x="14" y="0"/>
                  </a:moveTo>
                  <a:lnTo>
                    <a:pt x="23" y="0"/>
                  </a:lnTo>
                  <a:lnTo>
                    <a:pt x="20" y="11"/>
                  </a:lnTo>
                  <a:lnTo>
                    <a:pt x="32" y="16"/>
                  </a:lnTo>
                  <a:lnTo>
                    <a:pt x="31" y="21"/>
                  </a:lnTo>
                  <a:lnTo>
                    <a:pt x="17" y="18"/>
                  </a:lnTo>
                  <a:lnTo>
                    <a:pt x="11" y="44"/>
                  </a:lnTo>
                  <a:lnTo>
                    <a:pt x="9" y="47"/>
                  </a:lnTo>
                  <a:lnTo>
                    <a:pt x="9" y="50"/>
                  </a:lnTo>
                  <a:lnTo>
                    <a:pt x="11" y="53"/>
                  </a:lnTo>
                  <a:lnTo>
                    <a:pt x="12" y="54"/>
                  </a:lnTo>
                  <a:lnTo>
                    <a:pt x="14" y="55"/>
                  </a:lnTo>
                  <a:lnTo>
                    <a:pt x="17" y="56"/>
                  </a:lnTo>
                  <a:lnTo>
                    <a:pt x="20" y="56"/>
                  </a:lnTo>
                  <a:lnTo>
                    <a:pt x="17" y="63"/>
                  </a:lnTo>
                  <a:lnTo>
                    <a:pt x="13" y="63"/>
                  </a:lnTo>
                  <a:lnTo>
                    <a:pt x="6" y="60"/>
                  </a:lnTo>
                  <a:lnTo>
                    <a:pt x="2" y="56"/>
                  </a:lnTo>
                  <a:lnTo>
                    <a:pt x="0" y="51"/>
                  </a:lnTo>
                  <a:lnTo>
                    <a:pt x="0" y="47"/>
                  </a:lnTo>
                  <a:lnTo>
                    <a:pt x="2" y="41"/>
                  </a:lnTo>
                  <a:lnTo>
                    <a:pt x="9" y="16"/>
                  </a:lnTo>
                  <a:lnTo>
                    <a:pt x="2" y="13"/>
                  </a:lnTo>
                  <a:lnTo>
                    <a:pt x="4" y="7"/>
                  </a:lnTo>
                  <a:lnTo>
                    <a:pt x="11" y="9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7" name="Freeform 83"/>
            <p:cNvSpPr>
              <a:spLocks noEditPoints="1"/>
            </p:cNvSpPr>
            <p:nvPr/>
          </p:nvSpPr>
          <p:spPr bwMode="auto">
            <a:xfrm>
              <a:off x="3935413" y="2422525"/>
              <a:ext cx="71438" cy="85725"/>
            </a:xfrm>
            <a:custGeom>
              <a:avLst/>
              <a:gdLst/>
              <a:ahLst/>
              <a:cxnLst>
                <a:cxn ang="0">
                  <a:pos x="23" y="7"/>
                </a:cxn>
                <a:cxn ang="0">
                  <a:pos x="17" y="9"/>
                </a:cxn>
                <a:cxn ang="0">
                  <a:pos x="14" y="11"/>
                </a:cxn>
                <a:cxn ang="0">
                  <a:pos x="12" y="15"/>
                </a:cxn>
                <a:cxn ang="0">
                  <a:pos x="11" y="18"/>
                </a:cxn>
                <a:cxn ang="0">
                  <a:pos x="36" y="25"/>
                </a:cxn>
                <a:cxn ang="0">
                  <a:pos x="37" y="20"/>
                </a:cxn>
                <a:cxn ang="0">
                  <a:pos x="37" y="15"/>
                </a:cxn>
                <a:cxn ang="0">
                  <a:pos x="33" y="10"/>
                </a:cxn>
                <a:cxn ang="0">
                  <a:pos x="28" y="7"/>
                </a:cxn>
                <a:cxn ang="0">
                  <a:pos x="23" y="7"/>
                </a:cxn>
                <a:cxn ang="0">
                  <a:pos x="20" y="0"/>
                </a:cxn>
                <a:cxn ang="0">
                  <a:pos x="30" y="1"/>
                </a:cxn>
                <a:cxn ang="0">
                  <a:pos x="38" y="5"/>
                </a:cxn>
                <a:cxn ang="0">
                  <a:pos x="42" y="10"/>
                </a:cxn>
                <a:cxn ang="0">
                  <a:pos x="45" y="17"/>
                </a:cxn>
                <a:cxn ang="0">
                  <a:pos x="45" y="24"/>
                </a:cxn>
                <a:cxn ang="0">
                  <a:pos x="43" y="29"/>
                </a:cxn>
                <a:cxn ang="0">
                  <a:pos x="43" y="32"/>
                </a:cxn>
                <a:cxn ang="0">
                  <a:pos x="42" y="34"/>
                </a:cxn>
                <a:cxn ang="0">
                  <a:pos x="9" y="24"/>
                </a:cxn>
                <a:cxn ang="0">
                  <a:pos x="8" y="32"/>
                </a:cxn>
                <a:cxn ang="0">
                  <a:pos x="10" y="38"/>
                </a:cxn>
                <a:cxn ang="0">
                  <a:pos x="14" y="43"/>
                </a:cxn>
                <a:cxn ang="0">
                  <a:pos x="20" y="45"/>
                </a:cxn>
                <a:cxn ang="0">
                  <a:pos x="24" y="46"/>
                </a:cxn>
                <a:cxn ang="0">
                  <a:pos x="28" y="47"/>
                </a:cxn>
                <a:cxn ang="0">
                  <a:pos x="34" y="47"/>
                </a:cxn>
                <a:cxn ang="0">
                  <a:pos x="34" y="53"/>
                </a:cxn>
                <a:cxn ang="0">
                  <a:pos x="31" y="54"/>
                </a:cxn>
                <a:cxn ang="0">
                  <a:pos x="27" y="54"/>
                </a:cxn>
                <a:cxn ang="0">
                  <a:pos x="22" y="53"/>
                </a:cxn>
                <a:cxn ang="0">
                  <a:pos x="17" y="52"/>
                </a:cxn>
                <a:cxn ang="0">
                  <a:pos x="8" y="47"/>
                </a:cxn>
                <a:cxn ang="0">
                  <a:pos x="2" y="41"/>
                </a:cxn>
                <a:cxn ang="0">
                  <a:pos x="0" y="30"/>
                </a:cxn>
                <a:cxn ang="0">
                  <a:pos x="1" y="20"/>
                </a:cxn>
                <a:cxn ang="0">
                  <a:pos x="5" y="11"/>
                </a:cxn>
                <a:cxn ang="0">
                  <a:pos x="12" y="4"/>
                </a:cxn>
                <a:cxn ang="0">
                  <a:pos x="20" y="0"/>
                </a:cxn>
              </a:cxnLst>
              <a:rect l="0" t="0" r="r" b="b"/>
              <a:pathLst>
                <a:path w="45" h="54">
                  <a:moveTo>
                    <a:pt x="23" y="7"/>
                  </a:moveTo>
                  <a:lnTo>
                    <a:pt x="17" y="9"/>
                  </a:lnTo>
                  <a:lnTo>
                    <a:pt x="14" y="11"/>
                  </a:lnTo>
                  <a:lnTo>
                    <a:pt x="12" y="15"/>
                  </a:lnTo>
                  <a:lnTo>
                    <a:pt x="11" y="18"/>
                  </a:lnTo>
                  <a:lnTo>
                    <a:pt x="36" y="25"/>
                  </a:lnTo>
                  <a:lnTo>
                    <a:pt x="37" y="20"/>
                  </a:lnTo>
                  <a:lnTo>
                    <a:pt x="37" y="15"/>
                  </a:lnTo>
                  <a:lnTo>
                    <a:pt x="33" y="10"/>
                  </a:lnTo>
                  <a:lnTo>
                    <a:pt x="28" y="7"/>
                  </a:lnTo>
                  <a:lnTo>
                    <a:pt x="23" y="7"/>
                  </a:lnTo>
                  <a:close/>
                  <a:moveTo>
                    <a:pt x="20" y="0"/>
                  </a:moveTo>
                  <a:lnTo>
                    <a:pt x="30" y="1"/>
                  </a:lnTo>
                  <a:lnTo>
                    <a:pt x="38" y="5"/>
                  </a:lnTo>
                  <a:lnTo>
                    <a:pt x="42" y="10"/>
                  </a:lnTo>
                  <a:lnTo>
                    <a:pt x="45" y="17"/>
                  </a:lnTo>
                  <a:lnTo>
                    <a:pt x="45" y="24"/>
                  </a:lnTo>
                  <a:lnTo>
                    <a:pt x="43" y="29"/>
                  </a:lnTo>
                  <a:lnTo>
                    <a:pt x="43" y="32"/>
                  </a:lnTo>
                  <a:lnTo>
                    <a:pt x="42" y="34"/>
                  </a:lnTo>
                  <a:lnTo>
                    <a:pt x="9" y="24"/>
                  </a:lnTo>
                  <a:lnTo>
                    <a:pt x="8" y="32"/>
                  </a:lnTo>
                  <a:lnTo>
                    <a:pt x="10" y="38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4" y="46"/>
                  </a:lnTo>
                  <a:lnTo>
                    <a:pt x="28" y="47"/>
                  </a:lnTo>
                  <a:lnTo>
                    <a:pt x="34" y="47"/>
                  </a:lnTo>
                  <a:lnTo>
                    <a:pt x="34" y="53"/>
                  </a:lnTo>
                  <a:lnTo>
                    <a:pt x="31" y="54"/>
                  </a:lnTo>
                  <a:lnTo>
                    <a:pt x="27" y="54"/>
                  </a:lnTo>
                  <a:lnTo>
                    <a:pt x="22" y="53"/>
                  </a:lnTo>
                  <a:lnTo>
                    <a:pt x="17" y="52"/>
                  </a:lnTo>
                  <a:lnTo>
                    <a:pt x="8" y="47"/>
                  </a:lnTo>
                  <a:lnTo>
                    <a:pt x="2" y="41"/>
                  </a:lnTo>
                  <a:lnTo>
                    <a:pt x="0" y="30"/>
                  </a:lnTo>
                  <a:lnTo>
                    <a:pt x="1" y="20"/>
                  </a:lnTo>
                  <a:lnTo>
                    <a:pt x="5" y="11"/>
                  </a:lnTo>
                  <a:lnTo>
                    <a:pt x="12" y="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4010025" y="2405063"/>
              <a:ext cx="46038" cy="115888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9" y="2"/>
                </a:cxn>
                <a:cxn ang="0">
                  <a:pos x="9" y="73"/>
                </a:cxn>
                <a:cxn ang="0">
                  <a:pos x="0" y="71"/>
                </a:cxn>
                <a:cxn ang="0">
                  <a:pos x="20" y="0"/>
                </a:cxn>
              </a:cxnLst>
              <a:rect l="0" t="0" r="r" b="b"/>
              <a:pathLst>
                <a:path w="29" h="73">
                  <a:moveTo>
                    <a:pt x="20" y="0"/>
                  </a:moveTo>
                  <a:lnTo>
                    <a:pt x="29" y="2"/>
                  </a:lnTo>
                  <a:lnTo>
                    <a:pt x="9" y="73"/>
                  </a:lnTo>
                  <a:lnTo>
                    <a:pt x="0" y="7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9" name="Freeform 85"/>
            <p:cNvSpPr>
              <a:spLocks noEditPoints="1"/>
            </p:cNvSpPr>
            <p:nvPr/>
          </p:nvSpPr>
          <p:spPr bwMode="auto">
            <a:xfrm>
              <a:off x="4051300" y="2457450"/>
              <a:ext cx="69850" cy="84138"/>
            </a:xfrm>
            <a:custGeom>
              <a:avLst/>
              <a:gdLst/>
              <a:ahLst/>
              <a:cxnLst>
                <a:cxn ang="0">
                  <a:pos x="20" y="6"/>
                </a:cxn>
                <a:cxn ang="0">
                  <a:pos x="16" y="8"/>
                </a:cxn>
                <a:cxn ang="0">
                  <a:pos x="12" y="13"/>
                </a:cxn>
                <a:cxn ang="0">
                  <a:pos x="11" y="16"/>
                </a:cxn>
                <a:cxn ang="0">
                  <a:pos x="36" y="24"/>
                </a:cxn>
                <a:cxn ang="0">
                  <a:pos x="36" y="15"/>
                </a:cxn>
                <a:cxn ang="0">
                  <a:pos x="35" y="13"/>
                </a:cxn>
                <a:cxn ang="0">
                  <a:pos x="34" y="10"/>
                </a:cxn>
                <a:cxn ang="0">
                  <a:pos x="31" y="7"/>
                </a:cxn>
                <a:cxn ang="0">
                  <a:pos x="28" y="6"/>
                </a:cxn>
                <a:cxn ang="0">
                  <a:pos x="20" y="6"/>
                </a:cxn>
                <a:cxn ang="0">
                  <a:pos x="21" y="0"/>
                </a:cxn>
                <a:cxn ang="0">
                  <a:pos x="31" y="1"/>
                </a:cxn>
                <a:cxn ang="0">
                  <a:pos x="39" y="4"/>
                </a:cxn>
                <a:cxn ang="0">
                  <a:pos x="43" y="10"/>
                </a:cxn>
                <a:cxn ang="0">
                  <a:pos x="44" y="16"/>
                </a:cxn>
                <a:cxn ang="0">
                  <a:pos x="44" y="23"/>
                </a:cxn>
                <a:cxn ang="0">
                  <a:pos x="43" y="29"/>
                </a:cxn>
                <a:cxn ang="0">
                  <a:pos x="43" y="31"/>
                </a:cxn>
                <a:cxn ang="0">
                  <a:pos x="42" y="33"/>
                </a:cxn>
                <a:cxn ang="0">
                  <a:pos x="8" y="23"/>
                </a:cxn>
                <a:cxn ang="0">
                  <a:pos x="7" y="31"/>
                </a:cxn>
                <a:cxn ang="0">
                  <a:pos x="10" y="38"/>
                </a:cxn>
                <a:cxn ang="0">
                  <a:pos x="14" y="42"/>
                </a:cxn>
                <a:cxn ang="0">
                  <a:pos x="20" y="44"/>
                </a:cxn>
                <a:cxn ang="0">
                  <a:pos x="24" y="45"/>
                </a:cxn>
                <a:cxn ang="0">
                  <a:pos x="34" y="45"/>
                </a:cxn>
                <a:cxn ang="0">
                  <a:pos x="34" y="52"/>
                </a:cxn>
                <a:cxn ang="0">
                  <a:pos x="31" y="53"/>
                </a:cxn>
                <a:cxn ang="0">
                  <a:pos x="28" y="52"/>
                </a:cxn>
                <a:cxn ang="0">
                  <a:pos x="23" y="52"/>
                </a:cxn>
                <a:cxn ang="0">
                  <a:pos x="17" y="51"/>
                </a:cxn>
                <a:cxn ang="0">
                  <a:pos x="7" y="47"/>
                </a:cxn>
                <a:cxn ang="0">
                  <a:pos x="2" y="39"/>
                </a:cxn>
                <a:cxn ang="0">
                  <a:pos x="0" y="30"/>
                </a:cxn>
                <a:cxn ang="0">
                  <a:pos x="1" y="20"/>
                </a:cxn>
                <a:cxn ang="0">
                  <a:pos x="5" y="10"/>
                </a:cxn>
                <a:cxn ang="0">
                  <a:pos x="12" y="3"/>
                </a:cxn>
                <a:cxn ang="0">
                  <a:pos x="21" y="0"/>
                </a:cxn>
              </a:cxnLst>
              <a:rect l="0" t="0" r="r" b="b"/>
              <a:pathLst>
                <a:path w="44" h="53">
                  <a:moveTo>
                    <a:pt x="20" y="6"/>
                  </a:moveTo>
                  <a:lnTo>
                    <a:pt x="16" y="8"/>
                  </a:lnTo>
                  <a:lnTo>
                    <a:pt x="12" y="13"/>
                  </a:lnTo>
                  <a:lnTo>
                    <a:pt x="11" y="16"/>
                  </a:lnTo>
                  <a:lnTo>
                    <a:pt x="36" y="24"/>
                  </a:lnTo>
                  <a:lnTo>
                    <a:pt x="36" y="15"/>
                  </a:lnTo>
                  <a:lnTo>
                    <a:pt x="35" y="13"/>
                  </a:lnTo>
                  <a:lnTo>
                    <a:pt x="34" y="10"/>
                  </a:lnTo>
                  <a:lnTo>
                    <a:pt x="31" y="7"/>
                  </a:lnTo>
                  <a:lnTo>
                    <a:pt x="28" y="6"/>
                  </a:lnTo>
                  <a:lnTo>
                    <a:pt x="20" y="6"/>
                  </a:lnTo>
                  <a:close/>
                  <a:moveTo>
                    <a:pt x="21" y="0"/>
                  </a:moveTo>
                  <a:lnTo>
                    <a:pt x="31" y="1"/>
                  </a:lnTo>
                  <a:lnTo>
                    <a:pt x="39" y="4"/>
                  </a:lnTo>
                  <a:lnTo>
                    <a:pt x="43" y="10"/>
                  </a:lnTo>
                  <a:lnTo>
                    <a:pt x="44" y="16"/>
                  </a:lnTo>
                  <a:lnTo>
                    <a:pt x="44" y="23"/>
                  </a:lnTo>
                  <a:lnTo>
                    <a:pt x="43" y="29"/>
                  </a:lnTo>
                  <a:lnTo>
                    <a:pt x="43" y="31"/>
                  </a:lnTo>
                  <a:lnTo>
                    <a:pt x="42" y="33"/>
                  </a:lnTo>
                  <a:lnTo>
                    <a:pt x="8" y="23"/>
                  </a:lnTo>
                  <a:lnTo>
                    <a:pt x="7" y="31"/>
                  </a:lnTo>
                  <a:lnTo>
                    <a:pt x="10" y="38"/>
                  </a:lnTo>
                  <a:lnTo>
                    <a:pt x="14" y="42"/>
                  </a:lnTo>
                  <a:lnTo>
                    <a:pt x="20" y="44"/>
                  </a:lnTo>
                  <a:lnTo>
                    <a:pt x="24" y="45"/>
                  </a:lnTo>
                  <a:lnTo>
                    <a:pt x="34" y="45"/>
                  </a:lnTo>
                  <a:lnTo>
                    <a:pt x="34" y="52"/>
                  </a:lnTo>
                  <a:lnTo>
                    <a:pt x="31" y="53"/>
                  </a:lnTo>
                  <a:lnTo>
                    <a:pt x="28" y="52"/>
                  </a:lnTo>
                  <a:lnTo>
                    <a:pt x="23" y="52"/>
                  </a:lnTo>
                  <a:lnTo>
                    <a:pt x="17" y="51"/>
                  </a:lnTo>
                  <a:lnTo>
                    <a:pt x="7" y="47"/>
                  </a:lnTo>
                  <a:lnTo>
                    <a:pt x="2" y="39"/>
                  </a:lnTo>
                  <a:lnTo>
                    <a:pt x="0" y="30"/>
                  </a:lnTo>
                  <a:lnTo>
                    <a:pt x="1" y="20"/>
                  </a:lnTo>
                  <a:lnTo>
                    <a:pt x="5" y="10"/>
                  </a:lnTo>
                  <a:lnTo>
                    <a:pt x="1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10" name="Freeform 86"/>
            <p:cNvSpPr>
              <a:spLocks noEditPoints="1"/>
            </p:cNvSpPr>
            <p:nvPr/>
          </p:nvSpPr>
          <p:spPr bwMode="auto">
            <a:xfrm>
              <a:off x="4116388" y="2474913"/>
              <a:ext cx="93663" cy="109538"/>
            </a:xfrm>
            <a:custGeom>
              <a:avLst/>
              <a:gdLst/>
              <a:ahLst/>
              <a:cxnLst>
                <a:cxn ang="0">
                  <a:pos x="37" y="11"/>
                </a:cxn>
                <a:cxn ang="0">
                  <a:pos x="30" y="13"/>
                </a:cxn>
                <a:cxn ang="0">
                  <a:pos x="27" y="15"/>
                </a:cxn>
                <a:cxn ang="0">
                  <a:pos x="22" y="22"/>
                </a:cxn>
                <a:cxn ang="0">
                  <a:pos x="20" y="30"/>
                </a:cxn>
                <a:cxn ang="0">
                  <a:pos x="20" y="38"/>
                </a:cxn>
                <a:cxn ang="0">
                  <a:pos x="21" y="41"/>
                </a:cxn>
                <a:cxn ang="0">
                  <a:pos x="23" y="45"/>
                </a:cxn>
                <a:cxn ang="0">
                  <a:pos x="27" y="47"/>
                </a:cxn>
                <a:cxn ang="0">
                  <a:pos x="30" y="48"/>
                </a:cxn>
                <a:cxn ang="0">
                  <a:pos x="38" y="48"/>
                </a:cxn>
                <a:cxn ang="0">
                  <a:pos x="45" y="42"/>
                </a:cxn>
                <a:cxn ang="0">
                  <a:pos x="49" y="33"/>
                </a:cxn>
                <a:cxn ang="0">
                  <a:pos x="50" y="27"/>
                </a:cxn>
                <a:cxn ang="0">
                  <a:pos x="49" y="20"/>
                </a:cxn>
                <a:cxn ang="0">
                  <a:pos x="46" y="15"/>
                </a:cxn>
                <a:cxn ang="0">
                  <a:pos x="40" y="12"/>
                </a:cxn>
                <a:cxn ang="0">
                  <a:pos x="37" y="11"/>
                </a:cxn>
                <a:cxn ang="0">
                  <a:pos x="19" y="0"/>
                </a:cxn>
                <a:cxn ang="0">
                  <a:pos x="27" y="2"/>
                </a:cxn>
                <a:cxn ang="0">
                  <a:pos x="26" y="10"/>
                </a:cxn>
                <a:cxn ang="0">
                  <a:pos x="35" y="5"/>
                </a:cxn>
                <a:cxn ang="0">
                  <a:pos x="45" y="5"/>
                </a:cxn>
                <a:cxn ang="0">
                  <a:pos x="53" y="10"/>
                </a:cxn>
                <a:cxn ang="0">
                  <a:pos x="58" y="17"/>
                </a:cxn>
                <a:cxn ang="0">
                  <a:pos x="59" y="25"/>
                </a:cxn>
                <a:cxn ang="0">
                  <a:pos x="58" y="36"/>
                </a:cxn>
                <a:cxn ang="0">
                  <a:pos x="54" y="47"/>
                </a:cxn>
                <a:cxn ang="0">
                  <a:pos x="46" y="53"/>
                </a:cxn>
                <a:cxn ang="0">
                  <a:pos x="38" y="56"/>
                </a:cxn>
                <a:cxn ang="0">
                  <a:pos x="29" y="56"/>
                </a:cxn>
                <a:cxn ang="0">
                  <a:pos x="25" y="53"/>
                </a:cxn>
                <a:cxn ang="0">
                  <a:pos x="21" y="51"/>
                </a:cxn>
                <a:cxn ang="0">
                  <a:pos x="18" y="48"/>
                </a:cxn>
                <a:cxn ang="0">
                  <a:pos x="17" y="43"/>
                </a:cxn>
                <a:cxn ang="0">
                  <a:pos x="9" y="69"/>
                </a:cxn>
                <a:cxn ang="0">
                  <a:pos x="0" y="67"/>
                </a:cxn>
                <a:cxn ang="0">
                  <a:pos x="16" y="15"/>
                </a:cxn>
                <a:cxn ang="0">
                  <a:pos x="18" y="4"/>
                </a:cxn>
                <a:cxn ang="0">
                  <a:pos x="19" y="0"/>
                </a:cxn>
              </a:cxnLst>
              <a:rect l="0" t="0" r="r" b="b"/>
              <a:pathLst>
                <a:path w="59" h="69">
                  <a:moveTo>
                    <a:pt x="37" y="11"/>
                  </a:moveTo>
                  <a:lnTo>
                    <a:pt x="30" y="13"/>
                  </a:lnTo>
                  <a:lnTo>
                    <a:pt x="27" y="15"/>
                  </a:lnTo>
                  <a:lnTo>
                    <a:pt x="22" y="22"/>
                  </a:lnTo>
                  <a:lnTo>
                    <a:pt x="20" y="30"/>
                  </a:lnTo>
                  <a:lnTo>
                    <a:pt x="20" y="38"/>
                  </a:lnTo>
                  <a:lnTo>
                    <a:pt x="21" y="41"/>
                  </a:lnTo>
                  <a:lnTo>
                    <a:pt x="23" y="45"/>
                  </a:lnTo>
                  <a:lnTo>
                    <a:pt x="27" y="47"/>
                  </a:lnTo>
                  <a:lnTo>
                    <a:pt x="30" y="48"/>
                  </a:lnTo>
                  <a:lnTo>
                    <a:pt x="38" y="48"/>
                  </a:lnTo>
                  <a:lnTo>
                    <a:pt x="45" y="42"/>
                  </a:lnTo>
                  <a:lnTo>
                    <a:pt x="49" y="33"/>
                  </a:lnTo>
                  <a:lnTo>
                    <a:pt x="50" y="27"/>
                  </a:lnTo>
                  <a:lnTo>
                    <a:pt x="49" y="20"/>
                  </a:lnTo>
                  <a:lnTo>
                    <a:pt x="46" y="15"/>
                  </a:lnTo>
                  <a:lnTo>
                    <a:pt x="40" y="12"/>
                  </a:lnTo>
                  <a:lnTo>
                    <a:pt x="37" y="11"/>
                  </a:lnTo>
                  <a:close/>
                  <a:moveTo>
                    <a:pt x="19" y="0"/>
                  </a:moveTo>
                  <a:lnTo>
                    <a:pt x="27" y="2"/>
                  </a:lnTo>
                  <a:lnTo>
                    <a:pt x="26" y="10"/>
                  </a:lnTo>
                  <a:lnTo>
                    <a:pt x="35" y="5"/>
                  </a:lnTo>
                  <a:lnTo>
                    <a:pt x="45" y="5"/>
                  </a:lnTo>
                  <a:lnTo>
                    <a:pt x="53" y="10"/>
                  </a:lnTo>
                  <a:lnTo>
                    <a:pt x="58" y="17"/>
                  </a:lnTo>
                  <a:lnTo>
                    <a:pt x="59" y="25"/>
                  </a:lnTo>
                  <a:lnTo>
                    <a:pt x="58" y="36"/>
                  </a:lnTo>
                  <a:lnTo>
                    <a:pt x="54" y="47"/>
                  </a:lnTo>
                  <a:lnTo>
                    <a:pt x="46" y="53"/>
                  </a:lnTo>
                  <a:lnTo>
                    <a:pt x="38" y="56"/>
                  </a:lnTo>
                  <a:lnTo>
                    <a:pt x="29" y="56"/>
                  </a:lnTo>
                  <a:lnTo>
                    <a:pt x="25" y="53"/>
                  </a:lnTo>
                  <a:lnTo>
                    <a:pt x="21" y="51"/>
                  </a:lnTo>
                  <a:lnTo>
                    <a:pt x="18" y="48"/>
                  </a:lnTo>
                  <a:lnTo>
                    <a:pt x="17" y="43"/>
                  </a:lnTo>
                  <a:lnTo>
                    <a:pt x="9" y="69"/>
                  </a:lnTo>
                  <a:lnTo>
                    <a:pt x="0" y="67"/>
                  </a:lnTo>
                  <a:lnTo>
                    <a:pt x="16" y="15"/>
                  </a:lnTo>
                  <a:lnTo>
                    <a:pt x="18" y="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11" name="Freeform 87"/>
            <p:cNvSpPr>
              <a:spLocks/>
            </p:cNvSpPr>
            <p:nvPr/>
          </p:nvSpPr>
          <p:spPr bwMode="auto">
            <a:xfrm>
              <a:off x="4216400" y="2463800"/>
              <a:ext cx="79375" cy="131763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9" y="2"/>
                </a:cxn>
                <a:cxn ang="0">
                  <a:pos x="20" y="32"/>
                </a:cxn>
                <a:cxn ang="0">
                  <a:pos x="23" y="30"/>
                </a:cxn>
                <a:cxn ang="0">
                  <a:pos x="28" y="28"/>
                </a:cxn>
                <a:cxn ang="0">
                  <a:pos x="38" y="28"/>
                </a:cxn>
                <a:cxn ang="0">
                  <a:pos x="43" y="31"/>
                </a:cxn>
                <a:cxn ang="0">
                  <a:pos x="48" y="36"/>
                </a:cxn>
                <a:cxn ang="0">
                  <a:pos x="50" y="44"/>
                </a:cxn>
                <a:cxn ang="0">
                  <a:pos x="49" y="54"/>
                </a:cxn>
                <a:cxn ang="0">
                  <a:pos x="40" y="83"/>
                </a:cxn>
                <a:cxn ang="0">
                  <a:pos x="32" y="80"/>
                </a:cxn>
                <a:cxn ang="0">
                  <a:pos x="40" y="53"/>
                </a:cxn>
                <a:cxn ang="0">
                  <a:pos x="40" y="48"/>
                </a:cxn>
                <a:cxn ang="0">
                  <a:pos x="41" y="45"/>
                </a:cxn>
                <a:cxn ang="0">
                  <a:pos x="40" y="41"/>
                </a:cxn>
                <a:cxn ang="0">
                  <a:pos x="39" y="39"/>
                </a:cxn>
                <a:cxn ang="0">
                  <a:pos x="36" y="36"/>
                </a:cxn>
                <a:cxn ang="0">
                  <a:pos x="32" y="35"/>
                </a:cxn>
                <a:cxn ang="0">
                  <a:pos x="29" y="35"/>
                </a:cxn>
                <a:cxn ang="0">
                  <a:pos x="24" y="36"/>
                </a:cxn>
                <a:cxn ang="0">
                  <a:pos x="21" y="37"/>
                </a:cxn>
                <a:cxn ang="0">
                  <a:pos x="19" y="40"/>
                </a:cxn>
                <a:cxn ang="0">
                  <a:pos x="16" y="45"/>
                </a:cxn>
                <a:cxn ang="0">
                  <a:pos x="9" y="73"/>
                </a:cxn>
                <a:cxn ang="0">
                  <a:pos x="0" y="71"/>
                </a:cxn>
                <a:cxn ang="0">
                  <a:pos x="20" y="0"/>
                </a:cxn>
              </a:cxnLst>
              <a:rect l="0" t="0" r="r" b="b"/>
              <a:pathLst>
                <a:path w="50" h="83">
                  <a:moveTo>
                    <a:pt x="20" y="0"/>
                  </a:moveTo>
                  <a:lnTo>
                    <a:pt x="29" y="2"/>
                  </a:lnTo>
                  <a:lnTo>
                    <a:pt x="20" y="32"/>
                  </a:lnTo>
                  <a:lnTo>
                    <a:pt x="23" y="30"/>
                  </a:lnTo>
                  <a:lnTo>
                    <a:pt x="28" y="28"/>
                  </a:lnTo>
                  <a:lnTo>
                    <a:pt x="38" y="28"/>
                  </a:lnTo>
                  <a:lnTo>
                    <a:pt x="43" y="31"/>
                  </a:lnTo>
                  <a:lnTo>
                    <a:pt x="48" y="36"/>
                  </a:lnTo>
                  <a:lnTo>
                    <a:pt x="50" y="44"/>
                  </a:lnTo>
                  <a:lnTo>
                    <a:pt x="49" y="54"/>
                  </a:lnTo>
                  <a:lnTo>
                    <a:pt x="40" y="83"/>
                  </a:lnTo>
                  <a:lnTo>
                    <a:pt x="32" y="80"/>
                  </a:lnTo>
                  <a:lnTo>
                    <a:pt x="40" y="53"/>
                  </a:lnTo>
                  <a:lnTo>
                    <a:pt x="40" y="48"/>
                  </a:lnTo>
                  <a:lnTo>
                    <a:pt x="41" y="45"/>
                  </a:lnTo>
                  <a:lnTo>
                    <a:pt x="40" y="41"/>
                  </a:lnTo>
                  <a:lnTo>
                    <a:pt x="39" y="39"/>
                  </a:lnTo>
                  <a:lnTo>
                    <a:pt x="36" y="36"/>
                  </a:lnTo>
                  <a:lnTo>
                    <a:pt x="32" y="35"/>
                  </a:lnTo>
                  <a:lnTo>
                    <a:pt x="29" y="35"/>
                  </a:lnTo>
                  <a:lnTo>
                    <a:pt x="24" y="36"/>
                  </a:lnTo>
                  <a:lnTo>
                    <a:pt x="21" y="37"/>
                  </a:lnTo>
                  <a:lnTo>
                    <a:pt x="19" y="40"/>
                  </a:lnTo>
                  <a:lnTo>
                    <a:pt x="16" y="45"/>
                  </a:lnTo>
                  <a:lnTo>
                    <a:pt x="9" y="73"/>
                  </a:lnTo>
                  <a:lnTo>
                    <a:pt x="0" y="7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12" name="Freeform 88"/>
            <p:cNvSpPr>
              <a:spLocks noEditPoints="1"/>
            </p:cNvSpPr>
            <p:nvPr/>
          </p:nvSpPr>
          <p:spPr bwMode="auto">
            <a:xfrm>
              <a:off x="4306888" y="2532063"/>
              <a:ext cx="77788" cy="80963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17" y="10"/>
                </a:cxn>
                <a:cxn ang="0">
                  <a:pos x="12" y="14"/>
                </a:cxn>
                <a:cxn ang="0">
                  <a:pos x="10" y="21"/>
                </a:cxn>
                <a:cxn ang="0">
                  <a:pos x="9" y="31"/>
                </a:cxn>
                <a:cxn ang="0">
                  <a:pos x="12" y="40"/>
                </a:cxn>
                <a:cxn ang="0">
                  <a:pos x="19" y="44"/>
                </a:cxn>
                <a:cxn ang="0">
                  <a:pos x="27" y="43"/>
                </a:cxn>
                <a:cxn ang="0">
                  <a:pos x="35" y="39"/>
                </a:cxn>
                <a:cxn ang="0">
                  <a:pos x="39" y="30"/>
                </a:cxn>
                <a:cxn ang="0">
                  <a:pos x="40" y="23"/>
                </a:cxn>
                <a:cxn ang="0">
                  <a:pos x="39" y="16"/>
                </a:cxn>
                <a:cxn ang="0">
                  <a:pos x="36" y="11"/>
                </a:cxn>
                <a:cxn ang="0">
                  <a:pos x="30" y="6"/>
                </a:cxn>
                <a:cxn ang="0">
                  <a:pos x="23" y="6"/>
                </a:cxn>
                <a:cxn ang="0">
                  <a:pos x="22" y="0"/>
                </a:cxn>
                <a:cxn ang="0">
                  <a:pos x="32" y="1"/>
                </a:cxn>
                <a:cxn ang="0">
                  <a:pos x="41" y="5"/>
                </a:cxn>
                <a:cxn ang="0">
                  <a:pos x="47" y="12"/>
                </a:cxn>
                <a:cxn ang="0">
                  <a:pos x="49" y="21"/>
                </a:cxn>
                <a:cxn ang="0">
                  <a:pos x="48" y="32"/>
                </a:cxn>
                <a:cxn ang="0">
                  <a:pos x="42" y="42"/>
                </a:cxn>
                <a:cxn ang="0">
                  <a:pos x="35" y="49"/>
                </a:cxn>
                <a:cxn ang="0">
                  <a:pos x="26" y="51"/>
                </a:cxn>
                <a:cxn ang="0">
                  <a:pos x="17" y="50"/>
                </a:cxn>
                <a:cxn ang="0">
                  <a:pos x="9" y="45"/>
                </a:cxn>
                <a:cxn ang="0">
                  <a:pos x="2" y="39"/>
                </a:cxn>
                <a:cxn ang="0">
                  <a:pos x="0" y="30"/>
                </a:cxn>
                <a:cxn ang="0">
                  <a:pos x="1" y="19"/>
                </a:cxn>
                <a:cxn ang="0">
                  <a:pos x="5" y="9"/>
                </a:cxn>
                <a:cxn ang="0">
                  <a:pos x="13" y="2"/>
                </a:cxn>
                <a:cxn ang="0">
                  <a:pos x="22" y="0"/>
                </a:cxn>
              </a:cxnLst>
              <a:rect l="0" t="0" r="r" b="b"/>
              <a:pathLst>
                <a:path w="49" h="51">
                  <a:moveTo>
                    <a:pt x="23" y="6"/>
                  </a:moveTo>
                  <a:lnTo>
                    <a:pt x="17" y="10"/>
                  </a:lnTo>
                  <a:lnTo>
                    <a:pt x="12" y="14"/>
                  </a:lnTo>
                  <a:lnTo>
                    <a:pt x="10" y="21"/>
                  </a:lnTo>
                  <a:lnTo>
                    <a:pt x="9" y="31"/>
                  </a:lnTo>
                  <a:lnTo>
                    <a:pt x="12" y="40"/>
                  </a:lnTo>
                  <a:lnTo>
                    <a:pt x="19" y="44"/>
                  </a:lnTo>
                  <a:lnTo>
                    <a:pt x="27" y="43"/>
                  </a:lnTo>
                  <a:lnTo>
                    <a:pt x="35" y="39"/>
                  </a:lnTo>
                  <a:lnTo>
                    <a:pt x="39" y="30"/>
                  </a:lnTo>
                  <a:lnTo>
                    <a:pt x="40" y="23"/>
                  </a:lnTo>
                  <a:lnTo>
                    <a:pt x="39" y="16"/>
                  </a:lnTo>
                  <a:lnTo>
                    <a:pt x="36" y="11"/>
                  </a:lnTo>
                  <a:lnTo>
                    <a:pt x="30" y="6"/>
                  </a:lnTo>
                  <a:lnTo>
                    <a:pt x="23" y="6"/>
                  </a:lnTo>
                  <a:close/>
                  <a:moveTo>
                    <a:pt x="22" y="0"/>
                  </a:moveTo>
                  <a:lnTo>
                    <a:pt x="32" y="1"/>
                  </a:lnTo>
                  <a:lnTo>
                    <a:pt x="41" y="5"/>
                  </a:lnTo>
                  <a:lnTo>
                    <a:pt x="47" y="12"/>
                  </a:lnTo>
                  <a:lnTo>
                    <a:pt x="49" y="21"/>
                  </a:lnTo>
                  <a:lnTo>
                    <a:pt x="48" y="32"/>
                  </a:lnTo>
                  <a:lnTo>
                    <a:pt x="42" y="42"/>
                  </a:lnTo>
                  <a:lnTo>
                    <a:pt x="35" y="49"/>
                  </a:lnTo>
                  <a:lnTo>
                    <a:pt x="26" y="51"/>
                  </a:lnTo>
                  <a:lnTo>
                    <a:pt x="17" y="50"/>
                  </a:lnTo>
                  <a:lnTo>
                    <a:pt x="9" y="45"/>
                  </a:lnTo>
                  <a:lnTo>
                    <a:pt x="2" y="39"/>
                  </a:lnTo>
                  <a:lnTo>
                    <a:pt x="0" y="30"/>
                  </a:lnTo>
                  <a:lnTo>
                    <a:pt x="1" y="19"/>
                  </a:lnTo>
                  <a:lnTo>
                    <a:pt x="5" y="9"/>
                  </a:lnTo>
                  <a:lnTo>
                    <a:pt x="13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13" name="Freeform 89"/>
            <p:cNvSpPr>
              <a:spLocks/>
            </p:cNvSpPr>
            <p:nvPr/>
          </p:nvSpPr>
          <p:spPr bwMode="auto">
            <a:xfrm>
              <a:off x="4389438" y="2549525"/>
              <a:ext cx="80963" cy="952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2" y="2"/>
                </a:cxn>
                <a:cxn ang="0">
                  <a:pos x="19" y="10"/>
                </a:cxn>
                <a:cxn ang="0">
                  <a:pos x="19" y="11"/>
                </a:cxn>
                <a:cxn ang="0">
                  <a:pos x="24" y="8"/>
                </a:cxn>
                <a:cxn ang="0">
                  <a:pos x="31" y="5"/>
                </a:cxn>
                <a:cxn ang="0">
                  <a:pos x="39" y="6"/>
                </a:cxn>
                <a:cxn ang="0">
                  <a:pos x="49" y="13"/>
                </a:cxn>
                <a:cxn ang="0">
                  <a:pos x="51" y="21"/>
                </a:cxn>
                <a:cxn ang="0">
                  <a:pos x="50" y="31"/>
                </a:cxn>
                <a:cxn ang="0">
                  <a:pos x="41" y="60"/>
                </a:cxn>
                <a:cxn ang="0">
                  <a:pos x="32" y="58"/>
                </a:cxn>
                <a:cxn ang="0">
                  <a:pos x="41" y="30"/>
                </a:cxn>
                <a:cxn ang="0">
                  <a:pos x="41" y="19"/>
                </a:cxn>
                <a:cxn ang="0">
                  <a:pos x="40" y="17"/>
                </a:cxn>
                <a:cxn ang="0">
                  <a:pos x="33" y="12"/>
                </a:cxn>
                <a:cxn ang="0">
                  <a:pos x="30" y="12"/>
                </a:cxn>
                <a:cxn ang="0">
                  <a:pos x="25" y="13"/>
                </a:cxn>
                <a:cxn ang="0">
                  <a:pos x="22" y="15"/>
                </a:cxn>
                <a:cxn ang="0">
                  <a:pos x="19" y="18"/>
                </a:cxn>
                <a:cxn ang="0">
                  <a:pos x="17" y="22"/>
                </a:cxn>
                <a:cxn ang="0">
                  <a:pos x="8" y="51"/>
                </a:cxn>
                <a:cxn ang="0">
                  <a:pos x="0" y="48"/>
                </a:cxn>
                <a:cxn ang="0">
                  <a:pos x="11" y="13"/>
                </a:cxn>
                <a:cxn ang="0">
                  <a:pos x="12" y="6"/>
                </a:cxn>
                <a:cxn ang="0">
                  <a:pos x="14" y="0"/>
                </a:cxn>
              </a:cxnLst>
              <a:rect l="0" t="0" r="r" b="b"/>
              <a:pathLst>
                <a:path w="51" h="60">
                  <a:moveTo>
                    <a:pt x="14" y="0"/>
                  </a:moveTo>
                  <a:lnTo>
                    <a:pt x="22" y="2"/>
                  </a:lnTo>
                  <a:lnTo>
                    <a:pt x="19" y="10"/>
                  </a:lnTo>
                  <a:lnTo>
                    <a:pt x="19" y="11"/>
                  </a:lnTo>
                  <a:lnTo>
                    <a:pt x="24" y="8"/>
                  </a:lnTo>
                  <a:lnTo>
                    <a:pt x="31" y="5"/>
                  </a:lnTo>
                  <a:lnTo>
                    <a:pt x="39" y="6"/>
                  </a:lnTo>
                  <a:lnTo>
                    <a:pt x="49" y="13"/>
                  </a:lnTo>
                  <a:lnTo>
                    <a:pt x="51" y="21"/>
                  </a:lnTo>
                  <a:lnTo>
                    <a:pt x="50" y="31"/>
                  </a:lnTo>
                  <a:lnTo>
                    <a:pt x="41" y="60"/>
                  </a:lnTo>
                  <a:lnTo>
                    <a:pt x="32" y="58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40" y="17"/>
                  </a:lnTo>
                  <a:lnTo>
                    <a:pt x="33" y="12"/>
                  </a:lnTo>
                  <a:lnTo>
                    <a:pt x="30" y="12"/>
                  </a:lnTo>
                  <a:lnTo>
                    <a:pt x="25" y="13"/>
                  </a:lnTo>
                  <a:lnTo>
                    <a:pt x="22" y="15"/>
                  </a:lnTo>
                  <a:lnTo>
                    <a:pt x="19" y="18"/>
                  </a:lnTo>
                  <a:lnTo>
                    <a:pt x="17" y="22"/>
                  </a:lnTo>
                  <a:lnTo>
                    <a:pt x="8" y="51"/>
                  </a:lnTo>
                  <a:lnTo>
                    <a:pt x="0" y="48"/>
                  </a:lnTo>
                  <a:lnTo>
                    <a:pt x="11" y="13"/>
                  </a:lnTo>
                  <a:lnTo>
                    <a:pt x="12" y="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14" name="Freeform 90"/>
            <p:cNvSpPr>
              <a:spLocks noEditPoints="1"/>
            </p:cNvSpPr>
            <p:nvPr/>
          </p:nvSpPr>
          <p:spPr bwMode="auto">
            <a:xfrm>
              <a:off x="4481513" y="2581275"/>
              <a:ext cx="71438" cy="84138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20" y="7"/>
                </a:cxn>
                <a:cxn ang="0">
                  <a:pos x="17" y="9"/>
                </a:cxn>
                <a:cxn ang="0">
                  <a:pos x="14" y="11"/>
                </a:cxn>
                <a:cxn ang="0">
                  <a:pos x="12" y="13"/>
                </a:cxn>
                <a:cxn ang="0">
                  <a:pos x="11" y="17"/>
                </a:cxn>
                <a:cxn ang="0">
                  <a:pos x="37" y="25"/>
                </a:cxn>
                <a:cxn ang="0">
                  <a:pos x="37" y="16"/>
                </a:cxn>
                <a:cxn ang="0">
                  <a:pos x="35" y="13"/>
                </a:cxn>
                <a:cxn ang="0">
                  <a:pos x="34" y="10"/>
                </a:cxn>
                <a:cxn ang="0">
                  <a:pos x="31" y="8"/>
                </a:cxn>
                <a:cxn ang="0">
                  <a:pos x="24" y="6"/>
                </a:cxn>
                <a:cxn ang="0">
                  <a:pos x="21" y="0"/>
                </a:cxn>
                <a:cxn ang="0">
                  <a:pos x="31" y="1"/>
                </a:cxn>
                <a:cxn ang="0">
                  <a:pos x="39" y="4"/>
                </a:cxn>
                <a:cxn ang="0">
                  <a:pos x="43" y="10"/>
                </a:cxn>
                <a:cxn ang="0">
                  <a:pos x="45" y="23"/>
                </a:cxn>
                <a:cxn ang="0">
                  <a:pos x="44" y="29"/>
                </a:cxn>
                <a:cxn ang="0">
                  <a:pos x="43" y="31"/>
                </a:cxn>
                <a:cxn ang="0">
                  <a:pos x="42" y="32"/>
                </a:cxn>
                <a:cxn ang="0">
                  <a:pos x="9" y="23"/>
                </a:cxn>
                <a:cxn ang="0">
                  <a:pos x="7" y="31"/>
                </a:cxn>
                <a:cxn ang="0">
                  <a:pos x="10" y="37"/>
                </a:cxn>
                <a:cxn ang="0">
                  <a:pos x="14" y="41"/>
                </a:cxn>
                <a:cxn ang="0">
                  <a:pos x="20" y="45"/>
                </a:cxn>
                <a:cxn ang="0">
                  <a:pos x="24" y="46"/>
                </a:cxn>
                <a:cxn ang="0">
                  <a:pos x="34" y="46"/>
                </a:cxn>
                <a:cxn ang="0">
                  <a:pos x="34" y="53"/>
                </a:cxn>
                <a:cxn ang="0">
                  <a:pos x="23" y="53"/>
                </a:cxn>
                <a:cxn ang="0">
                  <a:pos x="17" y="51"/>
                </a:cxn>
                <a:cxn ang="0">
                  <a:pos x="7" y="47"/>
                </a:cxn>
                <a:cxn ang="0">
                  <a:pos x="2" y="39"/>
                </a:cxn>
                <a:cxn ang="0">
                  <a:pos x="0" y="30"/>
                </a:cxn>
                <a:cxn ang="0">
                  <a:pos x="1" y="20"/>
                </a:cxn>
                <a:cxn ang="0">
                  <a:pos x="5" y="10"/>
                </a:cxn>
                <a:cxn ang="0">
                  <a:pos x="12" y="3"/>
                </a:cxn>
                <a:cxn ang="0">
                  <a:pos x="21" y="0"/>
                </a:cxn>
              </a:cxnLst>
              <a:rect l="0" t="0" r="r" b="b"/>
              <a:pathLst>
                <a:path w="45" h="53">
                  <a:moveTo>
                    <a:pt x="24" y="6"/>
                  </a:moveTo>
                  <a:lnTo>
                    <a:pt x="20" y="7"/>
                  </a:lnTo>
                  <a:lnTo>
                    <a:pt x="17" y="9"/>
                  </a:lnTo>
                  <a:lnTo>
                    <a:pt x="14" y="11"/>
                  </a:lnTo>
                  <a:lnTo>
                    <a:pt x="12" y="13"/>
                  </a:lnTo>
                  <a:lnTo>
                    <a:pt x="11" y="17"/>
                  </a:lnTo>
                  <a:lnTo>
                    <a:pt x="37" y="25"/>
                  </a:lnTo>
                  <a:lnTo>
                    <a:pt x="37" y="16"/>
                  </a:lnTo>
                  <a:lnTo>
                    <a:pt x="35" y="13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4" y="6"/>
                  </a:lnTo>
                  <a:close/>
                  <a:moveTo>
                    <a:pt x="21" y="0"/>
                  </a:moveTo>
                  <a:lnTo>
                    <a:pt x="31" y="1"/>
                  </a:lnTo>
                  <a:lnTo>
                    <a:pt x="39" y="4"/>
                  </a:lnTo>
                  <a:lnTo>
                    <a:pt x="43" y="10"/>
                  </a:lnTo>
                  <a:lnTo>
                    <a:pt x="45" y="23"/>
                  </a:lnTo>
                  <a:lnTo>
                    <a:pt x="44" y="29"/>
                  </a:lnTo>
                  <a:lnTo>
                    <a:pt x="43" y="31"/>
                  </a:lnTo>
                  <a:lnTo>
                    <a:pt x="42" y="32"/>
                  </a:lnTo>
                  <a:lnTo>
                    <a:pt x="9" y="23"/>
                  </a:lnTo>
                  <a:lnTo>
                    <a:pt x="7" y="31"/>
                  </a:lnTo>
                  <a:lnTo>
                    <a:pt x="10" y="37"/>
                  </a:lnTo>
                  <a:lnTo>
                    <a:pt x="14" y="41"/>
                  </a:lnTo>
                  <a:lnTo>
                    <a:pt x="20" y="45"/>
                  </a:lnTo>
                  <a:lnTo>
                    <a:pt x="24" y="46"/>
                  </a:lnTo>
                  <a:lnTo>
                    <a:pt x="34" y="46"/>
                  </a:lnTo>
                  <a:lnTo>
                    <a:pt x="34" y="53"/>
                  </a:lnTo>
                  <a:lnTo>
                    <a:pt x="23" y="53"/>
                  </a:lnTo>
                  <a:lnTo>
                    <a:pt x="17" y="51"/>
                  </a:lnTo>
                  <a:lnTo>
                    <a:pt x="7" y="47"/>
                  </a:lnTo>
                  <a:lnTo>
                    <a:pt x="2" y="39"/>
                  </a:lnTo>
                  <a:lnTo>
                    <a:pt x="0" y="30"/>
                  </a:lnTo>
                  <a:lnTo>
                    <a:pt x="1" y="20"/>
                  </a:lnTo>
                  <a:lnTo>
                    <a:pt x="5" y="10"/>
                  </a:lnTo>
                  <a:lnTo>
                    <a:pt x="1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15" name="Freeform 91"/>
            <p:cNvSpPr>
              <a:spLocks/>
            </p:cNvSpPr>
            <p:nvPr/>
          </p:nvSpPr>
          <p:spPr bwMode="auto">
            <a:xfrm>
              <a:off x="4592638" y="2614613"/>
              <a:ext cx="73025" cy="8255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5" y="1"/>
                </a:cxn>
                <a:cxn ang="0">
                  <a:pos x="39" y="2"/>
                </a:cxn>
                <a:cxn ang="0">
                  <a:pos x="44" y="5"/>
                </a:cxn>
                <a:cxn ang="0">
                  <a:pos x="46" y="7"/>
                </a:cxn>
                <a:cxn ang="0">
                  <a:pos x="42" y="14"/>
                </a:cxn>
                <a:cxn ang="0">
                  <a:pos x="37" y="9"/>
                </a:cxn>
                <a:cxn ang="0">
                  <a:pos x="33" y="8"/>
                </a:cxn>
                <a:cxn ang="0">
                  <a:pos x="23" y="8"/>
                </a:cxn>
                <a:cxn ang="0">
                  <a:pos x="15" y="13"/>
                </a:cxn>
                <a:cxn ang="0">
                  <a:pos x="10" y="22"/>
                </a:cxn>
                <a:cxn ang="0">
                  <a:pos x="10" y="32"/>
                </a:cxn>
                <a:cxn ang="0">
                  <a:pos x="14" y="39"/>
                </a:cxn>
                <a:cxn ang="0">
                  <a:pos x="21" y="44"/>
                </a:cxn>
                <a:cxn ang="0">
                  <a:pos x="26" y="45"/>
                </a:cxn>
                <a:cxn ang="0">
                  <a:pos x="34" y="45"/>
                </a:cxn>
                <a:cxn ang="0">
                  <a:pos x="33" y="52"/>
                </a:cxn>
                <a:cxn ang="0">
                  <a:pos x="25" y="52"/>
                </a:cxn>
                <a:cxn ang="0">
                  <a:pos x="18" y="51"/>
                </a:cxn>
                <a:cxn ang="0">
                  <a:pos x="9" y="46"/>
                </a:cxn>
                <a:cxn ang="0">
                  <a:pos x="2" y="39"/>
                </a:cxn>
                <a:cxn ang="0">
                  <a:pos x="0" y="29"/>
                </a:cxn>
                <a:cxn ang="0">
                  <a:pos x="1" y="19"/>
                </a:cxn>
                <a:cxn ang="0">
                  <a:pos x="6" y="9"/>
                </a:cxn>
                <a:cxn ang="0">
                  <a:pos x="14" y="2"/>
                </a:cxn>
                <a:cxn ang="0">
                  <a:pos x="24" y="0"/>
                </a:cxn>
              </a:cxnLst>
              <a:rect l="0" t="0" r="r" b="b"/>
              <a:pathLst>
                <a:path w="46" h="52">
                  <a:moveTo>
                    <a:pt x="24" y="0"/>
                  </a:moveTo>
                  <a:lnTo>
                    <a:pt x="35" y="1"/>
                  </a:lnTo>
                  <a:lnTo>
                    <a:pt x="39" y="2"/>
                  </a:lnTo>
                  <a:lnTo>
                    <a:pt x="44" y="5"/>
                  </a:lnTo>
                  <a:lnTo>
                    <a:pt x="46" y="7"/>
                  </a:lnTo>
                  <a:lnTo>
                    <a:pt x="42" y="14"/>
                  </a:lnTo>
                  <a:lnTo>
                    <a:pt x="37" y="9"/>
                  </a:lnTo>
                  <a:lnTo>
                    <a:pt x="33" y="8"/>
                  </a:lnTo>
                  <a:lnTo>
                    <a:pt x="23" y="8"/>
                  </a:lnTo>
                  <a:lnTo>
                    <a:pt x="15" y="13"/>
                  </a:lnTo>
                  <a:lnTo>
                    <a:pt x="10" y="22"/>
                  </a:lnTo>
                  <a:lnTo>
                    <a:pt x="10" y="32"/>
                  </a:lnTo>
                  <a:lnTo>
                    <a:pt x="14" y="39"/>
                  </a:lnTo>
                  <a:lnTo>
                    <a:pt x="21" y="44"/>
                  </a:lnTo>
                  <a:lnTo>
                    <a:pt x="26" y="45"/>
                  </a:lnTo>
                  <a:lnTo>
                    <a:pt x="34" y="45"/>
                  </a:lnTo>
                  <a:lnTo>
                    <a:pt x="33" y="52"/>
                  </a:lnTo>
                  <a:lnTo>
                    <a:pt x="25" y="52"/>
                  </a:lnTo>
                  <a:lnTo>
                    <a:pt x="18" y="51"/>
                  </a:lnTo>
                  <a:lnTo>
                    <a:pt x="9" y="46"/>
                  </a:lnTo>
                  <a:lnTo>
                    <a:pt x="2" y="39"/>
                  </a:lnTo>
                  <a:lnTo>
                    <a:pt x="0" y="29"/>
                  </a:lnTo>
                  <a:lnTo>
                    <a:pt x="1" y="19"/>
                  </a:lnTo>
                  <a:lnTo>
                    <a:pt x="6" y="9"/>
                  </a:lnTo>
                  <a:lnTo>
                    <a:pt x="14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16" name="Freeform 92"/>
            <p:cNvSpPr>
              <a:spLocks noEditPoints="1"/>
            </p:cNvSpPr>
            <p:nvPr/>
          </p:nvSpPr>
          <p:spPr bwMode="auto">
            <a:xfrm>
              <a:off x="4660900" y="2630488"/>
              <a:ext cx="68263" cy="88900"/>
            </a:xfrm>
            <a:custGeom>
              <a:avLst/>
              <a:gdLst/>
              <a:ahLst/>
              <a:cxnLst>
                <a:cxn ang="0">
                  <a:pos x="18" y="27"/>
                </a:cxn>
                <a:cxn ang="0">
                  <a:pos x="12" y="29"/>
                </a:cxn>
                <a:cxn ang="0">
                  <a:pos x="9" y="34"/>
                </a:cxn>
                <a:cxn ang="0">
                  <a:pos x="8" y="37"/>
                </a:cxn>
                <a:cxn ang="0">
                  <a:pos x="9" y="41"/>
                </a:cxn>
                <a:cxn ang="0">
                  <a:pos x="10" y="43"/>
                </a:cxn>
                <a:cxn ang="0">
                  <a:pos x="14" y="45"/>
                </a:cxn>
                <a:cxn ang="0">
                  <a:pos x="23" y="45"/>
                </a:cxn>
                <a:cxn ang="0">
                  <a:pos x="27" y="43"/>
                </a:cxn>
                <a:cxn ang="0">
                  <a:pos x="29" y="41"/>
                </a:cxn>
                <a:cxn ang="0">
                  <a:pos x="29" y="40"/>
                </a:cxn>
                <a:cxn ang="0">
                  <a:pos x="30" y="37"/>
                </a:cxn>
                <a:cxn ang="0">
                  <a:pos x="32" y="29"/>
                </a:cxn>
                <a:cxn ang="0">
                  <a:pos x="24" y="27"/>
                </a:cxn>
                <a:cxn ang="0">
                  <a:pos x="18" y="27"/>
                </a:cxn>
                <a:cxn ang="0">
                  <a:pos x="18" y="0"/>
                </a:cxn>
                <a:cxn ang="0">
                  <a:pos x="23" y="0"/>
                </a:cxn>
                <a:cxn ang="0">
                  <a:pos x="29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3" y="19"/>
                </a:cxn>
                <a:cxn ang="0">
                  <a:pos x="42" y="27"/>
                </a:cxn>
                <a:cxn ang="0">
                  <a:pos x="37" y="45"/>
                </a:cxn>
                <a:cxn ang="0">
                  <a:pos x="36" y="48"/>
                </a:cxn>
                <a:cxn ang="0">
                  <a:pos x="34" y="53"/>
                </a:cxn>
                <a:cxn ang="0">
                  <a:pos x="34" y="56"/>
                </a:cxn>
                <a:cxn ang="0">
                  <a:pos x="27" y="54"/>
                </a:cxn>
                <a:cxn ang="0">
                  <a:pos x="28" y="48"/>
                </a:cxn>
                <a:cxn ang="0">
                  <a:pos x="27" y="47"/>
                </a:cxn>
                <a:cxn ang="0">
                  <a:pos x="23" y="50"/>
                </a:cxn>
                <a:cxn ang="0">
                  <a:pos x="20" y="51"/>
                </a:cxn>
                <a:cxn ang="0">
                  <a:pos x="15" y="52"/>
                </a:cxn>
                <a:cxn ang="0">
                  <a:pos x="10" y="51"/>
                </a:cxn>
                <a:cxn ang="0">
                  <a:pos x="3" y="46"/>
                </a:cxn>
                <a:cxn ang="0">
                  <a:pos x="0" y="40"/>
                </a:cxn>
                <a:cxn ang="0">
                  <a:pos x="0" y="33"/>
                </a:cxn>
                <a:cxn ang="0">
                  <a:pos x="3" y="26"/>
                </a:cxn>
                <a:cxn ang="0">
                  <a:pos x="11" y="22"/>
                </a:cxn>
                <a:cxn ang="0">
                  <a:pos x="21" y="20"/>
                </a:cxn>
                <a:cxn ang="0">
                  <a:pos x="33" y="23"/>
                </a:cxn>
                <a:cxn ang="0">
                  <a:pos x="34" y="20"/>
                </a:cxn>
                <a:cxn ang="0">
                  <a:pos x="34" y="16"/>
                </a:cxn>
                <a:cxn ang="0">
                  <a:pos x="32" y="12"/>
                </a:cxn>
                <a:cxn ang="0">
                  <a:pos x="30" y="9"/>
                </a:cxn>
                <a:cxn ang="0">
                  <a:pos x="27" y="8"/>
                </a:cxn>
                <a:cxn ang="0">
                  <a:pos x="21" y="7"/>
                </a:cxn>
                <a:cxn ang="0">
                  <a:pos x="16" y="7"/>
                </a:cxn>
                <a:cxn ang="0">
                  <a:pos x="12" y="8"/>
                </a:cxn>
                <a:cxn ang="0">
                  <a:pos x="12" y="1"/>
                </a:cxn>
                <a:cxn ang="0">
                  <a:pos x="18" y="0"/>
                </a:cxn>
              </a:cxnLst>
              <a:rect l="0" t="0" r="r" b="b"/>
              <a:pathLst>
                <a:path w="43" h="56">
                  <a:moveTo>
                    <a:pt x="18" y="27"/>
                  </a:moveTo>
                  <a:lnTo>
                    <a:pt x="12" y="29"/>
                  </a:lnTo>
                  <a:lnTo>
                    <a:pt x="9" y="34"/>
                  </a:lnTo>
                  <a:lnTo>
                    <a:pt x="8" y="37"/>
                  </a:lnTo>
                  <a:lnTo>
                    <a:pt x="9" y="41"/>
                  </a:lnTo>
                  <a:lnTo>
                    <a:pt x="10" y="43"/>
                  </a:lnTo>
                  <a:lnTo>
                    <a:pt x="14" y="45"/>
                  </a:lnTo>
                  <a:lnTo>
                    <a:pt x="23" y="45"/>
                  </a:lnTo>
                  <a:lnTo>
                    <a:pt x="27" y="43"/>
                  </a:lnTo>
                  <a:lnTo>
                    <a:pt x="29" y="41"/>
                  </a:lnTo>
                  <a:lnTo>
                    <a:pt x="29" y="40"/>
                  </a:lnTo>
                  <a:lnTo>
                    <a:pt x="30" y="37"/>
                  </a:lnTo>
                  <a:lnTo>
                    <a:pt x="32" y="29"/>
                  </a:lnTo>
                  <a:lnTo>
                    <a:pt x="24" y="27"/>
                  </a:lnTo>
                  <a:lnTo>
                    <a:pt x="18" y="27"/>
                  </a:lnTo>
                  <a:close/>
                  <a:moveTo>
                    <a:pt x="18" y="0"/>
                  </a:moveTo>
                  <a:lnTo>
                    <a:pt x="23" y="0"/>
                  </a:lnTo>
                  <a:lnTo>
                    <a:pt x="29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3" y="19"/>
                  </a:lnTo>
                  <a:lnTo>
                    <a:pt x="42" y="27"/>
                  </a:lnTo>
                  <a:lnTo>
                    <a:pt x="37" y="45"/>
                  </a:lnTo>
                  <a:lnTo>
                    <a:pt x="36" y="48"/>
                  </a:lnTo>
                  <a:lnTo>
                    <a:pt x="34" y="53"/>
                  </a:lnTo>
                  <a:lnTo>
                    <a:pt x="34" y="56"/>
                  </a:lnTo>
                  <a:lnTo>
                    <a:pt x="27" y="54"/>
                  </a:lnTo>
                  <a:lnTo>
                    <a:pt x="28" y="48"/>
                  </a:lnTo>
                  <a:lnTo>
                    <a:pt x="27" y="47"/>
                  </a:lnTo>
                  <a:lnTo>
                    <a:pt x="23" y="50"/>
                  </a:lnTo>
                  <a:lnTo>
                    <a:pt x="20" y="51"/>
                  </a:lnTo>
                  <a:lnTo>
                    <a:pt x="15" y="52"/>
                  </a:lnTo>
                  <a:lnTo>
                    <a:pt x="10" y="51"/>
                  </a:lnTo>
                  <a:lnTo>
                    <a:pt x="3" y="46"/>
                  </a:lnTo>
                  <a:lnTo>
                    <a:pt x="0" y="40"/>
                  </a:lnTo>
                  <a:lnTo>
                    <a:pt x="0" y="33"/>
                  </a:lnTo>
                  <a:lnTo>
                    <a:pt x="3" y="26"/>
                  </a:lnTo>
                  <a:lnTo>
                    <a:pt x="11" y="22"/>
                  </a:lnTo>
                  <a:lnTo>
                    <a:pt x="21" y="20"/>
                  </a:lnTo>
                  <a:lnTo>
                    <a:pt x="33" y="23"/>
                  </a:lnTo>
                  <a:lnTo>
                    <a:pt x="34" y="20"/>
                  </a:lnTo>
                  <a:lnTo>
                    <a:pt x="34" y="16"/>
                  </a:lnTo>
                  <a:lnTo>
                    <a:pt x="32" y="12"/>
                  </a:lnTo>
                  <a:lnTo>
                    <a:pt x="30" y="9"/>
                  </a:lnTo>
                  <a:lnTo>
                    <a:pt x="27" y="8"/>
                  </a:lnTo>
                  <a:lnTo>
                    <a:pt x="21" y="7"/>
                  </a:lnTo>
                  <a:lnTo>
                    <a:pt x="16" y="7"/>
                  </a:lnTo>
                  <a:lnTo>
                    <a:pt x="12" y="8"/>
                  </a:lnTo>
                  <a:lnTo>
                    <a:pt x="12" y="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17" name="Freeform 93"/>
            <p:cNvSpPr>
              <a:spLocks/>
            </p:cNvSpPr>
            <p:nvPr/>
          </p:nvSpPr>
          <p:spPr bwMode="auto">
            <a:xfrm>
              <a:off x="4737100" y="2614613"/>
              <a:ext cx="46038" cy="115888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9" y="2"/>
                </a:cxn>
                <a:cxn ang="0">
                  <a:pos x="8" y="73"/>
                </a:cxn>
                <a:cxn ang="0">
                  <a:pos x="0" y="71"/>
                </a:cxn>
                <a:cxn ang="0">
                  <a:pos x="20" y="0"/>
                </a:cxn>
              </a:cxnLst>
              <a:rect l="0" t="0" r="r" b="b"/>
              <a:pathLst>
                <a:path w="29" h="73">
                  <a:moveTo>
                    <a:pt x="20" y="0"/>
                  </a:moveTo>
                  <a:lnTo>
                    <a:pt x="29" y="2"/>
                  </a:lnTo>
                  <a:lnTo>
                    <a:pt x="8" y="73"/>
                  </a:lnTo>
                  <a:lnTo>
                    <a:pt x="0" y="7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18" name="Freeform 94"/>
            <p:cNvSpPr>
              <a:spLocks/>
            </p:cNvSpPr>
            <p:nvPr/>
          </p:nvSpPr>
          <p:spPr bwMode="auto">
            <a:xfrm>
              <a:off x="4772025" y="2625725"/>
              <a:ext cx="46038" cy="11588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9" y="2"/>
                </a:cxn>
                <a:cxn ang="0">
                  <a:pos x="9" y="73"/>
                </a:cxn>
                <a:cxn ang="0">
                  <a:pos x="0" y="71"/>
                </a:cxn>
                <a:cxn ang="0">
                  <a:pos x="22" y="0"/>
                </a:cxn>
              </a:cxnLst>
              <a:rect l="0" t="0" r="r" b="b"/>
              <a:pathLst>
                <a:path w="29" h="73">
                  <a:moveTo>
                    <a:pt x="22" y="0"/>
                  </a:moveTo>
                  <a:lnTo>
                    <a:pt x="29" y="2"/>
                  </a:lnTo>
                  <a:lnTo>
                    <a:pt x="9" y="73"/>
                  </a:lnTo>
                  <a:lnTo>
                    <a:pt x="0" y="7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19" name="Freeform 95"/>
            <p:cNvSpPr>
              <a:spLocks/>
            </p:cNvSpPr>
            <p:nvPr/>
          </p:nvSpPr>
          <p:spPr bwMode="auto">
            <a:xfrm>
              <a:off x="2427288" y="2157413"/>
              <a:ext cx="71438" cy="111125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4" y="0"/>
                </a:cxn>
                <a:cxn ang="0">
                  <a:pos x="43" y="3"/>
                </a:cxn>
                <a:cxn ang="0">
                  <a:pos x="45" y="5"/>
                </a:cxn>
                <a:cxn ang="0">
                  <a:pos x="43" y="10"/>
                </a:cxn>
                <a:cxn ang="0">
                  <a:pos x="40" y="9"/>
                </a:cxn>
                <a:cxn ang="0">
                  <a:pos x="37" y="8"/>
                </a:cxn>
                <a:cxn ang="0">
                  <a:pos x="30" y="8"/>
                </a:cxn>
                <a:cxn ang="0">
                  <a:pos x="26" y="13"/>
                </a:cxn>
                <a:cxn ang="0">
                  <a:pos x="23" y="19"/>
                </a:cxn>
                <a:cxn ang="0">
                  <a:pos x="22" y="22"/>
                </a:cxn>
                <a:cxn ang="0">
                  <a:pos x="35" y="25"/>
                </a:cxn>
                <a:cxn ang="0">
                  <a:pos x="32" y="32"/>
                </a:cxn>
                <a:cxn ang="0">
                  <a:pos x="21" y="28"/>
                </a:cxn>
                <a:cxn ang="0">
                  <a:pos x="9" y="70"/>
                </a:cxn>
                <a:cxn ang="0">
                  <a:pos x="0" y="67"/>
                </a:cxn>
                <a:cxn ang="0">
                  <a:pos x="12" y="26"/>
                </a:cxn>
                <a:cxn ang="0">
                  <a:pos x="6" y="24"/>
                </a:cxn>
                <a:cxn ang="0">
                  <a:pos x="8" y="17"/>
                </a:cxn>
                <a:cxn ang="0">
                  <a:pos x="15" y="19"/>
                </a:cxn>
                <a:cxn ang="0">
                  <a:pos x="15" y="17"/>
                </a:cxn>
                <a:cxn ang="0">
                  <a:pos x="19" y="8"/>
                </a:cxn>
                <a:cxn ang="0">
                  <a:pos x="22" y="5"/>
                </a:cxn>
                <a:cxn ang="0">
                  <a:pos x="29" y="0"/>
                </a:cxn>
              </a:cxnLst>
              <a:rect l="0" t="0" r="r" b="b"/>
              <a:pathLst>
                <a:path w="45" h="70">
                  <a:moveTo>
                    <a:pt x="29" y="0"/>
                  </a:moveTo>
                  <a:lnTo>
                    <a:pt x="34" y="0"/>
                  </a:lnTo>
                  <a:lnTo>
                    <a:pt x="43" y="3"/>
                  </a:lnTo>
                  <a:lnTo>
                    <a:pt x="45" y="5"/>
                  </a:lnTo>
                  <a:lnTo>
                    <a:pt x="43" y="10"/>
                  </a:lnTo>
                  <a:lnTo>
                    <a:pt x="40" y="9"/>
                  </a:lnTo>
                  <a:lnTo>
                    <a:pt x="37" y="8"/>
                  </a:lnTo>
                  <a:lnTo>
                    <a:pt x="30" y="8"/>
                  </a:lnTo>
                  <a:lnTo>
                    <a:pt x="26" y="13"/>
                  </a:lnTo>
                  <a:lnTo>
                    <a:pt x="23" y="19"/>
                  </a:lnTo>
                  <a:lnTo>
                    <a:pt x="22" y="22"/>
                  </a:lnTo>
                  <a:lnTo>
                    <a:pt x="35" y="25"/>
                  </a:lnTo>
                  <a:lnTo>
                    <a:pt x="32" y="32"/>
                  </a:lnTo>
                  <a:lnTo>
                    <a:pt x="21" y="28"/>
                  </a:lnTo>
                  <a:lnTo>
                    <a:pt x="9" y="70"/>
                  </a:lnTo>
                  <a:lnTo>
                    <a:pt x="0" y="67"/>
                  </a:lnTo>
                  <a:lnTo>
                    <a:pt x="12" y="26"/>
                  </a:lnTo>
                  <a:lnTo>
                    <a:pt x="6" y="24"/>
                  </a:lnTo>
                  <a:lnTo>
                    <a:pt x="8" y="17"/>
                  </a:lnTo>
                  <a:lnTo>
                    <a:pt x="15" y="19"/>
                  </a:lnTo>
                  <a:lnTo>
                    <a:pt x="15" y="17"/>
                  </a:lnTo>
                  <a:lnTo>
                    <a:pt x="19" y="8"/>
                  </a:lnTo>
                  <a:lnTo>
                    <a:pt x="22" y="5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0" name="Freeform 96"/>
            <p:cNvSpPr>
              <a:spLocks/>
            </p:cNvSpPr>
            <p:nvPr/>
          </p:nvSpPr>
          <p:spPr bwMode="auto">
            <a:xfrm>
              <a:off x="2471738" y="2200275"/>
              <a:ext cx="60325" cy="8255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2"/>
                </a:cxn>
                <a:cxn ang="0">
                  <a:pos x="19" y="12"/>
                </a:cxn>
                <a:cxn ang="0">
                  <a:pos x="20" y="12"/>
                </a:cxn>
                <a:cxn ang="0">
                  <a:pos x="27" y="6"/>
                </a:cxn>
                <a:cxn ang="0">
                  <a:pos x="37" y="6"/>
                </a:cxn>
                <a:cxn ang="0">
                  <a:pos x="38" y="7"/>
                </a:cxn>
                <a:cxn ang="0">
                  <a:pos x="36" y="15"/>
                </a:cxn>
                <a:cxn ang="0">
                  <a:pos x="35" y="15"/>
                </a:cxn>
                <a:cxn ang="0">
                  <a:pos x="32" y="14"/>
                </a:cxn>
                <a:cxn ang="0">
                  <a:pos x="28" y="14"/>
                </a:cxn>
                <a:cxn ang="0">
                  <a:pos x="25" y="15"/>
                </a:cxn>
                <a:cxn ang="0">
                  <a:pos x="21" y="17"/>
                </a:cxn>
                <a:cxn ang="0">
                  <a:pos x="18" y="21"/>
                </a:cxn>
                <a:cxn ang="0">
                  <a:pos x="17" y="24"/>
                </a:cxn>
                <a:cxn ang="0">
                  <a:pos x="17" y="26"/>
                </a:cxn>
                <a:cxn ang="0">
                  <a:pos x="9" y="52"/>
                </a:cxn>
                <a:cxn ang="0">
                  <a:pos x="0" y="48"/>
                </a:cxn>
                <a:cxn ang="0">
                  <a:pos x="10" y="16"/>
                </a:cxn>
                <a:cxn ang="0">
                  <a:pos x="12" y="8"/>
                </a:cxn>
                <a:cxn ang="0">
                  <a:pos x="13" y="0"/>
                </a:cxn>
              </a:cxnLst>
              <a:rect l="0" t="0" r="r" b="b"/>
              <a:pathLst>
                <a:path w="38" h="52">
                  <a:moveTo>
                    <a:pt x="13" y="0"/>
                  </a:moveTo>
                  <a:lnTo>
                    <a:pt x="21" y="2"/>
                  </a:lnTo>
                  <a:lnTo>
                    <a:pt x="19" y="12"/>
                  </a:lnTo>
                  <a:lnTo>
                    <a:pt x="20" y="12"/>
                  </a:lnTo>
                  <a:lnTo>
                    <a:pt x="27" y="6"/>
                  </a:lnTo>
                  <a:lnTo>
                    <a:pt x="37" y="6"/>
                  </a:lnTo>
                  <a:lnTo>
                    <a:pt x="38" y="7"/>
                  </a:lnTo>
                  <a:lnTo>
                    <a:pt x="36" y="15"/>
                  </a:lnTo>
                  <a:lnTo>
                    <a:pt x="35" y="15"/>
                  </a:lnTo>
                  <a:lnTo>
                    <a:pt x="32" y="14"/>
                  </a:lnTo>
                  <a:lnTo>
                    <a:pt x="28" y="14"/>
                  </a:lnTo>
                  <a:lnTo>
                    <a:pt x="25" y="15"/>
                  </a:lnTo>
                  <a:lnTo>
                    <a:pt x="21" y="17"/>
                  </a:lnTo>
                  <a:lnTo>
                    <a:pt x="18" y="21"/>
                  </a:lnTo>
                  <a:lnTo>
                    <a:pt x="17" y="24"/>
                  </a:lnTo>
                  <a:lnTo>
                    <a:pt x="17" y="26"/>
                  </a:lnTo>
                  <a:lnTo>
                    <a:pt x="9" y="52"/>
                  </a:lnTo>
                  <a:lnTo>
                    <a:pt x="0" y="48"/>
                  </a:lnTo>
                  <a:lnTo>
                    <a:pt x="10" y="16"/>
                  </a:lnTo>
                  <a:lnTo>
                    <a:pt x="12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1" name="Freeform 97"/>
            <p:cNvSpPr>
              <a:spLocks noEditPoints="1"/>
            </p:cNvSpPr>
            <p:nvPr/>
          </p:nvSpPr>
          <p:spPr bwMode="auto">
            <a:xfrm>
              <a:off x="2527300" y="2222500"/>
              <a:ext cx="79375" cy="82550"/>
            </a:xfrm>
            <a:custGeom>
              <a:avLst/>
              <a:gdLst/>
              <a:ahLst/>
              <a:cxnLst>
                <a:cxn ang="0">
                  <a:pos x="23" y="7"/>
                </a:cxn>
                <a:cxn ang="0">
                  <a:pos x="18" y="10"/>
                </a:cxn>
                <a:cxn ang="0">
                  <a:pos x="13" y="15"/>
                </a:cxn>
                <a:cxn ang="0">
                  <a:pos x="10" y="22"/>
                </a:cxn>
                <a:cxn ang="0">
                  <a:pos x="10" y="32"/>
                </a:cxn>
                <a:cxn ang="0">
                  <a:pos x="12" y="40"/>
                </a:cxn>
                <a:cxn ang="0">
                  <a:pos x="19" y="44"/>
                </a:cxn>
                <a:cxn ang="0">
                  <a:pos x="28" y="44"/>
                </a:cxn>
                <a:cxn ang="0">
                  <a:pos x="34" y="39"/>
                </a:cxn>
                <a:cxn ang="0">
                  <a:pos x="39" y="30"/>
                </a:cxn>
                <a:cxn ang="0">
                  <a:pos x="40" y="23"/>
                </a:cxn>
                <a:cxn ang="0">
                  <a:pos x="40" y="16"/>
                </a:cxn>
                <a:cxn ang="0">
                  <a:pos x="37" y="11"/>
                </a:cxn>
                <a:cxn ang="0">
                  <a:pos x="30" y="7"/>
                </a:cxn>
                <a:cxn ang="0">
                  <a:pos x="23" y="7"/>
                </a:cxn>
                <a:cxn ang="0">
                  <a:pos x="22" y="0"/>
                </a:cxn>
                <a:cxn ang="0">
                  <a:pos x="32" y="1"/>
                </a:cxn>
                <a:cxn ang="0">
                  <a:pos x="41" y="5"/>
                </a:cxn>
                <a:cxn ang="0">
                  <a:pos x="47" y="12"/>
                </a:cxn>
                <a:cxn ang="0">
                  <a:pos x="50" y="22"/>
                </a:cxn>
                <a:cxn ang="0">
                  <a:pos x="49" y="32"/>
                </a:cxn>
                <a:cxn ang="0">
                  <a:pos x="43" y="43"/>
                </a:cxn>
                <a:cxn ang="0">
                  <a:pos x="36" y="49"/>
                </a:cxn>
                <a:cxn ang="0">
                  <a:pos x="27" y="52"/>
                </a:cxn>
                <a:cxn ang="0">
                  <a:pos x="18" y="51"/>
                </a:cxn>
                <a:cxn ang="0">
                  <a:pos x="9" y="47"/>
                </a:cxn>
                <a:cxn ang="0">
                  <a:pos x="3" y="40"/>
                </a:cxn>
                <a:cxn ang="0">
                  <a:pos x="0" y="30"/>
                </a:cxn>
                <a:cxn ang="0">
                  <a:pos x="1" y="20"/>
                </a:cxn>
                <a:cxn ang="0">
                  <a:pos x="6" y="10"/>
                </a:cxn>
                <a:cxn ang="0">
                  <a:pos x="13" y="3"/>
                </a:cxn>
                <a:cxn ang="0">
                  <a:pos x="22" y="0"/>
                </a:cxn>
              </a:cxnLst>
              <a:rect l="0" t="0" r="r" b="b"/>
              <a:pathLst>
                <a:path w="50" h="52">
                  <a:moveTo>
                    <a:pt x="23" y="7"/>
                  </a:moveTo>
                  <a:lnTo>
                    <a:pt x="18" y="10"/>
                  </a:lnTo>
                  <a:lnTo>
                    <a:pt x="13" y="15"/>
                  </a:lnTo>
                  <a:lnTo>
                    <a:pt x="10" y="22"/>
                  </a:lnTo>
                  <a:lnTo>
                    <a:pt x="10" y="32"/>
                  </a:lnTo>
                  <a:lnTo>
                    <a:pt x="12" y="40"/>
                  </a:lnTo>
                  <a:lnTo>
                    <a:pt x="19" y="44"/>
                  </a:lnTo>
                  <a:lnTo>
                    <a:pt x="28" y="44"/>
                  </a:lnTo>
                  <a:lnTo>
                    <a:pt x="34" y="39"/>
                  </a:lnTo>
                  <a:lnTo>
                    <a:pt x="39" y="30"/>
                  </a:lnTo>
                  <a:lnTo>
                    <a:pt x="40" y="23"/>
                  </a:lnTo>
                  <a:lnTo>
                    <a:pt x="40" y="16"/>
                  </a:lnTo>
                  <a:lnTo>
                    <a:pt x="37" y="11"/>
                  </a:lnTo>
                  <a:lnTo>
                    <a:pt x="30" y="7"/>
                  </a:lnTo>
                  <a:lnTo>
                    <a:pt x="23" y="7"/>
                  </a:lnTo>
                  <a:close/>
                  <a:moveTo>
                    <a:pt x="22" y="0"/>
                  </a:moveTo>
                  <a:lnTo>
                    <a:pt x="32" y="1"/>
                  </a:lnTo>
                  <a:lnTo>
                    <a:pt x="41" y="5"/>
                  </a:lnTo>
                  <a:lnTo>
                    <a:pt x="47" y="12"/>
                  </a:lnTo>
                  <a:lnTo>
                    <a:pt x="50" y="22"/>
                  </a:lnTo>
                  <a:lnTo>
                    <a:pt x="49" y="32"/>
                  </a:lnTo>
                  <a:lnTo>
                    <a:pt x="43" y="43"/>
                  </a:lnTo>
                  <a:lnTo>
                    <a:pt x="36" y="49"/>
                  </a:lnTo>
                  <a:lnTo>
                    <a:pt x="27" y="52"/>
                  </a:lnTo>
                  <a:lnTo>
                    <a:pt x="18" y="51"/>
                  </a:lnTo>
                  <a:lnTo>
                    <a:pt x="9" y="47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1" y="20"/>
                  </a:lnTo>
                  <a:lnTo>
                    <a:pt x="6" y="10"/>
                  </a:lnTo>
                  <a:lnTo>
                    <a:pt x="13" y="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2" name="Freeform 98"/>
            <p:cNvSpPr>
              <a:spLocks/>
            </p:cNvSpPr>
            <p:nvPr/>
          </p:nvSpPr>
          <p:spPr bwMode="auto">
            <a:xfrm>
              <a:off x="2609850" y="2241550"/>
              <a:ext cx="125413" cy="1063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2" y="2"/>
                </a:cxn>
                <a:cxn ang="0">
                  <a:pos x="19" y="10"/>
                </a:cxn>
                <a:cxn ang="0">
                  <a:pos x="20" y="10"/>
                </a:cxn>
                <a:cxn ang="0">
                  <a:pos x="23" y="8"/>
                </a:cxn>
                <a:cxn ang="0">
                  <a:pos x="26" y="6"/>
                </a:cxn>
                <a:cxn ang="0">
                  <a:pos x="29" y="4"/>
                </a:cxn>
                <a:cxn ang="0">
                  <a:pos x="33" y="4"/>
                </a:cxn>
                <a:cxn ang="0">
                  <a:pos x="42" y="7"/>
                </a:cxn>
                <a:cxn ang="0">
                  <a:pos x="44" y="9"/>
                </a:cxn>
                <a:cxn ang="0">
                  <a:pos x="46" y="12"/>
                </a:cxn>
                <a:cxn ang="0">
                  <a:pos x="48" y="19"/>
                </a:cxn>
                <a:cxn ang="0">
                  <a:pos x="52" y="16"/>
                </a:cxn>
                <a:cxn ang="0">
                  <a:pos x="56" y="14"/>
                </a:cxn>
                <a:cxn ang="0">
                  <a:pos x="60" y="13"/>
                </a:cxn>
                <a:cxn ang="0">
                  <a:pos x="68" y="13"/>
                </a:cxn>
                <a:cxn ang="0">
                  <a:pos x="72" y="17"/>
                </a:cxn>
                <a:cxn ang="0">
                  <a:pos x="76" y="21"/>
                </a:cxn>
                <a:cxn ang="0">
                  <a:pos x="79" y="28"/>
                </a:cxn>
                <a:cxn ang="0">
                  <a:pos x="78" y="39"/>
                </a:cxn>
                <a:cxn ang="0">
                  <a:pos x="69" y="67"/>
                </a:cxn>
                <a:cxn ang="0">
                  <a:pos x="61" y="65"/>
                </a:cxn>
                <a:cxn ang="0">
                  <a:pos x="69" y="38"/>
                </a:cxn>
                <a:cxn ang="0">
                  <a:pos x="70" y="34"/>
                </a:cxn>
                <a:cxn ang="0">
                  <a:pos x="70" y="30"/>
                </a:cxn>
                <a:cxn ang="0">
                  <a:pos x="68" y="23"/>
                </a:cxn>
                <a:cxn ang="0">
                  <a:pos x="65" y="21"/>
                </a:cxn>
                <a:cxn ang="0">
                  <a:pos x="62" y="20"/>
                </a:cxn>
                <a:cxn ang="0">
                  <a:pos x="55" y="20"/>
                </a:cxn>
                <a:cxn ang="0">
                  <a:pos x="52" y="22"/>
                </a:cxn>
                <a:cxn ang="0">
                  <a:pos x="50" y="25"/>
                </a:cxn>
                <a:cxn ang="0">
                  <a:pos x="47" y="29"/>
                </a:cxn>
                <a:cxn ang="0">
                  <a:pos x="40" y="59"/>
                </a:cxn>
                <a:cxn ang="0">
                  <a:pos x="31" y="56"/>
                </a:cxn>
                <a:cxn ang="0">
                  <a:pos x="38" y="28"/>
                </a:cxn>
                <a:cxn ang="0">
                  <a:pos x="40" y="23"/>
                </a:cxn>
                <a:cxn ang="0">
                  <a:pos x="40" y="19"/>
                </a:cxn>
                <a:cxn ang="0">
                  <a:pos x="38" y="16"/>
                </a:cxn>
                <a:cxn ang="0">
                  <a:pos x="36" y="13"/>
                </a:cxn>
                <a:cxn ang="0">
                  <a:pos x="33" y="11"/>
                </a:cxn>
                <a:cxn ang="0">
                  <a:pos x="28" y="11"/>
                </a:cxn>
                <a:cxn ang="0">
                  <a:pos x="25" y="12"/>
                </a:cxn>
                <a:cxn ang="0">
                  <a:pos x="22" y="14"/>
                </a:cxn>
                <a:cxn ang="0">
                  <a:pos x="19" y="17"/>
                </a:cxn>
                <a:cxn ang="0">
                  <a:pos x="17" y="21"/>
                </a:cxn>
                <a:cxn ang="0">
                  <a:pos x="9" y="50"/>
                </a:cxn>
                <a:cxn ang="0">
                  <a:pos x="0" y="48"/>
                </a:cxn>
                <a:cxn ang="0">
                  <a:pos x="10" y="12"/>
                </a:cxn>
                <a:cxn ang="0">
                  <a:pos x="13" y="3"/>
                </a:cxn>
                <a:cxn ang="0">
                  <a:pos x="14" y="0"/>
                </a:cxn>
              </a:cxnLst>
              <a:rect l="0" t="0" r="r" b="b"/>
              <a:pathLst>
                <a:path w="79" h="67">
                  <a:moveTo>
                    <a:pt x="14" y="0"/>
                  </a:moveTo>
                  <a:lnTo>
                    <a:pt x="22" y="2"/>
                  </a:lnTo>
                  <a:lnTo>
                    <a:pt x="19" y="10"/>
                  </a:lnTo>
                  <a:lnTo>
                    <a:pt x="20" y="10"/>
                  </a:lnTo>
                  <a:lnTo>
                    <a:pt x="23" y="8"/>
                  </a:lnTo>
                  <a:lnTo>
                    <a:pt x="26" y="6"/>
                  </a:lnTo>
                  <a:lnTo>
                    <a:pt x="29" y="4"/>
                  </a:lnTo>
                  <a:lnTo>
                    <a:pt x="33" y="4"/>
                  </a:lnTo>
                  <a:lnTo>
                    <a:pt x="42" y="7"/>
                  </a:lnTo>
                  <a:lnTo>
                    <a:pt x="44" y="9"/>
                  </a:lnTo>
                  <a:lnTo>
                    <a:pt x="46" y="12"/>
                  </a:lnTo>
                  <a:lnTo>
                    <a:pt x="48" y="19"/>
                  </a:lnTo>
                  <a:lnTo>
                    <a:pt x="52" y="16"/>
                  </a:lnTo>
                  <a:lnTo>
                    <a:pt x="56" y="14"/>
                  </a:lnTo>
                  <a:lnTo>
                    <a:pt x="60" y="13"/>
                  </a:lnTo>
                  <a:lnTo>
                    <a:pt x="68" y="13"/>
                  </a:lnTo>
                  <a:lnTo>
                    <a:pt x="72" y="17"/>
                  </a:lnTo>
                  <a:lnTo>
                    <a:pt x="76" y="21"/>
                  </a:lnTo>
                  <a:lnTo>
                    <a:pt x="79" y="28"/>
                  </a:lnTo>
                  <a:lnTo>
                    <a:pt x="78" y="39"/>
                  </a:lnTo>
                  <a:lnTo>
                    <a:pt x="69" y="67"/>
                  </a:lnTo>
                  <a:lnTo>
                    <a:pt x="61" y="65"/>
                  </a:lnTo>
                  <a:lnTo>
                    <a:pt x="69" y="38"/>
                  </a:lnTo>
                  <a:lnTo>
                    <a:pt x="70" y="34"/>
                  </a:lnTo>
                  <a:lnTo>
                    <a:pt x="70" y="30"/>
                  </a:lnTo>
                  <a:lnTo>
                    <a:pt x="68" y="23"/>
                  </a:lnTo>
                  <a:lnTo>
                    <a:pt x="65" y="21"/>
                  </a:lnTo>
                  <a:lnTo>
                    <a:pt x="62" y="20"/>
                  </a:lnTo>
                  <a:lnTo>
                    <a:pt x="55" y="20"/>
                  </a:lnTo>
                  <a:lnTo>
                    <a:pt x="52" y="22"/>
                  </a:lnTo>
                  <a:lnTo>
                    <a:pt x="50" y="25"/>
                  </a:lnTo>
                  <a:lnTo>
                    <a:pt x="47" y="29"/>
                  </a:lnTo>
                  <a:lnTo>
                    <a:pt x="40" y="59"/>
                  </a:lnTo>
                  <a:lnTo>
                    <a:pt x="31" y="56"/>
                  </a:lnTo>
                  <a:lnTo>
                    <a:pt x="38" y="28"/>
                  </a:lnTo>
                  <a:lnTo>
                    <a:pt x="40" y="23"/>
                  </a:lnTo>
                  <a:lnTo>
                    <a:pt x="40" y="19"/>
                  </a:lnTo>
                  <a:lnTo>
                    <a:pt x="38" y="16"/>
                  </a:lnTo>
                  <a:lnTo>
                    <a:pt x="36" y="13"/>
                  </a:lnTo>
                  <a:lnTo>
                    <a:pt x="33" y="11"/>
                  </a:lnTo>
                  <a:lnTo>
                    <a:pt x="28" y="11"/>
                  </a:lnTo>
                  <a:lnTo>
                    <a:pt x="25" y="12"/>
                  </a:lnTo>
                  <a:lnTo>
                    <a:pt x="22" y="14"/>
                  </a:lnTo>
                  <a:lnTo>
                    <a:pt x="19" y="17"/>
                  </a:lnTo>
                  <a:lnTo>
                    <a:pt x="17" y="21"/>
                  </a:lnTo>
                  <a:lnTo>
                    <a:pt x="9" y="50"/>
                  </a:lnTo>
                  <a:lnTo>
                    <a:pt x="0" y="48"/>
                  </a:lnTo>
                  <a:lnTo>
                    <a:pt x="10" y="12"/>
                  </a:lnTo>
                  <a:lnTo>
                    <a:pt x="13" y="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3" name="Freeform 99"/>
            <p:cNvSpPr>
              <a:spLocks/>
            </p:cNvSpPr>
            <p:nvPr/>
          </p:nvSpPr>
          <p:spPr bwMode="auto">
            <a:xfrm>
              <a:off x="2774950" y="2259013"/>
              <a:ext cx="111125" cy="13017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0" y="2"/>
                </a:cxn>
                <a:cxn ang="0">
                  <a:pos x="41" y="43"/>
                </a:cxn>
                <a:cxn ang="0">
                  <a:pos x="44" y="56"/>
                </a:cxn>
                <a:cxn ang="0">
                  <a:pos x="46" y="67"/>
                </a:cxn>
                <a:cxn ang="0">
                  <a:pos x="48" y="67"/>
                </a:cxn>
                <a:cxn ang="0">
                  <a:pos x="50" y="55"/>
                </a:cxn>
                <a:cxn ang="0">
                  <a:pos x="54" y="40"/>
                </a:cxn>
                <a:cxn ang="0">
                  <a:pos x="62" y="12"/>
                </a:cxn>
                <a:cxn ang="0">
                  <a:pos x="70" y="15"/>
                </a:cxn>
                <a:cxn ang="0">
                  <a:pos x="51" y="82"/>
                </a:cxn>
                <a:cxn ang="0">
                  <a:pos x="42" y="79"/>
                </a:cxn>
                <a:cxn ang="0">
                  <a:pos x="31" y="38"/>
                </a:cxn>
                <a:cxn ang="0">
                  <a:pos x="27" y="26"/>
                </a:cxn>
                <a:cxn ang="0">
                  <a:pos x="25" y="12"/>
                </a:cxn>
                <a:cxn ang="0">
                  <a:pos x="24" y="12"/>
                </a:cxn>
                <a:cxn ang="0">
                  <a:pos x="21" y="26"/>
                </a:cxn>
                <a:cxn ang="0">
                  <a:pos x="17" y="40"/>
                </a:cxn>
                <a:cxn ang="0">
                  <a:pos x="8" y="70"/>
                </a:cxn>
                <a:cxn ang="0">
                  <a:pos x="0" y="67"/>
                </a:cxn>
                <a:cxn ang="0">
                  <a:pos x="20" y="0"/>
                </a:cxn>
              </a:cxnLst>
              <a:rect l="0" t="0" r="r" b="b"/>
              <a:pathLst>
                <a:path w="70" h="82">
                  <a:moveTo>
                    <a:pt x="20" y="0"/>
                  </a:moveTo>
                  <a:lnTo>
                    <a:pt x="30" y="2"/>
                  </a:lnTo>
                  <a:lnTo>
                    <a:pt x="41" y="43"/>
                  </a:lnTo>
                  <a:lnTo>
                    <a:pt x="44" y="56"/>
                  </a:lnTo>
                  <a:lnTo>
                    <a:pt x="46" y="67"/>
                  </a:lnTo>
                  <a:lnTo>
                    <a:pt x="48" y="67"/>
                  </a:lnTo>
                  <a:lnTo>
                    <a:pt x="50" y="55"/>
                  </a:lnTo>
                  <a:lnTo>
                    <a:pt x="54" y="40"/>
                  </a:lnTo>
                  <a:lnTo>
                    <a:pt x="62" y="12"/>
                  </a:lnTo>
                  <a:lnTo>
                    <a:pt x="70" y="15"/>
                  </a:lnTo>
                  <a:lnTo>
                    <a:pt x="51" y="82"/>
                  </a:lnTo>
                  <a:lnTo>
                    <a:pt x="42" y="79"/>
                  </a:lnTo>
                  <a:lnTo>
                    <a:pt x="31" y="38"/>
                  </a:lnTo>
                  <a:lnTo>
                    <a:pt x="27" y="26"/>
                  </a:lnTo>
                  <a:lnTo>
                    <a:pt x="25" y="12"/>
                  </a:lnTo>
                  <a:lnTo>
                    <a:pt x="24" y="12"/>
                  </a:lnTo>
                  <a:lnTo>
                    <a:pt x="21" y="26"/>
                  </a:lnTo>
                  <a:lnTo>
                    <a:pt x="17" y="40"/>
                  </a:lnTo>
                  <a:lnTo>
                    <a:pt x="8" y="70"/>
                  </a:lnTo>
                  <a:lnTo>
                    <a:pt x="0" y="6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4" name="Freeform 100"/>
            <p:cNvSpPr>
              <a:spLocks noEditPoints="1"/>
            </p:cNvSpPr>
            <p:nvPr/>
          </p:nvSpPr>
          <p:spPr bwMode="auto">
            <a:xfrm>
              <a:off x="2882900" y="2325688"/>
              <a:ext cx="73025" cy="82550"/>
            </a:xfrm>
            <a:custGeom>
              <a:avLst/>
              <a:gdLst/>
              <a:ahLst/>
              <a:cxnLst>
                <a:cxn ang="0">
                  <a:pos x="24" y="5"/>
                </a:cxn>
                <a:cxn ang="0">
                  <a:pos x="18" y="7"/>
                </a:cxn>
                <a:cxn ang="0">
                  <a:pos x="12" y="13"/>
                </a:cxn>
                <a:cxn ang="0">
                  <a:pos x="11" y="16"/>
                </a:cxn>
                <a:cxn ang="0">
                  <a:pos x="37" y="23"/>
                </a:cxn>
                <a:cxn ang="0">
                  <a:pos x="37" y="21"/>
                </a:cxn>
                <a:cxn ang="0">
                  <a:pos x="38" y="19"/>
                </a:cxn>
                <a:cxn ang="0">
                  <a:pos x="37" y="15"/>
                </a:cxn>
                <a:cxn ang="0">
                  <a:pos x="37" y="12"/>
                </a:cxn>
                <a:cxn ang="0">
                  <a:pos x="32" y="7"/>
                </a:cxn>
                <a:cxn ang="0">
                  <a:pos x="29" y="6"/>
                </a:cxn>
                <a:cxn ang="0">
                  <a:pos x="24" y="5"/>
                </a:cxn>
                <a:cxn ang="0">
                  <a:pos x="21" y="0"/>
                </a:cxn>
                <a:cxn ang="0">
                  <a:pos x="31" y="0"/>
                </a:cxn>
                <a:cxn ang="0">
                  <a:pos x="39" y="4"/>
                </a:cxn>
                <a:cxn ang="0">
                  <a:pos x="43" y="10"/>
                </a:cxn>
                <a:cxn ang="0">
                  <a:pos x="46" y="16"/>
                </a:cxn>
                <a:cxn ang="0">
                  <a:pos x="46" y="23"/>
                </a:cxn>
                <a:cxn ang="0">
                  <a:pos x="44" y="29"/>
                </a:cxn>
                <a:cxn ang="0">
                  <a:pos x="43" y="31"/>
                </a:cxn>
                <a:cxn ang="0">
                  <a:pos x="42" y="32"/>
                </a:cxn>
                <a:cxn ang="0">
                  <a:pos x="9" y="22"/>
                </a:cxn>
                <a:cxn ang="0">
                  <a:pos x="9" y="31"/>
                </a:cxn>
                <a:cxn ang="0">
                  <a:pos x="11" y="37"/>
                </a:cxn>
                <a:cxn ang="0">
                  <a:pos x="15" y="41"/>
                </a:cxn>
                <a:cxn ang="0">
                  <a:pos x="21" y="44"/>
                </a:cxn>
                <a:cxn ang="0">
                  <a:pos x="25" y="46"/>
                </a:cxn>
                <a:cxn ang="0">
                  <a:pos x="34" y="46"/>
                </a:cxn>
                <a:cxn ang="0">
                  <a:pos x="34" y="52"/>
                </a:cxn>
                <a:cxn ang="0">
                  <a:pos x="28" y="52"/>
                </a:cxn>
                <a:cxn ang="0">
                  <a:pos x="23" y="51"/>
                </a:cxn>
                <a:cxn ang="0">
                  <a:pos x="18" y="50"/>
                </a:cxn>
                <a:cxn ang="0">
                  <a:pos x="9" y="46"/>
                </a:cxn>
                <a:cxn ang="0">
                  <a:pos x="2" y="39"/>
                </a:cxn>
                <a:cxn ang="0">
                  <a:pos x="0" y="30"/>
                </a:cxn>
                <a:cxn ang="0">
                  <a:pos x="1" y="20"/>
                </a:cxn>
                <a:cxn ang="0">
                  <a:pos x="5" y="10"/>
                </a:cxn>
                <a:cxn ang="0">
                  <a:pos x="12" y="3"/>
                </a:cxn>
                <a:cxn ang="0">
                  <a:pos x="21" y="0"/>
                </a:cxn>
              </a:cxnLst>
              <a:rect l="0" t="0" r="r" b="b"/>
              <a:pathLst>
                <a:path w="46" h="52">
                  <a:moveTo>
                    <a:pt x="24" y="5"/>
                  </a:moveTo>
                  <a:lnTo>
                    <a:pt x="18" y="7"/>
                  </a:lnTo>
                  <a:lnTo>
                    <a:pt x="12" y="13"/>
                  </a:lnTo>
                  <a:lnTo>
                    <a:pt x="11" y="16"/>
                  </a:lnTo>
                  <a:lnTo>
                    <a:pt x="37" y="23"/>
                  </a:lnTo>
                  <a:lnTo>
                    <a:pt x="37" y="21"/>
                  </a:lnTo>
                  <a:lnTo>
                    <a:pt x="38" y="19"/>
                  </a:lnTo>
                  <a:lnTo>
                    <a:pt x="37" y="15"/>
                  </a:lnTo>
                  <a:lnTo>
                    <a:pt x="37" y="12"/>
                  </a:lnTo>
                  <a:lnTo>
                    <a:pt x="32" y="7"/>
                  </a:lnTo>
                  <a:lnTo>
                    <a:pt x="29" y="6"/>
                  </a:lnTo>
                  <a:lnTo>
                    <a:pt x="24" y="5"/>
                  </a:lnTo>
                  <a:close/>
                  <a:moveTo>
                    <a:pt x="21" y="0"/>
                  </a:moveTo>
                  <a:lnTo>
                    <a:pt x="31" y="0"/>
                  </a:lnTo>
                  <a:lnTo>
                    <a:pt x="39" y="4"/>
                  </a:lnTo>
                  <a:lnTo>
                    <a:pt x="43" y="10"/>
                  </a:lnTo>
                  <a:lnTo>
                    <a:pt x="46" y="16"/>
                  </a:lnTo>
                  <a:lnTo>
                    <a:pt x="46" y="23"/>
                  </a:lnTo>
                  <a:lnTo>
                    <a:pt x="44" y="29"/>
                  </a:lnTo>
                  <a:lnTo>
                    <a:pt x="43" y="31"/>
                  </a:lnTo>
                  <a:lnTo>
                    <a:pt x="42" y="32"/>
                  </a:lnTo>
                  <a:lnTo>
                    <a:pt x="9" y="22"/>
                  </a:lnTo>
                  <a:lnTo>
                    <a:pt x="9" y="31"/>
                  </a:lnTo>
                  <a:lnTo>
                    <a:pt x="11" y="37"/>
                  </a:lnTo>
                  <a:lnTo>
                    <a:pt x="15" y="41"/>
                  </a:lnTo>
                  <a:lnTo>
                    <a:pt x="21" y="44"/>
                  </a:lnTo>
                  <a:lnTo>
                    <a:pt x="25" y="46"/>
                  </a:lnTo>
                  <a:lnTo>
                    <a:pt x="34" y="46"/>
                  </a:lnTo>
                  <a:lnTo>
                    <a:pt x="34" y="52"/>
                  </a:lnTo>
                  <a:lnTo>
                    <a:pt x="28" y="52"/>
                  </a:lnTo>
                  <a:lnTo>
                    <a:pt x="23" y="51"/>
                  </a:lnTo>
                  <a:lnTo>
                    <a:pt x="18" y="50"/>
                  </a:lnTo>
                  <a:lnTo>
                    <a:pt x="9" y="46"/>
                  </a:lnTo>
                  <a:lnTo>
                    <a:pt x="2" y="39"/>
                  </a:lnTo>
                  <a:lnTo>
                    <a:pt x="0" y="30"/>
                  </a:lnTo>
                  <a:lnTo>
                    <a:pt x="1" y="20"/>
                  </a:lnTo>
                  <a:lnTo>
                    <a:pt x="5" y="10"/>
                  </a:lnTo>
                  <a:lnTo>
                    <a:pt x="1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5" name="Freeform 101"/>
            <p:cNvSpPr>
              <a:spLocks/>
            </p:cNvSpPr>
            <p:nvPr/>
          </p:nvSpPr>
          <p:spPr bwMode="auto">
            <a:xfrm>
              <a:off x="2971800" y="2339975"/>
              <a:ext cx="109538" cy="1000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2"/>
                </a:cxn>
                <a:cxn ang="0">
                  <a:pos x="9" y="29"/>
                </a:cxn>
                <a:cxn ang="0">
                  <a:pos x="8" y="3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31" y="9"/>
                </a:cxn>
                <a:cxn ang="0">
                  <a:pos x="39" y="11"/>
                </a:cxn>
                <a:cxn ang="0">
                  <a:pos x="39" y="53"/>
                </a:cxn>
                <a:cxn ang="0">
                  <a:pos x="42" y="47"/>
                </a:cxn>
                <a:cxn ang="0">
                  <a:pos x="47" y="39"/>
                </a:cxn>
                <a:cxn ang="0">
                  <a:pos x="61" y="17"/>
                </a:cxn>
                <a:cxn ang="0">
                  <a:pos x="69" y="20"/>
                </a:cxn>
                <a:cxn ang="0">
                  <a:pos x="40" y="63"/>
                </a:cxn>
                <a:cxn ang="0">
                  <a:pos x="32" y="61"/>
                </a:cxn>
                <a:cxn ang="0">
                  <a:pos x="32" y="35"/>
                </a:cxn>
                <a:cxn ang="0">
                  <a:pos x="31" y="30"/>
                </a:cxn>
                <a:cxn ang="0">
                  <a:pos x="32" y="24"/>
                </a:cxn>
                <a:cxn ang="0">
                  <a:pos x="32" y="19"/>
                </a:cxn>
                <a:cxn ang="0">
                  <a:pos x="28" y="26"/>
                </a:cxn>
                <a:cxn ang="0">
                  <a:pos x="23" y="33"/>
                </a:cxn>
                <a:cxn ang="0">
                  <a:pos x="9" y="54"/>
                </a:cxn>
                <a:cxn ang="0">
                  <a:pos x="1" y="51"/>
                </a:cxn>
                <a:cxn ang="0">
                  <a:pos x="0" y="0"/>
                </a:cxn>
              </a:cxnLst>
              <a:rect l="0" t="0" r="r" b="b"/>
              <a:pathLst>
                <a:path w="69" h="63">
                  <a:moveTo>
                    <a:pt x="0" y="0"/>
                  </a:moveTo>
                  <a:lnTo>
                    <a:pt x="9" y="2"/>
                  </a:lnTo>
                  <a:lnTo>
                    <a:pt x="9" y="29"/>
                  </a:lnTo>
                  <a:lnTo>
                    <a:pt x="8" y="37"/>
                  </a:lnTo>
                  <a:lnTo>
                    <a:pt x="8" y="44"/>
                  </a:lnTo>
                  <a:lnTo>
                    <a:pt x="16" y="31"/>
                  </a:lnTo>
                  <a:lnTo>
                    <a:pt x="31" y="9"/>
                  </a:lnTo>
                  <a:lnTo>
                    <a:pt x="39" y="11"/>
                  </a:lnTo>
                  <a:lnTo>
                    <a:pt x="39" y="53"/>
                  </a:lnTo>
                  <a:lnTo>
                    <a:pt x="42" y="47"/>
                  </a:lnTo>
                  <a:lnTo>
                    <a:pt x="47" y="39"/>
                  </a:lnTo>
                  <a:lnTo>
                    <a:pt x="61" y="17"/>
                  </a:lnTo>
                  <a:lnTo>
                    <a:pt x="69" y="20"/>
                  </a:lnTo>
                  <a:lnTo>
                    <a:pt x="40" y="63"/>
                  </a:lnTo>
                  <a:lnTo>
                    <a:pt x="32" y="61"/>
                  </a:lnTo>
                  <a:lnTo>
                    <a:pt x="32" y="35"/>
                  </a:lnTo>
                  <a:lnTo>
                    <a:pt x="31" y="30"/>
                  </a:lnTo>
                  <a:lnTo>
                    <a:pt x="32" y="24"/>
                  </a:lnTo>
                  <a:lnTo>
                    <a:pt x="32" y="19"/>
                  </a:lnTo>
                  <a:lnTo>
                    <a:pt x="28" y="26"/>
                  </a:lnTo>
                  <a:lnTo>
                    <a:pt x="23" y="33"/>
                  </a:lnTo>
                  <a:lnTo>
                    <a:pt x="9" y="54"/>
                  </a:lnTo>
                  <a:lnTo>
                    <a:pt x="1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" name="Freeform 102"/>
            <p:cNvSpPr>
              <a:spLocks/>
            </p:cNvSpPr>
            <p:nvPr/>
          </p:nvSpPr>
          <p:spPr bwMode="auto">
            <a:xfrm>
              <a:off x="3128963" y="2351088"/>
              <a:ext cx="82550" cy="1222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4"/>
                </a:cxn>
                <a:cxn ang="0">
                  <a:pos x="14" y="25"/>
                </a:cxn>
                <a:cxn ang="0">
                  <a:pos x="15" y="30"/>
                </a:cxn>
                <a:cxn ang="0">
                  <a:pos x="16" y="35"/>
                </a:cxn>
                <a:cxn ang="0">
                  <a:pos x="16" y="41"/>
                </a:cxn>
                <a:cxn ang="0">
                  <a:pos x="17" y="41"/>
                </a:cxn>
                <a:cxn ang="0">
                  <a:pos x="22" y="34"/>
                </a:cxn>
                <a:cxn ang="0">
                  <a:pos x="43" y="13"/>
                </a:cxn>
                <a:cxn ang="0">
                  <a:pos x="52" y="16"/>
                </a:cxn>
                <a:cxn ang="0">
                  <a:pos x="18" y="47"/>
                </a:cxn>
                <a:cxn ang="0">
                  <a:pos x="10" y="77"/>
                </a:cxn>
                <a:cxn ang="0">
                  <a:pos x="1" y="73"/>
                </a:cxn>
                <a:cxn ang="0">
                  <a:pos x="10" y="45"/>
                </a:cxn>
                <a:cxn ang="0">
                  <a:pos x="0" y="0"/>
                </a:cxn>
              </a:cxnLst>
              <a:rect l="0" t="0" r="r" b="b"/>
              <a:pathLst>
                <a:path w="52" h="77">
                  <a:moveTo>
                    <a:pt x="0" y="0"/>
                  </a:moveTo>
                  <a:lnTo>
                    <a:pt x="9" y="4"/>
                  </a:lnTo>
                  <a:lnTo>
                    <a:pt x="14" y="25"/>
                  </a:lnTo>
                  <a:lnTo>
                    <a:pt x="15" y="30"/>
                  </a:lnTo>
                  <a:lnTo>
                    <a:pt x="16" y="35"/>
                  </a:lnTo>
                  <a:lnTo>
                    <a:pt x="16" y="41"/>
                  </a:lnTo>
                  <a:lnTo>
                    <a:pt x="17" y="41"/>
                  </a:lnTo>
                  <a:lnTo>
                    <a:pt x="22" y="34"/>
                  </a:lnTo>
                  <a:lnTo>
                    <a:pt x="43" y="13"/>
                  </a:lnTo>
                  <a:lnTo>
                    <a:pt x="52" y="16"/>
                  </a:lnTo>
                  <a:lnTo>
                    <a:pt x="18" y="47"/>
                  </a:lnTo>
                  <a:lnTo>
                    <a:pt x="10" y="77"/>
                  </a:lnTo>
                  <a:lnTo>
                    <a:pt x="1" y="73"/>
                  </a:lnTo>
                  <a:lnTo>
                    <a:pt x="10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" name="Freeform 103"/>
            <p:cNvSpPr>
              <a:spLocks noEditPoints="1"/>
            </p:cNvSpPr>
            <p:nvPr/>
          </p:nvSpPr>
          <p:spPr bwMode="auto">
            <a:xfrm>
              <a:off x="3197225" y="2416175"/>
              <a:ext cx="77788" cy="80963"/>
            </a:xfrm>
            <a:custGeom>
              <a:avLst/>
              <a:gdLst/>
              <a:ahLst/>
              <a:cxnLst>
                <a:cxn ang="0">
                  <a:pos x="22" y="6"/>
                </a:cxn>
                <a:cxn ang="0">
                  <a:pos x="17" y="10"/>
                </a:cxn>
                <a:cxn ang="0">
                  <a:pos x="12" y="14"/>
                </a:cxn>
                <a:cxn ang="0">
                  <a:pos x="10" y="21"/>
                </a:cxn>
                <a:cxn ang="0">
                  <a:pos x="9" y="31"/>
                </a:cxn>
                <a:cxn ang="0">
                  <a:pos x="12" y="39"/>
                </a:cxn>
                <a:cxn ang="0">
                  <a:pos x="19" y="43"/>
                </a:cxn>
                <a:cxn ang="0">
                  <a:pos x="27" y="43"/>
                </a:cxn>
                <a:cxn ang="0">
                  <a:pos x="35" y="39"/>
                </a:cxn>
                <a:cxn ang="0">
                  <a:pos x="39" y="29"/>
                </a:cxn>
                <a:cxn ang="0">
                  <a:pos x="40" y="23"/>
                </a:cxn>
                <a:cxn ang="0">
                  <a:pos x="39" y="17"/>
                </a:cxn>
                <a:cxn ang="0">
                  <a:pos x="36" y="10"/>
                </a:cxn>
                <a:cxn ang="0">
                  <a:pos x="30" y="6"/>
                </a:cxn>
                <a:cxn ang="0">
                  <a:pos x="22" y="6"/>
                </a:cxn>
                <a:cxn ang="0">
                  <a:pos x="22" y="0"/>
                </a:cxn>
                <a:cxn ang="0">
                  <a:pos x="32" y="1"/>
                </a:cxn>
                <a:cxn ang="0">
                  <a:pos x="40" y="5"/>
                </a:cxn>
                <a:cxn ang="0">
                  <a:pos x="47" y="12"/>
                </a:cxn>
                <a:cxn ang="0">
                  <a:pos x="49" y="21"/>
                </a:cxn>
                <a:cxn ang="0">
                  <a:pos x="48" y="32"/>
                </a:cxn>
                <a:cxn ang="0">
                  <a:pos x="42" y="42"/>
                </a:cxn>
                <a:cxn ang="0">
                  <a:pos x="35" y="49"/>
                </a:cxn>
                <a:cxn ang="0">
                  <a:pos x="26" y="51"/>
                </a:cxn>
                <a:cxn ang="0">
                  <a:pos x="17" y="50"/>
                </a:cxn>
                <a:cxn ang="0">
                  <a:pos x="8" y="46"/>
                </a:cxn>
                <a:cxn ang="0">
                  <a:pos x="2" y="39"/>
                </a:cxn>
                <a:cxn ang="0">
                  <a:pos x="0" y="30"/>
                </a:cxn>
                <a:cxn ang="0">
                  <a:pos x="1" y="19"/>
                </a:cxn>
                <a:cxn ang="0">
                  <a:pos x="6" y="9"/>
                </a:cxn>
                <a:cxn ang="0">
                  <a:pos x="13" y="2"/>
                </a:cxn>
                <a:cxn ang="0">
                  <a:pos x="22" y="0"/>
                </a:cxn>
              </a:cxnLst>
              <a:rect l="0" t="0" r="r" b="b"/>
              <a:pathLst>
                <a:path w="49" h="51">
                  <a:moveTo>
                    <a:pt x="22" y="6"/>
                  </a:moveTo>
                  <a:lnTo>
                    <a:pt x="17" y="10"/>
                  </a:lnTo>
                  <a:lnTo>
                    <a:pt x="12" y="14"/>
                  </a:lnTo>
                  <a:lnTo>
                    <a:pt x="10" y="21"/>
                  </a:lnTo>
                  <a:lnTo>
                    <a:pt x="9" y="31"/>
                  </a:lnTo>
                  <a:lnTo>
                    <a:pt x="12" y="39"/>
                  </a:lnTo>
                  <a:lnTo>
                    <a:pt x="19" y="43"/>
                  </a:lnTo>
                  <a:lnTo>
                    <a:pt x="27" y="43"/>
                  </a:lnTo>
                  <a:lnTo>
                    <a:pt x="35" y="39"/>
                  </a:lnTo>
                  <a:lnTo>
                    <a:pt x="39" y="29"/>
                  </a:lnTo>
                  <a:lnTo>
                    <a:pt x="40" y="23"/>
                  </a:lnTo>
                  <a:lnTo>
                    <a:pt x="39" y="17"/>
                  </a:lnTo>
                  <a:lnTo>
                    <a:pt x="36" y="10"/>
                  </a:lnTo>
                  <a:lnTo>
                    <a:pt x="30" y="6"/>
                  </a:lnTo>
                  <a:lnTo>
                    <a:pt x="22" y="6"/>
                  </a:lnTo>
                  <a:close/>
                  <a:moveTo>
                    <a:pt x="22" y="0"/>
                  </a:moveTo>
                  <a:lnTo>
                    <a:pt x="32" y="1"/>
                  </a:lnTo>
                  <a:lnTo>
                    <a:pt x="40" y="5"/>
                  </a:lnTo>
                  <a:lnTo>
                    <a:pt x="47" y="12"/>
                  </a:lnTo>
                  <a:lnTo>
                    <a:pt x="49" y="21"/>
                  </a:lnTo>
                  <a:lnTo>
                    <a:pt x="48" y="32"/>
                  </a:lnTo>
                  <a:lnTo>
                    <a:pt x="42" y="42"/>
                  </a:lnTo>
                  <a:lnTo>
                    <a:pt x="35" y="49"/>
                  </a:lnTo>
                  <a:lnTo>
                    <a:pt x="26" y="51"/>
                  </a:lnTo>
                  <a:lnTo>
                    <a:pt x="17" y="50"/>
                  </a:lnTo>
                  <a:lnTo>
                    <a:pt x="8" y="46"/>
                  </a:lnTo>
                  <a:lnTo>
                    <a:pt x="2" y="39"/>
                  </a:lnTo>
                  <a:lnTo>
                    <a:pt x="0" y="30"/>
                  </a:lnTo>
                  <a:lnTo>
                    <a:pt x="1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8" name="Freeform 104"/>
            <p:cNvSpPr>
              <a:spLocks/>
            </p:cNvSpPr>
            <p:nvPr/>
          </p:nvSpPr>
          <p:spPr bwMode="auto">
            <a:xfrm>
              <a:off x="3278188" y="2433638"/>
              <a:ext cx="61913" cy="809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2" y="2"/>
                </a:cxn>
                <a:cxn ang="0">
                  <a:pos x="19" y="12"/>
                </a:cxn>
                <a:cxn ang="0">
                  <a:pos x="24" y="9"/>
                </a:cxn>
                <a:cxn ang="0">
                  <a:pos x="27" y="6"/>
                </a:cxn>
                <a:cxn ang="0">
                  <a:pos x="32" y="4"/>
                </a:cxn>
                <a:cxn ang="0">
                  <a:pos x="36" y="6"/>
                </a:cxn>
                <a:cxn ang="0">
                  <a:pos x="37" y="6"/>
                </a:cxn>
                <a:cxn ang="0">
                  <a:pos x="39" y="7"/>
                </a:cxn>
                <a:cxn ang="0">
                  <a:pos x="36" y="15"/>
                </a:cxn>
                <a:cxn ang="0">
                  <a:pos x="35" y="15"/>
                </a:cxn>
                <a:cxn ang="0">
                  <a:pos x="33" y="13"/>
                </a:cxn>
                <a:cxn ang="0">
                  <a:pos x="28" y="13"/>
                </a:cxn>
                <a:cxn ang="0">
                  <a:pos x="25" y="15"/>
                </a:cxn>
                <a:cxn ang="0">
                  <a:pos x="22" y="17"/>
                </a:cxn>
                <a:cxn ang="0">
                  <a:pos x="18" y="21"/>
                </a:cxn>
                <a:cxn ang="0">
                  <a:pos x="17" y="23"/>
                </a:cxn>
                <a:cxn ang="0">
                  <a:pos x="17" y="26"/>
                </a:cxn>
                <a:cxn ang="0">
                  <a:pos x="9" y="51"/>
                </a:cxn>
                <a:cxn ang="0">
                  <a:pos x="0" y="48"/>
                </a:cxn>
                <a:cxn ang="0">
                  <a:pos x="11" y="16"/>
                </a:cxn>
                <a:cxn ang="0">
                  <a:pos x="13" y="8"/>
                </a:cxn>
                <a:cxn ang="0">
                  <a:pos x="14" y="0"/>
                </a:cxn>
              </a:cxnLst>
              <a:rect l="0" t="0" r="r" b="b"/>
              <a:pathLst>
                <a:path w="39" h="51">
                  <a:moveTo>
                    <a:pt x="14" y="0"/>
                  </a:moveTo>
                  <a:lnTo>
                    <a:pt x="22" y="2"/>
                  </a:lnTo>
                  <a:lnTo>
                    <a:pt x="19" y="12"/>
                  </a:lnTo>
                  <a:lnTo>
                    <a:pt x="24" y="9"/>
                  </a:lnTo>
                  <a:lnTo>
                    <a:pt x="27" y="6"/>
                  </a:lnTo>
                  <a:lnTo>
                    <a:pt x="32" y="4"/>
                  </a:lnTo>
                  <a:lnTo>
                    <a:pt x="36" y="6"/>
                  </a:lnTo>
                  <a:lnTo>
                    <a:pt x="37" y="6"/>
                  </a:lnTo>
                  <a:lnTo>
                    <a:pt x="39" y="7"/>
                  </a:lnTo>
                  <a:lnTo>
                    <a:pt x="36" y="15"/>
                  </a:lnTo>
                  <a:lnTo>
                    <a:pt x="35" y="15"/>
                  </a:lnTo>
                  <a:lnTo>
                    <a:pt x="33" y="13"/>
                  </a:lnTo>
                  <a:lnTo>
                    <a:pt x="28" y="13"/>
                  </a:lnTo>
                  <a:lnTo>
                    <a:pt x="25" y="15"/>
                  </a:lnTo>
                  <a:lnTo>
                    <a:pt x="22" y="17"/>
                  </a:lnTo>
                  <a:lnTo>
                    <a:pt x="18" y="21"/>
                  </a:lnTo>
                  <a:lnTo>
                    <a:pt x="17" y="23"/>
                  </a:lnTo>
                  <a:lnTo>
                    <a:pt x="17" y="26"/>
                  </a:lnTo>
                  <a:lnTo>
                    <a:pt x="9" y="51"/>
                  </a:lnTo>
                  <a:lnTo>
                    <a:pt x="0" y="48"/>
                  </a:lnTo>
                  <a:lnTo>
                    <a:pt x="11" y="16"/>
                  </a:lnTo>
                  <a:lnTo>
                    <a:pt x="13" y="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9" name="Freeform 105"/>
            <p:cNvSpPr>
              <a:spLocks/>
            </p:cNvSpPr>
            <p:nvPr/>
          </p:nvSpPr>
          <p:spPr bwMode="auto">
            <a:xfrm>
              <a:off x="3330575" y="2414588"/>
              <a:ext cx="80963" cy="12858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9" y="2"/>
                </a:cxn>
                <a:cxn ang="0">
                  <a:pos x="17" y="47"/>
                </a:cxn>
                <a:cxn ang="0">
                  <a:pos x="20" y="44"/>
                </a:cxn>
                <a:cxn ang="0">
                  <a:pos x="22" y="42"/>
                </a:cxn>
                <a:cxn ang="0">
                  <a:pos x="41" y="30"/>
                </a:cxn>
                <a:cxn ang="0">
                  <a:pos x="51" y="32"/>
                </a:cxn>
                <a:cxn ang="0">
                  <a:pos x="28" y="47"/>
                </a:cxn>
                <a:cxn ang="0">
                  <a:pos x="40" y="81"/>
                </a:cxn>
                <a:cxn ang="0">
                  <a:pos x="30" y="78"/>
                </a:cxn>
                <a:cxn ang="0">
                  <a:pos x="20" y="50"/>
                </a:cxn>
                <a:cxn ang="0">
                  <a:pos x="14" y="55"/>
                </a:cxn>
                <a:cxn ang="0">
                  <a:pos x="9" y="72"/>
                </a:cxn>
                <a:cxn ang="0">
                  <a:pos x="0" y="70"/>
                </a:cxn>
                <a:cxn ang="0">
                  <a:pos x="21" y="0"/>
                </a:cxn>
              </a:cxnLst>
              <a:rect l="0" t="0" r="r" b="b"/>
              <a:pathLst>
                <a:path w="51" h="81">
                  <a:moveTo>
                    <a:pt x="21" y="0"/>
                  </a:moveTo>
                  <a:lnTo>
                    <a:pt x="29" y="2"/>
                  </a:lnTo>
                  <a:lnTo>
                    <a:pt x="17" y="47"/>
                  </a:lnTo>
                  <a:lnTo>
                    <a:pt x="20" y="44"/>
                  </a:lnTo>
                  <a:lnTo>
                    <a:pt x="22" y="42"/>
                  </a:lnTo>
                  <a:lnTo>
                    <a:pt x="41" y="30"/>
                  </a:lnTo>
                  <a:lnTo>
                    <a:pt x="51" y="32"/>
                  </a:lnTo>
                  <a:lnTo>
                    <a:pt x="28" y="47"/>
                  </a:lnTo>
                  <a:lnTo>
                    <a:pt x="40" y="81"/>
                  </a:lnTo>
                  <a:lnTo>
                    <a:pt x="30" y="78"/>
                  </a:lnTo>
                  <a:lnTo>
                    <a:pt x="20" y="50"/>
                  </a:lnTo>
                  <a:lnTo>
                    <a:pt x="14" y="55"/>
                  </a:lnTo>
                  <a:lnTo>
                    <a:pt x="9" y="72"/>
                  </a:lnTo>
                  <a:lnTo>
                    <a:pt x="0" y="7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30" name="Freeform 106"/>
            <p:cNvSpPr>
              <a:spLocks/>
            </p:cNvSpPr>
            <p:nvPr/>
          </p:nvSpPr>
          <p:spPr bwMode="auto">
            <a:xfrm>
              <a:off x="3446463" y="2466975"/>
              <a:ext cx="50800" cy="1000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3" y="0"/>
                </a:cxn>
                <a:cxn ang="0">
                  <a:pos x="20" y="11"/>
                </a:cxn>
                <a:cxn ang="0">
                  <a:pos x="32" y="15"/>
                </a:cxn>
                <a:cxn ang="0">
                  <a:pos x="30" y="22"/>
                </a:cxn>
                <a:cxn ang="0">
                  <a:pos x="18" y="18"/>
                </a:cxn>
                <a:cxn ang="0">
                  <a:pos x="10" y="44"/>
                </a:cxn>
                <a:cxn ang="0">
                  <a:pos x="10" y="47"/>
                </a:cxn>
                <a:cxn ang="0">
                  <a:pos x="9" y="50"/>
                </a:cxn>
                <a:cxn ang="0">
                  <a:pos x="10" y="52"/>
                </a:cxn>
                <a:cxn ang="0">
                  <a:pos x="12" y="54"/>
                </a:cxn>
                <a:cxn ang="0">
                  <a:pos x="17" y="56"/>
                </a:cxn>
                <a:cxn ang="0">
                  <a:pos x="19" y="56"/>
                </a:cxn>
                <a:cxn ang="0">
                  <a:pos x="18" y="63"/>
                </a:cxn>
                <a:cxn ang="0">
                  <a:pos x="14" y="63"/>
                </a:cxn>
                <a:cxn ang="0">
                  <a:pos x="10" y="62"/>
                </a:cxn>
                <a:cxn ang="0">
                  <a:pos x="5" y="60"/>
                </a:cxn>
                <a:cxn ang="0">
                  <a:pos x="1" y="55"/>
                </a:cxn>
                <a:cxn ang="0">
                  <a:pos x="0" y="52"/>
                </a:cxn>
                <a:cxn ang="0">
                  <a:pos x="0" y="47"/>
                </a:cxn>
                <a:cxn ang="0">
                  <a:pos x="1" y="42"/>
                </a:cxn>
                <a:cxn ang="0">
                  <a:pos x="9" y="16"/>
                </a:cxn>
                <a:cxn ang="0">
                  <a:pos x="2" y="14"/>
                </a:cxn>
                <a:cxn ang="0">
                  <a:pos x="3" y="7"/>
                </a:cxn>
                <a:cxn ang="0">
                  <a:pos x="11" y="9"/>
                </a:cxn>
                <a:cxn ang="0">
                  <a:pos x="13" y="0"/>
                </a:cxn>
              </a:cxnLst>
              <a:rect l="0" t="0" r="r" b="b"/>
              <a:pathLst>
                <a:path w="32" h="63">
                  <a:moveTo>
                    <a:pt x="13" y="0"/>
                  </a:moveTo>
                  <a:lnTo>
                    <a:pt x="23" y="0"/>
                  </a:lnTo>
                  <a:lnTo>
                    <a:pt x="20" y="11"/>
                  </a:lnTo>
                  <a:lnTo>
                    <a:pt x="32" y="15"/>
                  </a:lnTo>
                  <a:lnTo>
                    <a:pt x="30" y="22"/>
                  </a:lnTo>
                  <a:lnTo>
                    <a:pt x="18" y="18"/>
                  </a:lnTo>
                  <a:lnTo>
                    <a:pt x="10" y="44"/>
                  </a:lnTo>
                  <a:lnTo>
                    <a:pt x="10" y="47"/>
                  </a:lnTo>
                  <a:lnTo>
                    <a:pt x="9" y="50"/>
                  </a:lnTo>
                  <a:lnTo>
                    <a:pt x="10" y="52"/>
                  </a:lnTo>
                  <a:lnTo>
                    <a:pt x="12" y="54"/>
                  </a:lnTo>
                  <a:lnTo>
                    <a:pt x="17" y="56"/>
                  </a:lnTo>
                  <a:lnTo>
                    <a:pt x="19" y="56"/>
                  </a:lnTo>
                  <a:lnTo>
                    <a:pt x="18" y="63"/>
                  </a:lnTo>
                  <a:lnTo>
                    <a:pt x="14" y="63"/>
                  </a:lnTo>
                  <a:lnTo>
                    <a:pt x="10" y="62"/>
                  </a:lnTo>
                  <a:lnTo>
                    <a:pt x="5" y="60"/>
                  </a:lnTo>
                  <a:lnTo>
                    <a:pt x="1" y="55"/>
                  </a:lnTo>
                  <a:lnTo>
                    <a:pt x="0" y="52"/>
                  </a:lnTo>
                  <a:lnTo>
                    <a:pt x="0" y="47"/>
                  </a:lnTo>
                  <a:lnTo>
                    <a:pt x="1" y="42"/>
                  </a:lnTo>
                  <a:lnTo>
                    <a:pt x="9" y="16"/>
                  </a:lnTo>
                  <a:lnTo>
                    <a:pt x="2" y="14"/>
                  </a:lnTo>
                  <a:lnTo>
                    <a:pt x="3" y="7"/>
                  </a:lnTo>
                  <a:lnTo>
                    <a:pt x="11" y="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31" name="Freeform 107"/>
            <p:cNvSpPr>
              <a:spLocks noEditPoints="1"/>
            </p:cNvSpPr>
            <p:nvPr/>
          </p:nvSpPr>
          <p:spPr bwMode="auto">
            <a:xfrm>
              <a:off x="3494088" y="2501900"/>
              <a:ext cx="77788" cy="82550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17" y="10"/>
                </a:cxn>
                <a:cxn ang="0">
                  <a:pos x="13" y="15"/>
                </a:cxn>
                <a:cxn ang="0">
                  <a:pos x="10" y="22"/>
                </a:cxn>
                <a:cxn ang="0">
                  <a:pos x="9" y="31"/>
                </a:cxn>
                <a:cxn ang="0">
                  <a:pos x="12" y="40"/>
                </a:cxn>
                <a:cxn ang="0">
                  <a:pos x="19" y="44"/>
                </a:cxn>
                <a:cxn ang="0">
                  <a:pos x="28" y="44"/>
                </a:cxn>
                <a:cxn ang="0">
                  <a:pos x="35" y="39"/>
                </a:cxn>
                <a:cxn ang="0">
                  <a:pos x="39" y="30"/>
                </a:cxn>
                <a:cxn ang="0">
                  <a:pos x="40" y="23"/>
                </a:cxn>
                <a:cxn ang="0">
                  <a:pos x="39" y="16"/>
                </a:cxn>
                <a:cxn ang="0">
                  <a:pos x="36" y="11"/>
                </a:cxn>
                <a:cxn ang="0">
                  <a:pos x="30" y="7"/>
                </a:cxn>
                <a:cxn ang="0">
                  <a:pos x="23" y="6"/>
                </a:cxn>
                <a:cxn ang="0">
                  <a:pos x="22" y="0"/>
                </a:cxn>
                <a:cxn ang="0">
                  <a:pos x="32" y="1"/>
                </a:cxn>
                <a:cxn ang="0">
                  <a:pos x="41" y="5"/>
                </a:cxn>
                <a:cxn ang="0">
                  <a:pos x="47" y="12"/>
                </a:cxn>
                <a:cxn ang="0">
                  <a:pos x="49" y="22"/>
                </a:cxn>
                <a:cxn ang="0">
                  <a:pos x="48" y="32"/>
                </a:cxn>
                <a:cxn ang="0">
                  <a:pos x="43" y="43"/>
                </a:cxn>
                <a:cxn ang="0">
                  <a:pos x="35" y="49"/>
                </a:cxn>
                <a:cxn ang="0">
                  <a:pos x="26" y="52"/>
                </a:cxn>
                <a:cxn ang="0">
                  <a:pos x="17" y="51"/>
                </a:cxn>
                <a:cxn ang="0">
                  <a:pos x="9" y="47"/>
                </a:cxn>
                <a:cxn ang="0">
                  <a:pos x="2" y="39"/>
                </a:cxn>
                <a:cxn ang="0">
                  <a:pos x="0" y="30"/>
                </a:cxn>
                <a:cxn ang="0">
                  <a:pos x="1" y="20"/>
                </a:cxn>
                <a:cxn ang="0">
                  <a:pos x="7" y="8"/>
                </a:cxn>
                <a:cxn ang="0">
                  <a:pos x="13" y="3"/>
                </a:cxn>
                <a:cxn ang="0">
                  <a:pos x="22" y="0"/>
                </a:cxn>
              </a:cxnLst>
              <a:rect l="0" t="0" r="r" b="b"/>
              <a:pathLst>
                <a:path w="49" h="52">
                  <a:moveTo>
                    <a:pt x="23" y="6"/>
                  </a:moveTo>
                  <a:lnTo>
                    <a:pt x="17" y="10"/>
                  </a:lnTo>
                  <a:lnTo>
                    <a:pt x="13" y="15"/>
                  </a:lnTo>
                  <a:lnTo>
                    <a:pt x="10" y="22"/>
                  </a:lnTo>
                  <a:lnTo>
                    <a:pt x="9" y="31"/>
                  </a:lnTo>
                  <a:lnTo>
                    <a:pt x="12" y="40"/>
                  </a:lnTo>
                  <a:lnTo>
                    <a:pt x="19" y="44"/>
                  </a:lnTo>
                  <a:lnTo>
                    <a:pt x="28" y="44"/>
                  </a:lnTo>
                  <a:lnTo>
                    <a:pt x="35" y="39"/>
                  </a:lnTo>
                  <a:lnTo>
                    <a:pt x="39" y="30"/>
                  </a:lnTo>
                  <a:lnTo>
                    <a:pt x="40" y="23"/>
                  </a:lnTo>
                  <a:lnTo>
                    <a:pt x="39" y="16"/>
                  </a:lnTo>
                  <a:lnTo>
                    <a:pt x="36" y="11"/>
                  </a:lnTo>
                  <a:lnTo>
                    <a:pt x="30" y="7"/>
                  </a:lnTo>
                  <a:lnTo>
                    <a:pt x="23" y="6"/>
                  </a:lnTo>
                  <a:close/>
                  <a:moveTo>
                    <a:pt x="22" y="0"/>
                  </a:moveTo>
                  <a:lnTo>
                    <a:pt x="32" y="1"/>
                  </a:lnTo>
                  <a:lnTo>
                    <a:pt x="41" y="5"/>
                  </a:lnTo>
                  <a:lnTo>
                    <a:pt x="47" y="12"/>
                  </a:lnTo>
                  <a:lnTo>
                    <a:pt x="49" y="22"/>
                  </a:lnTo>
                  <a:lnTo>
                    <a:pt x="48" y="32"/>
                  </a:lnTo>
                  <a:lnTo>
                    <a:pt x="43" y="43"/>
                  </a:lnTo>
                  <a:lnTo>
                    <a:pt x="35" y="49"/>
                  </a:lnTo>
                  <a:lnTo>
                    <a:pt x="26" y="52"/>
                  </a:lnTo>
                  <a:lnTo>
                    <a:pt x="17" y="51"/>
                  </a:lnTo>
                  <a:lnTo>
                    <a:pt x="9" y="47"/>
                  </a:lnTo>
                  <a:lnTo>
                    <a:pt x="2" y="39"/>
                  </a:lnTo>
                  <a:lnTo>
                    <a:pt x="0" y="30"/>
                  </a:lnTo>
                  <a:lnTo>
                    <a:pt x="1" y="20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32" name="Freeform 108"/>
            <p:cNvSpPr>
              <a:spLocks/>
            </p:cNvSpPr>
            <p:nvPr/>
          </p:nvSpPr>
          <p:spPr bwMode="auto">
            <a:xfrm>
              <a:off x="3611563" y="2498725"/>
              <a:ext cx="61913" cy="125413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8" y="4"/>
                </a:cxn>
                <a:cxn ang="0">
                  <a:pos x="10" y="63"/>
                </a:cxn>
                <a:cxn ang="0">
                  <a:pos x="39" y="71"/>
                </a:cxn>
                <a:cxn ang="0">
                  <a:pos x="37" y="79"/>
                </a:cxn>
                <a:cxn ang="0">
                  <a:pos x="0" y="68"/>
                </a:cxn>
                <a:cxn ang="0">
                  <a:pos x="19" y="0"/>
                </a:cxn>
              </a:cxnLst>
              <a:rect l="0" t="0" r="r" b="b"/>
              <a:pathLst>
                <a:path w="39" h="79">
                  <a:moveTo>
                    <a:pt x="19" y="0"/>
                  </a:moveTo>
                  <a:lnTo>
                    <a:pt x="28" y="4"/>
                  </a:lnTo>
                  <a:lnTo>
                    <a:pt x="10" y="63"/>
                  </a:lnTo>
                  <a:lnTo>
                    <a:pt x="39" y="71"/>
                  </a:lnTo>
                  <a:lnTo>
                    <a:pt x="37" y="79"/>
                  </a:lnTo>
                  <a:lnTo>
                    <a:pt x="0" y="6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33" name="Freeform 109"/>
            <p:cNvSpPr>
              <a:spLocks noEditPoints="1"/>
            </p:cNvSpPr>
            <p:nvPr/>
          </p:nvSpPr>
          <p:spPr bwMode="auto">
            <a:xfrm>
              <a:off x="3687763" y="2555875"/>
              <a:ext cx="79375" cy="84138"/>
            </a:xfrm>
            <a:custGeom>
              <a:avLst/>
              <a:gdLst/>
              <a:ahLst/>
              <a:cxnLst>
                <a:cxn ang="0">
                  <a:pos x="24" y="8"/>
                </a:cxn>
                <a:cxn ang="0">
                  <a:pos x="18" y="11"/>
                </a:cxn>
                <a:cxn ang="0">
                  <a:pos x="13" y="16"/>
                </a:cxn>
                <a:cxn ang="0">
                  <a:pos x="10" y="23"/>
                </a:cxn>
                <a:cxn ang="0">
                  <a:pos x="10" y="33"/>
                </a:cxn>
                <a:cxn ang="0">
                  <a:pos x="13" y="41"/>
                </a:cxn>
                <a:cxn ang="0">
                  <a:pos x="20" y="45"/>
                </a:cxn>
                <a:cxn ang="0">
                  <a:pos x="28" y="45"/>
                </a:cxn>
                <a:cxn ang="0">
                  <a:pos x="35" y="39"/>
                </a:cxn>
                <a:cxn ang="0">
                  <a:pos x="39" y="30"/>
                </a:cxn>
                <a:cxn ang="0">
                  <a:pos x="40" y="24"/>
                </a:cxn>
                <a:cxn ang="0">
                  <a:pos x="40" y="17"/>
                </a:cxn>
                <a:cxn ang="0">
                  <a:pos x="37" y="11"/>
                </a:cxn>
                <a:cxn ang="0">
                  <a:pos x="30" y="8"/>
                </a:cxn>
                <a:cxn ang="0">
                  <a:pos x="24" y="8"/>
                </a:cxn>
                <a:cxn ang="0">
                  <a:pos x="22" y="0"/>
                </a:cxn>
                <a:cxn ang="0">
                  <a:pos x="33" y="1"/>
                </a:cxn>
                <a:cxn ang="0">
                  <a:pos x="41" y="6"/>
                </a:cxn>
                <a:cxn ang="0">
                  <a:pos x="48" y="14"/>
                </a:cxn>
                <a:cxn ang="0">
                  <a:pos x="50" y="23"/>
                </a:cxn>
                <a:cxn ang="0">
                  <a:pos x="49" y="33"/>
                </a:cxn>
                <a:cxn ang="0">
                  <a:pos x="44" y="44"/>
                </a:cxn>
                <a:cxn ang="0">
                  <a:pos x="36" y="51"/>
                </a:cxn>
                <a:cxn ang="0">
                  <a:pos x="27" y="53"/>
                </a:cxn>
                <a:cxn ang="0">
                  <a:pos x="18" y="52"/>
                </a:cxn>
                <a:cxn ang="0">
                  <a:pos x="9" y="47"/>
                </a:cxn>
                <a:cxn ang="0">
                  <a:pos x="3" y="41"/>
                </a:cxn>
                <a:cxn ang="0">
                  <a:pos x="0" y="32"/>
                </a:cxn>
                <a:cxn ang="0">
                  <a:pos x="1" y="20"/>
                </a:cxn>
                <a:cxn ang="0">
                  <a:pos x="7" y="10"/>
                </a:cxn>
                <a:cxn ang="0">
                  <a:pos x="13" y="4"/>
                </a:cxn>
                <a:cxn ang="0">
                  <a:pos x="22" y="0"/>
                </a:cxn>
              </a:cxnLst>
              <a:rect l="0" t="0" r="r" b="b"/>
              <a:pathLst>
                <a:path w="50" h="53">
                  <a:moveTo>
                    <a:pt x="24" y="8"/>
                  </a:moveTo>
                  <a:lnTo>
                    <a:pt x="18" y="11"/>
                  </a:lnTo>
                  <a:lnTo>
                    <a:pt x="13" y="16"/>
                  </a:lnTo>
                  <a:lnTo>
                    <a:pt x="10" y="23"/>
                  </a:lnTo>
                  <a:lnTo>
                    <a:pt x="10" y="33"/>
                  </a:lnTo>
                  <a:lnTo>
                    <a:pt x="13" y="41"/>
                  </a:lnTo>
                  <a:lnTo>
                    <a:pt x="20" y="45"/>
                  </a:lnTo>
                  <a:lnTo>
                    <a:pt x="28" y="45"/>
                  </a:lnTo>
                  <a:lnTo>
                    <a:pt x="35" y="39"/>
                  </a:lnTo>
                  <a:lnTo>
                    <a:pt x="39" y="30"/>
                  </a:lnTo>
                  <a:lnTo>
                    <a:pt x="40" y="24"/>
                  </a:lnTo>
                  <a:lnTo>
                    <a:pt x="40" y="17"/>
                  </a:lnTo>
                  <a:lnTo>
                    <a:pt x="37" y="11"/>
                  </a:lnTo>
                  <a:lnTo>
                    <a:pt x="30" y="8"/>
                  </a:lnTo>
                  <a:lnTo>
                    <a:pt x="24" y="8"/>
                  </a:lnTo>
                  <a:close/>
                  <a:moveTo>
                    <a:pt x="22" y="0"/>
                  </a:moveTo>
                  <a:lnTo>
                    <a:pt x="33" y="1"/>
                  </a:lnTo>
                  <a:lnTo>
                    <a:pt x="41" y="6"/>
                  </a:lnTo>
                  <a:lnTo>
                    <a:pt x="48" y="14"/>
                  </a:lnTo>
                  <a:lnTo>
                    <a:pt x="50" y="23"/>
                  </a:lnTo>
                  <a:lnTo>
                    <a:pt x="49" y="33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27" y="53"/>
                  </a:lnTo>
                  <a:lnTo>
                    <a:pt x="18" y="52"/>
                  </a:lnTo>
                  <a:lnTo>
                    <a:pt x="9" y="47"/>
                  </a:lnTo>
                  <a:lnTo>
                    <a:pt x="3" y="41"/>
                  </a:lnTo>
                  <a:lnTo>
                    <a:pt x="0" y="32"/>
                  </a:lnTo>
                  <a:lnTo>
                    <a:pt x="1" y="20"/>
                  </a:lnTo>
                  <a:lnTo>
                    <a:pt x="7" y="10"/>
                  </a:lnTo>
                  <a:lnTo>
                    <a:pt x="13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34" name="Freeform 110"/>
            <p:cNvSpPr>
              <a:spLocks/>
            </p:cNvSpPr>
            <p:nvPr/>
          </p:nvSpPr>
          <p:spPr bwMode="auto">
            <a:xfrm>
              <a:off x="3771900" y="2576513"/>
              <a:ext cx="79375" cy="9525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2"/>
                </a:cxn>
                <a:cxn ang="0">
                  <a:pos x="20" y="10"/>
                </a:cxn>
                <a:cxn ang="0">
                  <a:pos x="27" y="5"/>
                </a:cxn>
                <a:cxn ang="0">
                  <a:pos x="38" y="5"/>
                </a:cxn>
                <a:cxn ang="0">
                  <a:pos x="43" y="9"/>
                </a:cxn>
                <a:cxn ang="0">
                  <a:pos x="48" y="13"/>
                </a:cxn>
                <a:cxn ang="0">
                  <a:pos x="50" y="20"/>
                </a:cxn>
                <a:cxn ang="0">
                  <a:pos x="49" y="31"/>
                </a:cxn>
                <a:cxn ang="0">
                  <a:pos x="41" y="60"/>
                </a:cxn>
                <a:cxn ang="0">
                  <a:pos x="32" y="57"/>
                </a:cxn>
                <a:cxn ang="0">
                  <a:pos x="40" y="30"/>
                </a:cxn>
                <a:cxn ang="0">
                  <a:pos x="41" y="25"/>
                </a:cxn>
                <a:cxn ang="0">
                  <a:pos x="41" y="22"/>
                </a:cxn>
                <a:cxn ang="0">
                  <a:pos x="39" y="15"/>
                </a:cxn>
                <a:cxn ang="0">
                  <a:pos x="37" y="13"/>
                </a:cxn>
                <a:cxn ang="0">
                  <a:pos x="33" y="12"/>
                </a:cxn>
                <a:cxn ang="0">
                  <a:pos x="25" y="12"/>
                </a:cxn>
                <a:cxn ang="0">
                  <a:pos x="21" y="14"/>
                </a:cxn>
                <a:cxn ang="0">
                  <a:pos x="19" y="17"/>
                </a:cxn>
                <a:cxn ang="0">
                  <a:pos x="18" y="20"/>
                </a:cxn>
                <a:cxn ang="0">
                  <a:pos x="16" y="21"/>
                </a:cxn>
                <a:cxn ang="0">
                  <a:pos x="9" y="50"/>
                </a:cxn>
                <a:cxn ang="0">
                  <a:pos x="0" y="48"/>
                </a:cxn>
                <a:cxn ang="0">
                  <a:pos x="10" y="13"/>
                </a:cxn>
                <a:cxn ang="0">
                  <a:pos x="12" y="6"/>
                </a:cxn>
                <a:cxn ang="0">
                  <a:pos x="13" y="0"/>
                </a:cxn>
              </a:cxnLst>
              <a:rect l="0" t="0" r="r" b="b"/>
              <a:pathLst>
                <a:path w="50" h="60">
                  <a:moveTo>
                    <a:pt x="13" y="0"/>
                  </a:moveTo>
                  <a:lnTo>
                    <a:pt x="21" y="2"/>
                  </a:lnTo>
                  <a:lnTo>
                    <a:pt x="20" y="10"/>
                  </a:lnTo>
                  <a:lnTo>
                    <a:pt x="27" y="5"/>
                  </a:lnTo>
                  <a:lnTo>
                    <a:pt x="38" y="5"/>
                  </a:lnTo>
                  <a:lnTo>
                    <a:pt x="43" y="9"/>
                  </a:lnTo>
                  <a:lnTo>
                    <a:pt x="48" y="13"/>
                  </a:lnTo>
                  <a:lnTo>
                    <a:pt x="50" y="20"/>
                  </a:lnTo>
                  <a:lnTo>
                    <a:pt x="49" y="31"/>
                  </a:lnTo>
                  <a:lnTo>
                    <a:pt x="41" y="60"/>
                  </a:lnTo>
                  <a:lnTo>
                    <a:pt x="32" y="57"/>
                  </a:lnTo>
                  <a:lnTo>
                    <a:pt x="40" y="30"/>
                  </a:lnTo>
                  <a:lnTo>
                    <a:pt x="41" y="25"/>
                  </a:lnTo>
                  <a:lnTo>
                    <a:pt x="41" y="22"/>
                  </a:lnTo>
                  <a:lnTo>
                    <a:pt x="39" y="15"/>
                  </a:lnTo>
                  <a:lnTo>
                    <a:pt x="37" y="13"/>
                  </a:lnTo>
                  <a:lnTo>
                    <a:pt x="33" y="12"/>
                  </a:lnTo>
                  <a:lnTo>
                    <a:pt x="25" y="12"/>
                  </a:lnTo>
                  <a:lnTo>
                    <a:pt x="21" y="14"/>
                  </a:lnTo>
                  <a:lnTo>
                    <a:pt x="19" y="17"/>
                  </a:lnTo>
                  <a:lnTo>
                    <a:pt x="18" y="20"/>
                  </a:lnTo>
                  <a:lnTo>
                    <a:pt x="16" y="21"/>
                  </a:lnTo>
                  <a:lnTo>
                    <a:pt x="9" y="50"/>
                  </a:lnTo>
                  <a:lnTo>
                    <a:pt x="0" y="48"/>
                  </a:lnTo>
                  <a:lnTo>
                    <a:pt x="10" y="13"/>
                  </a:lnTo>
                  <a:lnTo>
                    <a:pt x="12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35" name="Freeform 111"/>
            <p:cNvSpPr>
              <a:spLocks noEditPoints="1"/>
            </p:cNvSpPr>
            <p:nvPr/>
          </p:nvSpPr>
          <p:spPr bwMode="auto">
            <a:xfrm>
              <a:off x="3862388" y="2581275"/>
              <a:ext cx="95250" cy="115888"/>
            </a:xfrm>
            <a:custGeom>
              <a:avLst/>
              <a:gdLst/>
              <a:ahLst/>
              <a:cxnLst>
                <a:cxn ang="0">
                  <a:pos x="21" y="25"/>
                </a:cxn>
                <a:cxn ang="0">
                  <a:pos x="14" y="29"/>
                </a:cxn>
                <a:cxn ang="0">
                  <a:pos x="10" y="38"/>
                </a:cxn>
                <a:cxn ang="0">
                  <a:pos x="9" y="48"/>
                </a:cxn>
                <a:cxn ang="0">
                  <a:pos x="12" y="56"/>
                </a:cxn>
                <a:cxn ang="0">
                  <a:pos x="19" y="60"/>
                </a:cxn>
                <a:cxn ang="0">
                  <a:pos x="27" y="60"/>
                </a:cxn>
                <a:cxn ang="0">
                  <a:pos x="30" y="59"/>
                </a:cxn>
                <a:cxn ang="0">
                  <a:pos x="33" y="57"/>
                </a:cxn>
                <a:cxn ang="0">
                  <a:pos x="36" y="54"/>
                </a:cxn>
                <a:cxn ang="0">
                  <a:pos x="37" y="50"/>
                </a:cxn>
                <a:cxn ang="0">
                  <a:pos x="39" y="41"/>
                </a:cxn>
                <a:cxn ang="0">
                  <a:pos x="39" y="40"/>
                </a:cxn>
                <a:cxn ang="0">
                  <a:pos x="40" y="38"/>
                </a:cxn>
                <a:cxn ang="0">
                  <a:pos x="37" y="28"/>
                </a:cxn>
                <a:cxn ang="0">
                  <a:pos x="33" y="26"/>
                </a:cxn>
                <a:cxn ang="0">
                  <a:pos x="30" y="25"/>
                </a:cxn>
                <a:cxn ang="0">
                  <a:pos x="21" y="25"/>
                </a:cxn>
                <a:cxn ang="0">
                  <a:pos x="51" y="0"/>
                </a:cxn>
                <a:cxn ang="0">
                  <a:pos x="60" y="2"/>
                </a:cxn>
                <a:cxn ang="0">
                  <a:pos x="43" y="60"/>
                </a:cxn>
                <a:cxn ang="0">
                  <a:pos x="41" y="69"/>
                </a:cxn>
                <a:cxn ang="0">
                  <a:pos x="40" y="73"/>
                </a:cxn>
                <a:cxn ang="0">
                  <a:pos x="32" y="71"/>
                </a:cxn>
                <a:cxn ang="0">
                  <a:pos x="35" y="63"/>
                </a:cxn>
                <a:cxn ang="0">
                  <a:pos x="33" y="62"/>
                </a:cxn>
                <a:cxn ang="0">
                  <a:pos x="26" y="67"/>
                </a:cxn>
                <a:cxn ang="0">
                  <a:pos x="14" y="67"/>
                </a:cxn>
                <a:cxn ang="0">
                  <a:pos x="8" y="63"/>
                </a:cxn>
                <a:cxn ang="0">
                  <a:pos x="2" y="56"/>
                </a:cxn>
                <a:cxn ang="0">
                  <a:pos x="0" y="47"/>
                </a:cxn>
                <a:cxn ang="0">
                  <a:pos x="1" y="37"/>
                </a:cxn>
                <a:cxn ang="0">
                  <a:pos x="7" y="26"/>
                </a:cxn>
                <a:cxn ang="0">
                  <a:pos x="13" y="19"/>
                </a:cxn>
                <a:cxn ang="0">
                  <a:pos x="21" y="16"/>
                </a:cxn>
                <a:cxn ang="0">
                  <a:pos x="30" y="17"/>
                </a:cxn>
                <a:cxn ang="0">
                  <a:pos x="35" y="18"/>
                </a:cxn>
                <a:cxn ang="0">
                  <a:pos x="38" y="20"/>
                </a:cxn>
                <a:cxn ang="0">
                  <a:pos x="40" y="22"/>
                </a:cxn>
                <a:cxn ang="0">
                  <a:pos x="41" y="26"/>
                </a:cxn>
                <a:cxn ang="0">
                  <a:pos x="42" y="28"/>
                </a:cxn>
                <a:cxn ang="0">
                  <a:pos x="51" y="0"/>
                </a:cxn>
              </a:cxnLst>
              <a:rect l="0" t="0" r="r" b="b"/>
              <a:pathLst>
                <a:path w="60" h="73">
                  <a:moveTo>
                    <a:pt x="21" y="25"/>
                  </a:moveTo>
                  <a:lnTo>
                    <a:pt x="14" y="29"/>
                  </a:lnTo>
                  <a:lnTo>
                    <a:pt x="10" y="38"/>
                  </a:lnTo>
                  <a:lnTo>
                    <a:pt x="9" y="48"/>
                  </a:lnTo>
                  <a:lnTo>
                    <a:pt x="12" y="56"/>
                  </a:lnTo>
                  <a:lnTo>
                    <a:pt x="19" y="60"/>
                  </a:lnTo>
                  <a:lnTo>
                    <a:pt x="27" y="60"/>
                  </a:lnTo>
                  <a:lnTo>
                    <a:pt x="30" y="59"/>
                  </a:lnTo>
                  <a:lnTo>
                    <a:pt x="33" y="57"/>
                  </a:lnTo>
                  <a:lnTo>
                    <a:pt x="36" y="54"/>
                  </a:lnTo>
                  <a:lnTo>
                    <a:pt x="37" y="50"/>
                  </a:lnTo>
                  <a:lnTo>
                    <a:pt x="39" y="41"/>
                  </a:lnTo>
                  <a:lnTo>
                    <a:pt x="39" y="40"/>
                  </a:lnTo>
                  <a:lnTo>
                    <a:pt x="40" y="38"/>
                  </a:lnTo>
                  <a:lnTo>
                    <a:pt x="37" y="28"/>
                  </a:lnTo>
                  <a:lnTo>
                    <a:pt x="33" y="26"/>
                  </a:lnTo>
                  <a:lnTo>
                    <a:pt x="30" y="25"/>
                  </a:lnTo>
                  <a:lnTo>
                    <a:pt x="21" y="25"/>
                  </a:lnTo>
                  <a:close/>
                  <a:moveTo>
                    <a:pt x="51" y="0"/>
                  </a:moveTo>
                  <a:lnTo>
                    <a:pt x="60" y="2"/>
                  </a:lnTo>
                  <a:lnTo>
                    <a:pt x="43" y="60"/>
                  </a:lnTo>
                  <a:lnTo>
                    <a:pt x="41" y="69"/>
                  </a:lnTo>
                  <a:lnTo>
                    <a:pt x="40" y="73"/>
                  </a:lnTo>
                  <a:lnTo>
                    <a:pt x="32" y="71"/>
                  </a:lnTo>
                  <a:lnTo>
                    <a:pt x="35" y="63"/>
                  </a:lnTo>
                  <a:lnTo>
                    <a:pt x="33" y="62"/>
                  </a:lnTo>
                  <a:lnTo>
                    <a:pt x="26" y="67"/>
                  </a:lnTo>
                  <a:lnTo>
                    <a:pt x="14" y="67"/>
                  </a:lnTo>
                  <a:lnTo>
                    <a:pt x="8" y="63"/>
                  </a:lnTo>
                  <a:lnTo>
                    <a:pt x="2" y="56"/>
                  </a:lnTo>
                  <a:lnTo>
                    <a:pt x="0" y="47"/>
                  </a:lnTo>
                  <a:lnTo>
                    <a:pt x="1" y="37"/>
                  </a:lnTo>
                  <a:lnTo>
                    <a:pt x="7" y="26"/>
                  </a:lnTo>
                  <a:lnTo>
                    <a:pt x="13" y="19"/>
                  </a:lnTo>
                  <a:lnTo>
                    <a:pt x="21" y="16"/>
                  </a:lnTo>
                  <a:lnTo>
                    <a:pt x="30" y="17"/>
                  </a:lnTo>
                  <a:lnTo>
                    <a:pt x="35" y="18"/>
                  </a:lnTo>
                  <a:lnTo>
                    <a:pt x="38" y="20"/>
                  </a:lnTo>
                  <a:lnTo>
                    <a:pt x="40" y="22"/>
                  </a:lnTo>
                  <a:lnTo>
                    <a:pt x="41" y="26"/>
                  </a:lnTo>
                  <a:lnTo>
                    <a:pt x="42" y="28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36" name="Freeform 112"/>
            <p:cNvSpPr>
              <a:spLocks noEditPoints="1"/>
            </p:cNvSpPr>
            <p:nvPr/>
          </p:nvSpPr>
          <p:spPr bwMode="auto">
            <a:xfrm>
              <a:off x="3951288" y="2632075"/>
              <a:ext cx="79375" cy="84138"/>
            </a:xfrm>
            <a:custGeom>
              <a:avLst/>
              <a:gdLst/>
              <a:ahLst/>
              <a:cxnLst>
                <a:cxn ang="0">
                  <a:pos x="23" y="8"/>
                </a:cxn>
                <a:cxn ang="0">
                  <a:pos x="18" y="11"/>
                </a:cxn>
                <a:cxn ang="0">
                  <a:pos x="13" y="16"/>
                </a:cxn>
                <a:cxn ang="0">
                  <a:pos x="10" y="23"/>
                </a:cxn>
                <a:cxn ang="0">
                  <a:pos x="10" y="33"/>
                </a:cxn>
                <a:cxn ang="0">
                  <a:pos x="12" y="41"/>
                </a:cxn>
                <a:cxn ang="0">
                  <a:pos x="19" y="45"/>
                </a:cxn>
                <a:cxn ang="0">
                  <a:pos x="28" y="45"/>
                </a:cxn>
                <a:cxn ang="0">
                  <a:pos x="35" y="40"/>
                </a:cxn>
                <a:cxn ang="0">
                  <a:pos x="39" y="31"/>
                </a:cxn>
                <a:cxn ang="0">
                  <a:pos x="40" y="24"/>
                </a:cxn>
                <a:cxn ang="0">
                  <a:pos x="40" y="17"/>
                </a:cxn>
                <a:cxn ang="0">
                  <a:pos x="37" y="12"/>
                </a:cxn>
                <a:cxn ang="0">
                  <a:pos x="30" y="8"/>
                </a:cxn>
                <a:cxn ang="0">
                  <a:pos x="23" y="8"/>
                </a:cxn>
                <a:cxn ang="0">
                  <a:pos x="22" y="0"/>
                </a:cxn>
                <a:cxn ang="0">
                  <a:pos x="32" y="2"/>
                </a:cxn>
                <a:cxn ang="0">
                  <a:pos x="41" y="6"/>
                </a:cxn>
                <a:cxn ang="0">
                  <a:pos x="47" y="13"/>
                </a:cxn>
                <a:cxn ang="0">
                  <a:pos x="50" y="23"/>
                </a:cxn>
                <a:cxn ang="0">
                  <a:pos x="49" y="33"/>
                </a:cxn>
                <a:cxn ang="0">
                  <a:pos x="43" y="44"/>
                </a:cxn>
                <a:cxn ang="0">
                  <a:pos x="36" y="51"/>
                </a:cxn>
                <a:cxn ang="0">
                  <a:pos x="27" y="53"/>
                </a:cxn>
                <a:cxn ang="0">
                  <a:pos x="18" y="52"/>
                </a:cxn>
                <a:cxn ang="0">
                  <a:pos x="9" y="47"/>
                </a:cxn>
                <a:cxn ang="0">
                  <a:pos x="3" y="41"/>
                </a:cxn>
                <a:cxn ang="0">
                  <a:pos x="0" y="31"/>
                </a:cxn>
                <a:cxn ang="0">
                  <a:pos x="1" y="21"/>
                </a:cxn>
                <a:cxn ang="0">
                  <a:pos x="7" y="11"/>
                </a:cxn>
                <a:cxn ang="0">
                  <a:pos x="13" y="4"/>
                </a:cxn>
                <a:cxn ang="0">
                  <a:pos x="22" y="0"/>
                </a:cxn>
              </a:cxnLst>
              <a:rect l="0" t="0" r="r" b="b"/>
              <a:pathLst>
                <a:path w="50" h="53">
                  <a:moveTo>
                    <a:pt x="23" y="8"/>
                  </a:moveTo>
                  <a:lnTo>
                    <a:pt x="18" y="11"/>
                  </a:lnTo>
                  <a:lnTo>
                    <a:pt x="13" y="16"/>
                  </a:lnTo>
                  <a:lnTo>
                    <a:pt x="10" y="23"/>
                  </a:lnTo>
                  <a:lnTo>
                    <a:pt x="10" y="33"/>
                  </a:lnTo>
                  <a:lnTo>
                    <a:pt x="12" y="41"/>
                  </a:lnTo>
                  <a:lnTo>
                    <a:pt x="19" y="45"/>
                  </a:lnTo>
                  <a:lnTo>
                    <a:pt x="28" y="45"/>
                  </a:lnTo>
                  <a:lnTo>
                    <a:pt x="35" y="40"/>
                  </a:lnTo>
                  <a:lnTo>
                    <a:pt x="39" y="31"/>
                  </a:lnTo>
                  <a:lnTo>
                    <a:pt x="40" y="24"/>
                  </a:lnTo>
                  <a:lnTo>
                    <a:pt x="40" y="17"/>
                  </a:lnTo>
                  <a:lnTo>
                    <a:pt x="37" y="12"/>
                  </a:lnTo>
                  <a:lnTo>
                    <a:pt x="30" y="8"/>
                  </a:lnTo>
                  <a:lnTo>
                    <a:pt x="23" y="8"/>
                  </a:lnTo>
                  <a:close/>
                  <a:moveTo>
                    <a:pt x="22" y="0"/>
                  </a:moveTo>
                  <a:lnTo>
                    <a:pt x="32" y="2"/>
                  </a:lnTo>
                  <a:lnTo>
                    <a:pt x="41" y="6"/>
                  </a:lnTo>
                  <a:lnTo>
                    <a:pt x="47" y="13"/>
                  </a:lnTo>
                  <a:lnTo>
                    <a:pt x="50" y="23"/>
                  </a:lnTo>
                  <a:lnTo>
                    <a:pt x="49" y="33"/>
                  </a:lnTo>
                  <a:lnTo>
                    <a:pt x="43" y="44"/>
                  </a:lnTo>
                  <a:lnTo>
                    <a:pt x="36" y="51"/>
                  </a:lnTo>
                  <a:lnTo>
                    <a:pt x="27" y="53"/>
                  </a:lnTo>
                  <a:lnTo>
                    <a:pt x="18" y="52"/>
                  </a:lnTo>
                  <a:lnTo>
                    <a:pt x="9" y="47"/>
                  </a:lnTo>
                  <a:lnTo>
                    <a:pt x="3" y="41"/>
                  </a:lnTo>
                  <a:lnTo>
                    <a:pt x="0" y="31"/>
                  </a:lnTo>
                  <a:lnTo>
                    <a:pt x="1" y="21"/>
                  </a:lnTo>
                  <a:lnTo>
                    <a:pt x="7" y="11"/>
                  </a:lnTo>
                  <a:lnTo>
                    <a:pt x="13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37" name="Freeform 113"/>
            <p:cNvSpPr>
              <a:spLocks/>
            </p:cNvSpPr>
            <p:nvPr/>
          </p:nvSpPr>
          <p:spPr bwMode="auto">
            <a:xfrm>
              <a:off x="4033838" y="2652713"/>
              <a:ext cx="80963" cy="936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2" y="2"/>
                </a:cxn>
                <a:cxn ang="0">
                  <a:pos x="19" y="10"/>
                </a:cxn>
                <a:cxn ang="0">
                  <a:pos x="21" y="10"/>
                </a:cxn>
                <a:cxn ang="0">
                  <a:pos x="25" y="6"/>
                </a:cxn>
                <a:cxn ang="0">
                  <a:pos x="31" y="4"/>
                </a:cxn>
                <a:cxn ang="0">
                  <a:pos x="39" y="5"/>
                </a:cxn>
                <a:cxn ang="0">
                  <a:pos x="44" y="8"/>
                </a:cxn>
                <a:cxn ang="0">
                  <a:pos x="49" y="13"/>
                </a:cxn>
                <a:cxn ang="0">
                  <a:pos x="51" y="20"/>
                </a:cxn>
                <a:cxn ang="0">
                  <a:pos x="50" y="31"/>
                </a:cxn>
                <a:cxn ang="0">
                  <a:pos x="42" y="59"/>
                </a:cxn>
                <a:cxn ang="0">
                  <a:pos x="33" y="57"/>
                </a:cxn>
                <a:cxn ang="0">
                  <a:pos x="41" y="29"/>
                </a:cxn>
                <a:cxn ang="0">
                  <a:pos x="42" y="26"/>
                </a:cxn>
                <a:cxn ang="0">
                  <a:pos x="42" y="22"/>
                </a:cxn>
                <a:cxn ang="0">
                  <a:pos x="40" y="15"/>
                </a:cxn>
                <a:cxn ang="0">
                  <a:pos x="37" y="13"/>
                </a:cxn>
                <a:cxn ang="0">
                  <a:pos x="34" y="12"/>
                </a:cxn>
                <a:cxn ang="0">
                  <a:pos x="30" y="11"/>
                </a:cxn>
                <a:cxn ang="0">
                  <a:pos x="25" y="12"/>
                </a:cxn>
                <a:cxn ang="0">
                  <a:pos x="22" y="14"/>
                </a:cxn>
                <a:cxn ang="0">
                  <a:pos x="19" y="18"/>
                </a:cxn>
                <a:cxn ang="0">
                  <a:pos x="18" y="19"/>
                </a:cxn>
                <a:cxn ang="0">
                  <a:pos x="17" y="21"/>
                </a:cxn>
                <a:cxn ang="0">
                  <a:pos x="9" y="50"/>
                </a:cxn>
                <a:cxn ang="0">
                  <a:pos x="0" y="48"/>
                </a:cxn>
                <a:cxn ang="0">
                  <a:pos x="11" y="12"/>
                </a:cxn>
                <a:cxn ang="0">
                  <a:pos x="13" y="5"/>
                </a:cxn>
                <a:cxn ang="0">
                  <a:pos x="14" y="0"/>
                </a:cxn>
              </a:cxnLst>
              <a:rect l="0" t="0" r="r" b="b"/>
              <a:pathLst>
                <a:path w="51" h="59">
                  <a:moveTo>
                    <a:pt x="14" y="0"/>
                  </a:moveTo>
                  <a:lnTo>
                    <a:pt x="22" y="2"/>
                  </a:lnTo>
                  <a:lnTo>
                    <a:pt x="19" y="10"/>
                  </a:lnTo>
                  <a:lnTo>
                    <a:pt x="21" y="10"/>
                  </a:lnTo>
                  <a:lnTo>
                    <a:pt x="25" y="6"/>
                  </a:lnTo>
                  <a:lnTo>
                    <a:pt x="31" y="4"/>
                  </a:lnTo>
                  <a:lnTo>
                    <a:pt x="39" y="5"/>
                  </a:lnTo>
                  <a:lnTo>
                    <a:pt x="44" y="8"/>
                  </a:lnTo>
                  <a:lnTo>
                    <a:pt x="49" y="13"/>
                  </a:lnTo>
                  <a:lnTo>
                    <a:pt x="51" y="20"/>
                  </a:lnTo>
                  <a:lnTo>
                    <a:pt x="50" y="31"/>
                  </a:lnTo>
                  <a:lnTo>
                    <a:pt x="42" y="59"/>
                  </a:lnTo>
                  <a:lnTo>
                    <a:pt x="33" y="57"/>
                  </a:lnTo>
                  <a:lnTo>
                    <a:pt x="41" y="29"/>
                  </a:lnTo>
                  <a:lnTo>
                    <a:pt x="42" y="26"/>
                  </a:lnTo>
                  <a:lnTo>
                    <a:pt x="42" y="22"/>
                  </a:lnTo>
                  <a:lnTo>
                    <a:pt x="40" y="15"/>
                  </a:lnTo>
                  <a:lnTo>
                    <a:pt x="37" y="13"/>
                  </a:lnTo>
                  <a:lnTo>
                    <a:pt x="34" y="12"/>
                  </a:lnTo>
                  <a:lnTo>
                    <a:pt x="30" y="11"/>
                  </a:lnTo>
                  <a:lnTo>
                    <a:pt x="25" y="12"/>
                  </a:lnTo>
                  <a:lnTo>
                    <a:pt x="22" y="14"/>
                  </a:lnTo>
                  <a:lnTo>
                    <a:pt x="19" y="18"/>
                  </a:lnTo>
                  <a:lnTo>
                    <a:pt x="18" y="19"/>
                  </a:lnTo>
                  <a:lnTo>
                    <a:pt x="17" y="21"/>
                  </a:lnTo>
                  <a:lnTo>
                    <a:pt x="9" y="50"/>
                  </a:lnTo>
                  <a:lnTo>
                    <a:pt x="0" y="48"/>
                  </a:lnTo>
                  <a:lnTo>
                    <a:pt x="11" y="12"/>
                  </a:lnTo>
                  <a:lnTo>
                    <a:pt x="13" y="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38" name="Freeform 114"/>
            <p:cNvSpPr>
              <a:spLocks/>
            </p:cNvSpPr>
            <p:nvPr/>
          </p:nvSpPr>
          <p:spPr bwMode="auto">
            <a:xfrm>
              <a:off x="4162425" y="2659063"/>
              <a:ext cx="55563" cy="13176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35" y="2"/>
                </a:cxn>
                <a:cxn ang="0">
                  <a:pos x="25" y="11"/>
                </a:cxn>
                <a:cxn ang="0">
                  <a:pos x="17" y="24"/>
                </a:cxn>
                <a:cxn ang="0">
                  <a:pos x="10" y="39"/>
                </a:cxn>
                <a:cxn ang="0">
                  <a:pos x="8" y="56"/>
                </a:cxn>
                <a:cxn ang="0">
                  <a:pos x="8" y="71"/>
                </a:cxn>
                <a:cxn ang="0">
                  <a:pos x="11" y="83"/>
                </a:cxn>
                <a:cxn ang="0">
                  <a:pos x="5" y="81"/>
                </a:cxn>
                <a:cxn ang="0">
                  <a:pos x="1" y="73"/>
                </a:cxn>
                <a:cxn ang="0">
                  <a:pos x="0" y="63"/>
                </a:cxn>
                <a:cxn ang="0">
                  <a:pos x="0" y="51"/>
                </a:cxn>
                <a:cxn ang="0">
                  <a:pos x="3" y="37"/>
                </a:cxn>
                <a:cxn ang="0">
                  <a:pos x="10" y="20"/>
                </a:cxn>
                <a:cxn ang="0">
                  <a:pos x="19" y="8"/>
                </a:cxn>
                <a:cxn ang="0">
                  <a:pos x="28" y="0"/>
                </a:cxn>
              </a:cxnLst>
              <a:rect l="0" t="0" r="r" b="b"/>
              <a:pathLst>
                <a:path w="35" h="83">
                  <a:moveTo>
                    <a:pt x="28" y="0"/>
                  </a:moveTo>
                  <a:lnTo>
                    <a:pt x="35" y="2"/>
                  </a:lnTo>
                  <a:lnTo>
                    <a:pt x="25" y="11"/>
                  </a:lnTo>
                  <a:lnTo>
                    <a:pt x="17" y="24"/>
                  </a:lnTo>
                  <a:lnTo>
                    <a:pt x="10" y="39"/>
                  </a:lnTo>
                  <a:lnTo>
                    <a:pt x="8" y="56"/>
                  </a:lnTo>
                  <a:lnTo>
                    <a:pt x="8" y="71"/>
                  </a:lnTo>
                  <a:lnTo>
                    <a:pt x="11" y="83"/>
                  </a:lnTo>
                  <a:lnTo>
                    <a:pt x="5" y="81"/>
                  </a:lnTo>
                  <a:lnTo>
                    <a:pt x="1" y="73"/>
                  </a:lnTo>
                  <a:lnTo>
                    <a:pt x="0" y="63"/>
                  </a:lnTo>
                  <a:lnTo>
                    <a:pt x="0" y="51"/>
                  </a:lnTo>
                  <a:lnTo>
                    <a:pt x="3" y="37"/>
                  </a:lnTo>
                  <a:lnTo>
                    <a:pt x="10" y="20"/>
                  </a:lnTo>
                  <a:lnTo>
                    <a:pt x="19" y="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39" name="Freeform 115"/>
            <p:cNvSpPr>
              <a:spLocks/>
            </p:cNvSpPr>
            <p:nvPr/>
          </p:nvSpPr>
          <p:spPr bwMode="auto">
            <a:xfrm>
              <a:off x="4225925" y="2681288"/>
              <a:ext cx="42863" cy="106363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7" y="2"/>
                </a:cxn>
                <a:cxn ang="0">
                  <a:pos x="8" y="67"/>
                </a:cxn>
                <a:cxn ang="0">
                  <a:pos x="0" y="65"/>
                </a:cxn>
                <a:cxn ang="0">
                  <a:pos x="16" y="8"/>
                </a:cxn>
                <a:cxn ang="0">
                  <a:pos x="4" y="11"/>
                </a:cxn>
                <a:cxn ang="0">
                  <a:pos x="4" y="4"/>
                </a:cxn>
                <a:cxn ang="0">
                  <a:pos x="19" y="0"/>
                </a:cxn>
              </a:cxnLst>
              <a:rect l="0" t="0" r="r" b="b"/>
              <a:pathLst>
                <a:path w="27" h="67">
                  <a:moveTo>
                    <a:pt x="19" y="0"/>
                  </a:moveTo>
                  <a:lnTo>
                    <a:pt x="27" y="2"/>
                  </a:lnTo>
                  <a:lnTo>
                    <a:pt x="8" y="67"/>
                  </a:lnTo>
                  <a:lnTo>
                    <a:pt x="0" y="65"/>
                  </a:lnTo>
                  <a:lnTo>
                    <a:pt x="16" y="8"/>
                  </a:lnTo>
                  <a:lnTo>
                    <a:pt x="4" y="11"/>
                  </a:lnTo>
                  <a:lnTo>
                    <a:pt x="4" y="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40" name="Freeform 116"/>
            <p:cNvSpPr>
              <a:spLocks noEditPoints="1"/>
            </p:cNvSpPr>
            <p:nvPr/>
          </p:nvSpPr>
          <p:spPr bwMode="auto">
            <a:xfrm>
              <a:off x="4284663" y="2701925"/>
              <a:ext cx="80963" cy="103188"/>
            </a:xfrm>
            <a:custGeom>
              <a:avLst/>
              <a:gdLst/>
              <a:ahLst/>
              <a:cxnLst>
                <a:cxn ang="0">
                  <a:pos x="29" y="7"/>
                </a:cxn>
                <a:cxn ang="0">
                  <a:pos x="23" y="9"/>
                </a:cxn>
                <a:cxn ang="0">
                  <a:pos x="19" y="12"/>
                </a:cxn>
                <a:cxn ang="0">
                  <a:pos x="17" y="16"/>
                </a:cxn>
                <a:cxn ang="0">
                  <a:pos x="15" y="25"/>
                </a:cxn>
                <a:cxn ang="0">
                  <a:pos x="16" y="28"/>
                </a:cxn>
                <a:cxn ang="0">
                  <a:pos x="17" y="33"/>
                </a:cxn>
                <a:cxn ang="0">
                  <a:pos x="24" y="37"/>
                </a:cxn>
                <a:cxn ang="0">
                  <a:pos x="28" y="38"/>
                </a:cxn>
                <a:cxn ang="0">
                  <a:pos x="33" y="37"/>
                </a:cxn>
                <a:cxn ang="0">
                  <a:pos x="36" y="36"/>
                </a:cxn>
                <a:cxn ang="0">
                  <a:pos x="40" y="34"/>
                </a:cxn>
                <a:cxn ang="0">
                  <a:pos x="41" y="31"/>
                </a:cxn>
                <a:cxn ang="0">
                  <a:pos x="42" y="23"/>
                </a:cxn>
                <a:cxn ang="0">
                  <a:pos x="42" y="16"/>
                </a:cxn>
                <a:cxn ang="0">
                  <a:pos x="38" y="11"/>
                </a:cxn>
                <a:cxn ang="0">
                  <a:pos x="33" y="8"/>
                </a:cxn>
                <a:cxn ang="0">
                  <a:pos x="29" y="7"/>
                </a:cxn>
                <a:cxn ang="0">
                  <a:pos x="26" y="0"/>
                </a:cxn>
                <a:cxn ang="0">
                  <a:pos x="36" y="1"/>
                </a:cxn>
                <a:cxn ang="0">
                  <a:pos x="44" y="6"/>
                </a:cxn>
                <a:cxn ang="0">
                  <a:pos x="50" y="14"/>
                </a:cxn>
                <a:cxn ang="0">
                  <a:pos x="51" y="23"/>
                </a:cxn>
                <a:cxn ang="0">
                  <a:pos x="50" y="35"/>
                </a:cxn>
                <a:cxn ang="0">
                  <a:pos x="44" y="47"/>
                </a:cxn>
                <a:cxn ang="0">
                  <a:pos x="37" y="56"/>
                </a:cxn>
                <a:cxn ang="0">
                  <a:pos x="29" y="62"/>
                </a:cxn>
                <a:cxn ang="0">
                  <a:pos x="19" y="65"/>
                </a:cxn>
                <a:cxn ang="0">
                  <a:pos x="8" y="65"/>
                </a:cxn>
                <a:cxn ang="0">
                  <a:pos x="5" y="64"/>
                </a:cxn>
                <a:cxn ang="0">
                  <a:pos x="3" y="64"/>
                </a:cxn>
                <a:cxn ang="0">
                  <a:pos x="0" y="63"/>
                </a:cxn>
                <a:cxn ang="0">
                  <a:pos x="1" y="56"/>
                </a:cxn>
                <a:cxn ang="0">
                  <a:pos x="4" y="56"/>
                </a:cxn>
                <a:cxn ang="0">
                  <a:pos x="6" y="57"/>
                </a:cxn>
                <a:cxn ang="0">
                  <a:pos x="9" y="57"/>
                </a:cxn>
                <a:cxn ang="0">
                  <a:pos x="14" y="58"/>
                </a:cxn>
                <a:cxn ang="0">
                  <a:pos x="19" y="57"/>
                </a:cxn>
                <a:cxn ang="0">
                  <a:pos x="28" y="53"/>
                </a:cxn>
                <a:cxn ang="0">
                  <a:pos x="35" y="46"/>
                </a:cxn>
                <a:cxn ang="0">
                  <a:pos x="38" y="40"/>
                </a:cxn>
                <a:cxn ang="0">
                  <a:pos x="37" y="40"/>
                </a:cxn>
                <a:cxn ang="0">
                  <a:pos x="34" y="43"/>
                </a:cxn>
                <a:cxn ang="0">
                  <a:pos x="29" y="44"/>
                </a:cxn>
                <a:cxn ang="0">
                  <a:pos x="25" y="44"/>
                </a:cxn>
                <a:cxn ang="0">
                  <a:pos x="21" y="43"/>
                </a:cxn>
                <a:cxn ang="0">
                  <a:pos x="13" y="39"/>
                </a:cxn>
                <a:cxn ang="0">
                  <a:pos x="8" y="34"/>
                </a:cxn>
                <a:cxn ang="0">
                  <a:pos x="6" y="26"/>
                </a:cxn>
                <a:cxn ang="0">
                  <a:pos x="7" y="18"/>
                </a:cxn>
                <a:cxn ang="0">
                  <a:pos x="12" y="9"/>
                </a:cxn>
                <a:cxn ang="0">
                  <a:pos x="18" y="3"/>
                </a:cxn>
                <a:cxn ang="0">
                  <a:pos x="26" y="0"/>
                </a:cxn>
              </a:cxnLst>
              <a:rect l="0" t="0" r="r" b="b"/>
              <a:pathLst>
                <a:path w="51" h="65">
                  <a:moveTo>
                    <a:pt x="29" y="7"/>
                  </a:moveTo>
                  <a:lnTo>
                    <a:pt x="23" y="9"/>
                  </a:lnTo>
                  <a:lnTo>
                    <a:pt x="19" y="12"/>
                  </a:lnTo>
                  <a:lnTo>
                    <a:pt x="17" y="16"/>
                  </a:lnTo>
                  <a:lnTo>
                    <a:pt x="15" y="25"/>
                  </a:lnTo>
                  <a:lnTo>
                    <a:pt x="16" y="28"/>
                  </a:lnTo>
                  <a:lnTo>
                    <a:pt x="17" y="33"/>
                  </a:lnTo>
                  <a:lnTo>
                    <a:pt x="24" y="37"/>
                  </a:lnTo>
                  <a:lnTo>
                    <a:pt x="28" y="38"/>
                  </a:lnTo>
                  <a:lnTo>
                    <a:pt x="33" y="37"/>
                  </a:lnTo>
                  <a:lnTo>
                    <a:pt x="36" y="36"/>
                  </a:lnTo>
                  <a:lnTo>
                    <a:pt x="40" y="34"/>
                  </a:lnTo>
                  <a:lnTo>
                    <a:pt x="41" y="31"/>
                  </a:lnTo>
                  <a:lnTo>
                    <a:pt x="42" y="23"/>
                  </a:lnTo>
                  <a:lnTo>
                    <a:pt x="42" y="16"/>
                  </a:lnTo>
                  <a:lnTo>
                    <a:pt x="38" y="11"/>
                  </a:lnTo>
                  <a:lnTo>
                    <a:pt x="33" y="8"/>
                  </a:lnTo>
                  <a:lnTo>
                    <a:pt x="29" y="7"/>
                  </a:lnTo>
                  <a:close/>
                  <a:moveTo>
                    <a:pt x="26" y="0"/>
                  </a:moveTo>
                  <a:lnTo>
                    <a:pt x="36" y="1"/>
                  </a:lnTo>
                  <a:lnTo>
                    <a:pt x="44" y="6"/>
                  </a:lnTo>
                  <a:lnTo>
                    <a:pt x="50" y="14"/>
                  </a:lnTo>
                  <a:lnTo>
                    <a:pt x="51" y="23"/>
                  </a:lnTo>
                  <a:lnTo>
                    <a:pt x="50" y="35"/>
                  </a:lnTo>
                  <a:lnTo>
                    <a:pt x="44" y="47"/>
                  </a:lnTo>
                  <a:lnTo>
                    <a:pt x="37" y="56"/>
                  </a:lnTo>
                  <a:lnTo>
                    <a:pt x="29" y="62"/>
                  </a:lnTo>
                  <a:lnTo>
                    <a:pt x="19" y="65"/>
                  </a:lnTo>
                  <a:lnTo>
                    <a:pt x="8" y="65"/>
                  </a:lnTo>
                  <a:lnTo>
                    <a:pt x="5" y="64"/>
                  </a:lnTo>
                  <a:lnTo>
                    <a:pt x="3" y="64"/>
                  </a:lnTo>
                  <a:lnTo>
                    <a:pt x="0" y="63"/>
                  </a:lnTo>
                  <a:lnTo>
                    <a:pt x="1" y="56"/>
                  </a:lnTo>
                  <a:lnTo>
                    <a:pt x="4" y="56"/>
                  </a:lnTo>
                  <a:lnTo>
                    <a:pt x="6" y="57"/>
                  </a:lnTo>
                  <a:lnTo>
                    <a:pt x="9" y="57"/>
                  </a:lnTo>
                  <a:lnTo>
                    <a:pt x="14" y="58"/>
                  </a:lnTo>
                  <a:lnTo>
                    <a:pt x="19" y="57"/>
                  </a:lnTo>
                  <a:lnTo>
                    <a:pt x="28" y="53"/>
                  </a:lnTo>
                  <a:lnTo>
                    <a:pt x="35" y="46"/>
                  </a:lnTo>
                  <a:lnTo>
                    <a:pt x="38" y="40"/>
                  </a:lnTo>
                  <a:lnTo>
                    <a:pt x="37" y="40"/>
                  </a:lnTo>
                  <a:lnTo>
                    <a:pt x="34" y="43"/>
                  </a:lnTo>
                  <a:lnTo>
                    <a:pt x="29" y="44"/>
                  </a:lnTo>
                  <a:lnTo>
                    <a:pt x="25" y="44"/>
                  </a:lnTo>
                  <a:lnTo>
                    <a:pt x="21" y="43"/>
                  </a:lnTo>
                  <a:lnTo>
                    <a:pt x="13" y="39"/>
                  </a:lnTo>
                  <a:lnTo>
                    <a:pt x="8" y="34"/>
                  </a:lnTo>
                  <a:lnTo>
                    <a:pt x="6" y="26"/>
                  </a:lnTo>
                  <a:lnTo>
                    <a:pt x="7" y="18"/>
                  </a:lnTo>
                  <a:lnTo>
                    <a:pt x="12" y="9"/>
                  </a:lnTo>
                  <a:lnTo>
                    <a:pt x="18" y="3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41" name="Freeform 117"/>
            <p:cNvSpPr>
              <a:spLocks noEditPoints="1"/>
            </p:cNvSpPr>
            <p:nvPr/>
          </p:nvSpPr>
          <p:spPr bwMode="auto">
            <a:xfrm>
              <a:off x="4365625" y="2727325"/>
              <a:ext cx="80963" cy="101600"/>
            </a:xfrm>
            <a:custGeom>
              <a:avLst/>
              <a:gdLst/>
              <a:ahLst/>
              <a:cxnLst>
                <a:cxn ang="0">
                  <a:pos x="29" y="5"/>
                </a:cxn>
                <a:cxn ang="0">
                  <a:pos x="24" y="8"/>
                </a:cxn>
                <a:cxn ang="0">
                  <a:pos x="21" y="10"/>
                </a:cxn>
                <a:cxn ang="0">
                  <a:pos x="18" y="13"/>
                </a:cxn>
                <a:cxn ang="0">
                  <a:pos x="15" y="19"/>
                </a:cxn>
                <a:cxn ang="0">
                  <a:pos x="15" y="26"/>
                </a:cxn>
                <a:cxn ang="0">
                  <a:pos x="17" y="29"/>
                </a:cxn>
                <a:cxn ang="0">
                  <a:pos x="19" y="32"/>
                </a:cxn>
                <a:cxn ang="0">
                  <a:pos x="21" y="35"/>
                </a:cxn>
                <a:cxn ang="0">
                  <a:pos x="24" y="36"/>
                </a:cxn>
                <a:cxn ang="0">
                  <a:pos x="29" y="37"/>
                </a:cxn>
                <a:cxn ang="0">
                  <a:pos x="36" y="35"/>
                </a:cxn>
                <a:cxn ang="0">
                  <a:pos x="39" y="32"/>
                </a:cxn>
                <a:cxn ang="0">
                  <a:pos x="40" y="31"/>
                </a:cxn>
                <a:cxn ang="0">
                  <a:pos x="40" y="30"/>
                </a:cxn>
                <a:cxn ang="0">
                  <a:pos x="42" y="22"/>
                </a:cxn>
                <a:cxn ang="0">
                  <a:pos x="41" y="14"/>
                </a:cxn>
                <a:cxn ang="0">
                  <a:pos x="39" y="10"/>
                </a:cxn>
                <a:cxn ang="0">
                  <a:pos x="33" y="7"/>
                </a:cxn>
                <a:cxn ang="0">
                  <a:pos x="29" y="5"/>
                </a:cxn>
                <a:cxn ang="0">
                  <a:pos x="23" y="0"/>
                </a:cxn>
                <a:cxn ang="0">
                  <a:pos x="36" y="0"/>
                </a:cxn>
                <a:cxn ang="0">
                  <a:pos x="45" y="4"/>
                </a:cxn>
                <a:cxn ang="0">
                  <a:pos x="49" y="12"/>
                </a:cxn>
                <a:cxn ang="0">
                  <a:pos x="51" y="22"/>
                </a:cxn>
                <a:cxn ang="0">
                  <a:pos x="49" y="33"/>
                </a:cxn>
                <a:cxn ang="0">
                  <a:pos x="43" y="46"/>
                </a:cxn>
                <a:cxn ang="0">
                  <a:pos x="37" y="55"/>
                </a:cxn>
                <a:cxn ang="0">
                  <a:pos x="29" y="60"/>
                </a:cxn>
                <a:cxn ang="0">
                  <a:pos x="19" y="64"/>
                </a:cxn>
                <a:cxn ang="0">
                  <a:pos x="8" y="64"/>
                </a:cxn>
                <a:cxn ang="0">
                  <a:pos x="3" y="63"/>
                </a:cxn>
                <a:cxn ang="0">
                  <a:pos x="0" y="61"/>
                </a:cxn>
                <a:cxn ang="0">
                  <a:pos x="2" y="55"/>
                </a:cxn>
                <a:cxn ang="0">
                  <a:pos x="9" y="57"/>
                </a:cxn>
                <a:cxn ang="0">
                  <a:pos x="14" y="57"/>
                </a:cxn>
                <a:cxn ang="0">
                  <a:pos x="20" y="56"/>
                </a:cxn>
                <a:cxn ang="0">
                  <a:pos x="24" y="54"/>
                </a:cxn>
                <a:cxn ang="0">
                  <a:pos x="28" y="51"/>
                </a:cxn>
                <a:cxn ang="0">
                  <a:pos x="32" y="48"/>
                </a:cxn>
                <a:cxn ang="0">
                  <a:pos x="36" y="45"/>
                </a:cxn>
                <a:cxn ang="0">
                  <a:pos x="38" y="39"/>
                </a:cxn>
                <a:cxn ang="0">
                  <a:pos x="33" y="41"/>
                </a:cxn>
                <a:cxn ang="0">
                  <a:pos x="30" y="42"/>
                </a:cxn>
                <a:cxn ang="0">
                  <a:pos x="24" y="42"/>
                </a:cxn>
                <a:cxn ang="0">
                  <a:pos x="20" y="41"/>
                </a:cxn>
                <a:cxn ang="0">
                  <a:pos x="13" y="38"/>
                </a:cxn>
                <a:cxn ang="0">
                  <a:pos x="8" y="32"/>
                </a:cxn>
                <a:cxn ang="0">
                  <a:pos x="5" y="24"/>
                </a:cxn>
                <a:cxn ang="0">
                  <a:pos x="6" y="17"/>
                </a:cxn>
                <a:cxn ang="0">
                  <a:pos x="13" y="5"/>
                </a:cxn>
                <a:cxn ang="0">
                  <a:pos x="23" y="0"/>
                </a:cxn>
              </a:cxnLst>
              <a:rect l="0" t="0" r="r" b="b"/>
              <a:pathLst>
                <a:path w="51" h="64">
                  <a:moveTo>
                    <a:pt x="29" y="5"/>
                  </a:moveTo>
                  <a:lnTo>
                    <a:pt x="24" y="8"/>
                  </a:lnTo>
                  <a:lnTo>
                    <a:pt x="21" y="10"/>
                  </a:lnTo>
                  <a:lnTo>
                    <a:pt x="18" y="13"/>
                  </a:lnTo>
                  <a:lnTo>
                    <a:pt x="15" y="19"/>
                  </a:lnTo>
                  <a:lnTo>
                    <a:pt x="15" y="26"/>
                  </a:lnTo>
                  <a:lnTo>
                    <a:pt x="17" y="29"/>
                  </a:lnTo>
                  <a:lnTo>
                    <a:pt x="19" y="32"/>
                  </a:lnTo>
                  <a:lnTo>
                    <a:pt x="21" y="35"/>
                  </a:lnTo>
                  <a:lnTo>
                    <a:pt x="24" y="36"/>
                  </a:lnTo>
                  <a:lnTo>
                    <a:pt x="29" y="37"/>
                  </a:lnTo>
                  <a:lnTo>
                    <a:pt x="36" y="35"/>
                  </a:lnTo>
                  <a:lnTo>
                    <a:pt x="39" y="32"/>
                  </a:lnTo>
                  <a:lnTo>
                    <a:pt x="40" y="31"/>
                  </a:lnTo>
                  <a:lnTo>
                    <a:pt x="40" y="30"/>
                  </a:lnTo>
                  <a:lnTo>
                    <a:pt x="42" y="22"/>
                  </a:lnTo>
                  <a:lnTo>
                    <a:pt x="41" y="14"/>
                  </a:lnTo>
                  <a:lnTo>
                    <a:pt x="39" y="10"/>
                  </a:lnTo>
                  <a:lnTo>
                    <a:pt x="33" y="7"/>
                  </a:lnTo>
                  <a:lnTo>
                    <a:pt x="29" y="5"/>
                  </a:lnTo>
                  <a:close/>
                  <a:moveTo>
                    <a:pt x="23" y="0"/>
                  </a:moveTo>
                  <a:lnTo>
                    <a:pt x="36" y="0"/>
                  </a:lnTo>
                  <a:lnTo>
                    <a:pt x="45" y="4"/>
                  </a:lnTo>
                  <a:lnTo>
                    <a:pt x="49" y="12"/>
                  </a:lnTo>
                  <a:lnTo>
                    <a:pt x="51" y="22"/>
                  </a:lnTo>
                  <a:lnTo>
                    <a:pt x="49" y="33"/>
                  </a:lnTo>
                  <a:lnTo>
                    <a:pt x="43" y="46"/>
                  </a:lnTo>
                  <a:lnTo>
                    <a:pt x="37" y="55"/>
                  </a:lnTo>
                  <a:lnTo>
                    <a:pt x="29" y="60"/>
                  </a:lnTo>
                  <a:lnTo>
                    <a:pt x="19" y="64"/>
                  </a:lnTo>
                  <a:lnTo>
                    <a:pt x="8" y="64"/>
                  </a:lnTo>
                  <a:lnTo>
                    <a:pt x="3" y="63"/>
                  </a:lnTo>
                  <a:lnTo>
                    <a:pt x="0" y="61"/>
                  </a:lnTo>
                  <a:lnTo>
                    <a:pt x="2" y="55"/>
                  </a:lnTo>
                  <a:lnTo>
                    <a:pt x="9" y="57"/>
                  </a:lnTo>
                  <a:lnTo>
                    <a:pt x="14" y="57"/>
                  </a:lnTo>
                  <a:lnTo>
                    <a:pt x="20" y="56"/>
                  </a:lnTo>
                  <a:lnTo>
                    <a:pt x="24" y="54"/>
                  </a:lnTo>
                  <a:lnTo>
                    <a:pt x="28" y="51"/>
                  </a:lnTo>
                  <a:lnTo>
                    <a:pt x="32" y="48"/>
                  </a:lnTo>
                  <a:lnTo>
                    <a:pt x="36" y="45"/>
                  </a:lnTo>
                  <a:lnTo>
                    <a:pt x="38" y="39"/>
                  </a:lnTo>
                  <a:lnTo>
                    <a:pt x="33" y="41"/>
                  </a:lnTo>
                  <a:lnTo>
                    <a:pt x="30" y="42"/>
                  </a:lnTo>
                  <a:lnTo>
                    <a:pt x="24" y="42"/>
                  </a:lnTo>
                  <a:lnTo>
                    <a:pt x="20" y="41"/>
                  </a:lnTo>
                  <a:lnTo>
                    <a:pt x="13" y="38"/>
                  </a:lnTo>
                  <a:lnTo>
                    <a:pt x="8" y="32"/>
                  </a:lnTo>
                  <a:lnTo>
                    <a:pt x="5" y="24"/>
                  </a:lnTo>
                  <a:lnTo>
                    <a:pt x="6" y="17"/>
                  </a:lnTo>
                  <a:lnTo>
                    <a:pt x="13" y="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42" name="Freeform 118"/>
            <p:cNvSpPr>
              <a:spLocks noEditPoints="1"/>
            </p:cNvSpPr>
            <p:nvPr/>
          </p:nvSpPr>
          <p:spPr bwMode="auto">
            <a:xfrm>
              <a:off x="4446588" y="2755900"/>
              <a:ext cx="80963" cy="103188"/>
            </a:xfrm>
            <a:custGeom>
              <a:avLst/>
              <a:gdLst/>
              <a:ahLst/>
              <a:cxnLst>
                <a:cxn ang="0">
                  <a:pos x="23" y="25"/>
                </a:cxn>
                <a:cxn ang="0">
                  <a:pos x="18" y="27"/>
                </a:cxn>
                <a:cxn ang="0">
                  <a:pos x="15" y="28"/>
                </a:cxn>
                <a:cxn ang="0">
                  <a:pos x="11" y="30"/>
                </a:cxn>
                <a:cxn ang="0">
                  <a:pos x="9" y="34"/>
                </a:cxn>
                <a:cxn ang="0">
                  <a:pos x="8" y="45"/>
                </a:cxn>
                <a:cxn ang="0">
                  <a:pos x="11" y="52"/>
                </a:cxn>
                <a:cxn ang="0">
                  <a:pos x="18" y="57"/>
                </a:cxn>
                <a:cxn ang="0">
                  <a:pos x="26" y="57"/>
                </a:cxn>
                <a:cxn ang="0">
                  <a:pos x="28" y="55"/>
                </a:cxn>
                <a:cxn ang="0">
                  <a:pos x="32" y="52"/>
                </a:cxn>
                <a:cxn ang="0">
                  <a:pos x="34" y="49"/>
                </a:cxn>
                <a:cxn ang="0">
                  <a:pos x="35" y="45"/>
                </a:cxn>
                <a:cxn ang="0">
                  <a:pos x="36" y="37"/>
                </a:cxn>
                <a:cxn ang="0">
                  <a:pos x="33" y="30"/>
                </a:cxn>
                <a:cxn ang="0">
                  <a:pos x="26" y="27"/>
                </a:cxn>
                <a:cxn ang="0">
                  <a:pos x="23" y="25"/>
                </a:cxn>
                <a:cxn ang="0">
                  <a:pos x="32" y="0"/>
                </a:cxn>
                <a:cxn ang="0">
                  <a:pos x="44" y="0"/>
                </a:cxn>
                <a:cxn ang="0">
                  <a:pos x="48" y="1"/>
                </a:cxn>
                <a:cxn ang="0">
                  <a:pos x="51" y="1"/>
                </a:cxn>
                <a:cxn ang="0">
                  <a:pos x="48" y="9"/>
                </a:cxn>
                <a:cxn ang="0">
                  <a:pos x="46" y="8"/>
                </a:cxn>
                <a:cxn ang="0">
                  <a:pos x="42" y="6"/>
                </a:cxn>
                <a:cxn ang="0">
                  <a:pos x="32" y="8"/>
                </a:cxn>
                <a:cxn ang="0">
                  <a:pos x="24" y="11"/>
                </a:cxn>
                <a:cxn ang="0">
                  <a:pos x="17" y="17"/>
                </a:cxn>
                <a:cxn ang="0">
                  <a:pos x="13" y="23"/>
                </a:cxn>
                <a:cxn ang="0">
                  <a:pos x="14" y="23"/>
                </a:cxn>
                <a:cxn ang="0">
                  <a:pos x="17" y="21"/>
                </a:cxn>
                <a:cxn ang="0">
                  <a:pos x="20" y="20"/>
                </a:cxn>
                <a:cxn ang="0">
                  <a:pos x="26" y="19"/>
                </a:cxn>
                <a:cxn ang="0">
                  <a:pos x="31" y="20"/>
                </a:cxn>
                <a:cxn ang="0">
                  <a:pos x="41" y="25"/>
                </a:cxn>
                <a:cxn ang="0">
                  <a:pos x="45" y="36"/>
                </a:cxn>
                <a:cxn ang="0">
                  <a:pos x="44" y="47"/>
                </a:cxn>
                <a:cxn ang="0">
                  <a:pos x="41" y="55"/>
                </a:cxn>
                <a:cxn ang="0">
                  <a:pos x="34" y="61"/>
                </a:cxn>
                <a:cxn ang="0">
                  <a:pos x="26" y="65"/>
                </a:cxn>
                <a:cxn ang="0">
                  <a:pos x="16" y="64"/>
                </a:cxn>
                <a:cxn ang="0">
                  <a:pos x="8" y="59"/>
                </a:cxn>
                <a:cxn ang="0">
                  <a:pos x="3" y="51"/>
                </a:cxn>
                <a:cxn ang="0">
                  <a:pos x="0" y="41"/>
                </a:cxn>
                <a:cxn ang="0">
                  <a:pos x="1" y="29"/>
                </a:cxn>
                <a:cxn ang="0">
                  <a:pos x="6" y="18"/>
                </a:cxn>
                <a:cxn ang="0">
                  <a:pos x="13" y="9"/>
                </a:cxn>
                <a:cxn ang="0">
                  <a:pos x="20" y="3"/>
                </a:cxn>
                <a:cxn ang="0">
                  <a:pos x="32" y="0"/>
                </a:cxn>
              </a:cxnLst>
              <a:rect l="0" t="0" r="r" b="b"/>
              <a:pathLst>
                <a:path w="51" h="65">
                  <a:moveTo>
                    <a:pt x="23" y="25"/>
                  </a:moveTo>
                  <a:lnTo>
                    <a:pt x="18" y="27"/>
                  </a:lnTo>
                  <a:lnTo>
                    <a:pt x="15" y="28"/>
                  </a:lnTo>
                  <a:lnTo>
                    <a:pt x="11" y="30"/>
                  </a:lnTo>
                  <a:lnTo>
                    <a:pt x="9" y="34"/>
                  </a:lnTo>
                  <a:lnTo>
                    <a:pt x="8" y="45"/>
                  </a:lnTo>
                  <a:lnTo>
                    <a:pt x="11" y="52"/>
                  </a:lnTo>
                  <a:lnTo>
                    <a:pt x="18" y="57"/>
                  </a:lnTo>
                  <a:lnTo>
                    <a:pt x="26" y="57"/>
                  </a:lnTo>
                  <a:lnTo>
                    <a:pt x="28" y="55"/>
                  </a:lnTo>
                  <a:lnTo>
                    <a:pt x="32" y="52"/>
                  </a:lnTo>
                  <a:lnTo>
                    <a:pt x="34" y="49"/>
                  </a:lnTo>
                  <a:lnTo>
                    <a:pt x="35" y="45"/>
                  </a:lnTo>
                  <a:lnTo>
                    <a:pt x="36" y="37"/>
                  </a:lnTo>
                  <a:lnTo>
                    <a:pt x="33" y="30"/>
                  </a:lnTo>
                  <a:lnTo>
                    <a:pt x="26" y="27"/>
                  </a:lnTo>
                  <a:lnTo>
                    <a:pt x="23" y="25"/>
                  </a:lnTo>
                  <a:close/>
                  <a:moveTo>
                    <a:pt x="32" y="0"/>
                  </a:moveTo>
                  <a:lnTo>
                    <a:pt x="44" y="0"/>
                  </a:lnTo>
                  <a:lnTo>
                    <a:pt x="48" y="1"/>
                  </a:lnTo>
                  <a:lnTo>
                    <a:pt x="51" y="1"/>
                  </a:lnTo>
                  <a:lnTo>
                    <a:pt x="48" y="9"/>
                  </a:lnTo>
                  <a:lnTo>
                    <a:pt x="46" y="8"/>
                  </a:lnTo>
                  <a:lnTo>
                    <a:pt x="42" y="6"/>
                  </a:lnTo>
                  <a:lnTo>
                    <a:pt x="32" y="8"/>
                  </a:lnTo>
                  <a:lnTo>
                    <a:pt x="24" y="11"/>
                  </a:lnTo>
                  <a:lnTo>
                    <a:pt x="17" y="17"/>
                  </a:lnTo>
                  <a:lnTo>
                    <a:pt x="13" y="23"/>
                  </a:lnTo>
                  <a:lnTo>
                    <a:pt x="14" y="23"/>
                  </a:lnTo>
                  <a:lnTo>
                    <a:pt x="17" y="21"/>
                  </a:lnTo>
                  <a:lnTo>
                    <a:pt x="20" y="20"/>
                  </a:lnTo>
                  <a:lnTo>
                    <a:pt x="26" y="19"/>
                  </a:lnTo>
                  <a:lnTo>
                    <a:pt x="31" y="20"/>
                  </a:lnTo>
                  <a:lnTo>
                    <a:pt x="41" y="25"/>
                  </a:lnTo>
                  <a:lnTo>
                    <a:pt x="45" y="36"/>
                  </a:lnTo>
                  <a:lnTo>
                    <a:pt x="44" y="47"/>
                  </a:lnTo>
                  <a:lnTo>
                    <a:pt x="41" y="55"/>
                  </a:lnTo>
                  <a:lnTo>
                    <a:pt x="34" y="61"/>
                  </a:lnTo>
                  <a:lnTo>
                    <a:pt x="26" y="65"/>
                  </a:lnTo>
                  <a:lnTo>
                    <a:pt x="16" y="64"/>
                  </a:lnTo>
                  <a:lnTo>
                    <a:pt x="8" y="59"/>
                  </a:lnTo>
                  <a:lnTo>
                    <a:pt x="3" y="51"/>
                  </a:lnTo>
                  <a:lnTo>
                    <a:pt x="0" y="41"/>
                  </a:lnTo>
                  <a:lnTo>
                    <a:pt x="1" y="29"/>
                  </a:lnTo>
                  <a:lnTo>
                    <a:pt x="6" y="18"/>
                  </a:lnTo>
                  <a:lnTo>
                    <a:pt x="13" y="9"/>
                  </a:lnTo>
                  <a:lnTo>
                    <a:pt x="20" y="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43" name="Freeform 119"/>
            <p:cNvSpPr>
              <a:spLocks/>
            </p:cNvSpPr>
            <p:nvPr/>
          </p:nvSpPr>
          <p:spPr bwMode="auto">
            <a:xfrm>
              <a:off x="4559300" y="2770188"/>
              <a:ext cx="79375" cy="13335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1" y="2"/>
                </a:cxn>
                <a:cxn ang="0">
                  <a:pos x="38" y="11"/>
                </a:cxn>
                <a:cxn ang="0">
                  <a:pos x="44" y="13"/>
                </a:cxn>
                <a:cxn ang="0">
                  <a:pos x="47" y="16"/>
                </a:cxn>
                <a:cxn ang="0">
                  <a:pos x="50" y="19"/>
                </a:cxn>
                <a:cxn ang="0">
                  <a:pos x="46" y="24"/>
                </a:cxn>
                <a:cxn ang="0">
                  <a:pos x="42" y="21"/>
                </a:cxn>
                <a:cxn ang="0">
                  <a:pos x="39" y="19"/>
                </a:cxn>
                <a:cxn ang="0">
                  <a:pos x="35" y="18"/>
                </a:cxn>
                <a:cxn ang="0">
                  <a:pos x="31" y="16"/>
                </a:cxn>
                <a:cxn ang="0">
                  <a:pos x="28" y="16"/>
                </a:cxn>
                <a:cxn ang="0">
                  <a:pos x="23" y="19"/>
                </a:cxn>
                <a:cxn ang="0">
                  <a:pos x="21" y="23"/>
                </a:cxn>
                <a:cxn ang="0">
                  <a:pos x="21" y="25"/>
                </a:cxn>
                <a:cxn ang="0">
                  <a:pos x="22" y="29"/>
                </a:cxn>
                <a:cxn ang="0">
                  <a:pos x="23" y="31"/>
                </a:cxn>
                <a:cxn ang="0">
                  <a:pos x="30" y="38"/>
                </a:cxn>
                <a:cxn ang="0">
                  <a:pos x="38" y="45"/>
                </a:cxn>
                <a:cxn ang="0">
                  <a:pos x="41" y="52"/>
                </a:cxn>
                <a:cxn ang="0">
                  <a:pos x="40" y="60"/>
                </a:cxn>
                <a:cxn ang="0">
                  <a:pos x="37" y="67"/>
                </a:cxn>
                <a:cxn ang="0">
                  <a:pos x="30" y="71"/>
                </a:cxn>
                <a:cxn ang="0">
                  <a:pos x="20" y="73"/>
                </a:cxn>
                <a:cxn ang="0">
                  <a:pos x="17" y="84"/>
                </a:cxn>
                <a:cxn ang="0">
                  <a:pos x="11" y="81"/>
                </a:cxn>
                <a:cxn ang="0">
                  <a:pos x="13" y="71"/>
                </a:cxn>
                <a:cxn ang="0">
                  <a:pos x="8" y="69"/>
                </a:cxn>
                <a:cxn ang="0">
                  <a:pos x="3" y="66"/>
                </a:cxn>
                <a:cxn ang="0">
                  <a:pos x="0" y="62"/>
                </a:cxn>
                <a:cxn ang="0">
                  <a:pos x="4" y="57"/>
                </a:cxn>
                <a:cxn ang="0">
                  <a:pos x="8" y="60"/>
                </a:cxn>
                <a:cxn ang="0">
                  <a:pos x="17" y="65"/>
                </a:cxn>
                <a:cxn ang="0">
                  <a:pos x="21" y="66"/>
                </a:cxn>
                <a:cxn ang="0">
                  <a:pos x="24" y="66"/>
                </a:cxn>
                <a:cxn ang="0">
                  <a:pos x="28" y="64"/>
                </a:cxn>
                <a:cxn ang="0">
                  <a:pos x="30" y="62"/>
                </a:cxn>
                <a:cxn ang="0">
                  <a:pos x="31" y="59"/>
                </a:cxn>
                <a:cxn ang="0">
                  <a:pos x="32" y="55"/>
                </a:cxn>
                <a:cxn ang="0">
                  <a:pos x="31" y="51"/>
                </a:cxn>
                <a:cxn ang="0">
                  <a:pos x="28" y="47"/>
                </a:cxn>
                <a:cxn ang="0">
                  <a:pos x="23" y="43"/>
                </a:cxn>
                <a:cxn ang="0">
                  <a:pos x="17" y="37"/>
                </a:cxn>
                <a:cxn ang="0">
                  <a:pos x="12" y="30"/>
                </a:cxn>
                <a:cxn ang="0">
                  <a:pos x="12" y="22"/>
                </a:cxn>
                <a:cxn ang="0">
                  <a:pos x="17" y="14"/>
                </a:cxn>
                <a:cxn ang="0">
                  <a:pos x="23" y="11"/>
                </a:cxn>
                <a:cxn ang="0">
                  <a:pos x="32" y="10"/>
                </a:cxn>
                <a:cxn ang="0">
                  <a:pos x="35" y="0"/>
                </a:cxn>
              </a:cxnLst>
              <a:rect l="0" t="0" r="r" b="b"/>
              <a:pathLst>
                <a:path w="50" h="84">
                  <a:moveTo>
                    <a:pt x="35" y="0"/>
                  </a:moveTo>
                  <a:lnTo>
                    <a:pt x="41" y="2"/>
                  </a:lnTo>
                  <a:lnTo>
                    <a:pt x="38" y="11"/>
                  </a:lnTo>
                  <a:lnTo>
                    <a:pt x="44" y="13"/>
                  </a:lnTo>
                  <a:lnTo>
                    <a:pt x="47" y="16"/>
                  </a:lnTo>
                  <a:lnTo>
                    <a:pt x="50" y="19"/>
                  </a:lnTo>
                  <a:lnTo>
                    <a:pt x="46" y="24"/>
                  </a:lnTo>
                  <a:lnTo>
                    <a:pt x="42" y="21"/>
                  </a:lnTo>
                  <a:lnTo>
                    <a:pt x="39" y="19"/>
                  </a:lnTo>
                  <a:lnTo>
                    <a:pt x="35" y="18"/>
                  </a:lnTo>
                  <a:lnTo>
                    <a:pt x="31" y="16"/>
                  </a:lnTo>
                  <a:lnTo>
                    <a:pt x="28" y="16"/>
                  </a:lnTo>
                  <a:lnTo>
                    <a:pt x="23" y="19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2" y="29"/>
                  </a:lnTo>
                  <a:lnTo>
                    <a:pt x="23" y="31"/>
                  </a:lnTo>
                  <a:lnTo>
                    <a:pt x="30" y="38"/>
                  </a:lnTo>
                  <a:lnTo>
                    <a:pt x="38" y="45"/>
                  </a:lnTo>
                  <a:lnTo>
                    <a:pt x="41" y="52"/>
                  </a:lnTo>
                  <a:lnTo>
                    <a:pt x="40" y="60"/>
                  </a:lnTo>
                  <a:lnTo>
                    <a:pt x="37" y="67"/>
                  </a:lnTo>
                  <a:lnTo>
                    <a:pt x="30" y="71"/>
                  </a:lnTo>
                  <a:lnTo>
                    <a:pt x="20" y="73"/>
                  </a:lnTo>
                  <a:lnTo>
                    <a:pt x="17" y="84"/>
                  </a:lnTo>
                  <a:lnTo>
                    <a:pt x="11" y="81"/>
                  </a:lnTo>
                  <a:lnTo>
                    <a:pt x="13" y="71"/>
                  </a:lnTo>
                  <a:lnTo>
                    <a:pt x="8" y="69"/>
                  </a:lnTo>
                  <a:lnTo>
                    <a:pt x="3" y="66"/>
                  </a:lnTo>
                  <a:lnTo>
                    <a:pt x="0" y="62"/>
                  </a:lnTo>
                  <a:lnTo>
                    <a:pt x="4" y="57"/>
                  </a:lnTo>
                  <a:lnTo>
                    <a:pt x="8" y="60"/>
                  </a:lnTo>
                  <a:lnTo>
                    <a:pt x="17" y="65"/>
                  </a:lnTo>
                  <a:lnTo>
                    <a:pt x="21" y="66"/>
                  </a:lnTo>
                  <a:lnTo>
                    <a:pt x="24" y="66"/>
                  </a:lnTo>
                  <a:lnTo>
                    <a:pt x="28" y="64"/>
                  </a:lnTo>
                  <a:lnTo>
                    <a:pt x="30" y="62"/>
                  </a:lnTo>
                  <a:lnTo>
                    <a:pt x="31" y="59"/>
                  </a:lnTo>
                  <a:lnTo>
                    <a:pt x="32" y="55"/>
                  </a:lnTo>
                  <a:lnTo>
                    <a:pt x="31" y="51"/>
                  </a:lnTo>
                  <a:lnTo>
                    <a:pt x="28" y="47"/>
                  </a:lnTo>
                  <a:lnTo>
                    <a:pt x="23" y="43"/>
                  </a:lnTo>
                  <a:lnTo>
                    <a:pt x="17" y="37"/>
                  </a:lnTo>
                  <a:lnTo>
                    <a:pt x="12" y="30"/>
                  </a:lnTo>
                  <a:lnTo>
                    <a:pt x="12" y="22"/>
                  </a:lnTo>
                  <a:lnTo>
                    <a:pt x="17" y="14"/>
                  </a:lnTo>
                  <a:lnTo>
                    <a:pt x="23" y="11"/>
                  </a:lnTo>
                  <a:lnTo>
                    <a:pt x="32" y="1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44" name="Freeform 120"/>
            <p:cNvSpPr>
              <a:spLocks/>
            </p:cNvSpPr>
            <p:nvPr/>
          </p:nvSpPr>
          <p:spPr bwMode="auto">
            <a:xfrm>
              <a:off x="4624388" y="2790825"/>
              <a:ext cx="55563" cy="13176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1" y="2"/>
                </a:cxn>
                <a:cxn ang="0">
                  <a:pos x="34" y="14"/>
                </a:cxn>
                <a:cxn ang="0">
                  <a:pos x="35" y="28"/>
                </a:cxn>
                <a:cxn ang="0">
                  <a:pos x="32" y="46"/>
                </a:cxn>
                <a:cxn ang="0">
                  <a:pos x="25" y="63"/>
                </a:cxn>
                <a:cxn ang="0">
                  <a:pos x="16" y="75"/>
                </a:cxn>
                <a:cxn ang="0">
                  <a:pos x="7" y="83"/>
                </a:cxn>
                <a:cxn ang="0">
                  <a:pos x="0" y="81"/>
                </a:cxn>
                <a:cxn ang="0">
                  <a:pos x="9" y="72"/>
                </a:cxn>
                <a:cxn ang="0">
                  <a:pos x="18" y="60"/>
                </a:cxn>
                <a:cxn ang="0">
                  <a:pos x="24" y="44"/>
                </a:cxn>
                <a:cxn ang="0">
                  <a:pos x="27" y="27"/>
                </a:cxn>
                <a:cxn ang="0">
                  <a:pos x="27" y="12"/>
                </a:cxn>
                <a:cxn ang="0">
                  <a:pos x="24" y="0"/>
                </a:cxn>
              </a:cxnLst>
              <a:rect l="0" t="0" r="r" b="b"/>
              <a:pathLst>
                <a:path w="35" h="83">
                  <a:moveTo>
                    <a:pt x="24" y="0"/>
                  </a:moveTo>
                  <a:lnTo>
                    <a:pt x="31" y="2"/>
                  </a:lnTo>
                  <a:lnTo>
                    <a:pt x="34" y="14"/>
                  </a:lnTo>
                  <a:lnTo>
                    <a:pt x="35" y="28"/>
                  </a:lnTo>
                  <a:lnTo>
                    <a:pt x="32" y="46"/>
                  </a:lnTo>
                  <a:lnTo>
                    <a:pt x="25" y="63"/>
                  </a:lnTo>
                  <a:lnTo>
                    <a:pt x="16" y="75"/>
                  </a:lnTo>
                  <a:lnTo>
                    <a:pt x="7" y="83"/>
                  </a:lnTo>
                  <a:lnTo>
                    <a:pt x="0" y="81"/>
                  </a:lnTo>
                  <a:lnTo>
                    <a:pt x="9" y="72"/>
                  </a:lnTo>
                  <a:lnTo>
                    <a:pt x="18" y="60"/>
                  </a:lnTo>
                  <a:lnTo>
                    <a:pt x="24" y="44"/>
                  </a:lnTo>
                  <a:lnTo>
                    <a:pt x="27" y="27"/>
                  </a:lnTo>
                  <a:lnTo>
                    <a:pt x="27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5367338" y="1976438"/>
            <a:ext cx="1238250" cy="1460500"/>
            <a:chOff x="5367338" y="1976438"/>
            <a:chExt cx="1238250" cy="1460500"/>
          </a:xfrm>
        </p:grpSpPr>
        <p:sp>
          <p:nvSpPr>
            <p:cNvPr id="1145" name="Freeform 121"/>
            <p:cNvSpPr>
              <a:spLocks/>
            </p:cNvSpPr>
            <p:nvPr/>
          </p:nvSpPr>
          <p:spPr bwMode="auto">
            <a:xfrm>
              <a:off x="5745163" y="1976438"/>
              <a:ext cx="117475" cy="106363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6" y="0"/>
                </a:cxn>
                <a:cxn ang="0">
                  <a:pos x="58" y="6"/>
                </a:cxn>
                <a:cxn ang="0">
                  <a:pos x="68" y="17"/>
                </a:cxn>
                <a:cxn ang="0">
                  <a:pos x="73" y="26"/>
                </a:cxn>
                <a:cxn ang="0">
                  <a:pos x="74" y="30"/>
                </a:cxn>
                <a:cxn ang="0">
                  <a:pos x="74" y="32"/>
                </a:cxn>
                <a:cxn ang="0">
                  <a:pos x="66" y="35"/>
                </a:cxn>
                <a:cxn ang="0">
                  <a:pos x="66" y="30"/>
                </a:cxn>
                <a:cxn ang="0">
                  <a:pos x="61" y="21"/>
                </a:cxn>
                <a:cxn ang="0">
                  <a:pos x="54" y="12"/>
                </a:cxn>
                <a:cxn ang="0">
                  <a:pos x="45" y="8"/>
                </a:cxn>
                <a:cxn ang="0">
                  <a:pos x="33" y="9"/>
                </a:cxn>
                <a:cxn ang="0">
                  <a:pos x="22" y="13"/>
                </a:cxn>
                <a:cxn ang="0">
                  <a:pos x="13" y="21"/>
                </a:cxn>
                <a:cxn ang="0">
                  <a:pos x="9" y="30"/>
                </a:cxn>
                <a:cxn ang="0">
                  <a:pos x="9" y="40"/>
                </a:cxn>
                <a:cxn ang="0">
                  <a:pos x="13" y="50"/>
                </a:cxn>
                <a:cxn ang="0">
                  <a:pos x="20" y="59"/>
                </a:cxn>
                <a:cxn ang="0">
                  <a:pos x="23" y="62"/>
                </a:cxn>
                <a:cxn ang="0">
                  <a:pos x="18" y="67"/>
                </a:cxn>
                <a:cxn ang="0">
                  <a:pos x="9" y="58"/>
                </a:cxn>
                <a:cxn ang="0">
                  <a:pos x="5" y="53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8" y="13"/>
                </a:cxn>
                <a:cxn ang="0">
                  <a:pos x="18" y="6"/>
                </a:cxn>
                <a:cxn ang="0">
                  <a:pos x="31" y="0"/>
                </a:cxn>
              </a:cxnLst>
              <a:rect l="0" t="0" r="r" b="b"/>
              <a:pathLst>
                <a:path w="74" h="67">
                  <a:moveTo>
                    <a:pt x="31" y="0"/>
                  </a:moveTo>
                  <a:lnTo>
                    <a:pt x="46" y="0"/>
                  </a:lnTo>
                  <a:lnTo>
                    <a:pt x="58" y="6"/>
                  </a:lnTo>
                  <a:lnTo>
                    <a:pt x="68" y="17"/>
                  </a:lnTo>
                  <a:lnTo>
                    <a:pt x="73" y="26"/>
                  </a:lnTo>
                  <a:lnTo>
                    <a:pt x="74" y="30"/>
                  </a:lnTo>
                  <a:lnTo>
                    <a:pt x="74" y="32"/>
                  </a:lnTo>
                  <a:lnTo>
                    <a:pt x="66" y="35"/>
                  </a:lnTo>
                  <a:lnTo>
                    <a:pt x="66" y="30"/>
                  </a:lnTo>
                  <a:lnTo>
                    <a:pt x="61" y="21"/>
                  </a:lnTo>
                  <a:lnTo>
                    <a:pt x="54" y="12"/>
                  </a:lnTo>
                  <a:lnTo>
                    <a:pt x="45" y="8"/>
                  </a:lnTo>
                  <a:lnTo>
                    <a:pt x="33" y="9"/>
                  </a:lnTo>
                  <a:lnTo>
                    <a:pt x="22" y="13"/>
                  </a:lnTo>
                  <a:lnTo>
                    <a:pt x="13" y="21"/>
                  </a:lnTo>
                  <a:lnTo>
                    <a:pt x="9" y="30"/>
                  </a:lnTo>
                  <a:lnTo>
                    <a:pt x="9" y="40"/>
                  </a:lnTo>
                  <a:lnTo>
                    <a:pt x="13" y="50"/>
                  </a:lnTo>
                  <a:lnTo>
                    <a:pt x="20" y="59"/>
                  </a:lnTo>
                  <a:lnTo>
                    <a:pt x="23" y="62"/>
                  </a:lnTo>
                  <a:lnTo>
                    <a:pt x="18" y="67"/>
                  </a:lnTo>
                  <a:lnTo>
                    <a:pt x="9" y="58"/>
                  </a:lnTo>
                  <a:lnTo>
                    <a:pt x="5" y="53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8" y="13"/>
                  </a:lnTo>
                  <a:lnTo>
                    <a:pt x="18" y="6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46" name="Freeform 122"/>
            <p:cNvSpPr>
              <a:spLocks noEditPoints="1"/>
            </p:cNvSpPr>
            <p:nvPr/>
          </p:nvSpPr>
          <p:spPr bwMode="auto">
            <a:xfrm>
              <a:off x="5791200" y="2066925"/>
              <a:ext cx="82550" cy="77788"/>
            </a:xfrm>
            <a:custGeom>
              <a:avLst/>
              <a:gdLst/>
              <a:ahLst/>
              <a:cxnLst>
                <a:cxn ang="0">
                  <a:pos x="30" y="8"/>
                </a:cxn>
                <a:cxn ang="0">
                  <a:pos x="24" y="9"/>
                </a:cxn>
                <a:cxn ang="0">
                  <a:pos x="17" y="12"/>
                </a:cxn>
                <a:cxn ang="0">
                  <a:pos x="10" y="19"/>
                </a:cxn>
                <a:cxn ang="0">
                  <a:pos x="7" y="27"/>
                </a:cxn>
                <a:cxn ang="0">
                  <a:pos x="9" y="35"/>
                </a:cxn>
                <a:cxn ang="0">
                  <a:pos x="16" y="40"/>
                </a:cxn>
                <a:cxn ang="0">
                  <a:pos x="24" y="42"/>
                </a:cxn>
                <a:cxn ang="0">
                  <a:pos x="34" y="37"/>
                </a:cxn>
                <a:cxn ang="0">
                  <a:pos x="40" y="32"/>
                </a:cxn>
                <a:cxn ang="0">
                  <a:pos x="44" y="24"/>
                </a:cxn>
                <a:cxn ang="0">
                  <a:pos x="41" y="15"/>
                </a:cxn>
                <a:cxn ang="0">
                  <a:pos x="37" y="10"/>
                </a:cxn>
                <a:cxn ang="0">
                  <a:pos x="30" y="8"/>
                </a:cxn>
                <a:cxn ang="0">
                  <a:pos x="22" y="0"/>
                </a:cxn>
                <a:cxn ang="0">
                  <a:pos x="32" y="0"/>
                </a:cxn>
                <a:cxn ang="0">
                  <a:pos x="41" y="3"/>
                </a:cxn>
                <a:cxn ang="0">
                  <a:pos x="48" y="11"/>
                </a:cxn>
                <a:cxn ang="0">
                  <a:pos x="52" y="20"/>
                </a:cxn>
                <a:cxn ang="0">
                  <a:pos x="52" y="29"/>
                </a:cxn>
                <a:cxn ang="0">
                  <a:pos x="47" y="38"/>
                </a:cxn>
                <a:cxn ang="0">
                  <a:pos x="39" y="45"/>
                </a:cxn>
                <a:cxn ang="0">
                  <a:pos x="28" y="49"/>
                </a:cxn>
                <a:cxn ang="0">
                  <a:pos x="18" y="49"/>
                </a:cxn>
                <a:cxn ang="0">
                  <a:pos x="9" y="45"/>
                </a:cxn>
                <a:cxn ang="0">
                  <a:pos x="3" y="38"/>
                </a:cxn>
                <a:cxn ang="0">
                  <a:pos x="0" y="29"/>
                </a:cxn>
                <a:cxn ang="0">
                  <a:pos x="0" y="20"/>
                </a:cxn>
                <a:cxn ang="0">
                  <a:pos x="4" y="11"/>
                </a:cxn>
                <a:cxn ang="0">
                  <a:pos x="12" y="5"/>
                </a:cxn>
                <a:cxn ang="0">
                  <a:pos x="22" y="0"/>
                </a:cxn>
              </a:cxnLst>
              <a:rect l="0" t="0" r="r" b="b"/>
              <a:pathLst>
                <a:path w="52" h="49">
                  <a:moveTo>
                    <a:pt x="30" y="8"/>
                  </a:moveTo>
                  <a:lnTo>
                    <a:pt x="24" y="9"/>
                  </a:lnTo>
                  <a:lnTo>
                    <a:pt x="17" y="12"/>
                  </a:lnTo>
                  <a:lnTo>
                    <a:pt x="10" y="19"/>
                  </a:lnTo>
                  <a:lnTo>
                    <a:pt x="7" y="27"/>
                  </a:lnTo>
                  <a:lnTo>
                    <a:pt x="9" y="35"/>
                  </a:lnTo>
                  <a:lnTo>
                    <a:pt x="16" y="40"/>
                  </a:lnTo>
                  <a:lnTo>
                    <a:pt x="24" y="42"/>
                  </a:lnTo>
                  <a:lnTo>
                    <a:pt x="34" y="37"/>
                  </a:lnTo>
                  <a:lnTo>
                    <a:pt x="40" y="32"/>
                  </a:lnTo>
                  <a:lnTo>
                    <a:pt x="44" y="24"/>
                  </a:lnTo>
                  <a:lnTo>
                    <a:pt x="41" y="15"/>
                  </a:lnTo>
                  <a:lnTo>
                    <a:pt x="37" y="10"/>
                  </a:lnTo>
                  <a:lnTo>
                    <a:pt x="30" y="8"/>
                  </a:lnTo>
                  <a:close/>
                  <a:moveTo>
                    <a:pt x="22" y="0"/>
                  </a:moveTo>
                  <a:lnTo>
                    <a:pt x="32" y="0"/>
                  </a:lnTo>
                  <a:lnTo>
                    <a:pt x="41" y="3"/>
                  </a:lnTo>
                  <a:lnTo>
                    <a:pt x="48" y="11"/>
                  </a:lnTo>
                  <a:lnTo>
                    <a:pt x="52" y="20"/>
                  </a:lnTo>
                  <a:lnTo>
                    <a:pt x="52" y="29"/>
                  </a:lnTo>
                  <a:lnTo>
                    <a:pt x="47" y="38"/>
                  </a:lnTo>
                  <a:lnTo>
                    <a:pt x="39" y="45"/>
                  </a:lnTo>
                  <a:lnTo>
                    <a:pt x="28" y="49"/>
                  </a:lnTo>
                  <a:lnTo>
                    <a:pt x="18" y="49"/>
                  </a:lnTo>
                  <a:lnTo>
                    <a:pt x="9" y="45"/>
                  </a:lnTo>
                  <a:lnTo>
                    <a:pt x="3" y="38"/>
                  </a:lnTo>
                  <a:lnTo>
                    <a:pt x="0" y="29"/>
                  </a:lnTo>
                  <a:lnTo>
                    <a:pt x="0" y="20"/>
                  </a:lnTo>
                  <a:lnTo>
                    <a:pt x="4" y="11"/>
                  </a:lnTo>
                  <a:lnTo>
                    <a:pt x="12" y="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47" name="Freeform 123"/>
            <p:cNvSpPr>
              <a:spLocks/>
            </p:cNvSpPr>
            <p:nvPr/>
          </p:nvSpPr>
          <p:spPr bwMode="auto">
            <a:xfrm>
              <a:off x="5829300" y="2133600"/>
              <a:ext cx="115888" cy="138113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45" y="6"/>
                </a:cxn>
                <a:cxn ang="0">
                  <a:pos x="39" y="11"/>
                </a:cxn>
                <a:cxn ang="0">
                  <a:pos x="42" y="12"/>
                </a:cxn>
                <a:cxn ang="0">
                  <a:pos x="47" y="12"/>
                </a:cxn>
                <a:cxn ang="0">
                  <a:pos x="50" y="14"/>
                </a:cxn>
                <a:cxn ang="0">
                  <a:pos x="56" y="20"/>
                </a:cxn>
                <a:cxn ang="0">
                  <a:pos x="58" y="24"/>
                </a:cxn>
                <a:cxn ang="0">
                  <a:pos x="58" y="29"/>
                </a:cxn>
                <a:cxn ang="0">
                  <a:pos x="57" y="33"/>
                </a:cxn>
                <a:cxn ang="0">
                  <a:pos x="54" y="38"/>
                </a:cxn>
                <a:cxn ang="0">
                  <a:pos x="59" y="38"/>
                </a:cxn>
                <a:cxn ang="0">
                  <a:pos x="63" y="39"/>
                </a:cxn>
                <a:cxn ang="0">
                  <a:pos x="67" y="40"/>
                </a:cxn>
                <a:cxn ang="0">
                  <a:pos x="69" y="43"/>
                </a:cxn>
                <a:cxn ang="0">
                  <a:pos x="72" y="47"/>
                </a:cxn>
                <a:cxn ang="0">
                  <a:pos x="73" y="51"/>
                </a:cxn>
                <a:cxn ang="0">
                  <a:pos x="73" y="58"/>
                </a:cxn>
                <a:cxn ang="0">
                  <a:pos x="70" y="65"/>
                </a:cxn>
                <a:cxn ang="0">
                  <a:pos x="62" y="71"/>
                </a:cxn>
                <a:cxn ang="0">
                  <a:pos x="38" y="87"/>
                </a:cxn>
                <a:cxn ang="0">
                  <a:pos x="32" y="80"/>
                </a:cxn>
                <a:cxn ang="0">
                  <a:pos x="57" y="65"/>
                </a:cxn>
                <a:cxn ang="0">
                  <a:pos x="61" y="61"/>
                </a:cxn>
                <a:cxn ang="0">
                  <a:pos x="66" y="54"/>
                </a:cxn>
                <a:cxn ang="0">
                  <a:pos x="66" y="51"/>
                </a:cxn>
                <a:cxn ang="0">
                  <a:pos x="61" y="44"/>
                </a:cxn>
                <a:cxn ang="0">
                  <a:pos x="54" y="42"/>
                </a:cxn>
                <a:cxn ang="0">
                  <a:pos x="51" y="42"/>
                </a:cxn>
                <a:cxn ang="0">
                  <a:pos x="47" y="44"/>
                </a:cxn>
                <a:cxn ang="0">
                  <a:pos x="21" y="61"/>
                </a:cxn>
                <a:cxn ang="0">
                  <a:pos x="16" y="53"/>
                </a:cxn>
                <a:cxn ang="0">
                  <a:pos x="41" y="38"/>
                </a:cxn>
                <a:cxn ang="0">
                  <a:pos x="45" y="34"/>
                </a:cxn>
                <a:cxn ang="0">
                  <a:pos x="48" y="31"/>
                </a:cxn>
                <a:cxn ang="0">
                  <a:pos x="49" y="28"/>
                </a:cxn>
                <a:cxn ang="0">
                  <a:pos x="49" y="24"/>
                </a:cxn>
                <a:cxn ang="0">
                  <a:pos x="48" y="21"/>
                </a:cxn>
                <a:cxn ang="0">
                  <a:pos x="45" y="19"/>
                </a:cxn>
                <a:cxn ang="0">
                  <a:pos x="43" y="18"/>
                </a:cxn>
                <a:cxn ang="0">
                  <a:pos x="40" y="16"/>
                </a:cxn>
                <a:cxn ang="0">
                  <a:pos x="34" y="16"/>
                </a:cxn>
                <a:cxn ang="0">
                  <a:pos x="30" y="19"/>
                </a:cxn>
                <a:cxn ang="0">
                  <a:pos x="4" y="34"/>
                </a:cxn>
                <a:cxn ang="0">
                  <a:pos x="0" y="26"/>
                </a:cxn>
                <a:cxn ang="0">
                  <a:pos x="30" y="7"/>
                </a:cxn>
                <a:cxn ang="0">
                  <a:pos x="34" y="4"/>
                </a:cxn>
                <a:cxn ang="0">
                  <a:pos x="41" y="0"/>
                </a:cxn>
              </a:cxnLst>
              <a:rect l="0" t="0" r="r" b="b"/>
              <a:pathLst>
                <a:path w="73" h="87">
                  <a:moveTo>
                    <a:pt x="41" y="0"/>
                  </a:moveTo>
                  <a:lnTo>
                    <a:pt x="45" y="6"/>
                  </a:lnTo>
                  <a:lnTo>
                    <a:pt x="39" y="11"/>
                  </a:lnTo>
                  <a:lnTo>
                    <a:pt x="42" y="12"/>
                  </a:lnTo>
                  <a:lnTo>
                    <a:pt x="47" y="12"/>
                  </a:lnTo>
                  <a:lnTo>
                    <a:pt x="50" y="14"/>
                  </a:lnTo>
                  <a:lnTo>
                    <a:pt x="56" y="20"/>
                  </a:lnTo>
                  <a:lnTo>
                    <a:pt x="58" y="24"/>
                  </a:lnTo>
                  <a:lnTo>
                    <a:pt x="58" y="29"/>
                  </a:lnTo>
                  <a:lnTo>
                    <a:pt x="57" y="33"/>
                  </a:lnTo>
                  <a:lnTo>
                    <a:pt x="54" y="38"/>
                  </a:lnTo>
                  <a:lnTo>
                    <a:pt x="59" y="38"/>
                  </a:lnTo>
                  <a:lnTo>
                    <a:pt x="63" y="39"/>
                  </a:lnTo>
                  <a:lnTo>
                    <a:pt x="67" y="40"/>
                  </a:lnTo>
                  <a:lnTo>
                    <a:pt x="69" y="43"/>
                  </a:lnTo>
                  <a:lnTo>
                    <a:pt x="72" y="47"/>
                  </a:lnTo>
                  <a:lnTo>
                    <a:pt x="73" y="51"/>
                  </a:lnTo>
                  <a:lnTo>
                    <a:pt x="73" y="58"/>
                  </a:lnTo>
                  <a:lnTo>
                    <a:pt x="70" y="65"/>
                  </a:lnTo>
                  <a:lnTo>
                    <a:pt x="62" y="71"/>
                  </a:lnTo>
                  <a:lnTo>
                    <a:pt x="38" y="87"/>
                  </a:lnTo>
                  <a:lnTo>
                    <a:pt x="32" y="80"/>
                  </a:lnTo>
                  <a:lnTo>
                    <a:pt x="57" y="65"/>
                  </a:lnTo>
                  <a:lnTo>
                    <a:pt x="61" y="61"/>
                  </a:lnTo>
                  <a:lnTo>
                    <a:pt x="66" y="54"/>
                  </a:lnTo>
                  <a:lnTo>
                    <a:pt x="66" y="51"/>
                  </a:lnTo>
                  <a:lnTo>
                    <a:pt x="61" y="44"/>
                  </a:lnTo>
                  <a:lnTo>
                    <a:pt x="54" y="42"/>
                  </a:lnTo>
                  <a:lnTo>
                    <a:pt x="51" y="42"/>
                  </a:lnTo>
                  <a:lnTo>
                    <a:pt x="47" y="44"/>
                  </a:lnTo>
                  <a:lnTo>
                    <a:pt x="21" y="61"/>
                  </a:lnTo>
                  <a:lnTo>
                    <a:pt x="16" y="53"/>
                  </a:lnTo>
                  <a:lnTo>
                    <a:pt x="41" y="38"/>
                  </a:lnTo>
                  <a:lnTo>
                    <a:pt x="45" y="34"/>
                  </a:lnTo>
                  <a:lnTo>
                    <a:pt x="48" y="31"/>
                  </a:lnTo>
                  <a:lnTo>
                    <a:pt x="49" y="28"/>
                  </a:lnTo>
                  <a:lnTo>
                    <a:pt x="49" y="24"/>
                  </a:lnTo>
                  <a:lnTo>
                    <a:pt x="48" y="21"/>
                  </a:lnTo>
                  <a:lnTo>
                    <a:pt x="45" y="19"/>
                  </a:lnTo>
                  <a:lnTo>
                    <a:pt x="43" y="18"/>
                  </a:lnTo>
                  <a:lnTo>
                    <a:pt x="40" y="16"/>
                  </a:lnTo>
                  <a:lnTo>
                    <a:pt x="34" y="16"/>
                  </a:lnTo>
                  <a:lnTo>
                    <a:pt x="30" y="19"/>
                  </a:lnTo>
                  <a:lnTo>
                    <a:pt x="4" y="34"/>
                  </a:lnTo>
                  <a:lnTo>
                    <a:pt x="0" y="26"/>
                  </a:lnTo>
                  <a:lnTo>
                    <a:pt x="30" y="7"/>
                  </a:lnTo>
                  <a:lnTo>
                    <a:pt x="34" y="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48" name="Freeform 124"/>
            <p:cNvSpPr>
              <a:spLocks noEditPoints="1"/>
            </p:cNvSpPr>
            <p:nvPr/>
          </p:nvSpPr>
          <p:spPr bwMode="auto">
            <a:xfrm>
              <a:off x="5873750" y="2247900"/>
              <a:ext cx="122238" cy="93663"/>
            </a:xfrm>
            <a:custGeom>
              <a:avLst/>
              <a:gdLst/>
              <a:ahLst/>
              <a:cxnLst>
                <a:cxn ang="0">
                  <a:pos x="54" y="17"/>
                </a:cxn>
                <a:cxn ang="0">
                  <a:pos x="50" y="18"/>
                </a:cxn>
                <a:cxn ang="0">
                  <a:pos x="48" y="19"/>
                </a:cxn>
                <a:cxn ang="0">
                  <a:pos x="47" y="21"/>
                </a:cxn>
                <a:cxn ang="0">
                  <a:pos x="39" y="25"/>
                </a:cxn>
                <a:cxn ang="0">
                  <a:pos x="34" y="30"/>
                </a:cxn>
                <a:cxn ang="0">
                  <a:pos x="32" y="33"/>
                </a:cxn>
                <a:cxn ang="0">
                  <a:pos x="32" y="37"/>
                </a:cxn>
                <a:cxn ang="0">
                  <a:pos x="34" y="44"/>
                </a:cxn>
                <a:cxn ang="0">
                  <a:pos x="41" y="50"/>
                </a:cxn>
                <a:cxn ang="0">
                  <a:pos x="49" y="51"/>
                </a:cxn>
                <a:cxn ang="0">
                  <a:pos x="59" y="46"/>
                </a:cxn>
                <a:cxn ang="0">
                  <a:pos x="66" y="41"/>
                </a:cxn>
                <a:cxn ang="0">
                  <a:pos x="69" y="33"/>
                </a:cxn>
                <a:cxn ang="0">
                  <a:pos x="67" y="24"/>
                </a:cxn>
                <a:cxn ang="0">
                  <a:pos x="64" y="22"/>
                </a:cxn>
                <a:cxn ang="0">
                  <a:pos x="61" y="19"/>
                </a:cxn>
                <a:cxn ang="0">
                  <a:pos x="54" y="17"/>
                </a:cxn>
                <a:cxn ang="0">
                  <a:pos x="59" y="0"/>
                </a:cxn>
                <a:cxn ang="0">
                  <a:pos x="63" y="8"/>
                </a:cxn>
                <a:cxn ang="0">
                  <a:pos x="57" y="13"/>
                </a:cxn>
                <a:cxn ang="0">
                  <a:pos x="67" y="15"/>
                </a:cxn>
                <a:cxn ang="0">
                  <a:pos x="75" y="23"/>
                </a:cxn>
                <a:cxn ang="0">
                  <a:pos x="77" y="31"/>
                </a:cxn>
                <a:cxn ang="0">
                  <a:pos x="77" y="40"/>
                </a:cxn>
                <a:cxn ang="0">
                  <a:pos x="72" y="47"/>
                </a:cxn>
                <a:cxn ang="0">
                  <a:pos x="64" y="54"/>
                </a:cxn>
                <a:cxn ang="0">
                  <a:pos x="53" y="59"/>
                </a:cxn>
                <a:cxn ang="0">
                  <a:pos x="43" y="59"/>
                </a:cxn>
                <a:cxn ang="0">
                  <a:pos x="35" y="55"/>
                </a:cxn>
                <a:cxn ang="0">
                  <a:pos x="29" y="50"/>
                </a:cxn>
                <a:cxn ang="0">
                  <a:pos x="26" y="41"/>
                </a:cxn>
                <a:cxn ang="0">
                  <a:pos x="26" y="36"/>
                </a:cxn>
                <a:cxn ang="0">
                  <a:pos x="28" y="32"/>
                </a:cxn>
                <a:cxn ang="0">
                  <a:pos x="4" y="46"/>
                </a:cxn>
                <a:cxn ang="0">
                  <a:pos x="0" y="39"/>
                </a:cxn>
                <a:cxn ang="0">
                  <a:pos x="45" y="9"/>
                </a:cxn>
                <a:cxn ang="0">
                  <a:pos x="51" y="7"/>
                </a:cxn>
                <a:cxn ang="0">
                  <a:pos x="56" y="4"/>
                </a:cxn>
                <a:cxn ang="0">
                  <a:pos x="59" y="0"/>
                </a:cxn>
              </a:cxnLst>
              <a:rect l="0" t="0" r="r" b="b"/>
              <a:pathLst>
                <a:path w="77" h="59">
                  <a:moveTo>
                    <a:pt x="54" y="17"/>
                  </a:moveTo>
                  <a:lnTo>
                    <a:pt x="50" y="18"/>
                  </a:lnTo>
                  <a:lnTo>
                    <a:pt x="48" y="19"/>
                  </a:lnTo>
                  <a:lnTo>
                    <a:pt x="47" y="21"/>
                  </a:lnTo>
                  <a:lnTo>
                    <a:pt x="39" y="25"/>
                  </a:lnTo>
                  <a:lnTo>
                    <a:pt x="34" y="30"/>
                  </a:lnTo>
                  <a:lnTo>
                    <a:pt x="32" y="33"/>
                  </a:lnTo>
                  <a:lnTo>
                    <a:pt x="32" y="37"/>
                  </a:lnTo>
                  <a:lnTo>
                    <a:pt x="34" y="44"/>
                  </a:lnTo>
                  <a:lnTo>
                    <a:pt x="41" y="50"/>
                  </a:lnTo>
                  <a:lnTo>
                    <a:pt x="49" y="51"/>
                  </a:lnTo>
                  <a:lnTo>
                    <a:pt x="59" y="46"/>
                  </a:lnTo>
                  <a:lnTo>
                    <a:pt x="66" y="41"/>
                  </a:lnTo>
                  <a:lnTo>
                    <a:pt x="69" y="33"/>
                  </a:lnTo>
                  <a:lnTo>
                    <a:pt x="67" y="24"/>
                  </a:lnTo>
                  <a:lnTo>
                    <a:pt x="64" y="22"/>
                  </a:lnTo>
                  <a:lnTo>
                    <a:pt x="61" y="19"/>
                  </a:lnTo>
                  <a:lnTo>
                    <a:pt x="54" y="17"/>
                  </a:lnTo>
                  <a:close/>
                  <a:moveTo>
                    <a:pt x="59" y="0"/>
                  </a:moveTo>
                  <a:lnTo>
                    <a:pt x="63" y="8"/>
                  </a:lnTo>
                  <a:lnTo>
                    <a:pt x="57" y="13"/>
                  </a:lnTo>
                  <a:lnTo>
                    <a:pt x="67" y="15"/>
                  </a:lnTo>
                  <a:lnTo>
                    <a:pt x="75" y="23"/>
                  </a:lnTo>
                  <a:lnTo>
                    <a:pt x="77" y="31"/>
                  </a:lnTo>
                  <a:lnTo>
                    <a:pt x="77" y="40"/>
                  </a:lnTo>
                  <a:lnTo>
                    <a:pt x="72" y="47"/>
                  </a:lnTo>
                  <a:lnTo>
                    <a:pt x="64" y="54"/>
                  </a:lnTo>
                  <a:lnTo>
                    <a:pt x="53" y="59"/>
                  </a:lnTo>
                  <a:lnTo>
                    <a:pt x="43" y="59"/>
                  </a:lnTo>
                  <a:lnTo>
                    <a:pt x="35" y="55"/>
                  </a:lnTo>
                  <a:lnTo>
                    <a:pt x="29" y="50"/>
                  </a:lnTo>
                  <a:lnTo>
                    <a:pt x="26" y="41"/>
                  </a:lnTo>
                  <a:lnTo>
                    <a:pt x="26" y="36"/>
                  </a:lnTo>
                  <a:lnTo>
                    <a:pt x="28" y="32"/>
                  </a:lnTo>
                  <a:lnTo>
                    <a:pt x="4" y="46"/>
                  </a:lnTo>
                  <a:lnTo>
                    <a:pt x="0" y="39"/>
                  </a:lnTo>
                  <a:lnTo>
                    <a:pt x="45" y="9"/>
                  </a:lnTo>
                  <a:lnTo>
                    <a:pt x="51" y="7"/>
                  </a:lnTo>
                  <a:lnTo>
                    <a:pt x="56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49" name="Freeform 125"/>
            <p:cNvSpPr>
              <a:spLocks/>
            </p:cNvSpPr>
            <p:nvPr/>
          </p:nvSpPr>
          <p:spPr bwMode="auto">
            <a:xfrm>
              <a:off x="5957888" y="2328863"/>
              <a:ext cx="95250" cy="100013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42" y="8"/>
                </a:cxn>
                <a:cxn ang="0">
                  <a:pos x="19" y="22"/>
                </a:cxn>
                <a:cxn ang="0">
                  <a:pos x="13" y="28"/>
                </a:cxn>
                <a:cxn ang="0">
                  <a:pos x="9" y="33"/>
                </a:cxn>
                <a:cxn ang="0">
                  <a:pos x="11" y="40"/>
                </a:cxn>
                <a:cxn ang="0">
                  <a:pos x="16" y="45"/>
                </a:cxn>
                <a:cxn ang="0">
                  <a:pos x="19" y="46"/>
                </a:cxn>
                <a:cxn ang="0">
                  <a:pos x="27" y="46"/>
                </a:cxn>
                <a:cxn ang="0">
                  <a:pos x="29" y="45"/>
                </a:cxn>
                <a:cxn ang="0">
                  <a:pos x="55" y="28"/>
                </a:cxn>
                <a:cxn ang="0">
                  <a:pos x="60" y="36"/>
                </a:cxn>
                <a:cxn ang="0">
                  <a:pos x="29" y="55"/>
                </a:cxn>
                <a:cxn ang="0">
                  <a:pos x="23" y="59"/>
                </a:cxn>
                <a:cxn ang="0">
                  <a:pos x="17" y="63"/>
                </a:cxn>
                <a:cxn ang="0">
                  <a:pos x="14" y="56"/>
                </a:cxn>
                <a:cxn ang="0">
                  <a:pos x="20" y="51"/>
                </a:cxn>
                <a:cxn ang="0">
                  <a:pos x="19" y="50"/>
                </a:cxn>
                <a:cxn ang="0">
                  <a:pos x="14" y="50"/>
                </a:cxn>
                <a:cxn ang="0">
                  <a:pos x="7" y="46"/>
                </a:cxn>
                <a:cxn ang="0">
                  <a:pos x="4" y="41"/>
                </a:cxn>
                <a:cxn ang="0">
                  <a:pos x="0" y="36"/>
                </a:cxn>
                <a:cxn ang="0">
                  <a:pos x="0" y="29"/>
                </a:cxn>
                <a:cxn ang="0">
                  <a:pos x="5" y="22"/>
                </a:cxn>
                <a:cxn ang="0">
                  <a:pos x="13" y="16"/>
                </a:cxn>
                <a:cxn ang="0">
                  <a:pos x="37" y="0"/>
                </a:cxn>
              </a:cxnLst>
              <a:rect l="0" t="0" r="r" b="b"/>
              <a:pathLst>
                <a:path w="60" h="63">
                  <a:moveTo>
                    <a:pt x="37" y="0"/>
                  </a:moveTo>
                  <a:lnTo>
                    <a:pt x="42" y="8"/>
                  </a:lnTo>
                  <a:lnTo>
                    <a:pt x="19" y="22"/>
                  </a:lnTo>
                  <a:lnTo>
                    <a:pt x="13" y="28"/>
                  </a:lnTo>
                  <a:lnTo>
                    <a:pt x="9" y="33"/>
                  </a:lnTo>
                  <a:lnTo>
                    <a:pt x="11" y="40"/>
                  </a:lnTo>
                  <a:lnTo>
                    <a:pt x="16" y="45"/>
                  </a:lnTo>
                  <a:lnTo>
                    <a:pt x="19" y="46"/>
                  </a:lnTo>
                  <a:lnTo>
                    <a:pt x="27" y="46"/>
                  </a:lnTo>
                  <a:lnTo>
                    <a:pt x="29" y="45"/>
                  </a:lnTo>
                  <a:lnTo>
                    <a:pt x="55" y="28"/>
                  </a:lnTo>
                  <a:lnTo>
                    <a:pt x="60" y="36"/>
                  </a:lnTo>
                  <a:lnTo>
                    <a:pt x="29" y="55"/>
                  </a:lnTo>
                  <a:lnTo>
                    <a:pt x="23" y="59"/>
                  </a:lnTo>
                  <a:lnTo>
                    <a:pt x="17" y="63"/>
                  </a:lnTo>
                  <a:lnTo>
                    <a:pt x="14" y="56"/>
                  </a:lnTo>
                  <a:lnTo>
                    <a:pt x="20" y="51"/>
                  </a:lnTo>
                  <a:lnTo>
                    <a:pt x="19" y="50"/>
                  </a:lnTo>
                  <a:lnTo>
                    <a:pt x="14" y="50"/>
                  </a:lnTo>
                  <a:lnTo>
                    <a:pt x="7" y="46"/>
                  </a:lnTo>
                  <a:lnTo>
                    <a:pt x="4" y="41"/>
                  </a:lnTo>
                  <a:lnTo>
                    <a:pt x="0" y="36"/>
                  </a:lnTo>
                  <a:lnTo>
                    <a:pt x="0" y="29"/>
                  </a:lnTo>
                  <a:lnTo>
                    <a:pt x="5" y="22"/>
                  </a:lnTo>
                  <a:lnTo>
                    <a:pt x="13" y="1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50" name="Freeform 126"/>
            <p:cNvSpPr>
              <a:spLocks/>
            </p:cNvSpPr>
            <p:nvPr/>
          </p:nvSpPr>
          <p:spPr bwMode="auto">
            <a:xfrm>
              <a:off x="6007100" y="2398713"/>
              <a:ext cx="84138" cy="809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8" y="6"/>
                </a:cxn>
                <a:cxn ang="0">
                  <a:pos x="45" y="2"/>
                </a:cxn>
                <a:cxn ang="0">
                  <a:pos x="53" y="7"/>
                </a:cxn>
                <a:cxn ang="0">
                  <a:pos x="42" y="14"/>
                </a:cxn>
                <a:cxn ang="0">
                  <a:pos x="50" y="25"/>
                </a:cxn>
                <a:cxn ang="0">
                  <a:pos x="43" y="29"/>
                </a:cxn>
                <a:cxn ang="0">
                  <a:pos x="36" y="17"/>
                </a:cxn>
                <a:cxn ang="0">
                  <a:pos x="14" y="32"/>
                </a:cxn>
                <a:cxn ang="0">
                  <a:pos x="11" y="34"/>
                </a:cxn>
                <a:cxn ang="0">
                  <a:pos x="8" y="37"/>
                </a:cxn>
                <a:cxn ang="0">
                  <a:pos x="8" y="40"/>
                </a:cxn>
                <a:cxn ang="0">
                  <a:pos x="10" y="42"/>
                </a:cxn>
                <a:cxn ang="0">
                  <a:pos x="11" y="45"/>
                </a:cxn>
                <a:cxn ang="0">
                  <a:pos x="13" y="47"/>
                </a:cxn>
                <a:cxn ang="0">
                  <a:pos x="7" y="51"/>
                </a:cxn>
                <a:cxn ang="0">
                  <a:pos x="4" y="48"/>
                </a:cxn>
                <a:cxn ang="0">
                  <a:pos x="0" y="41"/>
                </a:cxn>
                <a:cxn ang="0">
                  <a:pos x="0" y="34"/>
                </a:cxn>
                <a:cxn ang="0">
                  <a:pos x="4" y="28"/>
                </a:cxn>
                <a:cxn ang="0">
                  <a:pos x="8" y="24"/>
                </a:cxn>
                <a:cxn ang="0">
                  <a:pos x="32" y="10"/>
                </a:cxn>
                <a:cxn ang="0">
                  <a:pos x="28" y="3"/>
                </a:cxn>
                <a:cxn ang="0">
                  <a:pos x="34" y="0"/>
                </a:cxn>
              </a:cxnLst>
              <a:rect l="0" t="0" r="r" b="b"/>
              <a:pathLst>
                <a:path w="53" h="51">
                  <a:moveTo>
                    <a:pt x="34" y="0"/>
                  </a:moveTo>
                  <a:lnTo>
                    <a:pt x="38" y="6"/>
                  </a:lnTo>
                  <a:lnTo>
                    <a:pt x="45" y="2"/>
                  </a:lnTo>
                  <a:lnTo>
                    <a:pt x="53" y="7"/>
                  </a:lnTo>
                  <a:lnTo>
                    <a:pt x="42" y="14"/>
                  </a:lnTo>
                  <a:lnTo>
                    <a:pt x="50" y="25"/>
                  </a:lnTo>
                  <a:lnTo>
                    <a:pt x="43" y="29"/>
                  </a:lnTo>
                  <a:lnTo>
                    <a:pt x="36" y="17"/>
                  </a:lnTo>
                  <a:lnTo>
                    <a:pt x="14" y="32"/>
                  </a:lnTo>
                  <a:lnTo>
                    <a:pt x="11" y="34"/>
                  </a:lnTo>
                  <a:lnTo>
                    <a:pt x="8" y="37"/>
                  </a:lnTo>
                  <a:lnTo>
                    <a:pt x="8" y="40"/>
                  </a:lnTo>
                  <a:lnTo>
                    <a:pt x="10" y="42"/>
                  </a:lnTo>
                  <a:lnTo>
                    <a:pt x="11" y="45"/>
                  </a:lnTo>
                  <a:lnTo>
                    <a:pt x="13" y="47"/>
                  </a:lnTo>
                  <a:lnTo>
                    <a:pt x="7" y="51"/>
                  </a:lnTo>
                  <a:lnTo>
                    <a:pt x="4" y="48"/>
                  </a:lnTo>
                  <a:lnTo>
                    <a:pt x="0" y="41"/>
                  </a:lnTo>
                  <a:lnTo>
                    <a:pt x="0" y="34"/>
                  </a:lnTo>
                  <a:lnTo>
                    <a:pt x="4" y="28"/>
                  </a:lnTo>
                  <a:lnTo>
                    <a:pt x="8" y="24"/>
                  </a:lnTo>
                  <a:lnTo>
                    <a:pt x="32" y="10"/>
                  </a:lnTo>
                  <a:lnTo>
                    <a:pt x="28" y="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51" name="Freeform 127"/>
            <p:cNvSpPr>
              <a:spLocks noEditPoints="1"/>
            </p:cNvSpPr>
            <p:nvPr/>
          </p:nvSpPr>
          <p:spPr bwMode="auto">
            <a:xfrm>
              <a:off x="6037263" y="2460625"/>
              <a:ext cx="80963" cy="80963"/>
            </a:xfrm>
            <a:custGeom>
              <a:avLst/>
              <a:gdLst/>
              <a:ahLst/>
              <a:cxnLst>
                <a:cxn ang="0">
                  <a:pos x="29" y="8"/>
                </a:cxn>
                <a:cxn ang="0">
                  <a:pos x="22" y="10"/>
                </a:cxn>
                <a:cxn ang="0">
                  <a:pos x="35" y="32"/>
                </a:cxn>
                <a:cxn ang="0">
                  <a:pos x="41" y="28"/>
                </a:cxn>
                <a:cxn ang="0">
                  <a:pos x="43" y="21"/>
                </a:cxn>
                <a:cxn ang="0">
                  <a:pos x="42" y="13"/>
                </a:cxn>
                <a:cxn ang="0">
                  <a:pos x="35" y="9"/>
                </a:cxn>
                <a:cxn ang="0">
                  <a:pos x="29" y="8"/>
                </a:cxn>
                <a:cxn ang="0">
                  <a:pos x="32" y="0"/>
                </a:cxn>
                <a:cxn ang="0">
                  <a:pos x="41" y="3"/>
                </a:cxn>
                <a:cxn ang="0">
                  <a:pos x="48" y="11"/>
                </a:cxn>
                <a:cxn ang="0">
                  <a:pos x="51" y="21"/>
                </a:cxn>
                <a:cxn ang="0">
                  <a:pos x="49" y="29"/>
                </a:cxn>
                <a:cxn ang="0">
                  <a:pos x="44" y="36"/>
                </a:cxn>
                <a:cxn ang="0">
                  <a:pos x="39" y="41"/>
                </a:cxn>
                <a:cxn ang="0">
                  <a:pos x="37" y="42"/>
                </a:cxn>
                <a:cxn ang="0">
                  <a:pos x="34" y="42"/>
                </a:cxn>
                <a:cxn ang="0">
                  <a:pos x="16" y="13"/>
                </a:cxn>
                <a:cxn ang="0">
                  <a:pos x="9" y="20"/>
                </a:cxn>
                <a:cxn ang="0">
                  <a:pos x="7" y="29"/>
                </a:cxn>
                <a:cxn ang="0">
                  <a:pos x="11" y="37"/>
                </a:cxn>
                <a:cxn ang="0">
                  <a:pos x="14" y="41"/>
                </a:cxn>
                <a:cxn ang="0">
                  <a:pos x="16" y="45"/>
                </a:cxn>
                <a:cxn ang="0">
                  <a:pos x="20" y="47"/>
                </a:cxn>
                <a:cxn ang="0">
                  <a:pos x="15" y="51"/>
                </a:cxn>
                <a:cxn ang="0">
                  <a:pos x="13" y="50"/>
                </a:cxn>
                <a:cxn ang="0">
                  <a:pos x="10" y="47"/>
                </a:cxn>
                <a:cxn ang="0">
                  <a:pos x="7" y="43"/>
                </a:cxn>
                <a:cxn ang="0">
                  <a:pos x="4" y="39"/>
                </a:cxn>
                <a:cxn ang="0">
                  <a:pos x="0" y="30"/>
                </a:cxn>
                <a:cxn ang="0">
                  <a:pos x="0" y="20"/>
                </a:cxn>
                <a:cxn ang="0">
                  <a:pos x="4" y="12"/>
                </a:cxn>
                <a:cxn ang="0">
                  <a:pos x="12" y="5"/>
                </a:cxn>
                <a:cxn ang="0">
                  <a:pos x="22" y="1"/>
                </a:cxn>
                <a:cxn ang="0">
                  <a:pos x="32" y="0"/>
                </a:cxn>
              </a:cxnLst>
              <a:rect l="0" t="0" r="r" b="b"/>
              <a:pathLst>
                <a:path w="51" h="51">
                  <a:moveTo>
                    <a:pt x="29" y="8"/>
                  </a:moveTo>
                  <a:lnTo>
                    <a:pt x="22" y="10"/>
                  </a:lnTo>
                  <a:lnTo>
                    <a:pt x="35" y="32"/>
                  </a:lnTo>
                  <a:lnTo>
                    <a:pt x="41" y="28"/>
                  </a:lnTo>
                  <a:lnTo>
                    <a:pt x="43" y="21"/>
                  </a:lnTo>
                  <a:lnTo>
                    <a:pt x="42" y="13"/>
                  </a:lnTo>
                  <a:lnTo>
                    <a:pt x="35" y="9"/>
                  </a:lnTo>
                  <a:lnTo>
                    <a:pt x="29" y="8"/>
                  </a:lnTo>
                  <a:close/>
                  <a:moveTo>
                    <a:pt x="32" y="0"/>
                  </a:moveTo>
                  <a:lnTo>
                    <a:pt x="41" y="3"/>
                  </a:lnTo>
                  <a:lnTo>
                    <a:pt x="48" y="11"/>
                  </a:lnTo>
                  <a:lnTo>
                    <a:pt x="51" y="21"/>
                  </a:lnTo>
                  <a:lnTo>
                    <a:pt x="49" y="29"/>
                  </a:lnTo>
                  <a:lnTo>
                    <a:pt x="44" y="36"/>
                  </a:lnTo>
                  <a:lnTo>
                    <a:pt x="39" y="41"/>
                  </a:lnTo>
                  <a:lnTo>
                    <a:pt x="37" y="42"/>
                  </a:lnTo>
                  <a:lnTo>
                    <a:pt x="34" y="42"/>
                  </a:lnTo>
                  <a:lnTo>
                    <a:pt x="16" y="13"/>
                  </a:lnTo>
                  <a:lnTo>
                    <a:pt x="9" y="20"/>
                  </a:lnTo>
                  <a:lnTo>
                    <a:pt x="7" y="29"/>
                  </a:lnTo>
                  <a:lnTo>
                    <a:pt x="11" y="37"/>
                  </a:lnTo>
                  <a:lnTo>
                    <a:pt x="14" y="41"/>
                  </a:lnTo>
                  <a:lnTo>
                    <a:pt x="16" y="45"/>
                  </a:lnTo>
                  <a:lnTo>
                    <a:pt x="20" y="47"/>
                  </a:lnTo>
                  <a:lnTo>
                    <a:pt x="15" y="51"/>
                  </a:lnTo>
                  <a:lnTo>
                    <a:pt x="13" y="50"/>
                  </a:lnTo>
                  <a:lnTo>
                    <a:pt x="10" y="47"/>
                  </a:lnTo>
                  <a:lnTo>
                    <a:pt x="7" y="43"/>
                  </a:lnTo>
                  <a:lnTo>
                    <a:pt x="4" y="39"/>
                  </a:lnTo>
                  <a:lnTo>
                    <a:pt x="0" y="30"/>
                  </a:lnTo>
                  <a:lnTo>
                    <a:pt x="0" y="20"/>
                  </a:lnTo>
                  <a:lnTo>
                    <a:pt x="4" y="12"/>
                  </a:lnTo>
                  <a:lnTo>
                    <a:pt x="12" y="5"/>
                  </a:lnTo>
                  <a:lnTo>
                    <a:pt x="22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52" name="Freeform 128"/>
            <p:cNvSpPr>
              <a:spLocks/>
            </p:cNvSpPr>
            <p:nvPr/>
          </p:nvSpPr>
          <p:spPr bwMode="auto">
            <a:xfrm>
              <a:off x="6070600" y="2520950"/>
              <a:ext cx="88900" cy="55563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7" y="7"/>
                </a:cxn>
                <a:cxn ang="0">
                  <a:pos x="38" y="12"/>
                </a:cxn>
                <a:cxn ang="0">
                  <a:pos x="47" y="12"/>
                </a:cxn>
                <a:cxn ang="0">
                  <a:pos x="50" y="14"/>
                </a:cxn>
                <a:cxn ang="0">
                  <a:pos x="52" y="16"/>
                </a:cxn>
                <a:cxn ang="0">
                  <a:pos x="55" y="19"/>
                </a:cxn>
                <a:cxn ang="0">
                  <a:pos x="56" y="20"/>
                </a:cxn>
                <a:cxn ang="0">
                  <a:pos x="56" y="21"/>
                </a:cxn>
                <a:cxn ang="0">
                  <a:pos x="49" y="26"/>
                </a:cxn>
                <a:cxn ang="0">
                  <a:pos x="48" y="24"/>
                </a:cxn>
                <a:cxn ang="0">
                  <a:pos x="48" y="22"/>
                </a:cxn>
                <a:cxn ang="0">
                  <a:pos x="45" y="20"/>
                </a:cxn>
                <a:cxn ang="0">
                  <a:pos x="42" y="18"/>
                </a:cxn>
                <a:cxn ang="0">
                  <a:pos x="35" y="18"/>
                </a:cxn>
                <a:cxn ang="0">
                  <a:pos x="31" y="19"/>
                </a:cxn>
                <a:cxn ang="0">
                  <a:pos x="29" y="19"/>
                </a:cxn>
                <a:cxn ang="0">
                  <a:pos x="28" y="20"/>
                </a:cxn>
                <a:cxn ang="0">
                  <a:pos x="4" y="35"/>
                </a:cxn>
                <a:cxn ang="0">
                  <a:pos x="0" y="27"/>
                </a:cxn>
                <a:cxn ang="0">
                  <a:pos x="29" y="9"/>
                </a:cxn>
                <a:cxn ang="0">
                  <a:pos x="42" y="0"/>
                </a:cxn>
              </a:cxnLst>
              <a:rect l="0" t="0" r="r" b="b"/>
              <a:pathLst>
                <a:path w="56" h="35">
                  <a:moveTo>
                    <a:pt x="42" y="0"/>
                  </a:moveTo>
                  <a:lnTo>
                    <a:pt x="47" y="7"/>
                  </a:lnTo>
                  <a:lnTo>
                    <a:pt x="38" y="12"/>
                  </a:lnTo>
                  <a:lnTo>
                    <a:pt x="47" y="12"/>
                  </a:lnTo>
                  <a:lnTo>
                    <a:pt x="50" y="14"/>
                  </a:lnTo>
                  <a:lnTo>
                    <a:pt x="52" y="16"/>
                  </a:lnTo>
                  <a:lnTo>
                    <a:pt x="55" y="19"/>
                  </a:lnTo>
                  <a:lnTo>
                    <a:pt x="56" y="20"/>
                  </a:lnTo>
                  <a:lnTo>
                    <a:pt x="56" y="21"/>
                  </a:lnTo>
                  <a:lnTo>
                    <a:pt x="49" y="26"/>
                  </a:lnTo>
                  <a:lnTo>
                    <a:pt x="48" y="24"/>
                  </a:lnTo>
                  <a:lnTo>
                    <a:pt x="48" y="22"/>
                  </a:lnTo>
                  <a:lnTo>
                    <a:pt x="45" y="20"/>
                  </a:lnTo>
                  <a:lnTo>
                    <a:pt x="42" y="18"/>
                  </a:lnTo>
                  <a:lnTo>
                    <a:pt x="35" y="18"/>
                  </a:lnTo>
                  <a:lnTo>
                    <a:pt x="31" y="19"/>
                  </a:lnTo>
                  <a:lnTo>
                    <a:pt x="29" y="19"/>
                  </a:lnTo>
                  <a:lnTo>
                    <a:pt x="28" y="20"/>
                  </a:lnTo>
                  <a:lnTo>
                    <a:pt x="4" y="35"/>
                  </a:lnTo>
                  <a:lnTo>
                    <a:pt x="0" y="27"/>
                  </a:lnTo>
                  <a:lnTo>
                    <a:pt x="29" y="9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53" name="Freeform 129"/>
            <p:cNvSpPr>
              <a:spLocks/>
            </p:cNvSpPr>
            <p:nvPr/>
          </p:nvSpPr>
          <p:spPr bwMode="auto">
            <a:xfrm>
              <a:off x="6127750" y="2606675"/>
              <a:ext cx="84138" cy="7937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32" y="1"/>
                </a:cxn>
                <a:cxn ang="0">
                  <a:pos x="41" y="4"/>
                </a:cxn>
                <a:cxn ang="0">
                  <a:pos x="49" y="13"/>
                </a:cxn>
                <a:cxn ang="0">
                  <a:pos x="53" y="22"/>
                </a:cxn>
                <a:cxn ang="0">
                  <a:pos x="53" y="25"/>
                </a:cxn>
                <a:cxn ang="0">
                  <a:pos x="47" y="27"/>
                </a:cxn>
                <a:cxn ang="0">
                  <a:pos x="47" y="24"/>
                </a:cxn>
                <a:cxn ang="0">
                  <a:pos x="46" y="21"/>
                </a:cxn>
                <a:cxn ang="0">
                  <a:pos x="43" y="16"/>
                </a:cxn>
                <a:cxn ang="0">
                  <a:pos x="38" y="11"/>
                </a:cxn>
                <a:cxn ang="0">
                  <a:pos x="31" y="9"/>
                </a:cxn>
                <a:cxn ang="0">
                  <a:pos x="24" y="9"/>
                </a:cxn>
                <a:cxn ang="0">
                  <a:pos x="18" y="12"/>
                </a:cxn>
                <a:cxn ang="0">
                  <a:pos x="10" y="19"/>
                </a:cxn>
                <a:cxn ang="0">
                  <a:pos x="8" y="28"/>
                </a:cxn>
                <a:cxn ang="0">
                  <a:pos x="11" y="37"/>
                </a:cxn>
                <a:cxn ang="0">
                  <a:pos x="13" y="40"/>
                </a:cxn>
                <a:cxn ang="0">
                  <a:pos x="16" y="42"/>
                </a:cxn>
                <a:cxn ang="0">
                  <a:pos x="19" y="44"/>
                </a:cxn>
                <a:cxn ang="0">
                  <a:pos x="14" y="50"/>
                </a:cxn>
                <a:cxn ang="0">
                  <a:pos x="6" y="42"/>
                </a:cxn>
                <a:cxn ang="0">
                  <a:pos x="4" y="39"/>
                </a:cxn>
                <a:cxn ang="0">
                  <a:pos x="0" y="29"/>
                </a:cxn>
                <a:cxn ang="0">
                  <a:pos x="0" y="20"/>
                </a:cxn>
                <a:cxn ang="0">
                  <a:pos x="4" y="11"/>
                </a:cxn>
                <a:cxn ang="0">
                  <a:pos x="12" y="4"/>
                </a:cxn>
                <a:cxn ang="0">
                  <a:pos x="22" y="0"/>
                </a:cxn>
              </a:cxnLst>
              <a:rect l="0" t="0" r="r" b="b"/>
              <a:pathLst>
                <a:path w="53" h="50">
                  <a:moveTo>
                    <a:pt x="22" y="0"/>
                  </a:moveTo>
                  <a:lnTo>
                    <a:pt x="32" y="1"/>
                  </a:lnTo>
                  <a:lnTo>
                    <a:pt x="41" y="4"/>
                  </a:lnTo>
                  <a:lnTo>
                    <a:pt x="49" y="13"/>
                  </a:lnTo>
                  <a:lnTo>
                    <a:pt x="53" y="22"/>
                  </a:lnTo>
                  <a:lnTo>
                    <a:pt x="53" y="25"/>
                  </a:lnTo>
                  <a:lnTo>
                    <a:pt x="47" y="27"/>
                  </a:lnTo>
                  <a:lnTo>
                    <a:pt x="47" y="24"/>
                  </a:lnTo>
                  <a:lnTo>
                    <a:pt x="46" y="21"/>
                  </a:lnTo>
                  <a:lnTo>
                    <a:pt x="43" y="16"/>
                  </a:lnTo>
                  <a:lnTo>
                    <a:pt x="38" y="11"/>
                  </a:lnTo>
                  <a:lnTo>
                    <a:pt x="31" y="9"/>
                  </a:lnTo>
                  <a:lnTo>
                    <a:pt x="24" y="9"/>
                  </a:lnTo>
                  <a:lnTo>
                    <a:pt x="18" y="12"/>
                  </a:lnTo>
                  <a:lnTo>
                    <a:pt x="10" y="19"/>
                  </a:lnTo>
                  <a:lnTo>
                    <a:pt x="8" y="28"/>
                  </a:lnTo>
                  <a:lnTo>
                    <a:pt x="11" y="37"/>
                  </a:lnTo>
                  <a:lnTo>
                    <a:pt x="13" y="40"/>
                  </a:lnTo>
                  <a:lnTo>
                    <a:pt x="16" y="42"/>
                  </a:lnTo>
                  <a:lnTo>
                    <a:pt x="19" y="44"/>
                  </a:lnTo>
                  <a:lnTo>
                    <a:pt x="14" y="50"/>
                  </a:lnTo>
                  <a:lnTo>
                    <a:pt x="6" y="42"/>
                  </a:lnTo>
                  <a:lnTo>
                    <a:pt x="4" y="39"/>
                  </a:lnTo>
                  <a:lnTo>
                    <a:pt x="0" y="29"/>
                  </a:lnTo>
                  <a:lnTo>
                    <a:pt x="0" y="20"/>
                  </a:lnTo>
                  <a:lnTo>
                    <a:pt x="4" y="11"/>
                  </a:lnTo>
                  <a:lnTo>
                    <a:pt x="12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54" name="Freeform 130"/>
            <p:cNvSpPr>
              <a:spLocks noEditPoints="1"/>
            </p:cNvSpPr>
            <p:nvPr/>
          </p:nvSpPr>
          <p:spPr bwMode="auto">
            <a:xfrm>
              <a:off x="6165850" y="2668588"/>
              <a:ext cx="82550" cy="79375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25" y="9"/>
                </a:cxn>
                <a:cxn ang="0">
                  <a:pos x="18" y="12"/>
                </a:cxn>
                <a:cxn ang="0">
                  <a:pos x="10" y="19"/>
                </a:cxn>
                <a:cxn ang="0">
                  <a:pos x="8" y="27"/>
                </a:cxn>
                <a:cxn ang="0">
                  <a:pos x="9" y="35"/>
                </a:cxn>
                <a:cxn ang="0">
                  <a:pos x="16" y="40"/>
                </a:cxn>
                <a:cxn ang="0">
                  <a:pos x="25" y="41"/>
                </a:cxn>
                <a:cxn ang="0">
                  <a:pos x="34" y="38"/>
                </a:cxn>
                <a:cxn ang="0">
                  <a:pos x="41" y="31"/>
                </a:cxn>
                <a:cxn ang="0">
                  <a:pos x="45" y="23"/>
                </a:cxn>
                <a:cxn ang="0">
                  <a:pos x="43" y="14"/>
                </a:cxn>
                <a:cxn ang="0">
                  <a:pos x="37" y="10"/>
                </a:cxn>
                <a:cxn ang="0">
                  <a:pos x="32" y="8"/>
                </a:cxn>
                <a:cxn ang="0">
                  <a:pos x="24" y="0"/>
                </a:cxn>
                <a:cxn ang="0">
                  <a:pos x="33" y="0"/>
                </a:cxn>
                <a:cxn ang="0">
                  <a:pos x="42" y="4"/>
                </a:cxn>
                <a:cxn ang="0">
                  <a:pos x="48" y="11"/>
                </a:cxn>
                <a:cxn ang="0">
                  <a:pos x="52" y="21"/>
                </a:cxn>
                <a:cxn ang="0">
                  <a:pos x="52" y="30"/>
                </a:cxn>
                <a:cxn ang="0">
                  <a:pos x="47" y="39"/>
                </a:cxn>
                <a:cxn ang="0">
                  <a:pos x="40" y="46"/>
                </a:cxn>
                <a:cxn ang="0">
                  <a:pos x="28" y="50"/>
                </a:cxn>
                <a:cxn ang="0">
                  <a:pos x="18" y="49"/>
                </a:cxn>
                <a:cxn ang="0">
                  <a:pos x="9" y="45"/>
                </a:cxn>
                <a:cxn ang="0">
                  <a:pos x="4" y="38"/>
                </a:cxn>
                <a:cxn ang="0">
                  <a:pos x="0" y="29"/>
                </a:cxn>
                <a:cxn ang="0">
                  <a:pos x="0" y="20"/>
                </a:cxn>
                <a:cxn ang="0">
                  <a:pos x="5" y="11"/>
                </a:cxn>
                <a:cxn ang="0">
                  <a:pos x="13" y="4"/>
                </a:cxn>
                <a:cxn ang="0">
                  <a:pos x="24" y="0"/>
                </a:cxn>
              </a:cxnLst>
              <a:rect l="0" t="0" r="r" b="b"/>
              <a:pathLst>
                <a:path w="52" h="50">
                  <a:moveTo>
                    <a:pt x="32" y="8"/>
                  </a:moveTo>
                  <a:lnTo>
                    <a:pt x="25" y="9"/>
                  </a:lnTo>
                  <a:lnTo>
                    <a:pt x="18" y="12"/>
                  </a:lnTo>
                  <a:lnTo>
                    <a:pt x="10" y="19"/>
                  </a:lnTo>
                  <a:lnTo>
                    <a:pt x="8" y="27"/>
                  </a:lnTo>
                  <a:lnTo>
                    <a:pt x="9" y="35"/>
                  </a:lnTo>
                  <a:lnTo>
                    <a:pt x="16" y="40"/>
                  </a:lnTo>
                  <a:lnTo>
                    <a:pt x="25" y="41"/>
                  </a:lnTo>
                  <a:lnTo>
                    <a:pt x="34" y="38"/>
                  </a:lnTo>
                  <a:lnTo>
                    <a:pt x="41" y="31"/>
                  </a:lnTo>
                  <a:lnTo>
                    <a:pt x="45" y="23"/>
                  </a:lnTo>
                  <a:lnTo>
                    <a:pt x="43" y="14"/>
                  </a:lnTo>
                  <a:lnTo>
                    <a:pt x="37" y="10"/>
                  </a:lnTo>
                  <a:lnTo>
                    <a:pt x="32" y="8"/>
                  </a:lnTo>
                  <a:close/>
                  <a:moveTo>
                    <a:pt x="24" y="0"/>
                  </a:moveTo>
                  <a:lnTo>
                    <a:pt x="33" y="0"/>
                  </a:lnTo>
                  <a:lnTo>
                    <a:pt x="42" y="4"/>
                  </a:lnTo>
                  <a:lnTo>
                    <a:pt x="48" y="11"/>
                  </a:lnTo>
                  <a:lnTo>
                    <a:pt x="52" y="21"/>
                  </a:lnTo>
                  <a:lnTo>
                    <a:pt x="52" y="30"/>
                  </a:lnTo>
                  <a:lnTo>
                    <a:pt x="47" y="39"/>
                  </a:lnTo>
                  <a:lnTo>
                    <a:pt x="40" y="46"/>
                  </a:lnTo>
                  <a:lnTo>
                    <a:pt x="28" y="50"/>
                  </a:lnTo>
                  <a:lnTo>
                    <a:pt x="18" y="49"/>
                  </a:lnTo>
                  <a:lnTo>
                    <a:pt x="9" y="45"/>
                  </a:lnTo>
                  <a:lnTo>
                    <a:pt x="4" y="38"/>
                  </a:lnTo>
                  <a:lnTo>
                    <a:pt x="0" y="29"/>
                  </a:lnTo>
                  <a:lnTo>
                    <a:pt x="0" y="20"/>
                  </a:lnTo>
                  <a:lnTo>
                    <a:pt x="5" y="11"/>
                  </a:lnTo>
                  <a:lnTo>
                    <a:pt x="13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55" name="Freeform 131"/>
            <p:cNvSpPr>
              <a:spLocks/>
            </p:cNvSpPr>
            <p:nvPr/>
          </p:nvSpPr>
          <p:spPr bwMode="auto">
            <a:xfrm>
              <a:off x="6203950" y="2741613"/>
              <a:ext cx="88900" cy="66675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45" y="2"/>
                </a:cxn>
                <a:cxn ang="0">
                  <a:pos x="51" y="9"/>
                </a:cxn>
                <a:cxn ang="0">
                  <a:pos x="54" y="13"/>
                </a:cxn>
                <a:cxn ang="0">
                  <a:pos x="56" y="20"/>
                </a:cxn>
                <a:cxn ang="0">
                  <a:pos x="49" y="22"/>
                </a:cxn>
                <a:cxn ang="0">
                  <a:pos x="48" y="19"/>
                </a:cxn>
                <a:cxn ang="0">
                  <a:pos x="48" y="15"/>
                </a:cxn>
                <a:cxn ang="0">
                  <a:pos x="44" y="9"/>
                </a:cxn>
                <a:cxn ang="0">
                  <a:pos x="41" y="8"/>
                </a:cxn>
                <a:cxn ang="0">
                  <a:pos x="38" y="8"/>
                </a:cxn>
                <a:cxn ang="0">
                  <a:pos x="33" y="10"/>
                </a:cxn>
                <a:cxn ang="0">
                  <a:pos x="32" y="13"/>
                </a:cxn>
                <a:cxn ang="0">
                  <a:pos x="32" y="17"/>
                </a:cxn>
                <a:cxn ang="0">
                  <a:pos x="33" y="21"/>
                </a:cxn>
                <a:cxn ang="0">
                  <a:pos x="33" y="29"/>
                </a:cxn>
                <a:cxn ang="0">
                  <a:pos x="32" y="36"/>
                </a:cxn>
                <a:cxn ang="0">
                  <a:pos x="28" y="40"/>
                </a:cxn>
                <a:cxn ang="0">
                  <a:pos x="20" y="42"/>
                </a:cxn>
                <a:cxn ang="0">
                  <a:pos x="11" y="40"/>
                </a:cxn>
                <a:cxn ang="0">
                  <a:pos x="4" y="32"/>
                </a:cxn>
                <a:cxn ang="0">
                  <a:pos x="2" y="28"/>
                </a:cxn>
                <a:cxn ang="0">
                  <a:pos x="0" y="19"/>
                </a:cxn>
                <a:cxn ang="0">
                  <a:pos x="8" y="17"/>
                </a:cxn>
                <a:cxn ang="0">
                  <a:pos x="8" y="20"/>
                </a:cxn>
                <a:cxn ang="0">
                  <a:pos x="9" y="24"/>
                </a:cxn>
                <a:cxn ang="0">
                  <a:pos x="11" y="29"/>
                </a:cxn>
                <a:cxn ang="0">
                  <a:pos x="13" y="32"/>
                </a:cxn>
                <a:cxn ang="0">
                  <a:pos x="17" y="33"/>
                </a:cxn>
                <a:cxn ang="0">
                  <a:pos x="19" y="34"/>
                </a:cxn>
                <a:cxn ang="0">
                  <a:pos x="22" y="33"/>
                </a:cxn>
                <a:cxn ang="0">
                  <a:pos x="23" y="31"/>
                </a:cxn>
                <a:cxn ang="0">
                  <a:pos x="24" y="30"/>
                </a:cxn>
                <a:cxn ang="0">
                  <a:pos x="26" y="27"/>
                </a:cxn>
                <a:cxn ang="0">
                  <a:pos x="26" y="24"/>
                </a:cxn>
                <a:cxn ang="0">
                  <a:pos x="24" y="20"/>
                </a:cxn>
                <a:cxn ang="0">
                  <a:pos x="24" y="12"/>
                </a:cxn>
                <a:cxn ang="0">
                  <a:pos x="26" y="5"/>
                </a:cxn>
                <a:cxn ang="0">
                  <a:pos x="30" y="2"/>
                </a:cxn>
                <a:cxn ang="0">
                  <a:pos x="37" y="0"/>
                </a:cxn>
              </a:cxnLst>
              <a:rect l="0" t="0" r="r" b="b"/>
              <a:pathLst>
                <a:path w="56" h="42">
                  <a:moveTo>
                    <a:pt x="37" y="0"/>
                  </a:moveTo>
                  <a:lnTo>
                    <a:pt x="45" y="2"/>
                  </a:lnTo>
                  <a:lnTo>
                    <a:pt x="51" y="9"/>
                  </a:lnTo>
                  <a:lnTo>
                    <a:pt x="54" y="13"/>
                  </a:lnTo>
                  <a:lnTo>
                    <a:pt x="56" y="20"/>
                  </a:lnTo>
                  <a:lnTo>
                    <a:pt x="49" y="22"/>
                  </a:lnTo>
                  <a:lnTo>
                    <a:pt x="48" y="19"/>
                  </a:lnTo>
                  <a:lnTo>
                    <a:pt x="48" y="15"/>
                  </a:lnTo>
                  <a:lnTo>
                    <a:pt x="44" y="9"/>
                  </a:lnTo>
                  <a:lnTo>
                    <a:pt x="41" y="8"/>
                  </a:lnTo>
                  <a:lnTo>
                    <a:pt x="38" y="8"/>
                  </a:lnTo>
                  <a:lnTo>
                    <a:pt x="33" y="10"/>
                  </a:lnTo>
                  <a:lnTo>
                    <a:pt x="32" y="13"/>
                  </a:lnTo>
                  <a:lnTo>
                    <a:pt x="32" y="17"/>
                  </a:lnTo>
                  <a:lnTo>
                    <a:pt x="33" y="21"/>
                  </a:lnTo>
                  <a:lnTo>
                    <a:pt x="33" y="29"/>
                  </a:lnTo>
                  <a:lnTo>
                    <a:pt x="32" y="36"/>
                  </a:lnTo>
                  <a:lnTo>
                    <a:pt x="28" y="40"/>
                  </a:lnTo>
                  <a:lnTo>
                    <a:pt x="20" y="42"/>
                  </a:lnTo>
                  <a:lnTo>
                    <a:pt x="11" y="40"/>
                  </a:lnTo>
                  <a:lnTo>
                    <a:pt x="4" y="32"/>
                  </a:lnTo>
                  <a:lnTo>
                    <a:pt x="2" y="28"/>
                  </a:lnTo>
                  <a:lnTo>
                    <a:pt x="0" y="19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9" y="24"/>
                  </a:lnTo>
                  <a:lnTo>
                    <a:pt x="11" y="29"/>
                  </a:lnTo>
                  <a:lnTo>
                    <a:pt x="13" y="32"/>
                  </a:lnTo>
                  <a:lnTo>
                    <a:pt x="17" y="33"/>
                  </a:lnTo>
                  <a:lnTo>
                    <a:pt x="19" y="34"/>
                  </a:lnTo>
                  <a:lnTo>
                    <a:pt x="22" y="33"/>
                  </a:lnTo>
                  <a:lnTo>
                    <a:pt x="23" y="31"/>
                  </a:lnTo>
                  <a:lnTo>
                    <a:pt x="24" y="30"/>
                  </a:lnTo>
                  <a:lnTo>
                    <a:pt x="26" y="27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12"/>
                  </a:lnTo>
                  <a:lnTo>
                    <a:pt x="26" y="5"/>
                  </a:lnTo>
                  <a:lnTo>
                    <a:pt x="30" y="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56" name="Freeform 132"/>
            <p:cNvSpPr>
              <a:spLocks/>
            </p:cNvSpPr>
            <p:nvPr/>
          </p:nvSpPr>
          <p:spPr bwMode="auto">
            <a:xfrm>
              <a:off x="6246813" y="2782888"/>
              <a:ext cx="84138" cy="809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8" y="6"/>
                </a:cxn>
                <a:cxn ang="0">
                  <a:pos x="46" y="2"/>
                </a:cxn>
                <a:cxn ang="0">
                  <a:pos x="53" y="7"/>
                </a:cxn>
                <a:cxn ang="0">
                  <a:pos x="43" y="14"/>
                </a:cxn>
                <a:cxn ang="0">
                  <a:pos x="50" y="25"/>
                </a:cxn>
                <a:cxn ang="0">
                  <a:pos x="45" y="29"/>
                </a:cxn>
                <a:cxn ang="0">
                  <a:pos x="37" y="17"/>
                </a:cxn>
                <a:cxn ang="0">
                  <a:pos x="14" y="32"/>
                </a:cxn>
                <a:cxn ang="0">
                  <a:pos x="10" y="37"/>
                </a:cxn>
                <a:cxn ang="0">
                  <a:pos x="9" y="39"/>
                </a:cxn>
                <a:cxn ang="0">
                  <a:pos x="9" y="41"/>
                </a:cxn>
                <a:cxn ang="0">
                  <a:pos x="11" y="45"/>
                </a:cxn>
                <a:cxn ang="0">
                  <a:pos x="13" y="48"/>
                </a:cxn>
                <a:cxn ang="0">
                  <a:pos x="8" y="51"/>
                </a:cxn>
                <a:cxn ang="0">
                  <a:pos x="2" y="45"/>
                </a:cxn>
                <a:cxn ang="0">
                  <a:pos x="0" y="41"/>
                </a:cxn>
                <a:cxn ang="0">
                  <a:pos x="0" y="34"/>
                </a:cxn>
                <a:cxn ang="0">
                  <a:pos x="2" y="31"/>
                </a:cxn>
                <a:cxn ang="0">
                  <a:pos x="5" y="28"/>
                </a:cxn>
                <a:cxn ang="0">
                  <a:pos x="10" y="24"/>
                </a:cxn>
                <a:cxn ang="0">
                  <a:pos x="32" y="11"/>
                </a:cxn>
                <a:cxn ang="0">
                  <a:pos x="29" y="4"/>
                </a:cxn>
                <a:cxn ang="0">
                  <a:pos x="34" y="0"/>
                </a:cxn>
              </a:cxnLst>
              <a:rect l="0" t="0" r="r" b="b"/>
              <a:pathLst>
                <a:path w="53" h="51">
                  <a:moveTo>
                    <a:pt x="34" y="0"/>
                  </a:moveTo>
                  <a:lnTo>
                    <a:pt x="38" y="6"/>
                  </a:lnTo>
                  <a:lnTo>
                    <a:pt x="46" y="2"/>
                  </a:lnTo>
                  <a:lnTo>
                    <a:pt x="53" y="7"/>
                  </a:lnTo>
                  <a:lnTo>
                    <a:pt x="43" y="14"/>
                  </a:lnTo>
                  <a:lnTo>
                    <a:pt x="50" y="25"/>
                  </a:lnTo>
                  <a:lnTo>
                    <a:pt x="45" y="29"/>
                  </a:lnTo>
                  <a:lnTo>
                    <a:pt x="37" y="17"/>
                  </a:lnTo>
                  <a:lnTo>
                    <a:pt x="14" y="32"/>
                  </a:lnTo>
                  <a:lnTo>
                    <a:pt x="10" y="37"/>
                  </a:lnTo>
                  <a:lnTo>
                    <a:pt x="9" y="39"/>
                  </a:lnTo>
                  <a:lnTo>
                    <a:pt x="9" y="41"/>
                  </a:lnTo>
                  <a:lnTo>
                    <a:pt x="11" y="45"/>
                  </a:lnTo>
                  <a:lnTo>
                    <a:pt x="13" y="48"/>
                  </a:lnTo>
                  <a:lnTo>
                    <a:pt x="8" y="51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34"/>
                  </a:lnTo>
                  <a:lnTo>
                    <a:pt x="2" y="31"/>
                  </a:lnTo>
                  <a:lnTo>
                    <a:pt x="5" y="28"/>
                  </a:lnTo>
                  <a:lnTo>
                    <a:pt x="10" y="24"/>
                  </a:lnTo>
                  <a:lnTo>
                    <a:pt x="32" y="11"/>
                  </a:lnTo>
                  <a:lnTo>
                    <a:pt x="29" y="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57" name="Freeform 133"/>
            <p:cNvSpPr>
              <a:spLocks/>
            </p:cNvSpPr>
            <p:nvPr/>
          </p:nvSpPr>
          <p:spPr bwMode="auto">
            <a:xfrm>
              <a:off x="6280150" y="2865438"/>
              <a:ext cx="119063" cy="80963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71" y="0"/>
                </a:cxn>
                <a:cxn ang="0">
                  <a:pos x="75" y="6"/>
                </a:cxn>
                <a:cxn ang="0">
                  <a:pos x="62" y="6"/>
                </a:cxn>
                <a:cxn ang="0">
                  <a:pos x="47" y="9"/>
                </a:cxn>
                <a:cxn ang="0">
                  <a:pos x="32" y="17"/>
                </a:cxn>
                <a:cxn ang="0">
                  <a:pos x="19" y="27"/>
                </a:cxn>
                <a:cxn ang="0">
                  <a:pos x="9" y="38"/>
                </a:cxn>
                <a:cxn ang="0">
                  <a:pos x="3" y="51"/>
                </a:cxn>
                <a:cxn ang="0">
                  <a:pos x="0" y="44"/>
                </a:cxn>
                <a:cxn ang="0">
                  <a:pos x="4" y="34"/>
                </a:cxn>
                <a:cxn ang="0">
                  <a:pos x="13" y="21"/>
                </a:cxn>
                <a:cxn ang="0">
                  <a:pos x="28" y="10"/>
                </a:cxn>
                <a:cxn ang="0">
                  <a:pos x="45" y="2"/>
                </a:cxn>
                <a:cxn ang="0">
                  <a:pos x="58" y="0"/>
                </a:cxn>
              </a:cxnLst>
              <a:rect l="0" t="0" r="r" b="b"/>
              <a:pathLst>
                <a:path w="75" h="51">
                  <a:moveTo>
                    <a:pt x="58" y="0"/>
                  </a:moveTo>
                  <a:lnTo>
                    <a:pt x="71" y="0"/>
                  </a:lnTo>
                  <a:lnTo>
                    <a:pt x="75" y="6"/>
                  </a:lnTo>
                  <a:lnTo>
                    <a:pt x="62" y="6"/>
                  </a:lnTo>
                  <a:lnTo>
                    <a:pt x="47" y="9"/>
                  </a:lnTo>
                  <a:lnTo>
                    <a:pt x="32" y="17"/>
                  </a:lnTo>
                  <a:lnTo>
                    <a:pt x="19" y="27"/>
                  </a:lnTo>
                  <a:lnTo>
                    <a:pt x="9" y="38"/>
                  </a:lnTo>
                  <a:lnTo>
                    <a:pt x="3" y="51"/>
                  </a:lnTo>
                  <a:lnTo>
                    <a:pt x="0" y="44"/>
                  </a:lnTo>
                  <a:lnTo>
                    <a:pt x="4" y="34"/>
                  </a:lnTo>
                  <a:lnTo>
                    <a:pt x="13" y="21"/>
                  </a:lnTo>
                  <a:lnTo>
                    <a:pt x="28" y="10"/>
                  </a:lnTo>
                  <a:lnTo>
                    <a:pt x="45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58" name="Freeform 134"/>
            <p:cNvSpPr>
              <a:spLocks noEditPoints="1"/>
            </p:cNvSpPr>
            <p:nvPr/>
          </p:nvSpPr>
          <p:spPr bwMode="auto">
            <a:xfrm>
              <a:off x="6319838" y="2916238"/>
              <a:ext cx="125413" cy="90488"/>
            </a:xfrm>
            <a:custGeom>
              <a:avLst/>
              <a:gdLst/>
              <a:ahLst/>
              <a:cxnLst>
                <a:cxn ang="0">
                  <a:pos x="28" y="7"/>
                </a:cxn>
                <a:cxn ang="0">
                  <a:pos x="18" y="12"/>
                </a:cxn>
                <a:cxn ang="0">
                  <a:pos x="11" y="17"/>
                </a:cxn>
                <a:cxn ang="0">
                  <a:pos x="7" y="25"/>
                </a:cxn>
                <a:cxn ang="0">
                  <a:pos x="10" y="34"/>
                </a:cxn>
                <a:cxn ang="0">
                  <a:pos x="13" y="38"/>
                </a:cxn>
                <a:cxn ang="0">
                  <a:pos x="18" y="40"/>
                </a:cxn>
                <a:cxn ang="0">
                  <a:pos x="27" y="40"/>
                </a:cxn>
                <a:cxn ang="0">
                  <a:pos x="30" y="38"/>
                </a:cxn>
                <a:cxn ang="0">
                  <a:pos x="38" y="33"/>
                </a:cxn>
                <a:cxn ang="0">
                  <a:pos x="40" y="31"/>
                </a:cxn>
                <a:cxn ang="0">
                  <a:pos x="44" y="24"/>
                </a:cxn>
                <a:cxn ang="0">
                  <a:pos x="44" y="21"/>
                </a:cxn>
                <a:cxn ang="0">
                  <a:pos x="42" y="14"/>
                </a:cxn>
                <a:cxn ang="0">
                  <a:pos x="35" y="9"/>
                </a:cxn>
                <a:cxn ang="0">
                  <a:pos x="28" y="7"/>
                </a:cxn>
                <a:cxn ang="0">
                  <a:pos x="23" y="0"/>
                </a:cxn>
                <a:cxn ang="0">
                  <a:pos x="33" y="0"/>
                </a:cxn>
                <a:cxn ang="0">
                  <a:pos x="41" y="2"/>
                </a:cxn>
                <a:cxn ang="0">
                  <a:pos x="48" y="9"/>
                </a:cxn>
                <a:cxn ang="0">
                  <a:pos x="50" y="13"/>
                </a:cxn>
                <a:cxn ang="0">
                  <a:pos x="50" y="22"/>
                </a:cxn>
                <a:cxn ang="0">
                  <a:pos x="49" y="25"/>
                </a:cxn>
                <a:cxn ang="0">
                  <a:pos x="75" y="10"/>
                </a:cxn>
                <a:cxn ang="0">
                  <a:pos x="79" y="17"/>
                </a:cxn>
                <a:cxn ang="0">
                  <a:pos x="28" y="50"/>
                </a:cxn>
                <a:cxn ang="0">
                  <a:pos x="18" y="57"/>
                </a:cxn>
                <a:cxn ang="0">
                  <a:pos x="13" y="50"/>
                </a:cxn>
                <a:cxn ang="0">
                  <a:pos x="20" y="46"/>
                </a:cxn>
                <a:cxn ang="0">
                  <a:pos x="20" y="44"/>
                </a:cxn>
                <a:cxn ang="0">
                  <a:pos x="12" y="44"/>
                </a:cxn>
                <a:cxn ang="0">
                  <a:pos x="9" y="42"/>
                </a:cxn>
                <a:cxn ang="0">
                  <a:pos x="5" y="39"/>
                </a:cxn>
                <a:cxn ang="0">
                  <a:pos x="3" y="35"/>
                </a:cxn>
                <a:cxn ang="0">
                  <a:pos x="0" y="28"/>
                </a:cxn>
                <a:cxn ang="0">
                  <a:pos x="1" y="19"/>
                </a:cxn>
                <a:cxn ang="0">
                  <a:pos x="5" y="11"/>
                </a:cxn>
                <a:cxn ang="0">
                  <a:pos x="13" y="4"/>
                </a:cxn>
                <a:cxn ang="0">
                  <a:pos x="23" y="0"/>
                </a:cxn>
              </a:cxnLst>
              <a:rect l="0" t="0" r="r" b="b"/>
              <a:pathLst>
                <a:path w="79" h="57">
                  <a:moveTo>
                    <a:pt x="28" y="7"/>
                  </a:moveTo>
                  <a:lnTo>
                    <a:pt x="18" y="12"/>
                  </a:lnTo>
                  <a:lnTo>
                    <a:pt x="11" y="17"/>
                  </a:lnTo>
                  <a:lnTo>
                    <a:pt x="7" y="25"/>
                  </a:lnTo>
                  <a:lnTo>
                    <a:pt x="10" y="34"/>
                  </a:lnTo>
                  <a:lnTo>
                    <a:pt x="13" y="38"/>
                  </a:lnTo>
                  <a:lnTo>
                    <a:pt x="18" y="40"/>
                  </a:lnTo>
                  <a:lnTo>
                    <a:pt x="27" y="40"/>
                  </a:lnTo>
                  <a:lnTo>
                    <a:pt x="30" y="38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44" y="24"/>
                  </a:lnTo>
                  <a:lnTo>
                    <a:pt x="44" y="21"/>
                  </a:lnTo>
                  <a:lnTo>
                    <a:pt x="42" y="14"/>
                  </a:lnTo>
                  <a:lnTo>
                    <a:pt x="35" y="9"/>
                  </a:lnTo>
                  <a:lnTo>
                    <a:pt x="28" y="7"/>
                  </a:lnTo>
                  <a:close/>
                  <a:moveTo>
                    <a:pt x="23" y="0"/>
                  </a:moveTo>
                  <a:lnTo>
                    <a:pt x="33" y="0"/>
                  </a:lnTo>
                  <a:lnTo>
                    <a:pt x="41" y="2"/>
                  </a:lnTo>
                  <a:lnTo>
                    <a:pt x="48" y="9"/>
                  </a:lnTo>
                  <a:lnTo>
                    <a:pt x="50" y="13"/>
                  </a:lnTo>
                  <a:lnTo>
                    <a:pt x="50" y="22"/>
                  </a:lnTo>
                  <a:lnTo>
                    <a:pt x="49" y="25"/>
                  </a:lnTo>
                  <a:lnTo>
                    <a:pt x="75" y="10"/>
                  </a:lnTo>
                  <a:lnTo>
                    <a:pt x="79" y="17"/>
                  </a:lnTo>
                  <a:lnTo>
                    <a:pt x="28" y="50"/>
                  </a:lnTo>
                  <a:lnTo>
                    <a:pt x="18" y="57"/>
                  </a:lnTo>
                  <a:lnTo>
                    <a:pt x="13" y="50"/>
                  </a:lnTo>
                  <a:lnTo>
                    <a:pt x="20" y="46"/>
                  </a:lnTo>
                  <a:lnTo>
                    <a:pt x="20" y="44"/>
                  </a:lnTo>
                  <a:lnTo>
                    <a:pt x="12" y="44"/>
                  </a:lnTo>
                  <a:lnTo>
                    <a:pt x="9" y="42"/>
                  </a:lnTo>
                  <a:lnTo>
                    <a:pt x="5" y="39"/>
                  </a:lnTo>
                  <a:lnTo>
                    <a:pt x="3" y="35"/>
                  </a:lnTo>
                  <a:lnTo>
                    <a:pt x="0" y="28"/>
                  </a:lnTo>
                  <a:lnTo>
                    <a:pt x="1" y="19"/>
                  </a:lnTo>
                  <a:lnTo>
                    <a:pt x="5" y="11"/>
                  </a:lnTo>
                  <a:lnTo>
                    <a:pt x="13" y="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59" name="Freeform 135"/>
            <p:cNvSpPr>
              <a:spLocks noEditPoints="1"/>
            </p:cNvSpPr>
            <p:nvPr/>
          </p:nvSpPr>
          <p:spPr bwMode="auto">
            <a:xfrm>
              <a:off x="6369050" y="2994025"/>
              <a:ext cx="84138" cy="77788"/>
            </a:xfrm>
            <a:custGeom>
              <a:avLst/>
              <a:gdLst/>
              <a:ahLst/>
              <a:cxnLst>
                <a:cxn ang="0">
                  <a:pos x="31" y="8"/>
                </a:cxn>
                <a:cxn ang="0">
                  <a:pos x="25" y="9"/>
                </a:cxn>
                <a:cxn ang="0">
                  <a:pos x="18" y="12"/>
                </a:cxn>
                <a:cxn ang="0">
                  <a:pos x="11" y="19"/>
                </a:cxn>
                <a:cxn ang="0">
                  <a:pos x="8" y="27"/>
                </a:cxn>
                <a:cxn ang="0">
                  <a:pos x="10" y="35"/>
                </a:cxn>
                <a:cxn ang="0">
                  <a:pos x="16" y="40"/>
                </a:cxn>
                <a:cxn ang="0">
                  <a:pos x="25" y="41"/>
                </a:cxn>
                <a:cxn ang="0">
                  <a:pos x="35" y="38"/>
                </a:cxn>
                <a:cxn ang="0">
                  <a:pos x="41" y="31"/>
                </a:cxn>
                <a:cxn ang="0">
                  <a:pos x="45" y="23"/>
                </a:cxn>
                <a:cxn ang="0">
                  <a:pos x="43" y="14"/>
                </a:cxn>
                <a:cxn ang="0">
                  <a:pos x="38" y="10"/>
                </a:cxn>
                <a:cxn ang="0">
                  <a:pos x="31" y="8"/>
                </a:cxn>
                <a:cxn ang="0">
                  <a:pos x="24" y="0"/>
                </a:cxn>
                <a:cxn ang="0">
                  <a:pos x="34" y="0"/>
                </a:cxn>
                <a:cxn ang="0">
                  <a:pos x="41" y="4"/>
                </a:cxn>
                <a:cxn ang="0">
                  <a:pos x="48" y="11"/>
                </a:cxn>
                <a:cxn ang="0">
                  <a:pos x="53" y="20"/>
                </a:cxn>
                <a:cxn ang="0">
                  <a:pos x="52" y="30"/>
                </a:cxn>
                <a:cxn ang="0">
                  <a:pos x="47" y="38"/>
                </a:cxn>
                <a:cxn ang="0">
                  <a:pos x="39" y="45"/>
                </a:cxn>
                <a:cxn ang="0">
                  <a:pos x="28" y="49"/>
                </a:cxn>
                <a:cxn ang="0">
                  <a:pos x="18" y="49"/>
                </a:cxn>
                <a:cxn ang="0">
                  <a:pos x="10" y="45"/>
                </a:cxn>
                <a:cxn ang="0">
                  <a:pos x="3" y="38"/>
                </a:cxn>
                <a:cxn ang="0">
                  <a:pos x="0" y="29"/>
                </a:cxn>
                <a:cxn ang="0">
                  <a:pos x="1" y="20"/>
                </a:cxn>
                <a:cxn ang="0">
                  <a:pos x="6" y="11"/>
                </a:cxn>
                <a:cxn ang="0">
                  <a:pos x="13" y="4"/>
                </a:cxn>
                <a:cxn ang="0">
                  <a:pos x="24" y="0"/>
                </a:cxn>
              </a:cxnLst>
              <a:rect l="0" t="0" r="r" b="b"/>
              <a:pathLst>
                <a:path w="53" h="49">
                  <a:moveTo>
                    <a:pt x="31" y="8"/>
                  </a:moveTo>
                  <a:lnTo>
                    <a:pt x="25" y="9"/>
                  </a:lnTo>
                  <a:lnTo>
                    <a:pt x="18" y="12"/>
                  </a:lnTo>
                  <a:lnTo>
                    <a:pt x="11" y="19"/>
                  </a:lnTo>
                  <a:lnTo>
                    <a:pt x="8" y="27"/>
                  </a:lnTo>
                  <a:lnTo>
                    <a:pt x="10" y="35"/>
                  </a:lnTo>
                  <a:lnTo>
                    <a:pt x="16" y="40"/>
                  </a:lnTo>
                  <a:lnTo>
                    <a:pt x="25" y="41"/>
                  </a:lnTo>
                  <a:lnTo>
                    <a:pt x="35" y="38"/>
                  </a:lnTo>
                  <a:lnTo>
                    <a:pt x="41" y="31"/>
                  </a:lnTo>
                  <a:lnTo>
                    <a:pt x="45" y="23"/>
                  </a:lnTo>
                  <a:lnTo>
                    <a:pt x="43" y="14"/>
                  </a:lnTo>
                  <a:lnTo>
                    <a:pt x="38" y="10"/>
                  </a:lnTo>
                  <a:lnTo>
                    <a:pt x="31" y="8"/>
                  </a:lnTo>
                  <a:close/>
                  <a:moveTo>
                    <a:pt x="24" y="0"/>
                  </a:moveTo>
                  <a:lnTo>
                    <a:pt x="34" y="0"/>
                  </a:lnTo>
                  <a:lnTo>
                    <a:pt x="41" y="4"/>
                  </a:lnTo>
                  <a:lnTo>
                    <a:pt x="48" y="11"/>
                  </a:lnTo>
                  <a:lnTo>
                    <a:pt x="53" y="20"/>
                  </a:lnTo>
                  <a:lnTo>
                    <a:pt x="52" y="30"/>
                  </a:lnTo>
                  <a:lnTo>
                    <a:pt x="47" y="38"/>
                  </a:lnTo>
                  <a:lnTo>
                    <a:pt x="39" y="45"/>
                  </a:lnTo>
                  <a:lnTo>
                    <a:pt x="28" y="49"/>
                  </a:lnTo>
                  <a:lnTo>
                    <a:pt x="18" y="49"/>
                  </a:lnTo>
                  <a:lnTo>
                    <a:pt x="10" y="45"/>
                  </a:lnTo>
                  <a:lnTo>
                    <a:pt x="3" y="38"/>
                  </a:lnTo>
                  <a:lnTo>
                    <a:pt x="0" y="29"/>
                  </a:lnTo>
                  <a:lnTo>
                    <a:pt x="1" y="20"/>
                  </a:lnTo>
                  <a:lnTo>
                    <a:pt x="6" y="11"/>
                  </a:lnTo>
                  <a:lnTo>
                    <a:pt x="13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60" name="Freeform 136"/>
            <p:cNvSpPr>
              <a:spLocks/>
            </p:cNvSpPr>
            <p:nvPr/>
          </p:nvSpPr>
          <p:spPr bwMode="auto">
            <a:xfrm>
              <a:off x="6407150" y="3041650"/>
              <a:ext cx="106363" cy="73025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67" y="7"/>
                </a:cxn>
                <a:cxn ang="0">
                  <a:pos x="5" y="46"/>
                </a:cxn>
                <a:cxn ang="0">
                  <a:pos x="0" y="38"/>
                </a:cxn>
                <a:cxn ang="0">
                  <a:pos x="62" y="0"/>
                </a:cxn>
              </a:cxnLst>
              <a:rect l="0" t="0" r="r" b="b"/>
              <a:pathLst>
                <a:path w="67" h="46">
                  <a:moveTo>
                    <a:pt x="62" y="0"/>
                  </a:moveTo>
                  <a:lnTo>
                    <a:pt x="67" y="7"/>
                  </a:lnTo>
                  <a:lnTo>
                    <a:pt x="5" y="46"/>
                  </a:lnTo>
                  <a:lnTo>
                    <a:pt x="0" y="38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61" name="Freeform 137"/>
            <p:cNvSpPr>
              <a:spLocks/>
            </p:cNvSpPr>
            <p:nvPr/>
          </p:nvSpPr>
          <p:spPr bwMode="auto">
            <a:xfrm>
              <a:off x="6427788" y="3073400"/>
              <a:ext cx="106363" cy="73025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67" y="8"/>
                </a:cxn>
                <a:cxn ang="0">
                  <a:pos x="4" y="46"/>
                </a:cxn>
                <a:cxn ang="0">
                  <a:pos x="0" y="39"/>
                </a:cxn>
                <a:cxn ang="0">
                  <a:pos x="62" y="0"/>
                </a:cxn>
              </a:cxnLst>
              <a:rect l="0" t="0" r="r" b="b"/>
              <a:pathLst>
                <a:path w="67" h="46">
                  <a:moveTo>
                    <a:pt x="62" y="0"/>
                  </a:moveTo>
                  <a:lnTo>
                    <a:pt x="67" y="8"/>
                  </a:lnTo>
                  <a:lnTo>
                    <a:pt x="4" y="46"/>
                  </a:lnTo>
                  <a:lnTo>
                    <a:pt x="0" y="39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62" name="Freeform 138"/>
            <p:cNvSpPr>
              <a:spLocks noEditPoints="1"/>
            </p:cNvSpPr>
            <p:nvPr/>
          </p:nvSpPr>
          <p:spPr bwMode="auto">
            <a:xfrm>
              <a:off x="6451600" y="3127375"/>
              <a:ext cx="84138" cy="88900"/>
            </a:xfrm>
            <a:custGeom>
              <a:avLst/>
              <a:gdLst/>
              <a:ahLst/>
              <a:cxnLst>
                <a:cxn ang="0">
                  <a:pos x="19" y="21"/>
                </a:cxn>
                <a:cxn ang="0">
                  <a:pos x="13" y="22"/>
                </a:cxn>
                <a:cxn ang="0">
                  <a:pos x="10" y="25"/>
                </a:cxn>
                <a:cxn ang="0">
                  <a:pos x="8" y="27"/>
                </a:cxn>
                <a:cxn ang="0">
                  <a:pos x="8" y="32"/>
                </a:cxn>
                <a:cxn ang="0">
                  <a:pos x="10" y="35"/>
                </a:cxn>
                <a:cxn ang="0">
                  <a:pos x="12" y="37"/>
                </a:cxn>
                <a:cxn ang="0">
                  <a:pos x="15" y="39"/>
                </a:cxn>
                <a:cxn ang="0">
                  <a:pos x="17" y="40"/>
                </a:cxn>
                <a:cxn ang="0">
                  <a:pos x="24" y="40"/>
                </a:cxn>
                <a:cxn ang="0">
                  <a:pos x="26" y="39"/>
                </a:cxn>
                <a:cxn ang="0">
                  <a:pos x="33" y="35"/>
                </a:cxn>
                <a:cxn ang="0">
                  <a:pos x="29" y="28"/>
                </a:cxn>
                <a:cxn ang="0">
                  <a:pos x="24" y="23"/>
                </a:cxn>
                <a:cxn ang="0">
                  <a:pos x="19" y="21"/>
                </a:cxn>
                <a:cxn ang="0">
                  <a:pos x="38" y="0"/>
                </a:cxn>
                <a:cxn ang="0">
                  <a:pos x="42" y="3"/>
                </a:cxn>
                <a:cxn ang="0">
                  <a:pos x="45" y="8"/>
                </a:cxn>
                <a:cxn ang="0">
                  <a:pos x="50" y="12"/>
                </a:cxn>
                <a:cxn ang="0">
                  <a:pos x="53" y="21"/>
                </a:cxn>
                <a:cxn ang="0">
                  <a:pos x="52" y="29"/>
                </a:cxn>
                <a:cxn ang="0">
                  <a:pos x="48" y="35"/>
                </a:cxn>
                <a:cxn ang="0">
                  <a:pos x="42" y="39"/>
                </a:cxn>
                <a:cxn ang="0">
                  <a:pos x="26" y="49"/>
                </a:cxn>
                <a:cxn ang="0">
                  <a:pos x="21" y="53"/>
                </a:cxn>
                <a:cxn ang="0">
                  <a:pos x="16" y="56"/>
                </a:cxn>
                <a:cxn ang="0">
                  <a:pos x="13" y="49"/>
                </a:cxn>
                <a:cxn ang="0">
                  <a:pos x="17" y="45"/>
                </a:cxn>
                <a:cxn ang="0">
                  <a:pos x="13" y="45"/>
                </a:cxn>
                <a:cxn ang="0">
                  <a:pos x="6" y="40"/>
                </a:cxn>
                <a:cxn ang="0">
                  <a:pos x="3" y="36"/>
                </a:cxn>
                <a:cxn ang="0">
                  <a:pos x="0" y="28"/>
                </a:cxn>
                <a:cxn ang="0">
                  <a:pos x="2" y="20"/>
                </a:cxn>
                <a:cxn ang="0">
                  <a:pos x="7" y="16"/>
                </a:cxn>
                <a:cxn ang="0">
                  <a:pos x="17" y="12"/>
                </a:cxn>
                <a:cxn ang="0">
                  <a:pos x="29" y="18"/>
                </a:cxn>
                <a:cxn ang="0">
                  <a:pos x="39" y="31"/>
                </a:cxn>
                <a:cxn ang="0">
                  <a:pos x="41" y="29"/>
                </a:cxn>
                <a:cxn ang="0">
                  <a:pos x="43" y="28"/>
                </a:cxn>
                <a:cxn ang="0">
                  <a:pos x="45" y="23"/>
                </a:cxn>
                <a:cxn ang="0">
                  <a:pos x="45" y="18"/>
                </a:cxn>
                <a:cxn ang="0">
                  <a:pos x="43" y="14"/>
                </a:cxn>
                <a:cxn ang="0">
                  <a:pos x="36" y="8"/>
                </a:cxn>
                <a:cxn ang="0">
                  <a:pos x="33" y="5"/>
                </a:cxn>
                <a:cxn ang="0">
                  <a:pos x="38" y="0"/>
                </a:cxn>
              </a:cxnLst>
              <a:rect l="0" t="0" r="r" b="b"/>
              <a:pathLst>
                <a:path w="53" h="56">
                  <a:moveTo>
                    <a:pt x="19" y="21"/>
                  </a:moveTo>
                  <a:lnTo>
                    <a:pt x="13" y="22"/>
                  </a:lnTo>
                  <a:lnTo>
                    <a:pt x="10" y="25"/>
                  </a:lnTo>
                  <a:lnTo>
                    <a:pt x="8" y="27"/>
                  </a:lnTo>
                  <a:lnTo>
                    <a:pt x="8" y="32"/>
                  </a:lnTo>
                  <a:lnTo>
                    <a:pt x="10" y="35"/>
                  </a:lnTo>
                  <a:lnTo>
                    <a:pt x="12" y="37"/>
                  </a:lnTo>
                  <a:lnTo>
                    <a:pt x="15" y="39"/>
                  </a:lnTo>
                  <a:lnTo>
                    <a:pt x="17" y="40"/>
                  </a:lnTo>
                  <a:lnTo>
                    <a:pt x="24" y="40"/>
                  </a:lnTo>
                  <a:lnTo>
                    <a:pt x="26" y="39"/>
                  </a:lnTo>
                  <a:lnTo>
                    <a:pt x="33" y="35"/>
                  </a:lnTo>
                  <a:lnTo>
                    <a:pt x="29" y="28"/>
                  </a:lnTo>
                  <a:lnTo>
                    <a:pt x="24" y="23"/>
                  </a:lnTo>
                  <a:lnTo>
                    <a:pt x="19" y="21"/>
                  </a:lnTo>
                  <a:close/>
                  <a:moveTo>
                    <a:pt x="38" y="0"/>
                  </a:moveTo>
                  <a:lnTo>
                    <a:pt x="42" y="3"/>
                  </a:lnTo>
                  <a:lnTo>
                    <a:pt x="45" y="8"/>
                  </a:lnTo>
                  <a:lnTo>
                    <a:pt x="50" y="12"/>
                  </a:lnTo>
                  <a:lnTo>
                    <a:pt x="53" y="21"/>
                  </a:lnTo>
                  <a:lnTo>
                    <a:pt x="52" y="29"/>
                  </a:lnTo>
                  <a:lnTo>
                    <a:pt x="48" y="35"/>
                  </a:lnTo>
                  <a:lnTo>
                    <a:pt x="42" y="39"/>
                  </a:lnTo>
                  <a:lnTo>
                    <a:pt x="26" y="49"/>
                  </a:lnTo>
                  <a:lnTo>
                    <a:pt x="21" y="53"/>
                  </a:lnTo>
                  <a:lnTo>
                    <a:pt x="16" y="56"/>
                  </a:lnTo>
                  <a:lnTo>
                    <a:pt x="13" y="49"/>
                  </a:lnTo>
                  <a:lnTo>
                    <a:pt x="17" y="45"/>
                  </a:lnTo>
                  <a:lnTo>
                    <a:pt x="13" y="45"/>
                  </a:lnTo>
                  <a:lnTo>
                    <a:pt x="6" y="40"/>
                  </a:lnTo>
                  <a:lnTo>
                    <a:pt x="3" y="36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7" y="16"/>
                  </a:lnTo>
                  <a:lnTo>
                    <a:pt x="17" y="12"/>
                  </a:lnTo>
                  <a:lnTo>
                    <a:pt x="29" y="18"/>
                  </a:lnTo>
                  <a:lnTo>
                    <a:pt x="39" y="31"/>
                  </a:lnTo>
                  <a:lnTo>
                    <a:pt x="41" y="29"/>
                  </a:lnTo>
                  <a:lnTo>
                    <a:pt x="43" y="28"/>
                  </a:lnTo>
                  <a:lnTo>
                    <a:pt x="45" y="23"/>
                  </a:lnTo>
                  <a:lnTo>
                    <a:pt x="45" y="18"/>
                  </a:lnTo>
                  <a:lnTo>
                    <a:pt x="43" y="14"/>
                  </a:lnTo>
                  <a:lnTo>
                    <a:pt x="36" y="8"/>
                  </a:lnTo>
                  <a:lnTo>
                    <a:pt x="33" y="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63" name="Freeform 139"/>
            <p:cNvSpPr>
              <a:spLocks/>
            </p:cNvSpPr>
            <p:nvPr/>
          </p:nvSpPr>
          <p:spPr bwMode="auto">
            <a:xfrm>
              <a:off x="6489700" y="3192463"/>
              <a:ext cx="88900" cy="53975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46" y="7"/>
                </a:cxn>
                <a:cxn ang="0">
                  <a:pos x="38" y="13"/>
                </a:cxn>
                <a:cxn ang="0">
                  <a:pos x="44" y="12"/>
                </a:cxn>
                <a:cxn ang="0">
                  <a:pos x="48" y="13"/>
                </a:cxn>
                <a:cxn ang="0">
                  <a:pos x="52" y="15"/>
                </a:cxn>
                <a:cxn ang="0">
                  <a:pos x="56" y="19"/>
                </a:cxn>
                <a:cxn ang="0">
                  <a:pos x="56" y="21"/>
                </a:cxn>
                <a:cxn ang="0">
                  <a:pos x="49" y="25"/>
                </a:cxn>
                <a:cxn ang="0">
                  <a:pos x="47" y="23"/>
                </a:cxn>
                <a:cxn ang="0">
                  <a:pos x="45" y="19"/>
                </a:cxn>
                <a:cxn ang="0">
                  <a:pos x="43" y="18"/>
                </a:cxn>
                <a:cxn ang="0">
                  <a:pos x="39" y="17"/>
                </a:cxn>
                <a:cxn ang="0">
                  <a:pos x="35" y="17"/>
                </a:cxn>
                <a:cxn ang="0">
                  <a:pos x="32" y="18"/>
                </a:cxn>
                <a:cxn ang="0">
                  <a:pos x="27" y="21"/>
                </a:cxn>
                <a:cxn ang="0">
                  <a:pos x="5" y="34"/>
                </a:cxn>
                <a:cxn ang="0">
                  <a:pos x="0" y="27"/>
                </a:cxn>
                <a:cxn ang="0">
                  <a:pos x="29" y="8"/>
                </a:cxn>
                <a:cxn ang="0">
                  <a:pos x="36" y="4"/>
                </a:cxn>
                <a:cxn ang="0">
                  <a:pos x="43" y="0"/>
                </a:cxn>
              </a:cxnLst>
              <a:rect l="0" t="0" r="r" b="b"/>
              <a:pathLst>
                <a:path w="56" h="34">
                  <a:moveTo>
                    <a:pt x="43" y="0"/>
                  </a:moveTo>
                  <a:lnTo>
                    <a:pt x="46" y="7"/>
                  </a:lnTo>
                  <a:lnTo>
                    <a:pt x="38" y="13"/>
                  </a:lnTo>
                  <a:lnTo>
                    <a:pt x="44" y="12"/>
                  </a:lnTo>
                  <a:lnTo>
                    <a:pt x="48" y="13"/>
                  </a:lnTo>
                  <a:lnTo>
                    <a:pt x="52" y="15"/>
                  </a:lnTo>
                  <a:lnTo>
                    <a:pt x="56" y="19"/>
                  </a:lnTo>
                  <a:lnTo>
                    <a:pt x="56" y="21"/>
                  </a:lnTo>
                  <a:lnTo>
                    <a:pt x="49" y="25"/>
                  </a:lnTo>
                  <a:lnTo>
                    <a:pt x="47" y="23"/>
                  </a:lnTo>
                  <a:lnTo>
                    <a:pt x="45" y="19"/>
                  </a:lnTo>
                  <a:lnTo>
                    <a:pt x="43" y="18"/>
                  </a:lnTo>
                  <a:lnTo>
                    <a:pt x="39" y="17"/>
                  </a:lnTo>
                  <a:lnTo>
                    <a:pt x="35" y="17"/>
                  </a:lnTo>
                  <a:lnTo>
                    <a:pt x="32" y="18"/>
                  </a:lnTo>
                  <a:lnTo>
                    <a:pt x="27" y="21"/>
                  </a:lnTo>
                  <a:lnTo>
                    <a:pt x="5" y="34"/>
                  </a:lnTo>
                  <a:lnTo>
                    <a:pt x="0" y="27"/>
                  </a:lnTo>
                  <a:lnTo>
                    <a:pt x="29" y="8"/>
                  </a:lnTo>
                  <a:lnTo>
                    <a:pt x="36" y="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64" name="Freeform 140"/>
            <p:cNvSpPr>
              <a:spLocks/>
            </p:cNvSpPr>
            <p:nvPr/>
          </p:nvSpPr>
          <p:spPr bwMode="auto">
            <a:xfrm>
              <a:off x="6518275" y="3243263"/>
              <a:ext cx="87313" cy="68263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45" y="3"/>
                </a:cxn>
                <a:cxn ang="0">
                  <a:pos x="52" y="10"/>
                </a:cxn>
                <a:cxn ang="0">
                  <a:pos x="54" y="13"/>
                </a:cxn>
                <a:cxn ang="0">
                  <a:pos x="55" y="18"/>
                </a:cxn>
                <a:cxn ang="0">
                  <a:pos x="55" y="21"/>
                </a:cxn>
                <a:cxn ang="0">
                  <a:pos x="48" y="23"/>
                </a:cxn>
                <a:cxn ang="0">
                  <a:pos x="48" y="20"/>
                </a:cxn>
                <a:cxn ang="0">
                  <a:pos x="46" y="13"/>
                </a:cxn>
                <a:cxn ang="0">
                  <a:pos x="44" y="10"/>
                </a:cxn>
                <a:cxn ang="0">
                  <a:pos x="40" y="9"/>
                </a:cxn>
                <a:cxn ang="0">
                  <a:pos x="38" y="8"/>
                </a:cxn>
                <a:cxn ang="0">
                  <a:pos x="36" y="9"/>
                </a:cxn>
                <a:cxn ang="0">
                  <a:pos x="34" y="11"/>
                </a:cxn>
                <a:cxn ang="0">
                  <a:pos x="33" y="14"/>
                </a:cxn>
                <a:cxn ang="0">
                  <a:pos x="33" y="18"/>
                </a:cxn>
                <a:cxn ang="0">
                  <a:pos x="34" y="22"/>
                </a:cxn>
                <a:cxn ang="0">
                  <a:pos x="34" y="30"/>
                </a:cxn>
                <a:cxn ang="0">
                  <a:pos x="31" y="37"/>
                </a:cxn>
                <a:cxn ang="0">
                  <a:pos x="27" y="41"/>
                </a:cxn>
                <a:cxn ang="0">
                  <a:pos x="19" y="43"/>
                </a:cxn>
                <a:cxn ang="0">
                  <a:pos x="11" y="41"/>
                </a:cxn>
                <a:cxn ang="0">
                  <a:pos x="5" y="33"/>
                </a:cxn>
                <a:cxn ang="0">
                  <a:pos x="2" y="29"/>
                </a:cxn>
                <a:cxn ang="0">
                  <a:pos x="1" y="23"/>
                </a:cxn>
                <a:cxn ang="0">
                  <a:pos x="0" y="19"/>
                </a:cxn>
                <a:cxn ang="0">
                  <a:pos x="7" y="18"/>
                </a:cxn>
                <a:cxn ang="0">
                  <a:pos x="8" y="21"/>
                </a:cxn>
                <a:cxn ang="0">
                  <a:pos x="10" y="30"/>
                </a:cxn>
                <a:cxn ang="0">
                  <a:pos x="14" y="33"/>
                </a:cxn>
                <a:cxn ang="0">
                  <a:pos x="16" y="34"/>
                </a:cxn>
                <a:cxn ang="0">
                  <a:pos x="19" y="34"/>
                </a:cxn>
                <a:cxn ang="0">
                  <a:pos x="22" y="33"/>
                </a:cxn>
                <a:cxn ang="0">
                  <a:pos x="25" y="32"/>
                </a:cxn>
                <a:cxn ang="0">
                  <a:pos x="26" y="29"/>
                </a:cxn>
                <a:cxn ang="0">
                  <a:pos x="26" y="25"/>
                </a:cxn>
                <a:cxn ang="0">
                  <a:pos x="25" y="21"/>
                </a:cxn>
                <a:cxn ang="0">
                  <a:pos x="25" y="13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7" y="0"/>
                </a:cxn>
              </a:cxnLst>
              <a:rect l="0" t="0" r="r" b="b"/>
              <a:pathLst>
                <a:path w="55" h="43">
                  <a:moveTo>
                    <a:pt x="37" y="0"/>
                  </a:moveTo>
                  <a:lnTo>
                    <a:pt x="45" y="3"/>
                  </a:lnTo>
                  <a:lnTo>
                    <a:pt x="52" y="10"/>
                  </a:lnTo>
                  <a:lnTo>
                    <a:pt x="54" y="13"/>
                  </a:lnTo>
                  <a:lnTo>
                    <a:pt x="55" y="18"/>
                  </a:lnTo>
                  <a:lnTo>
                    <a:pt x="55" y="21"/>
                  </a:lnTo>
                  <a:lnTo>
                    <a:pt x="48" y="23"/>
                  </a:lnTo>
                  <a:lnTo>
                    <a:pt x="48" y="20"/>
                  </a:lnTo>
                  <a:lnTo>
                    <a:pt x="46" y="13"/>
                  </a:lnTo>
                  <a:lnTo>
                    <a:pt x="44" y="10"/>
                  </a:lnTo>
                  <a:lnTo>
                    <a:pt x="40" y="9"/>
                  </a:lnTo>
                  <a:lnTo>
                    <a:pt x="38" y="8"/>
                  </a:lnTo>
                  <a:lnTo>
                    <a:pt x="36" y="9"/>
                  </a:lnTo>
                  <a:lnTo>
                    <a:pt x="34" y="11"/>
                  </a:lnTo>
                  <a:lnTo>
                    <a:pt x="33" y="14"/>
                  </a:lnTo>
                  <a:lnTo>
                    <a:pt x="33" y="18"/>
                  </a:lnTo>
                  <a:lnTo>
                    <a:pt x="34" y="22"/>
                  </a:lnTo>
                  <a:lnTo>
                    <a:pt x="34" y="30"/>
                  </a:lnTo>
                  <a:lnTo>
                    <a:pt x="31" y="37"/>
                  </a:lnTo>
                  <a:lnTo>
                    <a:pt x="27" y="41"/>
                  </a:lnTo>
                  <a:lnTo>
                    <a:pt x="19" y="43"/>
                  </a:lnTo>
                  <a:lnTo>
                    <a:pt x="11" y="41"/>
                  </a:lnTo>
                  <a:lnTo>
                    <a:pt x="5" y="33"/>
                  </a:lnTo>
                  <a:lnTo>
                    <a:pt x="2" y="29"/>
                  </a:lnTo>
                  <a:lnTo>
                    <a:pt x="1" y="23"/>
                  </a:lnTo>
                  <a:lnTo>
                    <a:pt x="0" y="19"/>
                  </a:lnTo>
                  <a:lnTo>
                    <a:pt x="7" y="18"/>
                  </a:lnTo>
                  <a:lnTo>
                    <a:pt x="8" y="21"/>
                  </a:lnTo>
                  <a:lnTo>
                    <a:pt x="10" y="30"/>
                  </a:lnTo>
                  <a:lnTo>
                    <a:pt x="14" y="33"/>
                  </a:lnTo>
                  <a:lnTo>
                    <a:pt x="16" y="34"/>
                  </a:lnTo>
                  <a:lnTo>
                    <a:pt x="19" y="34"/>
                  </a:lnTo>
                  <a:lnTo>
                    <a:pt x="22" y="33"/>
                  </a:lnTo>
                  <a:lnTo>
                    <a:pt x="25" y="32"/>
                  </a:lnTo>
                  <a:lnTo>
                    <a:pt x="26" y="29"/>
                  </a:lnTo>
                  <a:lnTo>
                    <a:pt x="26" y="25"/>
                  </a:lnTo>
                  <a:lnTo>
                    <a:pt x="25" y="21"/>
                  </a:lnTo>
                  <a:lnTo>
                    <a:pt x="25" y="13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65" name="Freeform 141"/>
            <p:cNvSpPr>
              <a:spLocks noEditPoints="1"/>
            </p:cNvSpPr>
            <p:nvPr/>
          </p:nvSpPr>
          <p:spPr bwMode="auto">
            <a:xfrm>
              <a:off x="5535613" y="2081213"/>
              <a:ext cx="122238" cy="92075"/>
            </a:xfrm>
            <a:custGeom>
              <a:avLst/>
              <a:gdLst/>
              <a:ahLst/>
              <a:cxnLst>
                <a:cxn ang="0">
                  <a:pos x="50" y="17"/>
                </a:cxn>
                <a:cxn ang="0">
                  <a:pos x="48" y="18"/>
                </a:cxn>
                <a:cxn ang="0">
                  <a:pos x="47" y="19"/>
                </a:cxn>
                <a:cxn ang="0">
                  <a:pos x="39" y="24"/>
                </a:cxn>
                <a:cxn ang="0">
                  <a:pos x="37" y="26"/>
                </a:cxn>
                <a:cxn ang="0">
                  <a:pos x="32" y="33"/>
                </a:cxn>
                <a:cxn ang="0">
                  <a:pos x="32" y="36"/>
                </a:cxn>
                <a:cxn ang="0">
                  <a:pos x="34" y="43"/>
                </a:cxn>
                <a:cxn ang="0">
                  <a:pos x="41" y="48"/>
                </a:cxn>
                <a:cxn ang="0">
                  <a:pos x="49" y="49"/>
                </a:cxn>
                <a:cxn ang="0">
                  <a:pos x="59" y="46"/>
                </a:cxn>
                <a:cxn ang="0">
                  <a:pos x="66" y="39"/>
                </a:cxn>
                <a:cxn ang="0">
                  <a:pos x="69" y="31"/>
                </a:cxn>
                <a:cxn ang="0">
                  <a:pos x="67" y="24"/>
                </a:cxn>
                <a:cxn ang="0">
                  <a:pos x="65" y="20"/>
                </a:cxn>
                <a:cxn ang="0">
                  <a:pos x="61" y="18"/>
                </a:cxn>
                <a:cxn ang="0">
                  <a:pos x="58" y="17"/>
                </a:cxn>
                <a:cxn ang="0">
                  <a:pos x="50" y="17"/>
                </a:cxn>
                <a:cxn ang="0">
                  <a:pos x="59" y="0"/>
                </a:cxn>
                <a:cxn ang="0">
                  <a:pos x="64" y="7"/>
                </a:cxn>
                <a:cxn ang="0">
                  <a:pos x="57" y="11"/>
                </a:cxn>
                <a:cxn ang="0">
                  <a:pos x="57" y="12"/>
                </a:cxn>
                <a:cxn ang="0">
                  <a:pos x="67" y="15"/>
                </a:cxn>
                <a:cxn ang="0">
                  <a:pos x="75" y="21"/>
                </a:cxn>
                <a:cxn ang="0">
                  <a:pos x="77" y="30"/>
                </a:cxn>
                <a:cxn ang="0">
                  <a:pos x="77" y="38"/>
                </a:cxn>
                <a:cxn ang="0">
                  <a:pos x="73" y="46"/>
                </a:cxn>
                <a:cxn ang="0">
                  <a:pos x="65" y="53"/>
                </a:cxn>
                <a:cxn ang="0">
                  <a:pos x="53" y="58"/>
                </a:cxn>
                <a:cxn ang="0">
                  <a:pos x="43" y="58"/>
                </a:cxn>
                <a:cxn ang="0">
                  <a:pos x="36" y="55"/>
                </a:cxn>
                <a:cxn ang="0">
                  <a:pos x="29" y="48"/>
                </a:cxn>
                <a:cxn ang="0">
                  <a:pos x="27" y="39"/>
                </a:cxn>
                <a:cxn ang="0">
                  <a:pos x="27" y="35"/>
                </a:cxn>
                <a:cxn ang="0">
                  <a:pos x="28" y="31"/>
                </a:cxn>
                <a:cxn ang="0">
                  <a:pos x="28" y="30"/>
                </a:cxn>
                <a:cxn ang="0">
                  <a:pos x="4" y="45"/>
                </a:cxn>
                <a:cxn ang="0">
                  <a:pos x="0" y="37"/>
                </a:cxn>
                <a:cxn ang="0">
                  <a:pos x="46" y="9"/>
                </a:cxn>
                <a:cxn ang="0">
                  <a:pos x="51" y="6"/>
                </a:cxn>
                <a:cxn ang="0">
                  <a:pos x="56" y="2"/>
                </a:cxn>
                <a:cxn ang="0">
                  <a:pos x="59" y="0"/>
                </a:cxn>
              </a:cxnLst>
              <a:rect l="0" t="0" r="r" b="b"/>
              <a:pathLst>
                <a:path w="77" h="58">
                  <a:moveTo>
                    <a:pt x="50" y="17"/>
                  </a:moveTo>
                  <a:lnTo>
                    <a:pt x="48" y="18"/>
                  </a:lnTo>
                  <a:lnTo>
                    <a:pt x="47" y="19"/>
                  </a:lnTo>
                  <a:lnTo>
                    <a:pt x="39" y="24"/>
                  </a:lnTo>
                  <a:lnTo>
                    <a:pt x="37" y="26"/>
                  </a:lnTo>
                  <a:lnTo>
                    <a:pt x="32" y="33"/>
                  </a:lnTo>
                  <a:lnTo>
                    <a:pt x="32" y="36"/>
                  </a:lnTo>
                  <a:lnTo>
                    <a:pt x="34" y="43"/>
                  </a:lnTo>
                  <a:lnTo>
                    <a:pt x="41" y="48"/>
                  </a:lnTo>
                  <a:lnTo>
                    <a:pt x="49" y="49"/>
                  </a:lnTo>
                  <a:lnTo>
                    <a:pt x="59" y="46"/>
                  </a:lnTo>
                  <a:lnTo>
                    <a:pt x="66" y="39"/>
                  </a:lnTo>
                  <a:lnTo>
                    <a:pt x="69" y="31"/>
                  </a:lnTo>
                  <a:lnTo>
                    <a:pt x="67" y="24"/>
                  </a:lnTo>
                  <a:lnTo>
                    <a:pt x="65" y="20"/>
                  </a:lnTo>
                  <a:lnTo>
                    <a:pt x="61" y="18"/>
                  </a:lnTo>
                  <a:lnTo>
                    <a:pt x="58" y="17"/>
                  </a:lnTo>
                  <a:lnTo>
                    <a:pt x="50" y="17"/>
                  </a:lnTo>
                  <a:close/>
                  <a:moveTo>
                    <a:pt x="59" y="0"/>
                  </a:moveTo>
                  <a:lnTo>
                    <a:pt x="64" y="7"/>
                  </a:lnTo>
                  <a:lnTo>
                    <a:pt x="57" y="11"/>
                  </a:lnTo>
                  <a:lnTo>
                    <a:pt x="57" y="12"/>
                  </a:lnTo>
                  <a:lnTo>
                    <a:pt x="67" y="15"/>
                  </a:lnTo>
                  <a:lnTo>
                    <a:pt x="75" y="21"/>
                  </a:lnTo>
                  <a:lnTo>
                    <a:pt x="77" y="30"/>
                  </a:lnTo>
                  <a:lnTo>
                    <a:pt x="77" y="38"/>
                  </a:lnTo>
                  <a:lnTo>
                    <a:pt x="73" y="46"/>
                  </a:lnTo>
                  <a:lnTo>
                    <a:pt x="65" y="53"/>
                  </a:lnTo>
                  <a:lnTo>
                    <a:pt x="53" y="58"/>
                  </a:lnTo>
                  <a:lnTo>
                    <a:pt x="43" y="58"/>
                  </a:lnTo>
                  <a:lnTo>
                    <a:pt x="36" y="55"/>
                  </a:lnTo>
                  <a:lnTo>
                    <a:pt x="29" y="48"/>
                  </a:lnTo>
                  <a:lnTo>
                    <a:pt x="27" y="39"/>
                  </a:lnTo>
                  <a:lnTo>
                    <a:pt x="27" y="35"/>
                  </a:lnTo>
                  <a:lnTo>
                    <a:pt x="28" y="31"/>
                  </a:lnTo>
                  <a:lnTo>
                    <a:pt x="28" y="30"/>
                  </a:lnTo>
                  <a:lnTo>
                    <a:pt x="4" y="45"/>
                  </a:lnTo>
                  <a:lnTo>
                    <a:pt x="0" y="37"/>
                  </a:lnTo>
                  <a:lnTo>
                    <a:pt x="46" y="9"/>
                  </a:lnTo>
                  <a:lnTo>
                    <a:pt x="51" y="6"/>
                  </a:lnTo>
                  <a:lnTo>
                    <a:pt x="56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66" name="Freeform 142"/>
            <p:cNvSpPr>
              <a:spLocks noEditPoints="1"/>
            </p:cNvSpPr>
            <p:nvPr/>
          </p:nvSpPr>
          <p:spPr bwMode="auto">
            <a:xfrm>
              <a:off x="5622925" y="2170113"/>
              <a:ext cx="80963" cy="82550"/>
            </a:xfrm>
            <a:custGeom>
              <a:avLst/>
              <a:gdLst/>
              <a:ahLst/>
              <a:cxnLst>
                <a:cxn ang="0">
                  <a:pos x="29" y="7"/>
                </a:cxn>
                <a:cxn ang="0">
                  <a:pos x="22" y="9"/>
                </a:cxn>
                <a:cxn ang="0">
                  <a:pos x="35" y="31"/>
                </a:cxn>
                <a:cxn ang="0">
                  <a:pos x="39" y="29"/>
                </a:cxn>
                <a:cxn ang="0">
                  <a:pos x="42" y="25"/>
                </a:cxn>
                <a:cxn ang="0">
                  <a:pos x="43" y="19"/>
                </a:cxn>
                <a:cxn ang="0">
                  <a:pos x="41" y="14"/>
                </a:cxn>
                <a:cxn ang="0">
                  <a:pos x="35" y="8"/>
                </a:cxn>
                <a:cxn ang="0">
                  <a:pos x="29" y="7"/>
                </a:cxn>
                <a:cxn ang="0">
                  <a:pos x="22" y="0"/>
                </a:cxn>
                <a:cxn ang="0">
                  <a:pos x="32" y="0"/>
                </a:cxn>
                <a:cxn ang="0">
                  <a:pos x="41" y="3"/>
                </a:cxn>
                <a:cxn ang="0">
                  <a:pos x="48" y="10"/>
                </a:cxn>
                <a:cxn ang="0">
                  <a:pos x="51" y="20"/>
                </a:cxn>
                <a:cxn ang="0">
                  <a:pos x="49" y="28"/>
                </a:cxn>
                <a:cxn ang="0">
                  <a:pos x="44" y="36"/>
                </a:cxn>
                <a:cxn ang="0">
                  <a:pos x="39" y="40"/>
                </a:cxn>
                <a:cxn ang="0">
                  <a:pos x="34" y="43"/>
                </a:cxn>
                <a:cxn ang="0">
                  <a:pos x="16" y="12"/>
                </a:cxn>
                <a:cxn ang="0">
                  <a:pos x="9" y="20"/>
                </a:cxn>
                <a:cxn ang="0">
                  <a:pos x="7" y="28"/>
                </a:cxn>
                <a:cxn ang="0">
                  <a:pos x="11" y="36"/>
                </a:cxn>
                <a:cxn ang="0">
                  <a:pos x="14" y="40"/>
                </a:cxn>
                <a:cxn ang="0">
                  <a:pos x="16" y="45"/>
                </a:cxn>
                <a:cxn ang="0">
                  <a:pos x="20" y="47"/>
                </a:cxn>
                <a:cxn ang="0">
                  <a:pos x="15" y="52"/>
                </a:cxn>
                <a:cxn ang="0">
                  <a:pos x="13" y="49"/>
                </a:cxn>
                <a:cxn ang="0">
                  <a:pos x="10" y="47"/>
                </a:cxn>
                <a:cxn ang="0">
                  <a:pos x="7" y="44"/>
                </a:cxn>
                <a:cxn ang="0">
                  <a:pos x="4" y="39"/>
                </a:cxn>
                <a:cxn ang="0">
                  <a:pos x="0" y="29"/>
                </a:cxn>
                <a:cxn ang="0">
                  <a:pos x="0" y="20"/>
                </a:cxn>
                <a:cxn ang="0">
                  <a:pos x="4" y="11"/>
                </a:cxn>
                <a:cxn ang="0">
                  <a:pos x="12" y="5"/>
                </a:cxn>
                <a:cxn ang="0">
                  <a:pos x="22" y="0"/>
                </a:cxn>
              </a:cxnLst>
              <a:rect l="0" t="0" r="r" b="b"/>
              <a:pathLst>
                <a:path w="51" h="52">
                  <a:moveTo>
                    <a:pt x="29" y="7"/>
                  </a:moveTo>
                  <a:lnTo>
                    <a:pt x="22" y="9"/>
                  </a:lnTo>
                  <a:lnTo>
                    <a:pt x="35" y="31"/>
                  </a:lnTo>
                  <a:lnTo>
                    <a:pt x="39" y="29"/>
                  </a:lnTo>
                  <a:lnTo>
                    <a:pt x="42" y="25"/>
                  </a:lnTo>
                  <a:lnTo>
                    <a:pt x="43" y="19"/>
                  </a:lnTo>
                  <a:lnTo>
                    <a:pt x="41" y="14"/>
                  </a:lnTo>
                  <a:lnTo>
                    <a:pt x="35" y="8"/>
                  </a:lnTo>
                  <a:lnTo>
                    <a:pt x="29" y="7"/>
                  </a:lnTo>
                  <a:close/>
                  <a:moveTo>
                    <a:pt x="22" y="0"/>
                  </a:moveTo>
                  <a:lnTo>
                    <a:pt x="32" y="0"/>
                  </a:lnTo>
                  <a:lnTo>
                    <a:pt x="41" y="3"/>
                  </a:lnTo>
                  <a:lnTo>
                    <a:pt x="48" y="10"/>
                  </a:lnTo>
                  <a:lnTo>
                    <a:pt x="51" y="20"/>
                  </a:lnTo>
                  <a:lnTo>
                    <a:pt x="49" y="28"/>
                  </a:lnTo>
                  <a:lnTo>
                    <a:pt x="44" y="36"/>
                  </a:lnTo>
                  <a:lnTo>
                    <a:pt x="39" y="40"/>
                  </a:lnTo>
                  <a:lnTo>
                    <a:pt x="34" y="43"/>
                  </a:lnTo>
                  <a:lnTo>
                    <a:pt x="16" y="12"/>
                  </a:lnTo>
                  <a:lnTo>
                    <a:pt x="9" y="20"/>
                  </a:lnTo>
                  <a:lnTo>
                    <a:pt x="7" y="28"/>
                  </a:lnTo>
                  <a:lnTo>
                    <a:pt x="11" y="36"/>
                  </a:lnTo>
                  <a:lnTo>
                    <a:pt x="14" y="40"/>
                  </a:lnTo>
                  <a:lnTo>
                    <a:pt x="16" y="45"/>
                  </a:lnTo>
                  <a:lnTo>
                    <a:pt x="20" y="47"/>
                  </a:lnTo>
                  <a:lnTo>
                    <a:pt x="15" y="52"/>
                  </a:lnTo>
                  <a:lnTo>
                    <a:pt x="13" y="49"/>
                  </a:lnTo>
                  <a:lnTo>
                    <a:pt x="10" y="47"/>
                  </a:lnTo>
                  <a:lnTo>
                    <a:pt x="7" y="44"/>
                  </a:lnTo>
                  <a:lnTo>
                    <a:pt x="4" y="39"/>
                  </a:lnTo>
                  <a:lnTo>
                    <a:pt x="0" y="29"/>
                  </a:lnTo>
                  <a:lnTo>
                    <a:pt x="0" y="20"/>
                  </a:lnTo>
                  <a:lnTo>
                    <a:pt x="4" y="11"/>
                  </a:lnTo>
                  <a:lnTo>
                    <a:pt x="12" y="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5656263" y="2230438"/>
              <a:ext cx="88900" cy="5397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6" y="7"/>
                </a:cxn>
                <a:cxn ang="0">
                  <a:pos x="38" y="13"/>
                </a:cxn>
                <a:cxn ang="0">
                  <a:pos x="42" y="11"/>
                </a:cxn>
                <a:cxn ang="0">
                  <a:pos x="49" y="14"/>
                </a:cxn>
                <a:cxn ang="0">
                  <a:pos x="53" y="16"/>
                </a:cxn>
                <a:cxn ang="0">
                  <a:pos x="55" y="18"/>
                </a:cxn>
                <a:cxn ang="0">
                  <a:pos x="56" y="20"/>
                </a:cxn>
                <a:cxn ang="0">
                  <a:pos x="49" y="25"/>
                </a:cxn>
                <a:cxn ang="0">
                  <a:pos x="47" y="23"/>
                </a:cxn>
                <a:cxn ang="0">
                  <a:pos x="45" y="19"/>
                </a:cxn>
                <a:cxn ang="0">
                  <a:pos x="42" y="18"/>
                </a:cxn>
                <a:cxn ang="0">
                  <a:pos x="39" y="17"/>
                </a:cxn>
                <a:cxn ang="0">
                  <a:pos x="35" y="17"/>
                </a:cxn>
                <a:cxn ang="0">
                  <a:pos x="31" y="18"/>
                </a:cxn>
                <a:cxn ang="0">
                  <a:pos x="27" y="20"/>
                </a:cxn>
                <a:cxn ang="0">
                  <a:pos x="4" y="34"/>
                </a:cxn>
                <a:cxn ang="0">
                  <a:pos x="0" y="26"/>
                </a:cxn>
                <a:cxn ang="0">
                  <a:pos x="29" y="8"/>
                </a:cxn>
                <a:cxn ang="0">
                  <a:pos x="36" y="4"/>
                </a:cxn>
                <a:cxn ang="0">
                  <a:pos x="42" y="0"/>
                </a:cxn>
              </a:cxnLst>
              <a:rect l="0" t="0" r="r" b="b"/>
              <a:pathLst>
                <a:path w="56" h="34">
                  <a:moveTo>
                    <a:pt x="42" y="0"/>
                  </a:moveTo>
                  <a:lnTo>
                    <a:pt x="46" y="7"/>
                  </a:lnTo>
                  <a:lnTo>
                    <a:pt x="38" y="13"/>
                  </a:lnTo>
                  <a:lnTo>
                    <a:pt x="42" y="11"/>
                  </a:lnTo>
                  <a:lnTo>
                    <a:pt x="49" y="14"/>
                  </a:lnTo>
                  <a:lnTo>
                    <a:pt x="53" y="16"/>
                  </a:lnTo>
                  <a:lnTo>
                    <a:pt x="55" y="18"/>
                  </a:lnTo>
                  <a:lnTo>
                    <a:pt x="56" y="20"/>
                  </a:lnTo>
                  <a:lnTo>
                    <a:pt x="49" y="25"/>
                  </a:lnTo>
                  <a:lnTo>
                    <a:pt x="47" y="23"/>
                  </a:lnTo>
                  <a:lnTo>
                    <a:pt x="45" y="19"/>
                  </a:lnTo>
                  <a:lnTo>
                    <a:pt x="42" y="18"/>
                  </a:lnTo>
                  <a:lnTo>
                    <a:pt x="39" y="17"/>
                  </a:lnTo>
                  <a:lnTo>
                    <a:pt x="35" y="17"/>
                  </a:lnTo>
                  <a:lnTo>
                    <a:pt x="31" y="18"/>
                  </a:lnTo>
                  <a:lnTo>
                    <a:pt x="27" y="20"/>
                  </a:lnTo>
                  <a:lnTo>
                    <a:pt x="4" y="34"/>
                  </a:lnTo>
                  <a:lnTo>
                    <a:pt x="0" y="26"/>
                  </a:lnTo>
                  <a:lnTo>
                    <a:pt x="29" y="8"/>
                  </a:lnTo>
                  <a:lnTo>
                    <a:pt x="36" y="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68" name="Freeform 144"/>
            <p:cNvSpPr>
              <a:spLocks/>
            </p:cNvSpPr>
            <p:nvPr/>
          </p:nvSpPr>
          <p:spPr bwMode="auto">
            <a:xfrm>
              <a:off x="5702300" y="2305050"/>
              <a:ext cx="119063" cy="139700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47" y="7"/>
                </a:cxn>
                <a:cxn ang="0">
                  <a:pos x="40" y="11"/>
                </a:cxn>
                <a:cxn ang="0">
                  <a:pos x="44" y="11"/>
                </a:cxn>
                <a:cxn ang="0">
                  <a:pos x="50" y="14"/>
                </a:cxn>
                <a:cxn ang="0">
                  <a:pos x="54" y="17"/>
                </a:cxn>
                <a:cxn ang="0">
                  <a:pos x="56" y="20"/>
                </a:cxn>
                <a:cxn ang="0">
                  <a:pos x="58" y="25"/>
                </a:cxn>
                <a:cxn ang="0">
                  <a:pos x="58" y="29"/>
                </a:cxn>
                <a:cxn ang="0">
                  <a:pos x="57" y="33"/>
                </a:cxn>
                <a:cxn ang="0">
                  <a:pos x="55" y="37"/>
                </a:cxn>
                <a:cxn ang="0">
                  <a:pos x="60" y="37"/>
                </a:cxn>
                <a:cxn ang="0">
                  <a:pos x="64" y="38"/>
                </a:cxn>
                <a:cxn ang="0">
                  <a:pos x="71" y="43"/>
                </a:cxn>
                <a:cxn ang="0">
                  <a:pos x="73" y="46"/>
                </a:cxn>
                <a:cxn ang="0">
                  <a:pos x="75" y="52"/>
                </a:cxn>
                <a:cxn ang="0">
                  <a:pos x="75" y="57"/>
                </a:cxn>
                <a:cxn ang="0">
                  <a:pos x="72" y="65"/>
                </a:cxn>
                <a:cxn ang="0">
                  <a:pos x="63" y="72"/>
                </a:cxn>
                <a:cxn ang="0">
                  <a:pos x="38" y="88"/>
                </a:cxn>
                <a:cxn ang="0">
                  <a:pos x="34" y="80"/>
                </a:cxn>
                <a:cxn ang="0">
                  <a:pos x="57" y="65"/>
                </a:cxn>
                <a:cxn ang="0">
                  <a:pos x="62" y="62"/>
                </a:cxn>
                <a:cxn ang="0">
                  <a:pos x="65" y="59"/>
                </a:cxn>
                <a:cxn ang="0">
                  <a:pos x="66" y="55"/>
                </a:cxn>
                <a:cxn ang="0">
                  <a:pos x="66" y="51"/>
                </a:cxn>
                <a:cxn ang="0">
                  <a:pos x="65" y="47"/>
                </a:cxn>
                <a:cxn ang="0">
                  <a:pos x="63" y="45"/>
                </a:cxn>
                <a:cxn ang="0">
                  <a:pos x="59" y="43"/>
                </a:cxn>
                <a:cxn ang="0">
                  <a:pos x="50" y="43"/>
                </a:cxn>
                <a:cxn ang="0">
                  <a:pos x="48" y="44"/>
                </a:cxn>
                <a:cxn ang="0">
                  <a:pos x="21" y="61"/>
                </a:cxn>
                <a:cxn ang="0">
                  <a:pos x="17" y="53"/>
                </a:cxn>
                <a:cxn ang="0">
                  <a:pos x="43" y="37"/>
                </a:cxn>
                <a:cxn ang="0">
                  <a:pos x="46" y="35"/>
                </a:cxn>
                <a:cxn ang="0">
                  <a:pos x="48" y="32"/>
                </a:cxn>
                <a:cxn ang="0">
                  <a:pos x="49" y="28"/>
                </a:cxn>
                <a:cxn ang="0">
                  <a:pos x="49" y="25"/>
                </a:cxn>
                <a:cxn ang="0">
                  <a:pos x="48" y="22"/>
                </a:cxn>
                <a:cxn ang="0">
                  <a:pos x="44" y="17"/>
                </a:cxn>
                <a:cxn ang="0">
                  <a:pos x="40" y="16"/>
                </a:cxn>
                <a:cxn ang="0">
                  <a:pos x="38" y="16"/>
                </a:cxn>
                <a:cxn ang="0">
                  <a:pos x="35" y="17"/>
                </a:cxn>
                <a:cxn ang="0">
                  <a:pos x="32" y="17"/>
                </a:cxn>
                <a:cxn ang="0">
                  <a:pos x="30" y="18"/>
                </a:cxn>
                <a:cxn ang="0">
                  <a:pos x="4" y="34"/>
                </a:cxn>
                <a:cxn ang="0">
                  <a:pos x="0" y="27"/>
                </a:cxn>
                <a:cxn ang="0">
                  <a:pos x="31" y="7"/>
                </a:cxn>
                <a:cxn ang="0">
                  <a:pos x="36" y="5"/>
                </a:cxn>
                <a:cxn ang="0">
                  <a:pos x="43" y="0"/>
                </a:cxn>
              </a:cxnLst>
              <a:rect l="0" t="0" r="r" b="b"/>
              <a:pathLst>
                <a:path w="75" h="88">
                  <a:moveTo>
                    <a:pt x="43" y="0"/>
                  </a:moveTo>
                  <a:lnTo>
                    <a:pt x="47" y="7"/>
                  </a:lnTo>
                  <a:lnTo>
                    <a:pt x="40" y="11"/>
                  </a:lnTo>
                  <a:lnTo>
                    <a:pt x="44" y="11"/>
                  </a:lnTo>
                  <a:lnTo>
                    <a:pt x="50" y="14"/>
                  </a:lnTo>
                  <a:lnTo>
                    <a:pt x="54" y="17"/>
                  </a:lnTo>
                  <a:lnTo>
                    <a:pt x="56" y="20"/>
                  </a:lnTo>
                  <a:lnTo>
                    <a:pt x="58" y="25"/>
                  </a:lnTo>
                  <a:lnTo>
                    <a:pt x="58" y="29"/>
                  </a:lnTo>
                  <a:lnTo>
                    <a:pt x="57" y="33"/>
                  </a:lnTo>
                  <a:lnTo>
                    <a:pt x="55" y="37"/>
                  </a:lnTo>
                  <a:lnTo>
                    <a:pt x="60" y="37"/>
                  </a:lnTo>
                  <a:lnTo>
                    <a:pt x="64" y="38"/>
                  </a:lnTo>
                  <a:lnTo>
                    <a:pt x="71" y="43"/>
                  </a:lnTo>
                  <a:lnTo>
                    <a:pt x="73" y="46"/>
                  </a:lnTo>
                  <a:lnTo>
                    <a:pt x="75" y="52"/>
                  </a:lnTo>
                  <a:lnTo>
                    <a:pt x="75" y="57"/>
                  </a:lnTo>
                  <a:lnTo>
                    <a:pt x="72" y="65"/>
                  </a:lnTo>
                  <a:lnTo>
                    <a:pt x="63" y="72"/>
                  </a:lnTo>
                  <a:lnTo>
                    <a:pt x="38" y="88"/>
                  </a:lnTo>
                  <a:lnTo>
                    <a:pt x="34" y="80"/>
                  </a:lnTo>
                  <a:lnTo>
                    <a:pt x="57" y="65"/>
                  </a:lnTo>
                  <a:lnTo>
                    <a:pt x="62" y="62"/>
                  </a:lnTo>
                  <a:lnTo>
                    <a:pt x="65" y="59"/>
                  </a:lnTo>
                  <a:lnTo>
                    <a:pt x="66" y="55"/>
                  </a:lnTo>
                  <a:lnTo>
                    <a:pt x="66" y="51"/>
                  </a:lnTo>
                  <a:lnTo>
                    <a:pt x="65" y="47"/>
                  </a:lnTo>
                  <a:lnTo>
                    <a:pt x="63" y="45"/>
                  </a:lnTo>
                  <a:lnTo>
                    <a:pt x="59" y="43"/>
                  </a:lnTo>
                  <a:lnTo>
                    <a:pt x="50" y="43"/>
                  </a:lnTo>
                  <a:lnTo>
                    <a:pt x="48" y="44"/>
                  </a:lnTo>
                  <a:lnTo>
                    <a:pt x="21" y="61"/>
                  </a:lnTo>
                  <a:lnTo>
                    <a:pt x="17" y="53"/>
                  </a:lnTo>
                  <a:lnTo>
                    <a:pt x="43" y="37"/>
                  </a:lnTo>
                  <a:lnTo>
                    <a:pt x="46" y="35"/>
                  </a:lnTo>
                  <a:lnTo>
                    <a:pt x="48" y="32"/>
                  </a:lnTo>
                  <a:lnTo>
                    <a:pt x="49" y="28"/>
                  </a:lnTo>
                  <a:lnTo>
                    <a:pt x="49" y="25"/>
                  </a:lnTo>
                  <a:lnTo>
                    <a:pt x="48" y="22"/>
                  </a:lnTo>
                  <a:lnTo>
                    <a:pt x="44" y="17"/>
                  </a:lnTo>
                  <a:lnTo>
                    <a:pt x="40" y="16"/>
                  </a:lnTo>
                  <a:lnTo>
                    <a:pt x="38" y="16"/>
                  </a:lnTo>
                  <a:lnTo>
                    <a:pt x="35" y="17"/>
                  </a:lnTo>
                  <a:lnTo>
                    <a:pt x="32" y="17"/>
                  </a:lnTo>
                  <a:lnTo>
                    <a:pt x="30" y="18"/>
                  </a:lnTo>
                  <a:lnTo>
                    <a:pt x="4" y="34"/>
                  </a:lnTo>
                  <a:lnTo>
                    <a:pt x="0" y="27"/>
                  </a:lnTo>
                  <a:lnTo>
                    <a:pt x="31" y="7"/>
                  </a:lnTo>
                  <a:lnTo>
                    <a:pt x="36" y="5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69" name="Freeform 145"/>
            <p:cNvSpPr>
              <a:spLocks noEditPoints="1"/>
            </p:cNvSpPr>
            <p:nvPr/>
          </p:nvSpPr>
          <p:spPr bwMode="auto">
            <a:xfrm>
              <a:off x="5775325" y="2405063"/>
              <a:ext cx="101600" cy="71438"/>
            </a:xfrm>
            <a:custGeom>
              <a:avLst/>
              <a:gdLst/>
              <a:ahLst/>
              <a:cxnLst>
                <a:cxn ang="0">
                  <a:pos x="42" y="10"/>
                </a:cxn>
                <a:cxn ang="0">
                  <a:pos x="47" y="18"/>
                </a:cxn>
                <a:cxn ang="0">
                  <a:pos x="4" y="45"/>
                </a:cxn>
                <a:cxn ang="0">
                  <a:pos x="0" y="37"/>
                </a:cxn>
                <a:cxn ang="0">
                  <a:pos x="42" y="10"/>
                </a:cxn>
                <a:cxn ang="0">
                  <a:pos x="57" y="0"/>
                </a:cxn>
                <a:cxn ang="0">
                  <a:pos x="59" y="0"/>
                </a:cxn>
                <a:cxn ang="0">
                  <a:pos x="63" y="3"/>
                </a:cxn>
                <a:cxn ang="0">
                  <a:pos x="64" y="6"/>
                </a:cxn>
                <a:cxn ang="0">
                  <a:pos x="64" y="8"/>
                </a:cxn>
                <a:cxn ang="0">
                  <a:pos x="63" y="10"/>
                </a:cxn>
                <a:cxn ang="0">
                  <a:pos x="58" y="12"/>
                </a:cxn>
                <a:cxn ang="0">
                  <a:pos x="56" y="12"/>
                </a:cxn>
                <a:cxn ang="0">
                  <a:pos x="53" y="9"/>
                </a:cxn>
                <a:cxn ang="0">
                  <a:pos x="51" y="7"/>
                </a:cxn>
                <a:cxn ang="0">
                  <a:pos x="51" y="4"/>
                </a:cxn>
                <a:cxn ang="0">
                  <a:pos x="53" y="2"/>
                </a:cxn>
                <a:cxn ang="0">
                  <a:pos x="57" y="0"/>
                </a:cxn>
              </a:cxnLst>
              <a:rect l="0" t="0" r="r" b="b"/>
              <a:pathLst>
                <a:path w="64" h="45">
                  <a:moveTo>
                    <a:pt x="42" y="10"/>
                  </a:moveTo>
                  <a:lnTo>
                    <a:pt x="47" y="18"/>
                  </a:lnTo>
                  <a:lnTo>
                    <a:pt x="4" y="45"/>
                  </a:lnTo>
                  <a:lnTo>
                    <a:pt x="0" y="37"/>
                  </a:lnTo>
                  <a:lnTo>
                    <a:pt x="42" y="10"/>
                  </a:lnTo>
                  <a:close/>
                  <a:moveTo>
                    <a:pt x="57" y="0"/>
                  </a:moveTo>
                  <a:lnTo>
                    <a:pt x="59" y="0"/>
                  </a:lnTo>
                  <a:lnTo>
                    <a:pt x="63" y="3"/>
                  </a:lnTo>
                  <a:lnTo>
                    <a:pt x="64" y="6"/>
                  </a:lnTo>
                  <a:lnTo>
                    <a:pt x="64" y="8"/>
                  </a:lnTo>
                  <a:lnTo>
                    <a:pt x="63" y="10"/>
                  </a:lnTo>
                  <a:lnTo>
                    <a:pt x="58" y="12"/>
                  </a:lnTo>
                  <a:lnTo>
                    <a:pt x="56" y="12"/>
                  </a:lnTo>
                  <a:lnTo>
                    <a:pt x="53" y="9"/>
                  </a:lnTo>
                  <a:lnTo>
                    <a:pt x="51" y="7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0" name="Freeform 146"/>
            <p:cNvSpPr>
              <a:spLocks/>
            </p:cNvSpPr>
            <p:nvPr/>
          </p:nvSpPr>
          <p:spPr bwMode="auto">
            <a:xfrm>
              <a:off x="5795963" y="2435225"/>
              <a:ext cx="104775" cy="73025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66" y="7"/>
                </a:cxn>
                <a:cxn ang="0">
                  <a:pos x="5" y="46"/>
                </a:cxn>
                <a:cxn ang="0">
                  <a:pos x="0" y="38"/>
                </a:cxn>
                <a:cxn ang="0">
                  <a:pos x="62" y="0"/>
                </a:cxn>
              </a:cxnLst>
              <a:rect l="0" t="0" r="r" b="b"/>
              <a:pathLst>
                <a:path w="66" h="46">
                  <a:moveTo>
                    <a:pt x="62" y="0"/>
                  </a:moveTo>
                  <a:lnTo>
                    <a:pt x="66" y="7"/>
                  </a:lnTo>
                  <a:lnTo>
                    <a:pt x="5" y="46"/>
                  </a:lnTo>
                  <a:lnTo>
                    <a:pt x="0" y="38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1" name="Freeform 147"/>
            <p:cNvSpPr>
              <a:spLocks/>
            </p:cNvSpPr>
            <p:nvPr/>
          </p:nvSpPr>
          <p:spPr bwMode="auto">
            <a:xfrm>
              <a:off x="5816600" y="2466975"/>
              <a:ext cx="106363" cy="73025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67" y="8"/>
                </a:cxn>
                <a:cxn ang="0">
                  <a:pos x="4" y="46"/>
                </a:cxn>
                <a:cxn ang="0">
                  <a:pos x="0" y="39"/>
                </a:cxn>
                <a:cxn ang="0">
                  <a:pos x="62" y="0"/>
                </a:cxn>
              </a:cxnLst>
              <a:rect l="0" t="0" r="r" b="b"/>
              <a:pathLst>
                <a:path w="67" h="46">
                  <a:moveTo>
                    <a:pt x="62" y="0"/>
                  </a:moveTo>
                  <a:lnTo>
                    <a:pt x="67" y="8"/>
                  </a:lnTo>
                  <a:lnTo>
                    <a:pt x="4" y="46"/>
                  </a:lnTo>
                  <a:lnTo>
                    <a:pt x="0" y="39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2" name="Freeform 148"/>
            <p:cNvSpPr>
              <a:spLocks noEditPoints="1"/>
            </p:cNvSpPr>
            <p:nvPr/>
          </p:nvSpPr>
          <p:spPr bwMode="auto">
            <a:xfrm>
              <a:off x="5835650" y="2503488"/>
              <a:ext cx="101600" cy="69850"/>
            </a:xfrm>
            <a:custGeom>
              <a:avLst/>
              <a:gdLst/>
              <a:ahLst/>
              <a:cxnLst>
                <a:cxn ang="0">
                  <a:pos x="43" y="10"/>
                </a:cxn>
                <a:cxn ang="0">
                  <a:pos x="48" y="18"/>
                </a:cxn>
                <a:cxn ang="0">
                  <a:pos x="6" y="44"/>
                </a:cxn>
                <a:cxn ang="0">
                  <a:pos x="0" y="37"/>
                </a:cxn>
                <a:cxn ang="0">
                  <a:pos x="43" y="10"/>
                </a:cxn>
                <a:cxn ang="0">
                  <a:pos x="57" y="0"/>
                </a:cxn>
                <a:cxn ang="0">
                  <a:pos x="59" y="0"/>
                </a:cxn>
                <a:cxn ang="0">
                  <a:pos x="62" y="1"/>
                </a:cxn>
                <a:cxn ang="0">
                  <a:pos x="64" y="5"/>
                </a:cxn>
                <a:cxn ang="0">
                  <a:pos x="64" y="9"/>
                </a:cxn>
                <a:cxn ang="0">
                  <a:pos x="62" y="11"/>
                </a:cxn>
                <a:cxn ang="0">
                  <a:pos x="59" y="12"/>
                </a:cxn>
                <a:cxn ang="0">
                  <a:pos x="57" y="12"/>
                </a:cxn>
                <a:cxn ang="0">
                  <a:pos x="55" y="11"/>
                </a:cxn>
                <a:cxn ang="0">
                  <a:pos x="53" y="9"/>
                </a:cxn>
                <a:cxn ang="0">
                  <a:pos x="53" y="3"/>
                </a:cxn>
                <a:cxn ang="0">
                  <a:pos x="55" y="1"/>
                </a:cxn>
                <a:cxn ang="0">
                  <a:pos x="57" y="0"/>
                </a:cxn>
              </a:cxnLst>
              <a:rect l="0" t="0" r="r" b="b"/>
              <a:pathLst>
                <a:path w="64" h="44">
                  <a:moveTo>
                    <a:pt x="43" y="10"/>
                  </a:moveTo>
                  <a:lnTo>
                    <a:pt x="48" y="18"/>
                  </a:lnTo>
                  <a:lnTo>
                    <a:pt x="6" y="44"/>
                  </a:lnTo>
                  <a:lnTo>
                    <a:pt x="0" y="37"/>
                  </a:lnTo>
                  <a:lnTo>
                    <a:pt x="43" y="10"/>
                  </a:lnTo>
                  <a:close/>
                  <a:moveTo>
                    <a:pt x="57" y="0"/>
                  </a:moveTo>
                  <a:lnTo>
                    <a:pt x="59" y="0"/>
                  </a:lnTo>
                  <a:lnTo>
                    <a:pt x="62" y="1"/>
                  </a:lnTo>
                  <a:lnTo>
                    <a:pt x="64" y="5"/>
                  </a:lnTo>
                  <a:lnTo>
                    <a:pt x="64" y="9"/>
                  </a:lnTo>
                  <a:lnTo>
                    <a:pt x="62" y="11"/>
                  </a:lnTo>
                  <a:lnTo>
                    <a:pt x="59" y="12"/>
                  </a:lnTo>
                  <a:lnTo>
                    <a:pt x="57" y="12"/>
                  </a:lnTo>
                  <a:lnTo>
                    <a:pt x="55" y="11"/>
                  </a:lnTo>
                  <a:lnTo>
                    <a:pt x="53" y="9"/>
                  </a:lnTo>
                  <a:lnTo>
                    <a:pt x="53" y="3"/>
                  </a:lnTo>
                  <a:lnTo>
                    <a:pt x="55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3" name="Freeform 149"/>
            <p:cNvSpPr>
              <a:spLocks noEditPoints="1"/>
            </p:cNvSpPr>
            <p:nvPr/>
          </p:nvSpPr>
          <p:spPr bwMode="auto">
            <a:xfrm>
              <a:off x="5867400" y="2562225"/>
              <a:ext cx="82550" cy="77788"/>
            </a:xfrm>
            <a:custGeom>
              <a:avLst/>
              <a:gdLst/>
              <a:ahLst/>
              <a:cxnLst>
                <a:cxn ang="0">
                  <a:pos x="30" y="7"/>
                </a:cxn>
                <a:cxn ang="0">
                  <a:pos x="24" y="9"/>
                </a:cxn>
                <a:cxn ang="0">
                  <a:pos x="17" y="12"/>
                </a:cxn>
                <a:cxn ang="0">
                  <a:pos x="10" y="19"/>
                </a:cxn>
                <a:cxn ang="0">
                  <a:pos x="7" y="26"/>
                </a:cxn>
                <a:cxn ang="0">
                  <a:pos x="9" y="34"/>
                </a:cxn>
                <a:cxn ang="0">
                  <a:pos x="16" y="40"/>
                </a:cxn>
                <a:cxn ang="0">
                  <a:pos x="24" y="41"/>
                </a:cxn>
                <a:cxn ang="0">
                  <a:pos x="34" y="37"/>
                </a:cxn>
                <a:cxn ang="0">
                  <a:pos x="40" y="31"/>
                </a:cxn>
                <a:cxn ang="0">
                  <a:pos x="44" y="23"/>
                </a:cxn>
                <a:cxn ang="0">
                  <a:pos x="42" y="14"/>
                </a:cxn>
                <a:cxn ang="0">
                  <a:pos x="37" y="10"/>
                </a:cxn>
                <a:cxn ang="0">
                  <a:pos x="30" y="7"/>
                </a:cxn>
                <a:cxn ang="0">
                  <a:pos x="23" y="0"/>
                </a:cxn>
                <a:cxn ang="0">
                  <a:pos x="33" y="0"/>
                </a:cxn>
                <a:cxn ang="0">
                  <a:pos x="42" y="4"/>
                </a:cxn>
                <a:cxn ang="0">
                  <a:pos x="48" y="11"/>
                </a:cxn>
                <a:cxn ang="0">
                  <a:pos x="52" y="20"/>
                </a:cxn>
                <a:cxn ang="0">
                  <a:pos x="52" y="30"/>
                </a:cxn>
                <a:cxn ang="0">
                  <a:pos x="47" y="38"/>
                </a:cxn>
                <a:cxn ang="0">
                  <a:pos x="39" y="44"/>
                </a:cxn>
                <a:cxn ang="0">
                  <a:pos x="27" y="49"/>
                </a:cxn>
                <a:cxn ang="0">
                  <a:pos x="18" y="49"/>
                </a:cxn>
                <a:cxn ang="0">
                  <a:pos x="9" y="44"/>
                </a:cxn>
                <a:cxn ang="0">
                  <a:pos x="4" y="38"/>
                </a:cxn>
                <a:cxn ang="0">
                  <a:pos x="0" y="29"/>
                </a:cxn>
                <a:cxn ang="0">
                  <a:pos x="0" y="20"/>
                </a:cxn>
                <a:cxn ang="0">
                  <a:pos x="5" y="11"/>
                </a:cxn>
                <a:cxn ang="0">
                  <a:pos x="12" y="4"/>
                </a:cxn>
                <a:cxn ang="0">
                  <a:pos x="23" y="0"/>
                </a:cxn>
              </a:cxnLst>
              <a:rect l="0" t="0" r="r" b="b"/>
              <a:pathLst>
                <a:path w="52" h="49">
                  <a:moveTo>
                    <a:pt x="30" y="7"/>
                  </a:moveTo>
                  <a:lnTo>
                    <a:pt x="24" y="9"/>
                  </a:lnTo>
                  <a:lnTo>
                    <a:pt x="17" y="12"/>
                  </a:lnTo>
                  <a:lnTo>
                    <a:pt x="10" y="19"/>
                  </a:lnTo>
                  <a:lnTo>
                    <a:pt x="7" y="26"/>
                  </a:lnTo>
                  <a:lnTo>
                    <a:pt x="9" y="34"/>
                  </a:lnTo>
                  <a:lnTo>
                    <a:pt x="16" y="40"/>
                  </a:lnTo>
                  <a:lnTo>
                    <a:pt x="24" y="41"/>
                  </a:lnTo>
                  <a:lnTo>
                    <a:pt x="34" y="37"/>
                  </a:lnTo>
                  <a:lnTo>
                    <a:pt x="40" y="31"/>
                  </a:lnTo>
                  <a:lnTo>
                    <a:pt x="44" y="23"/>
                  </a:lnTo>
                  <a:lnTo>
                    <a:pt x="42" y="14"/>
                  </a:lnTo>
                  <a:lnTo>
                    <a:pt x="37" y="10"/>
                  </a:lnTo>
                  <a:lnTo>
                    <a:pt x="30" y="7"/>
                  </a:lnTo>
                  <a:close/>
                  <a:moveTo>
                    <a:pt x="23" y="0"/>
                  </a:moveTo>
                  <a:lnTo>
                    <a:pt x="33" y="0"/>
                  </a:lnTo>
                  <a:lnTo>
                    <a:pt x="42" y="4"/>
                  </a:lnTo>
                  <a:lnTo>
                    <a:pt x="48" y="11"/>
                  </a:lnTo>
                  <a:lnTo>
                    <a:pt x="52" y="20"/>
                  </a:lnTo>
                  <a:lnTo>
                    <a:pt x="52" y="30"/>
                  </a:lnTo>
                  <a:lnTo>
                    <a:pt x="47" y="38"/>
                  </a:lnTo>
                  <a:lnTo>
                    <a:pt x="39" y="44"/>
                  </a:lnTo>
                  <a:lnTo>
                    <a:pt x="27" y="49"/>
                  </a:lnTo>
                  <a:lnTo>
                    <a:pt x="18" y="49"/>
                  </a:lnTo>
                  <a:lnTo>
                    <a:pt x="9" y="44"/>
                  </a:lnTo>
                  <a:lnTo>
                    <a:pt x="4" y="38"/>
                  </a:lnTo>
                  <a:lnTo>
                    <a:pt x="0" y="29"/>
                  </a:lnTo>
                  <a:lnTo>
                    <a:pt x="0" y="20"/>
                  </a:lnTo>
                  <a:lnTo>
                    <a:pt x="5" y="11"/>
                  </a:lnTo>
                  <a:lnTo>
                    <a:pt x="12" y="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4" name="Freeform 150"/>
            <p:cNvSpPr>
              <a:spLocks/>
            </p:cNvSpPr>
            <p:nvPr/>
          </p:nvSpPr>
          <p:spPr bwMode="auto">
            <a:xfrm>
              <a:off x="5905500" y="2627313"/>
              <a:ext cx="92075" cy="100013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46" y="7"/>
                </a:cxn>
                <a:cxn ang="0">
                  <a:pos x="39" y="12"/>
                </a:cxn>
                <a:cxn ang="0">
                  <a:pos x="42" y="12"/>
                </a:cxn>
                <a:cxn ang="0">
                  <a:pos x="46" y="14"/>
                </a:cxn>
                <a:cxn ang="0">
                  <a:pos x="50" y="15"/>
                </a:cxn>
                <a:cxn ang="0">
                  <a:pos x="53" y="18"/>
                </a:cxn>
                <a:cxn ang="0">
                  <a:pos x="56" y="21"/>
                </a:cxn>
                <a:cxn ang="0">
                  <a:pos x="58" y="27"/>
                </a:cxn>
                <a:cxn ang="0">
                  <a:pos x="58" y="33"/>
                </a:cxn>
                <a:cxn ang="0">
                  <a:pos x="55" y="40"/>
                </a:cxn>
                <a:cxn ang="0">
                  <a:pos x="47" y="47"/>
                </a:cxn>
                <a:cxn ang="0">
                  <a:pos x="22" y="63"/>
                </a:cxn>
                <a:cxn ang="0">
                  <a:pos x="18" y="56"/>
                </a:cxn>
                <a:cxn ang="0">
                  <a:pos x="44" y="38"/>
                </a:cxn>
                <a:cxn ang="0">
                  <a:pos x="47" y="36"/>
                </a:cxn>
                <a:cxn ang="0">
                  <a:pos x="49" y="33"/>
                </a:cxn>
                <a:cxn ang="0">
                  <a:pos x="50" y="29"/>
                </a:cxn>
                <a:cxn ang="0">
                  <a:pos x="48" y="22"/>
                </a:cxn>
                <a:cxn ang="0">
                  <a:pos x="43" y="18"/>
                </a:cxn>
                <a:cxn ang="0">
                  <a:pos x="40" y="17"/>
                </a:cxn>
                <a:cxn ang="0">
                  <a:pos x="33" y="17"/>
                </a:cxn>
                <a:cxn ang="0">
                  <a:pos x="32" y="18"/>
                </a:cxn>
                <a:cxn ang="0">
                  <a:pos x="30" y="19"/>
                </a:cxn>
                <a:cxn ang="0">
                  <a:pos x="4" y="35"/>
                </a:cxn>
                <a:cxn ang="0">
                  <a:pos x="0" y="27"/>
                </a:cxn>
                <a:cxn ang="0">
                  <a:pos x="30" y="8"/>
                </a:cxn>
                <a:cxn ang="0">
                  <a:pos x="34" y="6"/>
                </a:cxn>
                <a:cxn ang="0">
                  <a:pos x="38" y="2"/>
                </a:cxn>
                <a:cxn ang="0">
                  <a:pos x="41" y="0"/>
                </a:cxn>
              </a:cxnLst>
              <a:rect l="0" t="0" r="r" b="b"/>
              <a:pathLst>
                <a:path w="58" h="63">
                  <a:moveTo>
                    <a:pt x="41" y="0"/>
                  </a:moveTo>
                  <a:lnTo>
                    <a:pt x="46" y="7"/>
                  </a:lnTo>
                  <a:lnTo>
                    <a:pt x="39" y="12"/>
                  </a:lnTo>
                  <a:lnTo>
                    <a:pt x="42" y="12"/>
                  </a:lnTo>
                  <a:lnTo>
                    <a:pt x="46" y="14"/>
                  </a:lnTo>
                  <a:lnTo>
                    <a:pt x="50" y="15"/>
                  </a:lnTo>
                  <a:lnTo>
                    <a:pt x="53" y="18"/>
                  </a:lnTo>
                  <a:lnTo>
                    <a:pt x="56" y="21"/>
                  </a:lnTo>
                  <a:lnTo>
                    <a:pt x="58" y="27"/>
                  </a:lnTo>
                  <a:lnTo>
                    <a:pt x="58" y="33"/>
                  </a:lnTo>
                  <a:lnTo>
                    <a:pt x="55" y="40"/>
                  </a:lnTo>
                  <a:lnTo>
                    <a:pt x="47" y="47"/>
                  </a:lnTo>
                  <a:lnTo>
                    <a:pt x="22" y="63"/>
                  </a:lnTo>
                  <a:lnTo>
                    <a:pt x="18" y="56"/>
                  </a:lnTo>
                  <a:lnTo>
                    <a:pt x="44" y="38"/>
                  </a:lnTo>
                  <a:lnTo>
                    <a:pt x="47" y="36"/>
                  </a:lnTo>
                  <a:lnTo>
                    <a:pt x="49" y="33"/>
                  </a:lnTo>
                  <a:lnTo>
                    <a:pt x="50" y="29"/>
                  </a:lnTo>
                  <a:lnTo>
                    <a:pt x="48" y="22"/>
                  </a:lnTo>
                  <a:lnTo>
                    <a:pt x="43" y="18"/>
                  </a:lnTo>
                  <a:lnTo>
                    <a:pt x="40" y="17"/>
                  </a:lnTo>
                  <a:lnTo>
                    <a:pt x="33" y="17"/>
                  </a:lnTo>
                  <a:lnTo>
                    <a:pt x="32" y="18"/>
                  </a:lnTo>
                  <a:lnTo>
                    <a:pt x="30" y="19"/>
                  </a:lnTo>
                  <a:lnTo>
                    <a:pt x="4" y="35"/>
                  </a:lnTo>
                  <a:lnTo>
                    <a:pt x="0" y="27"/>
                  </a:lnTo>
                  <a:lnTo>
                    <a:pt x="30" y="8"/>
                  </a:lnTo>
                  <a:lnTo>
                    <a:pt x="34" y="6"/>
                  </a:lnTo>
                  <a:lnTo>
                    <a:pt x="38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5" name="Freeform 151"/>
            <p:cNvSpPr>
              <a:spLocks noEditPoints="1"/>
            </p:cNvSpPr>
            <p:nvPr/>
          </p:nvSpPr>
          <p:spPr bwMode="auto">
            <a:xfrm>
              <a:off x="5970588" y="2719388"/>
              <a:ext cx="101600" cy="69850"/>
            </a:xfrm>
            <a:custGeom>
              <a:avLst/>
              <a:gdLst/>
              <a:ahLst/>
              <a:cxnLst>
                <a:cxn ang="0">
                  <a:pos x="43" y="10"/>
                </a:cxn>
                <a:cxn ang="0">
                  <a:pos x="47" y="17"/>
                </a:cxn>
                <a:cxn ang="0">
                  <a:pos x="6" y="44"/>
                </a:cxn>
                <a:cxn ang="0">
                  <a:pos x="0" y="36"/>
                </a:cxn>
                <a:cxn ang="0">
                  <a:pos x="43" y="10"/>
                </a:cxn>
                <a:cxn ang="0">
                  <a:pos x="55" y="0"/>
                </a:cxn>
                <a:cxn ang="0">
                  <a:pos x="62" y="0"/>
                </a:cxn>
                <a:cxn ang="0">
                  <a:pos x="64" y="5"/>
                </a:cxn>
                <a:cxn ang="0">
                  <a:pos x="64" y="7"/>
                </a:cxn>
                <a:cxn ang="0">
                  <a:pos x="63" y="9"/>
                </a:cxn>
                <a:cxn ang="0">
                  <a:pos x="61" y="10"/>
                </a:cxn>
                <a:cxn ang="0">
                  <a:pos x="59" y="12"/>
                </a:cxn>
                <a:cxn ang="0">
                  <a:pos x="57" y="12"/>
                </a:cxn>
                <a:cxn ang="0">
                  <a:pos x="53" y="9"/>
                </a:cxn>
                <a:cxn ang="0">
                  <a:pos x="53" y="8"/>
                </a:cxn>
                <a:cxn ang="0">
                  <a:pos x="52" y="6"/>
                </a:cxn>
                <a:cxn ang="0">
                  <a:pos x="53" y="3"/>
                </a:cxn>
                <a:cxn ang="0">
                  <a:pos x="55" y="0"/>
                </a:cxn>
              </a:cxnLst>
              <a:rect l="0" t="0" r="r" b="b"/>
              <a:pathLst>
                <a:path w="64" h="44">
                  <a:moveTo>
                    <a:pt x="43" y="10"/>
                  </a:moveTo>
                  <a:lnTo>
                    <a:pt x="47" y="17"/>
                  </a:lnTo>
                  <a:lnTo>
                    <a:pt x="6" y="44"/>
                  </a:lnTo>
                  <a:lnTo>
                    <a:pt x="0" y="36"/>
                  </a:lnTo>
                  <a:lnTo>
                    <a:pt x="43" y="10"/>
                  </a:lnTo>
                  <a:close/>
                  <a:moveTo>
                    <a:pt x="55" y="0"/>
                  </a:moveTo>
                  <a:lnTo>
                    <a:pt x="62" y="0"/>
                  </a:lnTo>
                  <a:lnTo>
                    <a:pt x="64" y="5"/>
                  </a:lnTo>
                  <a:lnTo>
                    <a:pt x="64" y="7"/>
                  </a:lnTo>
                  <a:lnTo>
                    <a:pt x="63" y="9"/>
                  </a:lnTo>
                  <a:lnTo>
                    <a:pt x="61" y="10"/>
                  </a:lnTo>
                  <a:lnTo>
                    <a:pt x="59" y="12"/>
                  </a:lnTo>
                  <a:lnTo>
                    <a:pt x="57" y="12"/>
                  </a:lnTo>
                  <a:lnTo>
                    <a:pt x="53" y="9"/>
                  </a:lnTo>
                  <a:lnTo>
                    <a:pt x="53" y="8"/>
                  </a:lnTo>
                  <a:lnTo>
                    <a:pt x="52" y="6"/>
                  </a:lnTo>
                  <a:lnTo>
                    <a:pt x="53" y="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6" name="Freeform 152"/>
            <p:cNvSpPr>
              <a:spLocks/>
            </p:cNvSpPr>
            <p:nvPr/>
          </p:nvSpPr>
          <p:spPr bwMode="auto">
            <a:xfrm>
              <a:off x="5992813" y="2768600"/>
              <a:ext cx="92075" cy="98425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45" y="6"/>
                </a:cxn>
                <a:cxn ang="0">
                  <a:pos x="39" y="11"/>
                </a:cxn>
                <a:cxn ang="0">
                  <a:pos x="42" y="11"/>
                </a:cxn>
                <a:cxn ang="0">
                  <a:pos x="45" y="12"/>
                </a:cxn>
                <a:cxn ang="0">
                  <a:pos x="50" y="13"/>
                </a:cxn>
                <a:cxn ang="0">
                  <a:pos x="52" y="16"/>
                </a:cxn>
                <a:cxn ang="0">
                  <a:pos x="56" y="20"/>
                </a:cxn>
                <a:cxn ang="0">
                  <a:pos x="58" y="25"/>
                </a:cxn>
                <a:cxn ang="0">
                  <a:pos x="58" y="32"/>
                </a:cxn>
                <a:cxn ang="0">
                  <a:pos x="54" y="39"/>
                </a:cxn>
                <a:cxn ang="0">
                  <a:pos x="47" y="47"/>
                </a:cxn>
                <a:cxn ang="0">
                  <a:pos x="22" y="62"/>
                </a:cxn>
                <a:cxn ang="0">
                  <a:pos x="17" y="54"/>
                </a:cxn>
                <a:cxn ang="0">
                  <a:pos x="41" y="39"/>
                </a:cxn>
                <a:cxn ang="0">
                  <a:pos x="47" y="34"/>
                </a:cxn>
                <a:cxn ang="0">
                  <a:pos x="50" y="28"/>
                </a:cxn>
                <a:cxn ang="0">
                  <a:pos x="48" y="21"/>
                </a:cxn>
                <a:cxn ang="0">
                  <a:pos x="45" y="19"/>
                </a:cxn>
                <a:cxn ang="0">
                  <a:pos x="43" y="17"/>
                </a:cxn>
                <a:cxn ang="0">
                  <a:pos x="37" y="15"/>
                </a:cxn>
                <a:cxn ang="0">
                  <a:pos x="33" y="16"/>
                </a:cxn>
                <a:cxn ang="0">
                  <a:pos x="32" y="16"/>
                </a:cxn>
                <a:cxn ang="0">
                  <a:pos x="30" y="17"/>
                </a:cxn>
                <a:cxn ang="0">
                  <a:pos x="4" y="33"/>
                </a:cxn>
                <a:cxn ang="0">
                  <a:pos x="0" y="26"/>
                </a:cxn>
                <a:cxn ang="0">
                  <a:pos x="30" y="6"/>
                </a:cxn>
                <a:cxn ang="0">
                  <a:pos x="34" y="4"/>
                </a:cxn>
                <a:cxn ang="0">
                  <a:pos x="41" y="0"/>
                </a:cxn>
              </a:cxnLst>
              <a:rect l="0" t="0" r="r" b="b"/>
              <a:pathLst>
                <a:path w="58" h="62">
                  <a:moveTo>
                    <a:pt x="41" y="0"/>
                  </a:moveTo>
                  <a:lnTo>
                    <a:pt x="45" y="6"/>
                  </a:lnTo>
                  <a:lnTo>
                    <a:pt x="39" y="11"/>
                  </a:lnTo>
                  <a:lnTo>
                    <a:pt x="42" y="11"/>
                  </a:lnTo>
                  <a:lnTo>
                    <a:pt x="45" y="12"/>
                  </a:lnTo>
                  <a:lnTo>
                    <a:pt x="50" y="13"/>
                  </a:lnTo>
                  <a:lnTo>
                    <a:pt x="52" y="16"/>
                  </a:lnTo>
                  <a:lnTo>
                    <a:pt x="56" y="20"/>
                  </a:lnTo>
                  <a:lnTo>
                    <a:pt x="58" y="25"/>
                  </a:lnTo>
                  <a:lnTo>
                    <a:pt x="58" y="32"/>
                  </a:lnTo>
                  <a:lnTo>
                    <a:pt x="54" y="39"/>
                  </a:lnTo>
                  <a:lnTo>
                    <a:pt x="47" y="47"/>
                  </a:lnTo>
                  <a:lnTo>
                    <a:pt x="22" y="62"/>
                  </a:lnTo>
                  <a:lnTo>
                    <a:pt x="17" y="54"/>
                  </a:lnTo>
                  <a:lnTo>
                    <a:pt x="41" y="39"/>
                  </a:lnTo>
                  <a:lnTo>
                    <a:pt x="47" y="34"/>
                  </a:lnTo>
                  <a:lnTo>
                    <a:pt x="50" y="28"/>
                  </a:lnTo>
                  <a:lnTo>
                    <a:pt x="48" y="21"/>
                  </a:lnTo>
                  <a:lnTo>
                    <a:pt x="45" y="19"/>
                  </a:lnTo>
                  <a:lnTo>
                    <a:pt x="43" y="17"/>
                  </a:lnTo>
                  <a:lnTo>
                    <a:pt x="37" y="15"/>
                  </a:lnTo>
                  <a:lnTo>
                    <a:pt x="33" y="16"/>
                  </a:lnTo>
                  <a:lnTo>
                    <a:pt x="32" y="16"/>
                  </a:lnTo>
                  <a:lnTo>
                    <a:pt x="30" y="17"/>
                  </a:lnTo>
                  <a:lnTo>
                    <a:pt x="4" y="33"/>
                  </a:lnTo>
                  <a:lnTo>
                    <a:pt x="0" y="26"/>
                  </a:lnTo>
                  <a:lnTo>
                    <a:pt x="30" y="6"/>
                  </a:lnTo>
                  <a:lnTo>
                    <a:pt x="34" y="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7" name="Freeform 153"/>
            <p:cNvSpPr>
              <a:spLocks/>
            </p:cNvSpPr>
            <p:nvPr/>
          </p:nvSpPr>
          <p:spPr bwMode="auto">
            <a:xfrm>
              <a:off x="6040438" y="2849563"/>
              <a:ext cx="87313" cy="6985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45" y="2"/>
                </a:cxn>
                <a:cxn ang="0">
                  <a:pos x="51" y="9"/>
                </a:cxn>
                <a:cxn ang="0">
                  <a:pos x="54" y="14"/>
                </a:cxn>
                <a:cxn ang="0">
                  <a:pos x="55" y="18"/>
                </a:cxn>
                <a:cxn ang="0">
                  <a:pos x="55" y="21"/>
                </a:cxn>
                <a:cxn ang="0">
                  <a:pos x="48" y="23"/>
                </a:cxn>
                <a:cxn ang="0">
                  <a:pos x="48" y="20"/>
                </a:cxn>
                <a:cxn ang="0">
                  <a:pos x="47" y="17"/>
                </a:cxn>
                <a:cxn ang="0">
                  <a:pos x="46" y="12"/>
                </a:cxn>
                <a:cxn ang="0">
                  <a:pos x="42" y="10"/>
                </a:cxn>
                <a:cxn ang="0">
                  <a:pos x="38" y="8"/>
                </a:cxn>
                <a:cxn ang="0">
                  <a:pos x="35" y="9"/>
                </a:cxn>
                <a:cxn ang="0">
                  <a:pos x="32" y="14"/>
                </a:cxn>
                <a:cxn ang="0">
                  <a:pos x="32" y="21"/>
                </a:cxn>
                <a:cxn ang="0">
                  <a:pos x="33" y="30"/>
                </a:cxn>
                <a:cxn ang="0">
                  <a:pos x="31" y="36"/>
                </a:cxn>
                <a:cxn ang="0">
                  <a:pos x="27" y="42"/>
                </a:cxn>
                <a:cxn ang="0">
                  <a:pos x="19" y="44"/>
                </a:cxn>
                <a:cxn ang="0">
                  <a:pos x="11" y="40"/>
                </a:cxn>
                <a:cxn ang="0">
                  <a:pos x="4" y="34"/>
                </a:cxn>
                <a:cxn ang="0">
                  <a:pos x="2" y="28"/>
                </a:cxn>
                <a:cxn ang="0">
                  <a:pos x="0" y="24"/>
                </a:cxn>
                <a:cxn ang="0">
                  <a:pos x="0" y="19"/>
                </a:cxn>
                <a:cxn ang="0">
                  <a:pos x="7" y="18"/>
                </a:cxn>
                <a:cxn ang="0">
                  <a:pos x="8" y="21"/>
                </a:cxn>
                <a:cxn ang="0">
                  <a:pos x="8" y="26"/>
                </a:cxn>
                <a:cxn ang="0">
                  <a:pos x="10" y="30"/>
                </a:cxn>
                <a:cxn ang="0">
                  <a:pos x="13" y="33"/>
                </a:cxn>
                <a:cxn ang="0">
                  <a:pos x="15" y="35"/>
                </a:cxn>
                <a:cxn ang="0">
                  <a:pos x="19" y="35"/>
                </a:cxn>
                <a:cxn ang="0">
                  <a:pos x="21" y="34"/>
                </a:cxn>
                <a:cxn ang="0">
                  <a:pos x="23" y="31"/>
                </a:cxn>
                <a:cxn ang="0">
                  <a:pos x="24" y="29"/>
                </a:cxn>
                <a:cxn ang="0">
                  <a:pos x="26" y="26"/>
                </a:cxn>
                <a:cxn ang="0">
                  <a:pos x="24" y="21"/>
                </a:cxn>
                <a:cxn ang="0">
                  <a:pos x="23" y="12"/>
                </a:cxn>
                <a:cxn ang="0">
                  <a:pos x="26" y="7"/>
                </a:cxn>
                <a:cxn ang="0">
                  <a:pos x="29" y="2"/>
                </a:cxn>
                <a:cxn ang="0">
                  <a:pos x="37" y="0"/>
                </a:cxn>
              </a:cxnLst>
              <a:rect l="0" t="0" r="r" b="b"/>
              <a:pathLst>
                <a:path w="55" h="44">
                  <a:moveTo>
                    <a:pt x="37" y="0"/>
                  </a:moveTo>
                  <a:lnTo>
                    <a:pt x="45" y="2"/>
                  </a:lnTo>
                  <a:lnTo>
                    <a:pt x="51" y="9"/>
                  </a:lnTo>
                  <a:lnTo>
                    <a:pt x="54" y="14"/>
                  </a:lnTo>
                  <a:lnTo>
                    <a:pt x="55" y="18"/>
                  </a:lnTo>
                  <a:lnTo>
                    <a:pt x="55" y="21"/>
                  </a:lnTo>
                  <a:lnTo>
                    <a:pt x="48" y="23"/>
                  </a:lnTo>
                  <a:lnTo>
                    <a:pt x="48" y="20"/>
                  </a:lnTo>
                  <a:lnTo>
                    <a:pt x="47" y="17"/>
                  </a:lnTo>
                  <a:lnTo>
                    <a:pt x="46" y="12"/>
                  </a:lnTo>
                  <a:lnTo>
                    <a:pt x="42" y="10"/>
                  </a:lnTo>
                  <a:lnTo>
                    <a:pt x="38" y="8"/>
                  </a:lnTo>
                  <a:lnTo>
                    <a:pt x="35" y="9"/>
                  </a:lnTo>
                  <a:lnTo>
                    <a:pt x="32" y="14"/>
                  </a:lnTo>
                  <a:lnTo>
                    <a:pt x="32" y="21"/>
                  </a:lnTo>
                  <a:lnTo>
                    <a:pt x="33" y="30"/>
                  </a:lnTo>
                  <a:lnTo>
                    <a:pt x="31" y="36"/>
                  </a:lnTo>
                  <a:lnTo>
                    <a:pt x="27" y="42"/>
                  </a:lnTo>
                  <a:lnTo>
                    <a:pt x="19" y="44"/>
                  </a:lnTo>
                  <a:lnTo>
                    <a:pt x="11" y="40"/>
                  </a:lnTo>
                  <a:lnTo>
                    <a:pt x="4" y="34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7" y="18"/>
                  </a:lnTo>
                  <a:lnTo>
                    <a:pt x="8" y="21"/>
                  </a:lnTo>
                  <a:lnTo>
                    <a:pt x="8" y="26"/>
                  </a:lnTo>
                  <a:lnTo>
                    <a:pt x="10" y="30"/>
                  </a:lnTo>
                  <a:lnTo>
                    <a:pt x="13" y="33"/>
                  </a:lnTo>
                  <a:lnTo>
                    <a:pt x="15" y="35"/>
                  </a:lnTo>
                  <a:lnTo>
                    <a:pt x="19" y="35"/>
                  </a:lnTo>
                  <a:lnTo>
                    <a:pt x="21" y="34"/>
                  </a:lnTo>
                  <a:lnTo>
                    <a:pt x="23" y="31"/>
                  </a:lnTo>
                  <a:lnTo>
                    <a:pt x="24" y="29"/>
                  </a:lnTo>
                  <a:lnTo>
                    <a:pt x="26" y="26"/>
                  </a:lnTo>
                  <a:lnTo>
                    <a:pt x="24" y="21"/>
                  </a:lnTo>
                  <a:lnTo>
                    <a:pt x="23" y="12"/>
                  </a:lnTo>
                  <a:lnTo>
                    <a:pt x="26" y="7"/>
                  </a:lnTo>
                  <a:lnTo>
                    <a:pt x="29" y="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8" name="Freeform 154"/>
            <p:cNvSpPr>
              <a:spLocks/>
            </p:cNvSpPr>
            <p:nvPr/>
          </p:nvSpPr>
          <p:spPr bwMode="auto">
            <a:xfrm>
              <a:off x="6083300" y="2892425"/>
              <a:ext cx="82550" cy="82550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8" y="7"/>
                </a:cxn>
                <a:cxn ang="0">
                  <a:pos x="46" y="2"/>
                </a:cxn>
                <a:cxn ang="0">
                  <a:pos x="52" y="8"/>
                </a:cxn>
                <a:cxn ang="0">
                  <a:pos x="42" y="15"/>
                </a:cxn>
                <a:cxn ang="0">
                  <a:pos x="49" y="25"/>
                </a:cxn>
                <a:cxn ang="0">
                  <a:pos x="43" y="29"/>
                </a:cxn>
                <a:cxn ang="0">
                  <a:pos x="37" y="18"/>
                </a:cxn>
                <a:cxn ang="0">
                  <a:pos x="14" y="32"/>
                </a:cxn>
                <a:cxn ang="0">
                  <a:pos x="11" y="35"/>
                </a:cxn>
                <a:cxn ang="0">
                  <a:pos x="9" y="37"/>
                </a:cxn>
                <a:cxn ang="0">
                  <a:pos x="8" y="40"/>
                </a:cxn>
                <a:cxn ang="0">
                  <a:pos x="9" y="43"/>
                </a:cxn>
                <a:cxn ang="0">
                  <a:pos x="11" y="46"/>
                </a:cxn>
                <a:cxn ang="0">
                  <a:pos x="12" y="47"/>
                </a:cxn>
                <a:cxn ang="0">
                  <a:pos x="6" y="52"/>
                </a:cxn>
                <a:cxn ang="0">
                  <a:pos x="5" y="49"/>
                </a:cxn>
                <a:cxn ang="0">
                  <a:pos x="3" y="48"/>
                </a:cxn>
                <a:cxn ang="0">
                  <a:pos x="2" y="45"/>
                </a:cxn>
                <a:cxn ang="0">
                  <a:pos x="0" y="41"/>
                </a:cxn>
                <a:cxn ang="0">
                  <a:pos x="0" y="35"/>
                </a:cxn>
                <a:cxn ang="0">
                  <a:pos x="1" y="31"/>
                </a:cxn>
                <a:cxn ang="0">
                  <a:pos x="4" y="28"/>
                </a:cxn>
                <a:cxn ang="0">
                  <a:pos x="9" y="25"/>
                </a:cxn>
                <a:cxn ang="0">
                  <a:pos x="32" y="10"/>
                </a:cxn>
                <a:cxn ang="0">
                  <a:pos x="28" y="3"/>
                </a:cxn>
                <a:cxn ang="0">
                  <a:pos x="33" y="0"/>
                </a:cxn>
              </a:cxnLst>
              <a:rect l="0" t="0" r="r" b="b"/>
              <a:pathLst>
                <a:path w="52" h="52">
                  <a:moveTo>
                    <a:pt x="33" y="0"/>
                  </a:moveTo>
                  <a:lnTo>
                    <a:pt x="38" y="7"/>
                  </a:lnTo>
                  <a:lnTo>
                    <a:pt x="46" y="2"/>
                  </a:lnTo>
                  <a:lnTo>
                    <a:pt x="52" y="8"/>
                  </a:lnTo>
                  <a:lnTo>
                    <a:pt x="42" y="15"/>
                  </a:lnTo>
                  <a:lnTo>
                    <a:pt x="49" y="25"/>
                  </a:lnTo>
                  <a:lnTo>
                    <a:pt x="43" y="29"/>
                  </a:lnTo>
                  <a:lnTo>
                    <a:pt x="37" y="18"/>
                  </a:lnTo>
                  <a:lnTo>
                    <a:pt x="14" y="32"/>
                  </a:lnTo>
                  <a:lnTo>
                    <a:pt x="11" y="35"/>
                  </a:lnTo>
                  <a:lnTo>
                    <a:pt x="9" y="37"/>
                  </a:lnTo>
                  <a:lnTo>
                    <a:pt x="8" y="40"/>
                  </a:lnTo>
                  <a:lnTo>
                    <a:pt x="9" y="43"/>
                  </a:lnTo>
                  <a:lnTo>
                    <a:pt x="11" y="46"/>
                  </a:lnTo>
                  <a:lnTo>
                    <a:pt x="12" y="47"/>
                  </a:lnTo>
                  <a:lnTo>
                    <a:pt x="6" y="52"/>
                  </a:lnTo>
                  <a:lnTo>
                    <a:pt x="5" y="49"/>
                  </a:lnTo>
                  <a:lnTo>
                    <a:pt x="3" y="48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1" y="31"/>
                  </a:lnTo>
                  <a:lnTo>
                    <a:pt x="4" y="28"/>
                  </a:lnTo>
                  <a:lnTo>
                    <a:pt x="9" y="25"/>
                  </a:lnTo>
                  <a:lnTo>
                    <a:pt x="32" y="10"/>
                  </a:lnTo>
                  <a:lnTo>
                    <a:pt x="28" y="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9" name="Freeform 155"/>
            <p:cNvSpPr>
              <a:spLocks/>
            </p:cNvSpPr>
            <p:nvPr/>
          </p:nvSpPr>
          <p:spPr bwMode="auto">
            <a:xfrm>
              <a:off x="6102350" y="2946400"/>
              <a:ext cx="90488" cy="53975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47" y="6"/>
                </a:cxn>
                <a:cxn ang="0">
                  <a:pos x="39" y="12"/>
                </a:cxn>
                <a:cxn ang="0">
                  <a:pos x="47" y="12"/>
                </a:cxn>
                <a:cxn ang="0">
                  <a:pos x="50" y="13"/>
                </a:cxn>
                <a:cxn ang="0">
                  <a:pos x="54" y="15"/>
                </a:cxn>
                <a:cxn ang="0">
                  <a:pos x="56" y="19"/>
                </a:cxn>
                <a:cxn ang="0">
                  <a:pos x="56" y="20"/>
                </a:cxn>
                <a:cxn ang="0">
                  <a:pos x="57" y="21"/>
                </a:cxn>
                <a:cxn ang="0">
                  <a:pos x="49" y="25"/>
                </a:cxn>
                <a:cxn ang="0">
                  <a:pos x="49" y="23"/>
                </a:cxn>
                <a:cxn ang="0">
                  <a:pos x="46" y="20"/>
                </a:cxn>
                <a:cxn ang="0">
                  <a:pos x="43" y="18"/>
                </a:cxn>
                <a:cxn ang="0">
                  <a:pos x="39" y="16"/>
                </a:cxn>
                <a:cxn ang="0">
                  <a:pos x="36" y="16"/>
                </a:cxn>
                <a:cxn ang="0">
                  <a:pos x="31" y="18"/>
                </a:cxn>
                <a:cxn ang="0">
                  <a:pos x="28" y="20"/>
                </a:cxn>
                <a:cxn ang="0">
                  <a:pos x="6" y="34"/>
                </a:cxn>
                <a:cxn ang="0">
                  <a:pos x="0" y="27"/>
                </a:cxn>
                <a:cxn ang="0">
                  <a:pos x="29" y="9"/>
                </a:cxn>
                <a:cxn ang="0">
                  <a:pos x="37" y="4"/>
                </a:cxn>
                <a:cxn ang="0">
                  <a:pos x="43" y="0"/>
                </a:cxn>
              </a:cxnLst>
              <a:rect l="0" t="0" r="r" b="b"/>
              <a:pathLst>
                <a:path w="57" h="34">
                  <a:moveTo>
                    <a:pt x="43" y="0"/>
                  </a:moveTo>
                  <a:lnTo>
                    <a:pt x="47" y="6"/>
                  </a:lnTo>
                  <a:lnTo>
                    <a:pt x="39" y="12"/>
                  </a:lnTo>
                  <a:lnTo>
                    <a:pt x="47" y="12"/>
                  </a:lnTo>
                  <a:lnTo>
                    <a:pt x="50" y="13"/>
                  </a:lnTo>
                  <a:lnTo>
                    <a:pt x="54" y="15"/>
                  </a:lnTo>
                  <a:lnTo>
                    <a:pt x="56" y="19"/>
                  </a:lnTo>
                  <a:lnTo>
                    <a:pt x="56" y="20"/>
                  </a:lnTo>
                  <a:lnTo>
                    <a:pt x="57" y="21"/>
                  </a:lnTo>
                  <a:lnTo>
                    <a:pt x="49" y="25"/>
                  </a:lnTo>
                  <a:lnTo>
                    <a:pt x="49" y="23"/>
                  </a:lnTo>
                  <a:lnTo>
                    <a:pt x="46" y="20"/>
                  </a:lnTo>
                  <a:lnTo>
                    <a:pt x="43" y="18"/>
                  </a:lnTo>
                  <a:lnTo>
                    <a:pt x="39" y="16"/>
                  </a:lnTo>
                  <a:lnTo>
                    <a:pt x="36" y="16"/>
                  </a:lnTo>
                  <a:lnTo>
                    <a:pt x="31" y="18"/>
                  </a:lnTo>
                  <a:lnTo>
                    <a:pt x="28" y="20"/>
                  </a:lnTo>
                  <a:lnTo>
                    <a:pt x="6" y="34"/>
                  </a:lnTo>
                  <a:lnTo>
                    <a:pt x="0" y="27"/>
                  </a:lnTo>
                  <a:lnTo>
                    <a:pt x="29" y="9"/>
                  </a:lnTo>
                  <a:lnTo>
                    <a:pt x="37" y="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80" name="Freeform 156"/>
            <p:cNvSpPr>
              <a:spLocks/>
            </p:cNvSpPr>
            <p:nvPr/>
          </p:nvSpPr>
          <p:spPr bwMode="auto">
            <a:xfrm>
              <a:off x="6140450" y="2992438"/>
              <a:ext cx="93663" cy="9683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41" y="6"/>
                </a:cxn>
                <a:cxn ang="0">
                  <a:pos x="19" y="22"/>
                </a:cxn>
                <a:cxn ang="0">
                  <a:pos x="12" y="27"/>
                </a:cxn>
                <a:cxn ang="0">
                  <a:pos x="8" y="33"/>
                </a:cxn>
                <a:cxn ang="0">
                  <a:pos x="11" y="40"/>
                </a:cxn>
                <a:cxn ang="0">
                  <a:pos x="15" y="45"/>
                </a:cxn>
                <a:cxn ang="0">
                  <a:pos x="19" y="46"/>
                </a:cxn>
                <a:cxn ang="0">
                  <a:pos x="24" y="46"/>
                </a:cxn>
                <a:cxn ang="0">
                  <a:pos x="29" y="43"/>
                </a:cxn>
                <a:cxn ang="0">
                  <a:pos x="54" y="28"/>
                </a:cxn>
                <a:cxn ang="0">
                  <a:pos x="59" y="36"/>
                </a:cxn>
                <a:cxn ang="0">
                  <a:pos x="29" y="55"/>
                </a:cxn>
                <a:cxn ang="0">
                  <a:pos x="22" y="58"/>
                </a:cxn>
                <a:cxn ang="0">
                  <a:pos x="16" y="61"/>
                </a:cxn>
                <a:cxn ang="0">
                  <a:pos x="13" y="55"/>
                </a:cxn>
                <a:cxn ang="0">
                  <a:pos x="19" y="50"/>
                </a:cxn>
                <a:cxn ang="0">
                  <a:pos x="16" y="50"/>
                </a:cxn>
                <a:cxn ang="0">
                  <a:pos x="13" y="49"/>
                </a:cxn>
                <a:cxn ang="0">
                  <a:pos x="8" y="48"/>
                </a:cxn>
                <a:cxn ang="0">
                  <a:pos x="6" y="45"/>
                </a:cxn>
                <a:cxn ang="0">
                  <a:pos x="3" y="41"/>
                </a:cxn>
                <a:cxn ang="0">
                  <a:pos x="0" y="36"/>
                </a:cxn>
                <a:cxn ang="0">
                  <a:pos x="0" y="29"/>
                </a:cxn>
                <a:cxn ang="0">
                  <a:pos x="4" y="22"/>
                </a:cxn>
                <a:cxn ang="0">
                  <a:pos x="12" y="14"/>
                </a:cxn>
                <a:cxn ang="0">
                  <a:pos x="36" y="0"/>
                </a:cxn>
              </a:cxnLst>
              <a:rect l="0" t="0" r="r" b="b"/>
              <a:pathLst>
                <a:path w="59" h="61">
                  <a:moveTo>
                    <a:pt x="36" y="0"/>
                  </a:moveTo>
                  <a:lnTo>
                    <a:pt x="41" y="6"/>
                  </a:lnTo>
                  <a:lnTo>
                    <a:pt x="19" y="22"/>
                  </a:lnTo>
                  <a:lnTo>
                    <a:pt x="12" y="27"/>
                  </a:lnTo>
                  <a:lnTo>
                    <a:pt x="8" y="33"/>
                  </a:lnTo>
                  <a:lnTo>
                    <a:pt x="11" y="40"/>
                  </a:lnTo>
                  <a:lnTo>
                    <a:pt x="15" y="45"/>
                  </a:lnTo>
                  <a:lnTo>
                    <a:pt x="19" y="46"/>
                  </a:lnTo>
                  <a:lnTo>
                    <a:pt x="24" y="46"/>
                  </a:lnTo>
                  <a:lnTo>
                    <a:pt x="29" y="43"/>
                  </a:lnTo>
                  <a:lnTo>
                    <a:pt x="54" y="28"/>
                  </a:lnTo>
                  <a:lnTo>
                    <a:pt x="59" y="36"/>
                  </a:lnTo>
                  <a:lnTo>
                    <a:pt x="29" y="55"/>
                  </a:lnTo>
                  <a:lnTo>
                    <a:pt x="22" y="58"/>
                  </a:lnTo>
                  <a:lnTo>
                    <a:pt x="16" y="61"/>
                  </a:lnTo>
                  <a:lnTo>
                    <a:pt x="13" y="55"/>
                  </a:lnTo>
                  <a:lnTo>
                    <a:pt x="19" y="50"/>
                  </a:lnTo>
                  <a:lnTo>
                    <a:pt x="16" y="50"/>
                  </a:lnTo>
                  <a:lnTo>
                    <a:pt x="13" y="49"/>
                  </a:lnTo>
                  <a:lnTo>
                    <a:pt x="8" y="48"/>
                  </a:lnTo>
                  <a:lnTo>
                    <a:pt x="6" y="45"/>
                  </a:lnTo>
                  <a:lnTo>
                    <a:pt x="3" y="41"/>
                  </a:lnTo>
                  <a:lnTo>
                    <a:pt x="0" y="36"/>
                  </a:lnTo>
                  <a:lnTo>
                    <a:pt x="0" y="29"/>
                  </a:lnTo>
                  <a:lnTo>
                    <a:pt x="4" y="22"/>
                  </a:lnTo>
                  <a:lnTo>
                    <a:pt x="12" y="1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81" name="Freeform 157"/>
            <p:cNvSpPr>
              <a:spLocks/>
            </p:cNvSpPr>
            <p:nvPr/>
          </p:nvSpPr>
          <p:spPr bwMode="auto">
            <a:xfrm>
              <a:off x="6189663" y="3079750"/>
              <a:ext cx="85725" cy="7778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32" y="0"/>
                </a:cxn>
                <a:cxn ang="0">
                  <a:pos x="41" y="4"/>
                </a:cxn>
                <a:cxn ang="0">
                  <a:pos x="49" y="12"/>
                </a:cxn>
                <a:cxn ang="0">
                  <a:pos x="51" y="16"/>
                </a:cxn>
                <a:cxn ang="0">
                  <a:pos x="53" y="21"/>
                </a:cxn>
                <a:cxn ang="0">
                  <a:pos x="54" y="24"/>
                </a:cxn>
                <a:cxn ang="0">
                  <a:pos x="47" y="27"/>
                </a:cxn>
                <a:cxn ang="0">
                  <a:pos x="46" y="23"/>
                </a:cxn>
                <a:cxn ang="0">
                  <a:pos x="46" y="20"/>
                </a:cxn>
                <a:cxn ang="0">
                  <a:pos x="44" y="15"/>
                </a:cxn>
                <a:cxn ang="0">
                  <a:pos x="38" y="10"/>
                </a:cxn>
                <a:cxn ang="0">
                  <a:pos x="31" y="7"/>
                </a:cxn>
                <a:cxn ang="0">
                  <a:pos x="25" y="7"/>
                </a:cxn>
                <a:cxn ang="0">
                  <a:pos x="18" y="11"/>
                </a:cxn>
                <a:cxn ang="0">
                  <a:pos x="10" y="19"/>
                </a:cxn>
                <a:cxn ang="0">
                  <a:pos x="8" y="27"/>
                </a:cxn>
                <a:cxn ang="0">
                  <a:pos x="11" y="35"/>
                </a:cxn>
                <a:cxn ang="0">
                  <a:pos x="13" y="39"/>
                </a:cxn>
                <a:cxn ang="0">
                  <a:pos x="17" y="42"/>
                </a:cxn>
                <a:cxn ang="0">
                  <a:pos x="19" y="43"/>
                </a:cxn>
                <a:cxn ang="0">
                  <a:pos x="14" y="49"/>
                </a:cxn>
                <a:cxn ang="0">
                  <a:pos x="10" y="44"/>
                </a:cxn>
                <a:cxn ang="0">
                  <a:pos x="7" y="42"/>
                </a:cxn>
                <a:cxn ang="0">
                  <a:pos x="0" y="29"/>
                </a:cxn>
                <a:cxn ang="0">
                  <a:pos x="0" y="19"/>
                </a:cxn>
                <a:cxn ang="0">
                  <a:pos x="4" y="10"/>
                </a:cxn>
                <a:cxn ang="0">
                  <a:pos x="12" y="3"/>
                </a:cxn>
                <a:cxn ang="0">
                  <a:pos x="22" y="0"/>
                </a:cxn>
              </a:cxnLst>
              <a:rect l="0" t="0" r="r" b="b"/>
              <a:pathLst>
                <a:path w="54" h="49">
                  <a:moveTo>
                    <a:pt x="22" y="0"/>
                  </a:moveTo>
                  <a:lnTo>
                    <a:pt x="32" y="0"/>
                  </a:lnTo>
                  <a:lnTo>
                    <a:pt x="41" y="4"/>
                  </a:lnTo>
                  <a:lnTo>
                    <a:pt x="49" y="12"/>
                  </a:lnTo>
                  <a:lnTo>
                    <a:pt x="51" y="16"/>
                  </a:lnTo>
                  <a:lnTo>
                    <a:pt x="53" y="21"/>
                  </a:lnTo>
                  <a:lnTo>
                    <a:pt x="54" y="24"/>
                  </a:lnTo>
                  <a:lnTo>
                    <a:pt x="47" y="27"/>
                  </a:lnTo>
                  <a:lnTo>
                    <a:pt x="46" y="23"/>
                  </a:lnTo>
                  <a:lnTo>
                    <a:pt x="46" y="20"/>
                  </a:lnTo>
                  <a:lnTo>
                    <a:pt x="44" y="15"/>
                  </a:lnTo>
                  <a:lnTo>
                    <a:pt x="38" y="10"/>
                  </a:lnTo>
                  <a:lnTo>
                    <a:pt x="31" y="7"/>
                  </a:lnTo>
                  <a:lnTo>
                    <a:pt x="25" y="7"/>
                  </a:lnTo>
                  <a:lnTo>
                    <a:pt x="18" y="11"/>
                  </a:lnTo>
                  <a:lnTo>
                    <a:pt x="10" y="19"/>
                  </a:lnTo>
                  <a:lnTo>
                    <a:pt x="8" y="27"/>
                  </a:lnTo>
                  <a:lnTo>
                    <a:pt x="11" y="35"/>
                  </a:lnTo>
                  <a:lnTo>
                    <a:pt x="13" y="39"/>
                  </a:lnTo>
                  <a:lnTo>
                    <a:pt x="17" y="42"/>
                  </a:lnTo>
                  <a:lnTo>
                    <a:pt x="19" y="43"/>
                  </a:lnTo>
                  <a:lnTo>
                    <a:pt x="14" y="49"/>
                  </a:lnTo>
                  <a:lnTo>
                    <a:pt x="10" y="44"/>
                  </a:lnTo>
                  <a:lnTo>
                    <a:pt x="7" y="42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4" y="10"/>
                  </a:lnTo>
                  <a:lnTo>
                    <a:pt x="12" y="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82" name="Freeform 158"/>
            <p:cNvSpPr>
              <a:spLocks/>
            </p:cNvSpPr>
            <p:nvPr/>
          </p:nvSpPr>
          <p:spPr bwMode="auto">
            <a:xfrm>
              <a:off x="6226175" y="3124200"/>
              <a:ext cx="84138" cy="7937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8" y="6"/>
                </a:cxn>
                <a:cxn ang="0">
                  <a:pos x="46" y="1"/>
                </a:cxn>
                <a:cxn ang="0">
                  <a:pos x="53" y="7"/>
                </a:cxn>
                <a:cxn ang="0">
                  <a:pos x="43" y="13"/>
                </a:cxn>
                <a:cxn ang="0">
                  <a:pos x="50" y="24"/>
                </a:cxn>
                <a:cxn ang="0">
                  <a:pos x="44" y="28"/>
                </a:cxn>
                <a:cxn ang="0">
                  <a:pos x="37" y="18"/>
                </a:cxn>
                <a:cxn ang="0">
                  <a:pos x="15" y="31"/>
                </a:cxn>
                <a:cxn ang="0">
                  <a:pos x="9" y="37"/>
                </a:cxn>
                <a:cxn ang="0">
                  <a:pos x="8" y="39"/>
                </a:cxn>
                <a:cxn ang="0">
                  <a:pos x="9" y="42"/>
                </a:cxn>
                <a:cxn ang="0">
                  <a:pos x="12" y="44"/>
                </a:cxn>
                <a:cxn ang="0">
                  <a:pos x="13" y="47"/>
                </a:cxn>
                <a:cxn ang="0">
                  <a:pos x="7" y="50"/>
                </a:cxn>
                <a:cxn ang="0">
                  <a:pos x="5" y="48"/>
                </a:cxn>
                <a:cxn ang="0">
                  <a:pos x="0" y="41"/>
                </a:cxn>
                <a:cxn ang="0">
                  <a:pos x="0" y="34"/>
                </a:cxn>
                <a:cxn ang="0">
                  <a:pos x="2" y="31"/>
                </a:cxn>
                <a:cxn ang="0">
                  <a:pos x="5" y="28"/>
                </a:cxn>
                <a:cxn ang="0">
                  <a:pos x="9" y="24"/>
                </a:cxn>
                <a:cxn ang="0">
                  <a:pos x="33" y="10"/>
                </a:cxn>
                <a:cxn ang="0">
                  <a:pos x="28" y="3"/>
                </a:cxn>
                <a:cxn ang="0">
                  <a:pos x="34" y="0"/>
                </a:cxn>
              </a:cxnLst>
              <a:rect l="0" t="0" r="r" b="b"/>
              <a:pathLst>
                <a:path w="53" h="50">
                  <a:moveTo>
                    <a:pt x="34" y="0"/>
                  </a:moveTo>
                  <a:lnTo>
                    <a:pt x="38" y="6"/>
                  </a:lnTo>
                  <a:lnTo>
                    <a:pt x="46" y="1"/>
                  </a:lnTo>
                  <a:lnTo>
                    <a:pt x="53" y="7"/>
                  </a:lnTo>
                  <a:lnTo>
                    <a:pt x="43" y="13"/>
                  </a:lnTo>
                  <a:lnTo>
                    <a:pt x="50" y="24"/>
                  </a:lnTo>
                  <a:lnTo>
                    <a:pt x="44" y="28"/>
                  </a:lnTo>
                  <a:lnTo>
                    <a:pt x="37" y="18"/>
                  </a:lnTo>
                  <a:lnTo>
                    <a:pt x="15" y="31"/>
                  </a:lnTo>
                  <a:lnTo>
                    <a:pt x="9" y="37"/>
                  </a:lnTo>
                  <a:lnTo>
                    <a:pt x="8" y="39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3" y="47"/>
                  </a:lnTo>
                  <a:lnTo>
                    <a:pt x="7" y="50"/>
                  </a:lnTo>
                  <a:lnTo>
                    <a:pt x="5" y="48"/>
                  </a:lnTo>
                  <a:lnTo>
                    <a:pt x="0" y="41"/>
                  </a:lnTo>
                  <a:lnTo>
                    <a:pt x="0" y="34"/>
                  </a:lnTo>
                  <a:lnTo>
                    <a:pt x="2" y="31"/>
                  </a:lnTo>
                  <a:lnTo>
                    <a:pt x="5" y="28"/>
                  </a:lnTo>
                  <a:lnTo>
                    <a:pt x="9" y="24"/>
                  </a:lnTo>
                  <a:lnTo>
                    <a:pt x="33" y="10"/>
                  </a:lnTo>
                  <a:lnTo>
                    <a:pt x="28" y="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83" name="Freeform 159"/>
            <p:cNvSpPr>
              <a:spLocks noEditPoints="1"/>
            </p:cNvSpPr>
            <p:nvPr/>
          </p:nvSpPr>
          <p:spPr bwMode="auto">
            <a:xfrm>
              <a:off x="6246813" y="3160713"/>
              <a:ext cx="101600" cy="69850"/>
            </a:xfrm>
            <a:custGeom>
              <a:avLst/>
              <a:gdLst/>
              <a:ahLst/>
              <a:cxnLst>
                <a:cxn ang="0">
                  <a:pos x="42" y="10"/>
                </a:cxn>
                <a:cxn ang="0">
                  <a:pos x="48" y="18"/>
                </a:cxn>
                <a:cxn ang="0">
                  <a:pos x="5" y="44"/>
                </a:cxn>
                <a:cxn ang="0">
                  <a:pos x="0" y="37"/>
                </a:cxn>
                <a:cxn ang="0">
                  <a:pos x="42" y="10"/>
                </a:cxn>
                <a:cxn ang="0">
                  <a:pos x="57" y="0"/>
                </a:cxn>
                <a:cxn ang="0">
                  <a:pos x="59" y="0"/>
                </a:cxn>
                <a:cxn ang="0">
                  <a:pos x="61" y="1"/>
                </a:cxn>
                <a:cxn ang="0">
                  <a:pos x="62" y="2"/>
                </a:cxn>
                <a:cxn ang="0">
                  <a:pos x="64" y="6"/>
                </a:cxn>
                <a:cxn ang="0">
                  <a:pos x="64" y="9"/>
                </a:cxn>
                <a:cxn ang="0">
                  <a:pos x="61" y="11"/>
                </a:cxn>
                <a:cxn ang="0">
                  <a:pos x="55" y="11"/>
                </a:cxn>
                <a:cxn ang="0">
                  <a:pos x="52" y="9"/>
                </a:cxn>
                <a:cxn ang="0">
                  <a:pos x="52" y="5"/>
                </a:cxn>
                <a:cxn ang="0">
                  <a:pos x="53" y="2"/>
                </a:cxn>
                <a:cxn ang="0">
                  <a:pos x="55" y="1"/>
                </a:cxn>
                <a:cxn ang="0">
                  <a:pos x="57" y="0"/>
                </a:cxn>
              </a:cxnLst>
              <a:rect l="0" t="0" r="r" b="b"/>
              <a:pathLst>
                <a:path w="64" h="44">
                  <a:moveTo>
                    <a:pt x="42" y="10"/>
                  </a:moveTo>
                  <a:lnTo>
                    <a:pt x="48" y="18"/>
                  </a:lnTo>
                  <a:lnTo>
                    <a:pt x="5" y="44"/>
                  </a:lnTo>
                  <a:lnTo>
                    <a:pt x="0" y="37"/>
                  </a:lnTo>
                  <a:lnTo>
                    <a:pt x="42" y="10"/>
                  </a:lnTo>
                  <a:close/>
                  <a:moveTo>
                    <a:pt x="57" y="0"/>
                  </a:moveTo>
                  <a:lnTo>
                    <a:pt x="59" y="0"/>
                  </a:lnTo>
                  <a:lnTo>
                    <a:pt x="61" y="1"/>
                  </a:lnTo>
                  <a:lnTo>
                    <a:pt x="62" y="2"/>
                  </a:lnTo>
                  <a:lnTo>
                    <a:pt x="64" y="6"/>
                  </a:lnTo>
                  <a:lnTo>
                    <a:pt x="64" y="9"/>
                  </a:lnTo>
                  <a:lnTo>
                    <a:pt x="61" y="11"/>
                  </a:lnTo>
                  <a:lnTo>
                    <a:pt x="55" y="11"/>
                  </a:lnTo>
                  <a:lnTo>
                    <a:pt x="52" y="9"/>
                  </a:lnTo>
                  <a:lnTo>
                    <a:pt x="52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84" name="Freeform 160"/>
            <p:cNvSpPr>
              <a:spLocks noEditPoints="1"/>
            </p:cNvSpPr>
            <p:nvPr/>
          </p:nvSpPr>
          <p:spPr bwMode="auto">
            <a:xfrm>
              <a:off x="6278563" y="3219450"/>
              <a:ext cx="80963" cy="77788"/>
            </a:xfrm>
            <a:custGeom>
              <a:avLst/>
              <a:gdLst/>
              <a:ahLst/>
              <a:cxnLst>
                <a:cxn ang="0">
                  <a:pos x="30" y="8"/>
                </a:cxn>
                <a:cxn ang="0">
                  <a:pos x="23" y="9"/>
                </a:cxn>
                <a:cxn ang="0">
                  <a:pos x="17" y="11"/>
                </a:cxn>
                <a:cxn ang="0">
                  <a:pos x="10" y="18"/>
                </a:cxn>
                <a:cxn ang="0">
                  <a:pos x="7" y="27"/>
                </a:cxn>
                <a:cxn ang="0">
                  <a:pos x="9" y="35"/>
                </a:cxn>
                <a:cxn ang="0">
                  <a:pos x="16" y="40"/>
                </a:cxn>
                <a:cxn ang="0">
                  <a:pos x="23" y="40"/>
                </a:cxn>
                <a:cxn ang="0">
                  <a:pos x="33" y="37"/>
                </a:cxn>
                <a:cxn ang="0">
                  <a:pos x="40" y="32"/>
                </a:cxn>
                <a:cxn ang="0">
                  <a:pos x="44" y="24"/>
                </a:cxn>
                <a:cxn ang="0">
                  <a:pos x="41" y="15"/>
                </a:cxn>
                <a:cxn ang="0">
                  <a:pos x="37" y="9"/>
                </a:cxn>
                <a:cxn ang="0">
                  <a:pos x="30" y="8"/>
                </a:cxn>
                <a:cxn ang="0">
                  <a:pos x="22" y="0"/>
                </a:cxn>
                <a:cxn ang="0">
                  <a:pos x="32" y="0"/>
                </a:cxn>
                <a:cxn ang="0">
                  <a:pos x="41" y="4"/>
                </a:cxn>
                <a:cxn ang="0">
                  <a:pos x="48" y="11"/>
                </a:cxn>
                <a:cxn ang="0">
                  <a:pos x="51" y="20"/>
                </a:cxn>
                <a:cxn ang="0">
                  <a:pos x="51" y="29"/>
                </a:cxn>
                <a:cxn ang="0">
                  <a:pos x="47" y="38"/>
                </a:cxn>
                <a:cxn ang="0">
                  <a:pos x="39" y="45"/>
                </a:cxn>
                <a:cxn ang="0">
                  <a:pos x="27" y="49"/>
                </a:cxn>
                <a:cxn ang="0">
                  <a:pos x="18" y="49"/>
                </a:cxn>
                <a:cxn ang="0">
                  <a:pos x="9" y="45"/>
                </a:cxn>
                <a:cxn ang="0">
                  <a:pos x="3" y="38"/>
                </a:cxn>
                <a:cxn ang="0">
                  <a:pos x="0" y="29"/>
                </a:cxn>
                <a:cxn ang="0">
                  <a:pos x="0" y="20"/>
                </a:cxn>
                <a:cxn ang="0">
                  <a:pos x="4" y="11"/>
                </a:cxn>
                <a:cxn ang="0">
                  <a:pos x="12" y="5"/>
                </a:cxn>
                <a:cxn ang="0">
                  <a:pos x="22" y="0"/>
                </a:cxn>
              </a:cxnLst>
              <a:rect l="0" t="0" r="r" b="b"/>
              <a:pathLst>
                <a:path w="51" h="49">
                  <a:moveTo>
                    <a:pt x="30" y="8"/>
                  </a:moveTo>
                  <a:lnTo>
                    <a:pt x="23" y="9"/>
                  </a:lnTo>
                  <a:lnTo>
                    <a:pt x="17" y="11"/>
                  </a:lnTo>
                  <a:lnTo>
                    <a:pt x="10" y="18"/>
                  </a:lnTo>
                  <a:lnTo>
                    <a:pt x="7" y="27"/>
                  </a:lnTo>
                  <a:lnTo>
                    <a:pt x="9" y="35"/>
                  </a:lnTo>
                  <a:lnTo>
                    <a:pt x="16" y="40"/>
                  </a:lnTo>
                  <a:lnTo>
                    <a:pt x="23" y="40"/>
                  </a:lnTo>
                  <a:lnTo>
                    <a:pt x="33" y="37"/>
                  </a:lnTo>
                  <a:lnTo>
                    <a:pt x="40" y="32"/>
                  </a:lnTo>
                  <a:lnTo>
                    <a:pt x="44" y="24"/>
                  </a:lnTo>
                  <a:lnTo>
                    <a:pt x="41" y="15"/>
                  </a:lnTo>
                  <a:lnTo>
                    <a:pt x="37" y="9"/>
                  </a:lnTo>
                  <a:lnTo>
                    <a:pt x="30" y="8"/>
                  </a:lnTo>
                  <a:close/>
                  <a:moveTo>
                    <a:pt x="22" y="0"/>
                  </a:moveTo>
                  <a:lnTo>
                    <a:pt x="32" y="0"/>
                  </a:lnTo>
                  <a:lnTo>
                    <a:pt x="41" y="4"/>
                  </a:lnTo>
                  <a:lnTo>
                    <a:pt x="48" y="11"/>
                  </a:lnTo>
                  <a:lnTo>
                    <a:pt x="51" y="20"/>
                  </a:lnTo>
                  <a:lnTo>
                    <a:pt x="51" y="29"/>
                  </a:lnTo>
                  <a:lnTo>
                    <a:pt x="47" y="38"/>
                  </a:lnTo>
                  <a:lnTo>
                    <a:pt x="39" y="45"/>
                  </a:lnTo>
                  <a:lnTo>
                    <a:pt x="27" y="49"/>
                  </a:lnTo>
                  <a:lnTo>
                    <a:pt x="18" y="49"/>
                  </a:lnTo>
                  <a:lnTo>
                    <a:pt x="9" y="45"/>
                  </a:lnTo>
                  <a:lnTo>
                    <a:pt x="3" y="38"/>
                  </a:lnTo>
                  <a:lnTo>
                    <a:pt x="0" y="29"/>
                  </a:lnTo>
                  <a:lnTo>
                    <a:pt x="0" y="20"/>
                  </a:lnTo>
                  <a:lnTo>
                    <a:pt x="4" y="11"/>
                  </a:lnTo>
                  <a:lnTo>
                    <a:pt x="12" y="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85" name="Freeform 161"/>
            <p:cNvSpPr>
              <a:spLocks/>
            </p:cNvSpPr>
            <p:nvPr/>
          </p:nvSpPr>
          <p:spPr bwMode="auto">
            <a:xfrm>
              <a:off x="6315075" y="3286125"/>
              <a:ext cx="93663" cy="9842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6" y="6"/>
                </a:cxn>
                <a:cxn ang="0">
                  <a:pos x="40" y="11"/>
                </a:cxn>
                <a:cxn ang="0">
                  <a:pos x="43" y="12"/>
                </a:cxn>
                <a:cxn ang="0">
                  <a:pos x="47" y="12"/>
                </a:cxn>
                <a:cxn ang="0">
                  <a:pos x="54" y="16"/>
                </a:cxn>
                <a:cxn ang="0">
                  <a:pos x="59" y="25"/>
                </a:cxn>
                <a:cxn ang="0">
                  <a:pos x="59" y="32"/>
                </a:cxn>
                <a:cxn ang="0">
                  <a:pos x="55" y="40"/>
                </a:cxn>
                <a:cxn ang="0">
                  <a:pos x="47" y="47"/>
                </a:cxn>
                <a:cxn ang="0">
                  <a:pos x="23" y="62"/>
                </a:cxn>
                <a:cxn ang="0">
                  <a:pos x="18" y="55"/>
                </a:cxn>
                <a:cxn ang="0">
                  <a:pos x="42" y="40"/>
                </a:cxn>
                <a:cxn ang="0">
                  <a:pos x="45" y="38"/>
                </a:cxn>
                <a:cxn ang="0">
                  <a:pos x="49" y="34"/>
                </a:cxn>
                <a:cxn ang="0">
                  <a:pos x="50" y="32"/>
                </a:cxn>
                <a:cxn ang="0">
                  <a:pos x="51" y="29"/>
                </a:cxn>
                <a:cxn ang="0">
                  <a:pos x="49" y="22"/>
                </a:cxn>
                <a:cxn ang="0">
                  <a:pos x="46" y="19"/>
                </a:cxn>
                <a:cxn ang="0">
                  <a:pos x="44" y="18"/>
                </a:cxn>
                <a:cxn ang="0">
                  <a:pos x="41" y="16"/>
                </a:cxn>
                <a:cxn ang="0">
                  <a:pos x="33" y="16"/>
                </a:cxn>
                <a:cxn ang="0">
                  <a:pos x="31" y="18"/>
                </a:cxn>
                <a:cxn ang="0">
                  <a:pos x="5" y="34"/>
                </a:cxn>
                <a:cxn ang="0">
                  <a:pos x="0" y="26"/>
                </a:cxn>
                <a:cxn ang="0">
                  <a:pos x="31" y="7"/>
                </a:cxn>
                <a:cxn ang="0">
                  <a:pos x="35" y="4"/>
                </a:cxn>
                <a:cxn ang="0">
                  <a:pos x="42" y="0"/>
                </a:cxn>
              </a:cxnLst>
              <a:rect l="0" t="0" r="r" b="b"/>
              <a:pathLst>
                <a:path w="59" h="62">
                  <a:moveTo>
                    <a:pt x="42" y="0"/>
                  </a:moveTo>
                  <a:lnTo>
                    <a:pt x="46" y="6"/>
                  </a:lnTo>
                  <a:lnTo>
                    <a:pt x="40" y="11"/>
                  </a:lnTo>
                  <a:lnTo>
                    <a:pt x="43" y="12"/>
                  </a:lnTo>
                  <a:lnTo>
                    <a:pt x="47" y="12"/>
                  </a:lnTo>
                  <a:lnTo>
                    <a:pt x="54" y="16"/>
                  </a:lnTo>
                  <a:lnTo>
                    <a:pt x="59" y="25"/>
                  </a:lnTo>
                  <a:lnTo>
                    <a:pt x="59" y="32"/>
                  </a:lnTo>
                  <a:lnTo>
                    <a:pt x="55" y="40"/>
                  </a:lnTo>
                  <a:lnTo>
                    <a:pt x="47" y="47"/>
                  </a:lnTo>
                  <a:lnTo>
                    <a:pt x="23" y="62"/>
                  </a:lnTo>
                  <a:lnTo>
                    <a:pt x="18" y="55"/>
                  </a:lnTo>
                  <a:lnTo>
                    <a:pt x="42" y="40"/>
                  </a:lnTo>
                  <a:lnTo>
                    <a:pt x="45" y="38"/>
                  </a:lnTo>
                  <a:lnTo>
                    <a:pt x="49" y="34"/>
                  </a:lnTo>
                  <a:lnTo>
                    <a:pt x="50" y="32"/>
                  </a:lnTo>
                  <a:lnTo>
                    <a:pt x="51" y="29"/>
                  </a:lnTo>
                  <a:lnTo>
                    <a:pt x="49" y="22"/>
                  </a:lnTo>
                  <a:lnTo>
                    <a:pt x="46" y="19"/>
                  </a:lnTo>
                  <a:lnTo>
                    <a:pt x="44" y="18"/>
                  </a:lnTo>
                  <a:lnTo>
                    <a:pt x="41" y="16"/>
                  </a:lnTo>
                  <a:lnTo>
                    <a:pt x="33" y="16"/>
                  </a:lnTo>
                  <a:lnTo>
                    <a:pt x="31" y="18"/>
                  </a:lnTo>
                  <a:lnTo>
                    <a:pt x="5" y="34"/>
                  </a:lnTo>
                  <a:lnTo>
                    <a:pt x="0" y="26"/>
                  </a:lnTo>
                  <a:lnTo>
                    <a:pt x="31" y="7"/>
                  </a:lnTo>
                  <a:lnTo>
                    <a:pt x="35" y="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86" name="Freeform 162"/>
            <p:cNvSpPr>
              <a:spLocks/>
            </p:cNvSpPr>
            <p:nvPr/>
          </p:nvSpPr>
          <p:spPr bwMode="auto">
            <a:xfrm>
              <a:off x="6364288" y="3368675"/>
              <a:ext cx="87313" cy="68263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44" y="3"/>
                </a:cxn>
                <a:cxn ang="0">
                  <a:pos x="51" y="9"/>
                </a:cxn>
                <a:cxn ang="0">
                  <a:pos x="53" y="13"/>
                </a:cxn>
                <a:cxn ang="0">
                  <a:pos x="55" y="17"/>
                </a:cxn>
                <a:cxn ang="0">
                  <a:pos x="55" y="20"/>
                </a:cxn>
                <a:cxn ang="0">
                  <a:pos x="48" y="23"/>
                </a:cxn>
                <a:cxn ang="0">
                  <a:pos x="48" y="19"/>
                </a:cxn>
                <a:cxn ang="0">
                  <a:pos x="46" y="13"/>
                </a:cxn>
                <a:cxn ang="0">
                  <a:pos x="43" y="9"/>
                </a:cxn>
                <a:cxn ang="0">
                  <a:pos x="40" y="8"/>
                </a:cxn>
                <a:cxn ang="0">
                  <a:pos x="38" y="8"/>
                </a:cxn>
                <a:cxn ang="0">
                  <a:pos x="33" y="10"/>
                </a:cxn>
                <a:cxn ang="0">
                  <a:pos x="32" y="14"/>
                </a:cxn>
                <a:cxn ang="0">
                  <a:pos x="32" y="22"/>
                </a:cxn>
                <a:cxn ang="0">
                  <a:pos x="33" y="29"/>
                </a:cxn>
                <a:cxn ang="0">
                  <a:pos x="31" y="36"/>
                </a:cxn>
                <a:cxn ang="0">
                  <a:pos x="27" y="41"/>
                </a:cxn>
                <a:cxn ang="0">
                  <a:pos x="19" y="43"/>
                </a:cxn>
                <a:cxn ang="0">
                  <a:pos x="11" y="41"/>
                </a:cxn>
                <a:cxn ang="0">
                  <a:pos x="4" y="33"/>
                </a:cxn>
                <a:cxn ang="0">
                  <a:pos x="2" y="28"/>
                </a:cxn>
                <a:cxn ang="0">
                  <a:pos x="0" y="19"/>
                </a:cxn>
                <a:cxn ang="0">
                  <a:pos x="6" y="17"/>
                </a:cxn>
                <a:cxn ang="0">
                  <a:pos x="7" y="20"/>
                </a:cxn>
                <a:cxn ang="0">
                  <a:pos x="7" y="25"/>
                </a:cxn>
                <a:cxn ang="0">
                  <a:pos x="10" y="29"/>
                </a:cxn>
                <a:cxn ang="0">
                  <a:pos x="13" y="33"/>
                </a:cxn>
                <a:cxn ang="0">
                  <a:pos x="15" y="34"/>
                </a:cxn>
                <a:cxn ang="0">
                  <a:pos x="19" y="35"/>
                </a:cxn>
                <a:cxn ang="0">
                  <a:pos x="21" y="34"/>
                </a:cxn>
                <a:cxn ang="0">
                  <a:pos x="23" y="32"/>
                </a:cxn>
                <a:cxn ang="0">
                  <a:pos x="25" y="25"/>
                </a:cxn>
                <a:cxn ang="0">
                  <a:pos x="24" y="20"/>
                </a:cxn>
                <a:cxn ang="0">
                  <a:pos x="23" y="13"/>
                </a:cxn>
                <a:cxn ang="0">
                  <a:pos x="25" y="6"/>
                </a:cxn>
                <a:cxn ang="0">
                  <a:pos x="30" y="1"/>
                </a:cxn>
                <a:cxn ang="0">
                  <a:pos x="37" y="0"/>
                </a:cxn>
              </a:cxnLst>
              <a:rect l="0" t="0" r="r" b="b"/>
              <a:pathLst>
                <a:path w="55" h="43">
                  <a:moveTo>
                    <a:pt x="37" y="0"/>
                  </a:moveTo>
                  <a:lnTo>
                    <a:pt x="44" y="3"/>
                  </a:lnTo>
                  <a:lnTo>
                    <a:pt x="51" y="9"/>
                  </a:lnTo>
                  <a:lnTo>
                    <a:pt x="53" y="13"/>
                  </a:lnTo>
                  <a:lnTo>
                    <a:pt x="55" y="17"/>
                  </a:lnTo>
                  <a:lnTo>
                    <a:pt x="55" y="20"/>
                  </a:lnTo>
                  <a:lnTo>
                    <a:pt x="48" y="23"/>
                  </a:lnTo>
                  <a:lnTo>
                    <a:pt x="48" y="19"/>
                  </a:lnTo>
                  <a:lnTo>
                    <a:pt x="46" y="13"/>
                  </a:lnTo>
                  <a:lnTo>
                    <a:pt x="43" y="9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3" y="10"/>
                  </a:lnTo>
                  <a:lnTo>
                    <a:pt x="32" y="14"/>
                  </a:lnTo>
                  <a:lnTo>
                    <a:pt x="32" y="22"/>
                  </a:lnTo>
                  <a:lnTo>
                    <a:pt x="33" y="29"/>
                  </a:lnTo>
                  <a:lnTo>
                    <a:pt x="31" y="36"/>
                  </a:lnTo>
                  <a:lnTo>
                    <a:pt x="27" y="41"/>
                  </a:lnTo>
                  <a:lnTo>
                    <a:pt x="19" y="43"/>
                  </a:lnTo>
                  <a:lnTo>
                    <a:pt x="11" y="41"/>
                  </a:lnTo>
                  <a:lnTo>
                    <a:pt x="4" y="33"/>
                  </a:lnTo>
                  <a:lnTo>
                    <a:pt x="2" y="28"/>
                  </a:lnTo>
                  <a:lnTo>
                    <a:pt x="0" y="19"/>
                  </a:lnTo>
                  <a:lnTo>
                    <a:pt x="6" y="17"/>
                  </a:lnTo>
                  <a:lnTo>
                    <a:pt x="7" y="20"/>
                  </a:lnTo>
                  <a:lnTo>
                    <a:pt x="7" y="25"/>
                  </a:lnTo>
                  <a:lnTo>
                    <a:pt x="10" y="29"/>
                  </a:lnTo>
                  <a:lnTo>
                    <a:pt x="13" y="33"/>
                  </a:lnTo>
                  <a:lnTo>
                    <a:pt x="15" y="34"/>
                  </a:lnTo>
                  <a:lnTo>
                    <a:pt x="19" y="35"/>
                  </a:lnTo>
                  <a:lnTo>
                    <a:pt x="21" y="34"/>
                  </a:lnTo>
                  <a:lnTo>
                    <a:pt x="23" y="32"/>
                  </a:lnTo>
                  <a:lnTo>
                    <a:pt x="25" y="25"/>
                  </a:lnTo>
                  <a:lnTo>
                    <a:pt x="24" y="20"/>
                  </a:lnTo>
                  <a:lnTo>
                    <a:pt x="23" y="13"/>
                  </a:lnTo>
                  <a:lnTo>
                    <a:pt x="25" y="6"/>
                  </a:lnTo>
                  <a:lnTo>
                    <a:pt x="3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87" name="Freeform 163"/>
            <p:cNvSpPr>
              <a:spLocks noEditPoints="1"/>
            </p:cNvSpPr>
            <p:nvPr/>
          </p:nvSpPr>
          <p:spPr bwMode="auto">
            <a:xfrm>
              <a:off x="5367338" y="2185988"/>
              <a:ext cx="123825" cy="92075"/>
            </a:xfrm>
            <a:custGeom>
              <a:avLst/>
              <a:gdLst/>
              <a:ahLst/>
              <a:cxnLst>
                <a:cxn ang="0">
                  <a:pos x="51" y="17"/>
                </a:cxn>
                <a:cxn ang="0">
                  <a:pos x="49" y="18"/>
                </a:cxn>
                <a:cxn ang="0">
                  <a:pos x="47" y="19"/>
                </a:cxn>
                <a:cxn ang="0">
                  <a:pos x="40" y="24"/>
                </a:cxn>
                <a:cxn ang="0">
                  <a:pos x="37" y="26"/>
                </a:cxn>
                <a:cxn ang="0">
                  <a:pos x="33" y="33"/>
                </a:cxn>
                <a:cxn ang="0">
                  <a:pos x="33" y="36"/>
                </a:cxn>
                <a:cxn ang="0">
                  <a:pos x="35" y="43"/>
                </a:cxn>
                <a:cxn ang="0">
                  <a:pos x="42" y="48"/>
                </a:cxn>
                <a:cxn ang="0">
                  <a:pos x="50" y="49"/>
                </a:cxn>
                <a:cxn ang="0">
                  <a:pos x="60" y="46"/>
                </a:cxn>
                <a:cxn ang="0">
                  <a:pos x="67" y="39"/>
                </a:cxn>
                <a:cxn ang="0">
                  <a:pos x="70" y="32"/>
                </a:cxn>
                <a:cxn ang="0">
                  <a:pos x="68" y="24"/>
                </a:cxn>
                <a:cxn ang="0">
                  <a:pos x="65" y="20"/>
                </a:cxn>
                <a:cxn ang="0">
                  <a:pos x="62" y="18"/>
                </a:cxn>
                <a:cxn ang="0">
                  <a:pos x="59" y="17"/>
                </a:cxn>
                <a:cxn ang="0">
                  <a:pos x="51" y="17"/>
                </a:cxn>
                <a:cxn ang="0">
                  <a:pos x="60" y="0"/>
                </a:cxn>
                <a:cxn ang="0">
                  <a:pos x="64" y="7"/>
                </a:cxn>
                <a:cxn ang="0">
                  <a:pos x="58" y="11"/>
                </a:cxn>
                <a:cxn ang="0">
                  <a:pos x="58" y="13"/>
                </a:cxn>
                <a:cxn ang="0">
                  <a:pos x="68" y="15"/>
                </a:cxn>
                <a:cxn ang="0">
                  <a:pos x="75" y="21"/>
                </a:cxn>
                <a:cxn ang="0">
                  <a:pos x="78" y="30"/>
                </a:cxn>
                <a:cxn ang="0">
                  <a:pos x="78" y="38"/>
                </a:cxn>
                <a:cxn ang="0">
                  <a:pos x="73" y="46"/>
                </a:cxn>
                <a:cxn ang="0">
                  <a:pos x="65" y="53"/>
                </a:cxn>
                <a:cxn ang="0">
                  <a:pos x="54" y="58"/>
                </a:cxn>
                <a:cxn ang="0">
                  <a:pos x="44" y="58"/>
                </a:cxn>
                <a:cxn ang="0">
                  <a:pos x="36" y="55"/>
                </a:cxn>
                <a:cxn ang="0">
                  <a:pos x="30" y="48"/>
                </a:cxn>
                <a:cxn ang="0">
                  <a:pos x="27" y="39"/>
                </a:cxn>
                <a:cxn ang="0">
                  <a:pos x="27" y="35"/>
                </a:cxn>
                <a:cxn ang="0">
                  <a:pos x="28" y="32"/>
                </a:cxn>
                <a:cxn ang="0">
                  <a:pos x="28" y="30"/>
                </a:cxn>
                <a:cxn ang="0">
                  <a:pos x="5" y="45"/>
                </a:cxn>
                <a:cxn ang="0">
                  <a:pos x="0" y="37"/>
                </a:cxn>
                <a:cxn ang="0">
                  <a:pos x="46" y="9"/>
                </a:cxn>
                <a:cxn ang="0">
                  <a:pos x="52" y="6"/>
                </a:cxn>
                <a:cxn ang="0">
                  <a:pos x="56" y="2"/>
                </a:cxn>
                <a:cxn ang="0">
                  <a:pos x="60" y="0"/>
                </a:cxn>
              </a:cxnLst>
              <a:rect l="0" t="0" r="r" b="b"/>
              <a:pathLst>
                <a:path w="78" h="58">
                  <a:moveTo>
                    <a:pt x="51" y="17"/>
                  </a:moveTo>
                  <a:lnTo>
                    <a:pt x="49" y="18"/>
                  </a:lnTo>
                  <a:lnTo>
                    <a:pt x="47" y="19"/>
                  </a:lnTo>
                  <a:lnTo>
                    <a:pt x="40" y="24"/>
                  </a:lnTo>
                  <a:lnTo>
                    <a:pt x="37" y="26"/>
                  </a:lnTo>
                  <a:lnTo>
                    <a:pt x="33" y="33"/>
                  </a:lnTo>
                  <a:lnTo>
                    <a:pt x="33" y="36"/>
                  </a:lnTo>
                  <a:lnTo>
                    <a:pt x="35" y="43"/>
                  </a:lnTo>
                  <a:lnTo>
                    <a:pt x="42" y="48"/>
                  </a:lnTo>
                  <a:lnTo>
                    <a:pt x="50" y="49"/>
                  </a:lnTo>
                  <a:lnTo>
                    <a:pt x="60" y="46"/>
                  </a:lnTo>
                  <a:lnTo>
                    <a:pt x="67" y="39"/>
                  </a:lnTo>
                  <a:lnTo>
                    <a:pt x="70" y="32"/>
                  </a:lnTo>
                  <a:lnTo>
                    <a:pt x="68" y="24"/>
                  </a:lnTo>
                  <a:lnTo>
                    <a:pt x="65" y="20"/>
                  </a:lnTo>
                  <a:lnTo>
                    <a:pt x="62" y="18"/>
                  </a:lnTo>
                  <a:lnTo>
                    <a:pt x="59" y="17"/>
                  </a:lnTo>
                  <a:lnTo>
                    <a:pt x="51" y="17"/>
                  </a:lnTo>
                  <a:close/>
                  <a:moveTo>
                    <a:pt x="60" y="0"/>
                  </a:moveTo>
                  <a:lnTo>
                    <a:pt x="64" y="7"/>
                  </a:lnTo>
                  <a:lnTo>
                    <a:pt x="58" y="11"/>
                  </a:lnTo>
                  <a:lnTo>
                    <a:pt x="58" y="13"/>
                  </a:lnTo>
                  <a:lnTo>
                    <a:pt x="68" y="15"/>
                  </a:lnTo>
                  <a:lnTo>
                    <a:pt x="75" y="21"/>
                  </a:lnTo>
                  <a:lnTo>
                    <a:pt x="78" y="30"/>
                  </a:lnTo>
                  <a:lnTo>
                    <a:pt x="78" y="38"/>
                  </a:lnTo>
                  <a:lnTo>
                    <a:pt x="73" y="46"/>
                  </a:lnTo>
                  <a:lnTo>
                    <a:pt x="65" y="53"/>
                  </a:lnTo>
                  <a:lnTo>
                    <a:pt x="54" y="58"/>
                  </a:lnTo>
                  <a:lnTo>
                    <a:pt x="44" y="58"/>
                  </a:lnTo>
                  <a:lnTo>
                    <a:pt x="36" y="55"/>
                  </a:lnTo>
                  <a:lnTo>
                    <a:pt x="30" y="48"/>
                  </a:lnTo>
                  <a:lnTo>
                    <a:pt x="27" y="39"/>
                  </a:lnTo>
                  <a:lnTo>
                    <a:pt x="27" y="35"/>
                  </a:lnTo>
                  <a:lnTo>
                    <a:pt x="28" y="32"/>
                  </a:lnTo>
                  <a:lnTo>
                    <a:pt x="28" y="30"/>
                  </a:lnTo>
                  <a:lnTo>
                    <a:pt x="5" y="45"/>
                  </a:lnTo>
                  <a:lnTo>
                    <a:pt x="0" y="37"/>
                  </a:lnTo>
                  <a:lnTo>
                    <a:pt x="46" y="9"/>
                  </a:lnTo>
                  <a:lnTo>
                    <a:pt x="52" y="6"/>
                  </a:lnTo>
                  <a:lnTo>
                    <a:pt x="56" y="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88" name="Freeform 164"/>
            <p:cNvSpPr>
              <a:spLocks noEditPoints="1"/>
            </p:cNvSpPr>
            <p:nvPr/>
          </p:nvSpPr>
          <p:spPr bwMode="auto">
            <a:xfrm>
              <a:off x="5454650" y="2274888"/>
              <a:ext cx="82550" cy="82550"/>
            </a:xfrm>
            <a:custGeom>
              <a:avLst/>
              <a:gdLst/>
              <a:ahLst/>
              <a:cxnLst>
                <a:cxn ang="0">
                  <a:pos x="29" y="7"/>
                </a:cxn>
                <a:cxn ang="0">
                  <a:pos x="23" y="9"/>
                </a:cxn>
                <a:cxn ang="0">
                  <a:pos x="36" y="32"/>
                </a:cxn>
                <a:cxn ang="0">
                  <a:pos x="40" y="29"/>
                </a:cxn>
                <a:cxn ang="0">
                  <a:pos x="43" y="25"/>
                </a:cxn>
                <a:cxn ang="0">
                  <a:pos x="44" y="19"/>
                </a:cxn>
                <a:cxn ang="0">
                  <a:pos x="42" y="14"/>
                </a:cxn>
                <a:cxn ang="0">
                  <a:pos x="36" y="8"/>
                </a:cxn>
                <a:cxn ang="0">
                  <a:pos x="29" y="7"/>
                </a:cxn>
                <a:cxn ang="0">
                  <a:pos x="23" y="0"/>
                </a:cxn>
                <a:cxn ang="0">
                  <a:pos x="33" y="0"/>
                </a:cxn>
                <a:cxn ang="0">
                  <a:pos x="42" y="4"/>
                </a:cxn>
                <a:cxn ang="0">
                  <a:pos x="48" y="10"/>
                </a:cxn>
                <a:cxn ang="0">
                  <a:pos x="52" y="20"/>
                </a:cxn>
                <a:cxn ang="0">
                  <a:pos x="50" y="28"/>
                </a:cxn>
                <a:cxn ang="0">
                  <a:pos x="45" y="36"/>
                </a:cxn>
                <a:cxn ang="0">
                  <a:pos x="40" y="41"/>
                </a:cxn>
                <a:cxn ang="0">
                  <a:pos x="35" y="43"/>
                </a:cxn>
                <a:cxn ang="0">
                  <a:pos x="17" y="13"/>
                </a:cxn>
                <a:cxn ang="0">
                  <a:pos x="9" y="20"/>
                </a:cxn>
                <a:cxn ang="0">
                  <a:pos x="8" y="28"/>
                </a:cxn>
                <a:cxn ang="0">
                  <a:pos x="12" y="36"/>
                </a:cxn>
                <a:cxn ang="0">
                  <a:pos x="15" y="41"/>
                </a:cxn>
                <a:cxn ang="0">
                  <a:pos x="17" y="45"/>
                </a:cxn>
                <a:cxn ang="0">
                  <a:pos x="20" y="47"/>
                </a:cxn>
                <a:cxn ang="0">
                  <a:pos x="16" y="52"/>
                </a:cxn>
                <a:cxn ang="0">
                  <a:pos x="14" y="50"/>
                </a:cxn>
                <a:cxn ang="0">
                  <a:pos x="10" y="47"/>
                </a:cxn>
                <a:cxn ang="0">
                  <a:pos x="8" y="44"/>
                </a:cxn>
                <a:cxn ang="0">
                  <a:pos x="5" y="39"/>
                </a:cxn>
                <a:cxn ang="0">
                  <a:pos x="0" y="29"/>
                </a:cxn>
                <a:cxn ang="0">
                  <a:pos x="0" y="20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23" y="0"/>
                </a:cxn>
              </a:cxnLst>
              <a:rect l="0" t="0" r="r" b="b"/>
              <a:pathLst>
                <a:path w="52" h="52">
                  <a:moveTo>
                    <a:pt x="29" y="7"/>
                  </a:moveTo>
                  <a:lnTo>
                    <a:pt x="23" y="9"/>
                  </a:lnTo>
                  <a:lnTo>
                    <a:pt x="36" y="32"/>
                  </a:lnTo>
                  <a:lnTo>
                    <a:pt x="40" y="29"/>
                  </a:lnTo>
                  <a:lnTo>
                    <a:pt x="43" y="25"/>
                  </a:lnTo>
                  <a:lnTo>
                    <a:pt x="44" y="19"/>
                  </a:lnTo>
                  <a:lnTo>
                    <a:pt x="42" y="14"/>
                  </a:lnTo>
                  <a:lnTo>
                    <a:pt x="36" y="8"/>
                  </a:lnTo>
                  <a:lnTo>
                    <a:pt x="29" y="7"/>
                  </a:lnTo>
                  <a:close/>
                  <a:moveTo>
                    <a:pt x="23" y="0"/>
                  </a:moveTo>
                  <a:lnTo>
                    <a:pt x="33" y="0"/>
                  </a:lnTo>
                  <a:lnTo>
                    <a:pt x="42" y="4"/>
                  </a:lnTo>
                  <a:lnTo>
                    <a:pt x="48" y="10"/>
                  </a:lnTo>
                  <a:lnTo>
                    <a:pt x="52" y="20"/>
                  </a:lnTo>
                  <a:lnTo>
                    <a:pt x="50" y="28"/>
                  </a:lnTo>
                  <a:lnTo>
                    <a:pt x="45" y="36"/>
                  </a:lnTo>
                  <a:lnTo>
                    <a:pt x="40" y="41"/>
                  </a:lnTo>
                  <a:lnTo>
                    <a:pt x="35" y="43"/>
                  </a:lnTo>
                  <a:lnTo>
                    <a:pt x="17" y="13"/>
                  </a:lnTo>
                  <a:lnTo>
                    <a:pt x="9" y="20"/>
                  </a:lnTo>
                  <a:lnTo>
                    <a:pt x="8" y="28"/>
                  </a:lnTo>
                  <a:lnTo>
                    <a:pt x="12" y="36"/>
                  </a:lnTo>
                  <a:lnTo>
                    <a:pt x="15" y="41"/>
                  </a:lnTo>
                  <a:lnTo>
                    <a:pt x="17" y="45"/>
                  </a:lnTo>
                  <a:lnTo>
                    <a:pt x="20" y="47"/>
                  </a:lnTo>
                  <a:lnTo>
                    <a:pt x="16" y="52"/>
                  </a:lnTo>
                  <a:lnTo>
                    <a:pt x="14" y="50"/>
                  </a:lnTo>
                  <a:lnTo>
                    <a:pt x="10" y="47"/>
                  </a:lnTo>
                  <a:lnTo>
                    <a:pt x="8" y="44"/>
                  </a:lnTo>
                  <a:lnTo>
                    <a:pt x="5" y="39"/>
                  </a:lnTo>
                  <a:lnTo>
                    <a:pt x="0" y="29"/>
                  </a:lnTo>
                  <a:lnTo>
                    <a:pt x="0" y="20"/>
                  </a:lnTo>
                  <a:lnTo>
                    <a:pt x="5" y="11"/>
                  </a:lnTo>
                  <a:lnTo>
                    <a:pt x="13" y="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89" name="Freeform 165"/>
            <p:cNvSpPr>
              <a:spLocks/>
            </p:cNvSpPr>
            <p:nvPr/>
          </p:nvSpPr>
          <p:spPr bwMode="auto">
            <a:xfrm>
              <a:off x="5489575" y="2335213"/>
              <a:ext cx="88900" cy="5397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6" y="7"/>
                </a:cxn>
                <a:cxn ang="0">
                  <a:pos x="38" y="13"/>
                </a:cxn>
                <a:cxn ang="0">
                  <a:pos x="42" y="12"/>
                </a:cxn>
                <a:cxn ang="0">
                  <a:pos x="49" y="14"/>
                </a:cxn>
                <a:cxn ang="0">
                  <a:pos x="52" y="16"/>
                </a:cxn>
                <a:cxn ang="0">
                  <a:pos x="54" y="18"/>
                </a:cxn>
                <a:cxn ang="0">
                  <a:pos x="56" y="20"/>
                </a:cxn>
                <a:cxn ang="0">
                  <a:pos x="49" y="25"/>
                </a:cxn>
                <a:cxn ang="0">
                  <a:pos x="47" y="23"/>
                </a:cxn>
                <a:cxn ang="0">
                  <a:pos x="44" y="19"/>
                </a:cxn>
                <a:cxn ang="0">
                  <a:pos x="42" y="18"/>
                </a:cxn>
                <a:cxn ang="0">
                  <a:pos x="39" y="17"/>
                </a:cxn>
                <a:cxn ang="0">
                  <a:pos x="34" y="17"/>
                </a:cxn>
                <a:cxn ang="0">
                  <a:pos x="31" y="18"/>
                </a:cxn>
                <a:cxn ang="0">
                  <a:pos x="26" y="20"/>
                </a:cxn>
                <a:cxn ang="0">
                  <a:pos x="4" y="34"/>
                </a:cxn>
                <a:cxn ang="0">
                  <a:pos x="0" y="26"/>
                </a:cxn>
                <a:cxn ang="0">
                  <a:pos x="29" y="8"/>
                </a:cxn>
                <a:cxn ang="0">
                  <a:pos x="35" y="4"/>
                </a:cxn>
                <a:cxn ang="0">
                  <a:pos x="42" y="0"/>
                </a:cxn>
              </a:cxnLst>
              <a:rect l="0" t="0" r="r" b="b"/>
              <a:pathLst>
                <a:path w="56" h="34">
                  <a:moveTo>
                    <a:pt x="42" y="0"/>
                  </a:moveTo>
                  <a:lnTo>
                    <a:pt x="46" y="7"/>
                  </a:lnTo>
                  <a:lnTo>
                    <a:pt x="38" y="13"/>
                  </a:lnTo>
                  <a:lnTo>
                    <a:pt x="42" y="12"/>
                  </a:lnTo>
                  <a:lnTo>
                    <a:pt x="49" y="14"/>
                  </a:lnTo>
                  <a:lnTo>
                    <a:pt x="52" y="16"/>
                  </a:lnTo>
                  <a:lnTo>
                    <a:pt x="54" y="18"/>
                  </a:lnTo>
                  <a:lnTo>
                    <a:pt x="56" y="20"/>
                  </a:lnTo>
                  <a:lnTo>
                    <a:pt x="49" y="25"/>
                  </a:lnTo>
                  <a:lnTo>
                    <a:pt x="47" y="23"/>
                  </a:lnTo>
                  <a:lnTo>
                    <a:pt x="44" y="19"/>
                  </a:lnTo>
                  <a:lnTo>
                    <a:pt x="42" y="18"/>
                  </a:lnTo>
                  <a:lnTo>
                    <a:pt x="39" y="17"/>
                  </a:lnTo>
                  <a:lnTo>
                    <a:pt x="34" y="17"/>
                  </a:lnTo>
                  <a:lnTo>
                    <a:pt x="31" y="18"/>
                  </a:lnTo>
                  <a:lnTo>
                    <a:pt x="26" y="20"/>
                  </a:lnTo>
                  <a:lnTo>
                    <a:pt x="4" y="34"/>
                  </a:lnTo>
                  <a:lnTo>
                    <a:pt x="0" y="26"/>
                  </a:lnTo>
                  <a:lnTo>
                    <a:pt x="29" y="8"/>
                  </a:lnTo>
                  <a:lnTo>
                    <a:pt x="35" y="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" name="Freeform 166"/>
            <p:cNvSpPr>
              <a:spLocks/>
            </p:cNvSpPr>
            <p:nvPr/>
          </p:nvSpPr>
          <p:spPr bwMode="auto">
            <a:xfrm>
              <a:off x="5535613" y="2416175"/>
              <a:ext cx="88900" cy="66675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45" y="2"/>
                </a:cxn>
                <a:cxn ang="0">
                  <a:pos x="51" y="9"/>
                </a:cxn>
                <a:cxn ang="0">
                  <a:pos x="53" y="13"/>
                </a:cxn>
                <a:cxn ang="0">
                  <a:pos x="55" y="18"/>
                </a:cxn>
                <a:cxn ang="0">
                  <a:pos x="56" y="21"/>
                </a:cxn>
                <a:cxn ang="0">
                  <a:pos x="49" y="22"/>
                </a:cxn>
                <a:cxn ang="0">
                  <a:pos x="48" y="20"/>
                </a:cxn>
                <a:cxn ang="0">
                  <a:pos x="48" y="15"/>
                </a:cxn>
                <a:cxn ang="0">
                  <a:pos x="46" y="12"/>
                </a:cxn>
                <a:cxn ang="0">
                  <a:pos x="41" y="8"/>
                </a:cxn>
                <a:cxn ang="0">
                  <a:pos x="38" y="8"/>
                </a:cxn>
                <a:cxn ang="0">
                  <a:pos x="36" y="9"/>
                </a:cxn>
                <a:cxn ang="0">
                  <a:pos x="33" y="11"/>
                </a:cxn>
                <a:cxn ang="0">
                  <a:pos x="32" y="13"/>
                </a:cxn>
                <a:cxn ang="0">
                  <a:pos x="32" y="17"/>
                </a:cxn>
                <a:cxn ang="0">
                  <a:pos x="33" y="21"/>
                </a:cxn>
                <a:cxn ang="0">
                  <a:pos x="34" y="29"/>
                </a:cxn>
                <a:cxn ang="0">
                  <a:pos x="32" y="36"/>
                </a:cxn>
                <a:cxn ang="0">
                  <a:pos x="28" y="40"/>
                </a:cxn>
                <a:cxn ang="0">
                  <a:pos x="20" y="42"/>
                </a:cxn>
                <a:cxn ang="0">
                  <a:pos x="12" y="40"/>
                </a:cxn>
                <a:cxn ang="0">
                  <a:pos x="4" y="32"/>
                </a:cxn>
                <a:cxn ang="0">
                  <a:pos x="2" y="28"/>
                </a:cxn>
                <a:cxn ang="0">
                  <a:pos x="0" y="19"/>
                </a:cxn>
                <a:cxn ang="0">
                  <a:pos x="8" y="17"/>
                </a:cxn>
                <a:cxn ang="0">
                  <a:pos x="8" y="21"/>
                </a:cxn>
                <a:cxn ang="0">
                  <a:pos x="9" y="24"/>
                </a:cxn>
                <a:cxn ang="0">
                  <a:pos x="11" y="29"/>
                </a:cxn>
                <a:cxn ang="0">
                  <a:pos x="13" y="32"/>
                </a:cxn>
                <a:cxn ang="0">
                  <a:pos x="17" y="34"/>
                </a:cxn>
                <a:cxn ang="0">
                  <a:pos x="19" y="34"/>
                </a:cxn>
                <a:cxn ang="0">
                  <a:pos x="22" y="33"/>
                </a:cxn>
                <a:cxn ang="0">
                  <a:pos x="24" y="31"/>
                </a:cxn>
                <a:cxn ang="0">
                  <a:pos x="25" y="29"/>
                </a:cxn>
                <a:cxn ang="0">
                  <a:pos x="25" y="21"/>
                </a:cxn>
                <a:cxn ang="0">
                  <a:pos x="24" y="12"/>
                </a:cxn>
                <a:cxn ang="0">
                  <a:pos x="25" y="6"/>
                </a:cxn>
                <a:cxn ang="0">
                  <a:pos x="30" y="2"/>
                </a:cxn>
                <a:cxn ang="0">
                  <a:pos x="38" y="0"/>
                </a:cxn>
              </a:cxnLst>
              <a:rect l="0" t="0" r="r" b="b"/>
              <a:pathLst>
                <a:path w="56" h="42">
                  <a:moveTo>
                    <a:pt x="38" y="0"/>
                  </a:moveTo>
                  <a:lnTo>
                    <a:pt x="45" y="2"/>
                  </a:lnTo>
                  <a:lnTo>
                    <a:pt x="51" y="9"/>
                  </a:lnTo>
                  <a:lnTo>
                    <a:pt x="53" y="13"/>
                  </a:lnTo>
                  <a:lnTo>
                    <a:pt x="55" y="18"/>
                  </a:lnTo>
                  <a:lnTo>
                    <a:pt x="56" y="21"/>
                  </a:lnTo>
                  <a:lnTo>
                    <a:pt x="49" y="22"/>
                  </a:lnTo>
                  <a:lnTo>
                    <a:pt x="48" y="20"/>
                  </a:lnTo>
                  <a:lnTo>
                    <a:pt x="48" y="15"/>
                  </a:lnTo>
                  <a:lnTo>
                    <a:pt x="46" y="12"/>
                  </a:lnTo>
                  <a:lnTo>
                    <a:pt x="41" y="8"/>
                  </a:lnTo>
                  <a:lnTo>
                    <a:pt x="38" y="8"/>
                  </a:lnTo>
                  <a:lnTo>
                    <a:pt x="36" y="9"/>
                  </a:lnTo>
                  <a:lnTo>
                    <a:pt x="33" y="11"/>
                  </a:lnTo>
                  <a:lnTo>
                    <a:pt x="32" y="13"/>
                  </a:lnTo>
                  <a:lnTo>
                    <a:pt x="32" y="17"/>
                  </a:lnTo>
                  <a:lnTo>
                    <a:pt x="33" y="21"/>
                  </a:lnTo>
                  <a:lnTo>
                    <a:pt x="34" y="29"/>
                  </a:lnTo>
                  <a:lnTo>
                    <a:pt x="32" y="36"/>
                  </a:lnTo>
                  <a:lnTo>
                    <a:pt x="28" y="40"/>
                  </a:lnTo>
                  <a:lnTo>
                    <a:pt x="20" y="42"/>
                  </a:lnTo>
                  <a:lnTo>
                    <a:pt x="12" y="40"/>
                  </a:lnTo>
                  <a:lnTo>
                    <a:pt x="4" y="32"/>
                  </a:lnTo>
                  <a:lnTo>
                    <a:pt x="2" y="28"/>
                  </a:lnTo>
                  <a:lnTo>
                    <a:pt x="0" y="19"/>
                  </a:lnTo>
                  <a:lnTo>
                    <a:pt x="8" y="17"/>
                  </a:lnTo>
                  <a:lnTo>
                    <a:pt x="8" y="21"/>
                  </a:lnTo>
                  <a:lnTo>
                    <a:pt x="9" y="24"/>
                  </a:lnTo>
                  <a:lnTo>
                    <a:pt x="11" y="29"/>
                  </a:lnTo>
                  <a:lnTo>
                    <a:pt x="13" y="32"/>
                  </a:lnTo>
                  <a:lnTo>
                    <a:pt x="17" y="34"/>
                  </a:lnTo>
                  <a:lnTo>
                    <a:pt x="19" y="34"/>
                  </a:lnTo>
                  <a:lnTo>
                    <a:pt x="22" y="33"/>
                  </a:lnTo>
                  <a:lnTo>
                    <a:pt x="24" y="31"/>
                  </a:lnTo>
                  <a:lnTo>
                    <a:pt x="25" y="29"/>
                  </a:lnTo>
                  <a:lnTo>
                    <a:pt x="25" y="21"/>
                  </a:lnTo>
                  <a:lnTo>
                    <a:pt x="24" y="12"/>
                  </a:lnTo>
                  <a:lnTo>
                    <a:pt x="25" y="6"/>
                  </a:lnTo>
                  <a:lnTo>
                    <a:pt x="30" y="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1" name="Freeform 167"/>
            <p:cNvSpPr>
              <a:spLocks noEditPoints="1"/>
            </p:cNvSpPr>
            <p:nvPr/>
          </p:nvSpPr>
          <p:spPr bwMode="auto">
            <a:xfrm>
              <a:off x="5580063" y="2474913"/>
              <a:ext cx="80963" cy="80963"/>
            </a:xfrm>
            <a:custGeom>
              <a:avLst/>
              <a:gdLst/>
              <a:ahLst/>
              <a:cxnLst>
                <a:cxn ang="0">
                  <a:pos x="29" y="8"/>
                </a:cxn>
                <a:cxn ang="0">
                  <a:pos x="22" y="9"/>
                </a:cxn>
                <a:cxn ang="0">
                  <a:pos x="36" y="32"/>
                </a:cxn>
                <a:cxn ang="0">
                  <a:pos x="41" y="28"/>
                </a:cxn>
                <a:cxn ang="0">
                  <a:pos x="43" y="21"/>
                </a:cxn>
                <a:cxn ang="0">
                  <a:pos x="42" y="13"/>
                </a:cxn>
                <a:cxn ang="0">
                  <a:pos x="36" y="8"/>
                </a:cxn>
                <a:cxn ang="0">
                  <a:pos x="29" y="8"/>
                </a:cxn>
                <a:cxn ang="0">
                  <a:pos x="32" y="0"/>
                </a:cxn>
                <a:cxn ang="0">
                  <a:pos x="41" y="3"/>
                </a:cxn>
                <a:cxn ang="0">
                  <a:pos x="48" y="11"/>
                </a:cxn>
                <a:cxn ang="0">
                  <a:pos x="51" y="20"/>
                </a:cxn>
                <a:cxn ang="0">
                  <a:pos x="49" y="29"/>
                </a:cxn>
                <a:cxn ang="0">
                  <a:pos x="45" y="36"/>
                </a:cxn>
                <a:cxn ang="0">
                  <a:pos x="39" y="40"/>
                </a:cxn>
                <a:cxn ang="0">
                  <a:pos x="34" y="42"/>
                </a:cxn>
                <a:cxn ang="0">
                  <a:pos x="17" y="12"/>
                </a:cxn>
                <a:cxn ang="0">
                  <a:pos x="9" y="20"/>
                </a:cxn>
                <a:cxn ang="0">
                  <a:pos x="8" y="29"/>
                </a:cxn>
                <a:cxn ang="0">
                  <a:pos x="11" y="37"/>
                </a:cxn>
                <a:cxn ang="0">
                  <a:pos x="14" y="41"/>
                </a:cxn>
                <a:cxn ang="0">
                  <a:pos x="17" y="45"/>
                </a:cxn>
                <a:cxn ang="0">
                  <a:pos x="20" y="47"/>
                </a:cxn>
                <a:cxn ang="0">
                  <a:pos x="15" y="51"/>
                </a:cxn>
                <a:cxn ang="0">
                  <a:pos x="13" y="50"/>
                </a:cxn>
                <a:cxn ang="0">
                  <a:pos x="10" y="47"/>
                </a:cxn>
                <a:cxn ang="0">
                  <a:pos x="8" y="43"/>
                </a:cxn>
                <a:cxn ang="0">
                  <a:pos x="4" y="39"/>
                </a:cxn>
                <a:cxn ang="0">
                  <a:pos x="0" y="29"/>
                </a:cxn>
                <a:cxn ang="0">
                  <a:pos x="1" y="20"/>
                </a:cxn>
                <a:cxn ang="0">
                  <a:pos x="4" y="11"/>
                </a:cxn>
                <a:cxn ang="0">
                  <a:pos x="12" y="4"/>
                </a:cxn>
                <a:cxn ang="0">
                  <a:pos x="22" y="1"/>
                </a:cxn>
                <a:cxn ang="0">
                  <a:pos x="32" y="0"/>
                </a:cxn>
              </a:cxnLst>
              <a:rect l="0" t="0" r="r" b="b"/>
              <a:pathLst>
                <a:path w="51" h="51">
                  <a:moveTo>
                    <a:pt x="29" y="8"/>
                  </a:moveTo>
                  <a:lnTo>
                    <a:pt x="22" y="9"/>
                  </a:lnTo>
                  <a:lnTo>
                    <a:pt x="36" y="32"/>
                  </a:lnTo>
                  <a:lnTo>
                    <a:pt x="41" y="28"/>
                  </a:lnTo>
                  <a:lnTo>
                    <a:pt x="43" y="21"/>
                  </a:lnTo>
                  <a:lnTo>
                    <a:pt x="42" y="13"/>
                  </a:lnTo>
                  <a:lnTo>
                    <a:pt x="36" y="8"/>
                  </a:lnTo>
                  <a:lnTo>
                    <a:pt x="29" y="8"/>
                  </a:lnTo>
                  <a:close/>
                  <a:moveTo>
                    <a:pt x="32" y="0"/>
                  </a:moveTo>
                  <a:lnTo>
                    <a:pt x="41" y="3"/>
                  </a:lnTo>
                  <a:lnTo>
                    <a:pt x="48" y="11"/>
                  </a:lnTo>
                  <a:lnTo>
                    <a:pt x="51" y="20"/>
                  </a:lnTo>
                  <a:lnTo>
                    <a:pt x="49" y="29"/>
                  </a:lnTo>
                  <a:lnTo>
                    <a:pt x="45" y="36"/>
                  </a:lnTo>
                  <a:lnTo>
                    <a:pt x="39" y="40"/>
                  </a:lnTo>
                  <a:lnTo>
                    <a:pt x="34" y="42"/>
                  </a:lnTo>
                  <a:lnTo>
                    <a:pt x="17" y="12"/>
                  </a:lnTo>
                  <a:lnTo>
                    <a:pt x="9" y="20"/>
                  </a:lnTo>
                  <a:lnTo>
                    <a:pt x="8" y="29"/>
                  </a:lnTo>
                  <a:lnTo>
                    <a:pt x="11" y="37"/>
                  </a:lnTo>
                  <a:lnTo>
                    <a:pt x="14" y="41"/>
                  </a:lnTo>
                  <a:lnTo>
                    <a:pt x="17" y="45"/>
                  </a:lnTo>
                  <a:lnTo>
                    <a:pt x="20" y="47"/>
                  </a:lnTo>
                  <a:lnTo>
                    <a:pt x="15" y="51"/>
                  </a:lnTo>
                  <a:lnTo>
                    <a:pt x="13" y="50"/>
                  </a:lnTo>
                  <a:lnTo>
                    <a:pt x="10" y="47"/>
                  </a:lnTo>
                  <a:lnTo>
                    <a:pt x="8" y="43"/>
                  </a:lnTo>
                  <a:lnTo>
                    <a:pt x="4" y="39"/>
                  </a:lnTo>
                  <a:lnTo>
                    <a:pt x="0" y="29"/>
                  </a:lnTo>
                  <a:lnTo>
                    <a:pt x="1" y="20"/>
                  </a:lnTo>
                  <a:lnTo>
                    <a:pt x="4" y="11"/>
                  </a:lnTo>
                  <a:lnTo>
                    <a:pt x="12" y="4"/>
                  </a:lnTo>
                  <a:lnTo>
                    <a:pt x="22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5624513" y="2546350"/>
              <a:ext cx="84138" cy="7778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32" y="0"/>
                </a:cxn>
                <a:cxn ang="0">
                  <a:pos x="41" y="4"/>
                </a:cxn>
                <a:cxn ang="0">
                  <a:pos x="49" y="12"/>
                </a:cxn>
                <a:cxn ang="0">
                  <a:pos x="51" y="16"/>
                </a:cxn>
                <a:cxn ang="0">
                  <a:pos x="52" y="21"/>
                </a:cxn>
                <a:cxn ang="0">
                  <a:pos x="53" y="24"/>
                </a:cxn>
                <a:cxn ang="0">
                  <a:pos x="47" y="26"/>
                </a:cxn>
                <a:cxn ang="0">
                  <a:pos x="45" y="20"/>
                </a:cxn>
                <a:cxn ang="0">
                  <a:pos x="42" y="16"/>
                </a:cxn>
                <a:cxn ang="0">
                  <a:pos x="38" y="11"/>
                </a:cxn>
                <a:cxn ang="0">
                  <a:pos x="31" y="7"/>
                </a:cxn>
                <a:cxn ang="0">
                  <a:pos x="24" y="8"/>
                </a:cxn>
                <a:cxn ang="0">
                  <a:pos x="18" y="11"/>
                </a:cxn>
                <a:cxn ang="0">
                  <a:pos x="10" y="19"/>
                </a:cxn>
                <a:cxn ang="0">
                  <a:pos x="8" y="26"/>
                </a:cxn>
                <a:cxn ang="0">
                  <a:pos x="11" y="35"/>
                </a:cxn>
                <a:cxn ang="0">
                  <a:pos x="13" y="40"/>
                </a:cxn>
                <a:cxn ang="0">
                  <a:pos x="17" y="42"/>
                </a:cxn>
                <a:cxn ang="0">
                  <a:pos x="19" y="44"/>
                </a:cxn>
                <a:cxn ang="0">
                  <a:pos x="13" y="49"/>
                </a:cxn>
                <a:cxn ang="0">
                  <a:pos x="12" y="48"/>
                </a:cxn>
                <a:cxn ang="0">
                  <a:pos x="9" y="45"/>
                </a:cxn>
                <a:cxn ang="0">
                  <a:pos x="6" y="42"/>
                </a:cxn>
                <a:cxn ang="0">
                  <a:pos x="3" y="39"/>
                </a:cxn>
                <a:cxn ang="0">
                  <a:pos x="0" y="29"/>
                </a:cxn>
                <a:cxn ang="0">
                  <a:pos x="0" y="20"/>
                </a:cxn>
                <a:cxn ang="0">
                  <a:pos x="4" y="11"/>
                </a:cxn>
                <a:cxn ang="0">
                  <a:pos x="12" y="4"/>
                </a:cxn>
                <a:cxn ang="0">
                  <a:pos x="22" y="0"/>
                </a:cxn>
              </a:cxnLst>
              <a:rect l="0" t="0" r="r" b="b"/>
              <a:pathLst>
                <a:path w="53" h="49">
                  <a:moveTo>
                    <a:pt x="22" y="0"/>
                  </a:moveTo>
                  <a:lnTo>
                    <a:pt x="32" y="0"/>
                  </a:lnTo>
                  <a:lnTo>
                    <a:pt x="41" y="4"/>
                  </a:lnTo>
                  <a:lnTo>
                    <a:pt x="49" y="12"/>
                  </a:lnTo>
                  <a:lnTo>
                    <a:pt x="51" y="16"/>
                  </a:lnTo>
                  <a:lnTo>
                    <a:pt x="52" y="21"/>
                  </a:lnTo>
                  <a:lnTo>
                    <a:pt x="53" y="24"/>
                  </a:lnTo>
                  <a:lnTo>
                    <a:pt x="47" y="26"/>
                  </a:lnTo>
                  <a:lnTo>
                    <a:pt x="45" y="20"/>
                  </a:lnTo>
                  <a:lnTo>
                    <a:pt x="42" y="16"/>
                  </a:lnTo>
                  <a:lnTo>
                    <a:pt x="38" y="11"/>
                  </a:lnTo>
                  <a:lnTo>
                    <a:pt x="31" y="7"/>
                  </a:lnTo>
                  <a:lnTo>
                    <a:pt x="24" y="8"/>
                  </a:lnTo>
                  <a:lnTo>
                    <a:pt x="18" y="11"/>
                  </a:lnTo>
                  <a:lnTo>
                    <a:pt x="10" y="19"/>
                  </a:lnTo>
                  <a:lnTo>
                    <a:pt x="8" y="26"/>
                  </a:lnTo>
                  <a:lnTo>
                    <a:pt x="11" y="35"/>
                  </a:lnTo>
                  <a:lnTo>
                    <a:pt x="13" y="40"/>
                  </a:lnTo>
                  <a:lnTo>
                    <a:pt x="17" y="42"/>
                  </a:lnTo>
                  <a:lnTo>
                    <a:pt x="19" y="44"/>
                  </a:lnTo>
                  <a:lnTo>
                    <a:pt x="13" y="49"/>
                  </a:lnTo>
                  <a:lnTo>
                    <a:pt x="12" y="48"/>
                  </a:lnTo>
                  <a:lnTo>
                    <a:pt x="9" y="45"/>
                  </a:lnTo>
                  <a:lnTo>
                    <a:pt x="6" y="42"/>
                  </a:lnTo>
                  <a:lnTo>
                    <a:pt x="3" y="39"/>
                  </a:lnTo>
                  <a:lnTo>
                    <a:pt x="0" y="29"/>
                  </a:lnTo>
                  <a:lnTo>
                    <a:pt x="0" y="20"/>
                  </a:lnTo>
                  <a:lnTo>
                    <a:pt x="4" y="11"/>
                  </a:lnTo>
                  <a:lnTo>
                    <a:pt x="12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3" name="Freeform 169"/>
            <p:cNvSpPr>
              <a:spLocks noEditPoints="1"/>
            </p:cNvSpPr>
            <p:nvPr/>
          </p:nvSpPr>
          <p:spPr bwMode="auto">
            <a:xfrm>
              <a:off x="5662613" y="2608263"/>
              <a:ext cx="82550" cy="77788"/>
            </a:xfrm>
            <a:custGeom>
              <a:avLst/>
              <a:gdLst/>
              <a:ahLst/>
              <a:cxnLst>
                <a:cxn ang="0">
                  <a:pos x="31" y="8"/>
                </a:cxn>
                <a:cxn ang="0">
                  <a:pos x="25" y="9"/>
                </a:cxn>
                <a:cxn ang="0">
                  <a:pos x="18" y="11"/>
                </a:cxn>
                <a:cxn ang="0">
                  <a:pos x="10" y="19"/>
                </a:cxn>
                <a:cxn ang="0">
                  <a:pos x="7" y="27"/>
                </a:cxn>
                <a:cxn ang="0">
                  <a:pos x="9" y="34"/>
                </a:cxn>
                <a:cxn ang="0">
                  <a:pos x="16" y="40"/>
                </a:cxn>
                <a:cxn ang="0">
                  <a:pos x="24" y="40"/>
                </a:cxn>
                <a:cxn ang="0">
                  <a:pos x="34" y="37"/>
                </a:cxn>
                <a:cxn ang="0">
                  <a:pos x="41" y="31"/>
                </a:cxn>
                <a:cxn ang="0">
                  <a:pos x="44" y="23"/>
                </a:cxn>
                <a:cxn ang="0">
                  <a:pos x="43" y="14"/>
                </a:cxn>
                <a:cxn ang="0">
                  <a:pos x="37" y="9"/>
                </a:cxn>
                <a:cxn ang="0">
                  <a:pos x="31" y="8"/>
                </a:cxn>
                <a:cxn ang="0">
                  <a:pos x="23" y="0"/>
                </a:cxn>
                <a:cxn ang="0">
                  <a:pos x="33" y="0"/>
                </a:cxn>
                <a:cxn ang="0">
                  <a:pos x="42" y="3"/>
                </a:cxn>
                <a:cxn ang="0">
                  <a:pos x="49" y="11"/>
                </a:cxn>
                <a:cxn ang="0">
                  <a:pos x="52" y="20"/>
                </a:cxn>
                <a:cxn ang="0">
                  <a:pos x="52" y="29"/>
                </a:cxn>
                <a:cxn ang="0">
                  <a:pos x="47" y="38"/>
                </a:cxn>
                <a:cxn ang="0">
                  <a:pos x="40" y="45"/>
                </a:cxn>
                <a:cxn ang="0">
                  <a:pos x="28" y="49"/>
                </a:cxn>
                <a:cxn ang="0">
                  <a:pos x="18" y="49"/>
                </a:cxn>
                <a:cxn ang="0">
                  <a:pos x="9" y="45"/>
                </a:cxn>
                <a:cxn ang="0">
                  <a:pos x="4" y="38"/>
                </a:cxn>
                <a:cxn ang="0">
                  <a:pos x="0" y="29"/>
                </a:cxn>
                <a:cxn ang="0">
                  <a:pos x="0" y="20"/>
                </a:cxn>
                <a:cxn ang="0">
                  <a:pos x="5" y="11"/>
                </a:cxn>
                <a:cxn ang="0">
                  <a:pos x="13" y="4"/>
                </a:cxn>
                <a:cxn ang="0">
                  <a:pos x="23" y="0"/>
                </a:cxn>
              </a:cxnLst>
              <a:rect l="0" t="0" r="r" b="b"/>
              <a:pathLst>
                <a:path w="52" h="49">
                  <a:moveTo>
                    <a:pt x="31" y="8"/>
                  </a:moveTo>
                  <a:lnTo>
                    <a:pt x="25" y="9"/>
                  </a:lnTo>
                  <a:lnTo>
                    <a:pt x="18" y="11"/>
                  </a:lnTo>
                  <a:lnTo>
                    <a:pt x="10" y="19"/>
                  </a:lnTo>
                  <a:lnTo>
                    <a:pt x="7" y="27"/>
                  </a:lnTo>
                  <a:lnTo>
                    <a:pt x="9" y="34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34" y="37"/>
                  </a:lnTo>
                  <a:lnTo>
                    <a:pt x="41" y="31"/>
                  </a:lnTo>
                  <a:lnTo>
                    <a:pt x="44" y="23"/>
                  </a:lnTo>
                  <a:lnTo>
                    <a:pt x="43" y="14"/>
                  </a:lnTo>
                  <a:lnTo>
                    <a:pt x="37" y="9"/>
                  </a:lnTo>
                  <a:lnTo>
                    <a:pt x="31" y="8"/>
                  </a:lnTo>
                  <a:close/>
                  <a:moveTo>
                    <a:pt x="23" y="0"/>
                  </a:moveTo>
                  <a:lnTo>
                    <a:pt x="33" y="0"/>
                  </a:lnTo>
                  <a:lnTo>
                    <a:pt x="42" y="3"/>
                  </a:lnTo>
                  <a:lnTo>
                    <a:pt x="49" y="11"/>
                  </a:lnTo>
                  <a:lnTo>
                    <a:pt x="52" y="20"/>
                  </a:lnTo>
                  <a:lnTo>
                    <a:pt x="52" y="29"/>
                  </a:lnTo>
                  <a:lnTo>
                    <a:pt x="47" y="38"/>
                  </a:lnTo>
                  <a:lnTo>
                    <a:pt x="40" y="45"/>
                  </a:lnTo>
                  <a:lnTo>
                    <a:pt x="28" y="49"/>
                  </a:lnTo>
                  <a:lnTo>
                    <a:pt x="18" y="49"/>
                  </a:lnTo>
                  <a:lnTo>
                    <a:pt x="9" y="45"/>
                  </a:lnTo>
                  <a:lnTo>
                    <a:pt x="4" y="38"/>
                  </a:lnTo>
                  <a:lnTo>
                    <a:pt x="0" y="29"/>
                  </a:lnTo>
                  <a:lnTo>
                    <a:pt x="0" y="20"/>
                  </a:lnTo>
                  <a:lnTo>
                    <a:pt x="5" y="11"/>
                  </a:lnTo>
                  <a:lnTo>
                    <a:pt x="13" y="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4" name="Freeform 170"/>
            <p:cNvSpPr>
              <a:spLocks/>
            </p:cNvSpPr>
            <p:nvPr/>
          </p:nvSpPr>
          <p:spPr bwMode="auto">
            <a:xfrm>
              <a:off x="5700713" y="2673350"/>
              <a:ext cx="93663" cy="100013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6" y="7"/>
                </a:cxn>
                <a:cxn ang="0">
                  <a:pos x="39" y="11"/>
                </a:cxn>
                <a:cxn ang="0">
                  <a:pos x="40" y="11"/>
                </a:cxn>
                <a:cxn ang="0">
                  <a:pos x="44" y="13"/>
                </a:cxn>
                <a:cxn ang="0">
                  <a:pos x="47" y="13"/>
                </a:cxn>
                <a:cxn ang="0">
                  <a:pos x="50" y="15"/>
                </a:cxn>
                <a:cxn ang="0">
                  <a:pos x="54" y="18"/>
                </a:cxn>
                <a:cxn ang="0">
                  <a:pos x="56" y="21"/>
                </a:cxn>
                <a:cxn ang="0">
                  <a:pos x="58" y="26"/>
                </a:cxn>
                <a:cxn ang="0">
                  <a:pos x="59" y="33"/>
                </a:cxn>
                <a:cxn ang="0">
                  <a:pos x="56" y="41"/>
                </a:cxn>
                <a:cxn ang="0">
                  <a:pos x="48" y="47"/>
                </a:cxn>
                <a:cxn ang="0">
                  <a:pos x="22" y="63"/>
                </a:cxn>
                <a:cxn ang="0">
                  <a:pos x="18" y="55"/>
                </a:cxn>
                <a:cxn ang="0">
                  <a:pos x="42" y="41"/>
                </a:cxn>
                <a:cxn ang="0">
                  <a:pos x="48" y="35"/>
                </a:cxn>
                <a:cxn ang="0">
                  <a:pos x="49" y="33"/>
                </a:cxn>
                <a:cxn ang="0">
                  <a:pos x="50" y="29"/>
                </a:cxn>
                <a:cxn ang="0">
                  <a:pos x="50" y="26"/>
                </a:cxn>
                <a:cxn ang="0">
                  <a:pos x="46" y="19"/>
                </a:cxn>
                <a:cxn ang="0">
                  <a:pos x="44" y="18"/>
                </a:cxn>
                <a:cxn ang="0">
                  <a:pos x="40" y="17"/>
                </a:cxn>
                <a:cxn ang="0">
                  <a:pos x="35" y="17"/>
                </a:cxn>
                <a:cxn ang="0">
                  <a:pos x="30" y="19"/>
                </a:cxn>
                <a:cxn ang="0">
                  <a:pos x="4" y="35"/>
                </a:cxn>
                <a:cxn ang="0">
                  <a:pos x="0" y="27"/>
                </a:cxn>
                <a:cxn ang="0">
                  <a:pos x="31" y="8"/>
                </a:cxn>
                <a:cxn ang="0">
                  <a:pos x="35" y="5"/>
                </a:cxn>
                <a:cxn ang="0">
                  <a:pos x="39" y="2"/>
                </a:cxn>
                <a:cxn ang="0">
                  <a:pos x="42" y="0"/>
                </a:cxn>
              </a:cxnLst>
              <a:rect l="0" t="0" r="r" b="b"/>
              <a:pathLst>
                <a:path w="59" h="63">
                  <a:moveTo>
                    <a:pt x="42" y="0"/>
                  </a:moveTo>
                  <a:lnTo>
                    <a:pt x="46" y="7"/>
                  </a:lnTo>
                  <a:lnTo>
                    <a:pt x="39" y="11"/>
                  </a:lnTo>
                  <a:lnTo>
                    <a:pt x="40" y="11"/>
                  </a:lnTo>
                  <a:lnTo>
                    <a:pt x="44" y="13"/>
                  </a:lnTo>
                  <a:lnTo>
                    <a:pt x="47" y="13"/>
                  </a:lnTo>
                  <a:lnTo>
                    <a:pt x="50" y="15"/>
                  </a:lnTo>
                  <a:lnTo>
                    <a:pt x="54" y="18"/>
                  </a:lnTo>
                  <a:lnTo>
                    <a:pt x="56" y="21"/>
                  </a:lnTo>
                  <a:lnTo>
                    <a:pt x="58" y="26"/>
                  </a:lnTo>
                  <a:lnTo>
                    <a:pt x="59" y="33"/>
                  </a:lnTo>
                  <a:lnTo>
                    <a:pt x="56" y="41"/>
                  </a:lnTo>
                  <a:lnTo>
                    <a:pt x="48" y="47"/>
                  </a:lnTo>
                  <a:lnTo>
                    <a:pt x="22" y="63"/>
                  </a:lnTo>
                  <a:lnTo>
                    <a:pt x="18" y="55"/>
                  </a:lnTo>
                  <a:lnTo>
                    <a:pt x="42" y="41"/>
                  </a:lnTo>
                  <a:lnTo>
                    <a:pt x="48" y="35"/>
                  </a:lnTo>
                  <a:lnTo>
                    <a:pt x="49" y="33"/>
                  </a:lnTo>
                  <a:lnTo>
                    <a:pt x="50" y="29"/>
                  </a:lnTo>
                  <a:lnTo>
                    <a:pt x="50" y="26"/>
                  </a:lnTo>
                  <a:lnTo>
                    <a:pt x="46" y="19"/>
                  </a:lnTo>
                  <a:lnTo>
                    <a:pt x="44" y="18"/>
                  </a:lnTo>
                  <a:lnTo>
                    <a:pt x="40" y="17"/>
                  </a:lnTo>
                  <a:lnTo>
                    <a:pt x="35" y="17"/>
                  </a:lnTo>
                  <a:lnTo>
                    <a:pt x="30" y="19"/>
                  </a:lnTo>
                  <a:lnTo>
                    <a:pt x="4" y="35"/>
                  </a:lnTo>
                  <a:lnTo>
                    <a:pt x="0" y="27"/>
                  </a:lnTo>
                  <a:lnTo>
                    <a:pt x="31" y="8"/>
                  </a:lnTo>
                  <a:lnTo>
                    <a:pt x="35" y="5"/>
                  </a:lnTo>
                  <a:lnTo>
                    <a:pt x="39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5" name="Freeform 171"/>
            <p:cNvSpPr>
              <a:spLocks noEditPoints="1"/>
            </p:cNvSpPr>
            <p:nvPr/>
          </p:nvSpPr>
          <p:spPr bwMode="auto">
            <a:xfrm>
              <a:off x="5757863" y="2760663"/>
              <a:ext cx="125413" cy="90488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8" y="12"/>
                </a:cxn>
                <a:cxn ang="0">
                  <a:pos x="11" y="19"/>
                </a:cxn>
                <a:cxn ang="0">
                  <a:pos x="8" y="27"/>
                </a:cxn>
                <a:cxn ang="0">
                  <a:pos x="10" y="35"/>
                </a:cxn>
                <a:cxn ang="0">
                  <a:pos x="13" y="38"/>
                </a:cxn>
                <a:cxn ang="0">
                  <a:pos x="18" y="40"/>
                </a:cxn>
                <a:cxn ang="0">
                  <a:pos x="22" y="42"/>
                </a:cxn>
                <a:cxn ang="0">
                  <a:pos x="27" y="40"/>
                </a:cxn>
                <a:cxn ang="0">
                  <a:pos x="28" y="39"/>
                </a:cxn>
                <a:cxn ang="0">
                  <a:pos x="30" y="38"/>
                </a:cxn>
                <a:cxn ang="0">
                  <a:pos x="38" y="34"/>
                </a:cxn>
                <a:cxn ang="0">
                  <a:pos x="42" y="29"/>
                </a:cxn>
                <a:cxn ang="0">
                  <a:pos x="45" y="26"/>
                </a:cxn>
                <a:cxn ang="0">
                  <a:pos x="45" y="21"/>
                </a:cxn>
                <a:cxn ang="0">
                  <a:pos x="42" y="15"/>
                </a:cxn>
                <a:cxn ang="0">
                  <a:pos x="36" y="9"/>
                </a:cxn>
                <a:cxn ang="0">
                  <a:pos x="28" y="9"/>
                </a:cxn>
                <a:cxn ang="0">
                  <a:pos x="23" y="0"/>
                </a:cxn>
                <a:cxn ang="0">
                  <a:pos x="33" y="0"/>
                </a:cxn>
                <a:cxn ang="0">
                  <a:pos x="41" y="3"/>
                </a:cxn>
                <a:cxn ang="0">
                  <a:pos x="48" y="9"/>
                </a:cxn>
                <a:cxn ang="0">
                  <a:pos x="50" y="15"/>
                </a:cxn>
                <a:cxn ang="0">
                  <a:pos x="51" y="1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75" y="10"/>
                </a:cxn>
                <a:cxn ang="0">
                  <a:pos x="79" y="18"/>
                </a:cxn>
                <a:cxn ang="0">
                  <a:pos x="28" y="51"/>
                </a:cxn>
                <a:cxn ang="0">
                  <a:pos x="18" y="57"/>
                </a:cxn>
                <a:cxn ang="0">
                  <a:pos x="13" y="51"/>
                </a:cxn>
                <a:cxn ang="0">
                  <a:pos x="20" y="46"/>
                </a:cxn>
                <a:cxn ang="0">
                  <a:pos x="17" y="46"/>
                </a:cxn>
                <a:cxn ang="0">
                  <a:pos x="12" y="45"/>
                </a:cxn>
                <a:cxn ang="0">
                  <a:pos x="9" y="43"/>
                </a:cxn>
                <a:cxn ang="0">
                  <a:pos x="5" y="39"/>
                </a:cxn>
                <a:cxn ang="0">
                  <a:pos x="3" y="36"/>
                </a:cxn>
                <a:cxn ang="0">
                  <a:pos x="0" y="28"/>
                </a:cxn>
                <a:cxn ang="0">
                  <a:pos x="1" y="20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23" y="0"/>
                </a:cxn>
              </a:cxnLst>
              <a:rect l="0" t="0" r="r" b="b"/>
              <a:pathLst>
                <a:path w="79" h="57">
                  <a:moveTo>
                    <a:pt x="28" y="9"/>
                  </a:moveTo>
                  <a:lnTo>
                    <a:pt x="18" y="12"/>
                  </a:lnTo>
                  <a:lnTo>
                    <a:pt x="11" y="19"/>
                  </a:lnTo>
                  <a:lnTo>
                    <a:pt x="8" y="27"/>
                  </a:lnTo>
                  <a:lnTo>
                    <a:pt x="10" y="35"/>
                  </a:lnTo>
                  <a:lnTo>
                    <a:pt x="13" y="38"/>
                  </a:lnTo>
                  <a:lnTo>
                    <a:pt x="18" y="40"/>
                  </a:lnTo>
                  <a:lnTo>
                    <a:pt x="22" y="42"/>
                  </a:lnTo>
                  <a:lnTo>
                    <a:pt x="27" y="40"/>
                  </a:lnTo>
                  <a:lnTo>
                    <a:pt x="28" y="39"/>
                  </a:lnTo>
                  <a:lnTo>
                    <a:pt x="30" y="38"/>
                  </a:lnTo>
                  <a:lnTo>
                    <a:pt x="38" y="34"/>
                  </a:lnTo>
                  <a:lnTo>
                    <a:pt x="42" y="29"/>
                  </a:lnTo>
                  <a:lnTo>
                    <a:pt x="45" y="26"/>
                  </a:lnTo>
                  <a:lnTo>
                    <a:pt x="45" y="21"/>
                  </a:lnTo>
                  <a:lnTo>
                    <a:pt x="42" y="15"/>
                  </a:lnTo>
                  <a:lnTo>
                    <a:pt x="36" y="9"/>
                  </a:lnTo>
                  <a:lnTo>
                    <a:pt x="28" y="9"/>
                  </a:lnTo>
                  <a:close/>
                  <a:moveTo>
                    <a:pt x="23" y="0"/>
                  </a:moveTo>
                  <a:lnTo>
                    <a:pt x="33" y="0"/>
                  </a:lnTo>
                  <a:lnTo>
                    <a:pt x="41" y="3"/>
                  </a:lnTo>
                  <a:lnTo>
                    <a:pt x="48" y="9"/>
                  </a:lnTo>
                  <a:lnTo>
                    <a:pt x="50" y="15"/>
                  </a:lnTo>
                  <a:lnTo>
                    <a:pt x="51" y="19"/>
                  </a:lnTo>
                  <a:lnTo>
                    <a:pt x="49" y="26"/>
                  </a:lnTo>
                  <a:lnTo>
                    <a:pt x="49" y="27"/>
                  </a:lnTo>
                  <a:lnTo>
                    <a:pt x="75" y="10"/>
                  </a:lnTo>
                  <a:lnTo>
                    <a:pt x="79" y="18"/>
                  </a:lnTo>
                  <a:lnTo>
                    <a:pt x="28" y="51"/>
                  </a:lnTo>
                  <a:lnTo>
                    <a:pt x="18" y="57"/>
                  </a:lnTo>
                  <a:lnTo>
                    <a:pt x="13" y="51"/>
                  </a:lnTo>
                  <a:lnTo>
                    <a:pt x="20" y="46"/>
                  </a:lnTo>
                  <a:lnTo>
                    <a:pt x="17" y="46"/>
                  </a:lnTo>
                  <a:lnTo>
                    <a:pt x="12" y="45"/>
                  </a:lnTo>
                  <a:lnTo>
                    <a:pt x="9" y="43"/>
                  </a:lnTo>
                  <a:lnTo>
                    <a:pt x="5" y="39"/>
                  </a:lnTo>
                  <a:lnTo>
                    <a:pt x="3" y="36"/>
                  </a:lnTo>
                  <a:lnTo>
                    <a:pt x="0" y="28"/>
                  </a:lnTo>
                  <a:lnTo>
                    <a:pt x="1" y="20"/>
                  </a:lnTo>
                  <a:lnTo>
                    <a:pt x="5" y="11"/>
                  </a:lnTo>
                  <a:lnTo>
                    <a:pt x="13" y="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6" name="Freeform 172"/>
            <p:cNvSpPr>
              <a:spLocks/>
            </p:cNvSpPr>
            <p:nvPr/>
          </p:nvSpPr>
          <p:spPr bwMode="auto">
            <a:xfrm>
              <a:off x="5776913" y="2803525"/>
              <a:ext cx="119063" cy="82550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75" y="7"/>
                </a:cxn>
                <a:cxn ang="0">
                  <a:pos x="69" y="17"/>
                </a:cxn>
                <a:cxn ang="0">
                  <a:pos x="61" y="29"/>
                </a:cxn>
                <a:cxn ang="0">
                  <a:pos x="46" y="40"/>
                </a:cxn>
                <a:cxn ang="0">
                  <a:pos x="30" y="48"/>
                </a:cxn>
                <a:cxn ang="0">
                  <a:pos x="16" y="52"/>
                </a:cxn>
                <a:cxn ang="0">
                  <a:pos x="3" y="52"/>
                </a:cxn>
                <a:cxn ang="0">
                  <a:pos x="0" y="45"/>
                </a:cxn>
                <a:cxn ang="0">
                  <a:pos x="12" y="45"/>
                </a:cxn>
                <a:cxn ang="0">
                  <a:pos x="27" y="41"/>
                </a:cxn>
                <a:cxn ang="0">
                  <a:pos x="43" y="34"/>
                </a:cxn>
                <a:cxn ang="0">
                  <a:pos x="56" y="24"/>
                </a:cxn>
                <a:cxn ang="0">
                  <a:pos x="65" y="12"/>
                </a:cxn>
                <a:cxn ang="0">
                  <a:pos x="71" y="0"/>
                </a:cxn>
              </a:cxnLst>
              <a:rect l="0" t="0" r="r" b="b"/>
              <a:pathLst>
                <a:path w="75" h="52">
                  <a:moveTo>
                    <a:pt x="71" y="0"/>
                  </a:moveTo>
                  <a:lnTo>
                    <a:pt x="75" y="7"/>
                  </a:lnTo>
                  <a:lnTo>
                    <a:pt x="69" y="17"/>
                  </a:lnTo>
                  <a:lnTo>
                    <a:pt x="61" y="29"/>
                  </a:lnTo>
                  <a:lnTo>
                    <a:pt x="46" y="40"/>
                  </a:lnTo>
                  <a:lnTo>
                    <a:pt x="30" y="48"/>
                  </a:lnTo>
                  <a:lnTo>
                    <a:pt x="16" y="52"/>
                  </a:lnTo>
                  <a:lnTo>
                    <a:pt x="3" y="52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27" y="41"/>
                  </a:lnTo>
                  <a:lnTo>
                    <a:pt x="43" y="34"/>
                  </a:lnTo>
                  <a:lnTo>
                    <a:pt x="56" y="24"/>
                  </a:lnTo>
                  <a:lnTo>
                    <a:pt x="65" y="12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sp>
        <p:nvSpPr>
          <p:cNvPr id="1197" name="Line 173"/>
          <p:cNvSpPr>
            <a:spLocks noChangeShapeType="1"/>
          </p:cNvSpPr>
          <p:nvPr/>
        </p:nvSpPr>
        <p:spPr bwMode="auto">
          <a:xfrm flipV="1">
            <a:off x="3687763" y="5589588"/>
            <a:ext cx="1588" cy="80963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98" name="Line 174"/>
          <p:cNvSpPr>
            <a:spLocks noChangeShapeType="1"/>
          </p:cNvSpPr>
          <p:nvPr/>
        </p:nvSpPr>
        <p:spPr bwMode="auto">
          <a:xfrm flipV="1">
            <a:off x="5164138" y="5589588"/>
            <a:ext cx="1588" cy="80963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99" name="Line 175"/>
          <p:cNvSpPr>
            <a:spLocks noChangeShapeType="1"/>
          </p:cNvSpPr>
          <p:nvPr/>
        </p:nvSpPr>
        <p:spPr bwMode="auto">
          <a:xfrm flipV="1">
            <a:off x="6638925" y="5589588"/>
            <a:ext cx="1588" cy="80963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00" name="Line 176"/>
          <p:cNvSpPr>
            <a:spLocks noChangeShapeType="1"/>
          </p:cNvSpPr>
          <p:nvPr/>
        </p:nvSpPr>
        <p:spPr bwMode="auto">
          <a:xfrm>
            <a:off x="2214563" y="4933950"/>
            <a:ext cx="80963" cy="1588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01" name="Line 177"/>
          <p:cNvSpPr>
            <a:spLocks noChangeShapeType="1"/>
          </p:cNvSpPr>
          <p:nvPr/>
        </p:nvSpPr>
        <p:spPr bwMode="auto">
          <a:xfrm>
            <a:off x="2214563" y="4195763"/>
            <a:ext cx="80963" cy="1588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02" name="Line 178"/>
          <p:cNvSpPr>
            <a:spLocks noChangeShapeType="1"/>
          </p:cNvSpPr>
          <p:nvPr/>
        </p:nvSpPr>
        <p:spPr bwMode="auto">
          <a:xfrm>
            <a:off x="2214563" y="3457575"/>
            <a:ext cx="80963" cy="1588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03" name="Line 179"/>
          <p:cNvSpPr>
            <a:spLocks noChangeShapeType="1"/>
          </p:cNvSpPr>
          <p:nvPr/>
        </p:nvSpPr>
        <p:spPr bwMode="auto">
          <a:xfrm>
            <a:off x="2214563" y="2719388"/>
            <a:ext cx="80963" cy="1588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04" name="Line 180"/>
          <p:cNvSpPr>
            <a:spLocks noChangeShapeType="1"/>
          </p:cNvSpPr>
          <p:nvPr/>
        </p:nvSpPr>
        <p:spPr bwMode="auto">
          <a:xfrm>
            <a:off x="2214563" y="1981200"/>
            <a:ext cx="80963" cy="1588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DFB54562-4C20-4740-A642-F0D9ED1D8209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Arguments for Globalization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Increases competition</a:t>
            </a:r>
          </a:p>
          <a:p>
            <a:pPr eaLnBrk="1" hangingPunct="1"/>
            <a:r>
              <a:rPr lang="en-US" altLang="zh-TW" smtClean="0"/>
              <a:t>People in poorer countries deserve jobs, too</a:t>
            </a:r>
          </a:p>
          <a:p>
            <a:pPr eaLnBrk="1" hangingPunct="1"/>
            <a:r>
              <a:rPr lang="en-US" altLang="zh-TW" smtClean="0"/>
              <a:t>It is a tried-and-true route for a poor country to become prosperous</a:t>
            </a:r>
          </a:p>
          <a:p>
            <a:pPr eaLnBrk="1" hangingPunct="1"/>
            <a:r>
              <a:rPr lang="en-US" altLang="zh-TW" smtClean="0"/>
              <a:t>Global jobs reduce unrest and increase stability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234032AB-970D-4258-8626-F4D98B8CEF20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10.1 Introduction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Information technology and automation affecting workplace</a:t>
            </a:r>
          </a:p>
          <a:p>
            <a:pPr lvl="1" eaLnBrk="1" hangingPunct="1"/>
            <a:r>
              <a:rPr lang="en-US" altLang="zh-TW" sz="2400" smtClean="0"/>
              <a:t>Increases in productivity</a:t>
            </a:r>
          </a:p>
          <a:p>
            <a:pPr lvl="1" eaLnBrk="1" hangingPunct="1"/>
            <a:r>
              <a:rPr lang="en-US" altLang="zh-TW" sz="2400" smtClean="0"/>
              <a:t>Globalization of job market</a:t>
            </a:r>
          </a:p>
          <a:p>
            <a:pPr lvl="1" eaLnBrk="1" hangingPunct="1"/>
            <a:r>
              <a:rPr lang="en-US" altLang="zh-TW" sz="2400" smtClean="0"/>
              <a:t>Organization of companies</a:t>
            </a:r>
          </a:p>
          <a:p>
            <a:pPr lvl="1" eaLnBrk="1" hangingPunct="1"/>
            <a:r>
              <a:rPr lang="en-US" altLang="zh-TW" sz="2400" smtClean="0"/>
              <a:t>Telework</a:t>
            </a:r>
          </a:p>
          <a:p>
            <a:pPr lvl="1" eaLnBrk="1" hangingPunct="1"/>
            <a:r>
              <a:rPr lang="en-US" altLang="zh-TW" sz="2400" smtClean="0"/>
              <a:t>Workplace monitoring</a:t>
            </a:r>
          </a:p>
          <a:p>
            <a:pPr eaLnBrk="1" hangingPunct="1"/>
            <a:r>
              <a:rPr lang="en-US" altLang="zh-TW" sz="2800" smtClean="0"/>
              <a:t>Impacts of information technology on society</a:t>
            </a:r>
          </a:p>
          <a:p>
            <a:pPr lvl="1" eaLnBrk="1" hangingPunct="1"/>
            <a:r>
              <a:rPr lang="en-US" altLang="zh-TW" sz="2400" smtClean="0"/>
              <a:t>Digital divide</a:t>
            </a:r>
          </a:p>
          <a:p>
            <a:pPr lvl="1" eaLnBrk="1" hangingPunct="1"/>
            <a:r>
              <a:rPr lang="en-US" altLang="zh-TW" sz="2400" smtClean="0"/>
              <a:t>Winner-take-all effects</a:t>
            </a: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DFBCBF0D-F9A4-4CF6-8A2A-C215DE053C5C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Arguments against Globalization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Makes the United States subordinate to the World Trade Organization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Forces American workers to compete with foreigners who do not get decent wages and benefits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Accelerates exodus of manufacturing and white-collar jobs from United States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Hurts workers in foreign countries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D5965D82-EE33-4CE4-B4F2-D425D9D1AA91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1447800"/>
          </a:xfrm>
        </p:spPr>
        <p:txBody>
          <a:bodyPr/>
          <a:lstStyle/>
          <a:p>
            <a:pPr eaLnBrk="1" hangingPunct="1"/>
            <a:r>
              <a:rPr lang="en-US" altLang="zh-TW" smtClean="0"/>
              <a:t>Dot-Com Bust Increases IT Sector Unemployment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05800" cy="3810000"/>
          </a:xfrm>
        </p:spPr>
        <p:txBody>
          <a:bodyPr/>
          <a:lstStyle/>
          <a:p>
            <a:pPr eaLnBrk="1" hangingPunct="1"/>
            <a:r>
              <a:rPr lang="en-US" altLang="zh-TW" smtClean="0"/>
              <a:t>Dot-com: Internet-related start-up company</a:t>
            </a:r>
          </a:p>
          <a:p>
            <a:pPr eaLnBrk="1" hangingPunct="1"/>
            <a:r>
              <a:rPr lang="en-US" altLang="zh-TW" smtClean="0"/>
              <a:t>Early 2000: stock prices of dot-coms fell sharply</a:t>
            </a:r>
          </a:p>
          <a:p>
            <a:pPr eaLnBrk="1" hangingPunct="1"/>
            <a:r>
              <a:rPr lang="en-US" altLang="zh-TW" smtClean="0"/>
              <a:t>Hundreds of dot-coms went out of business</a:t>
            </a:r>
          </a:p>
          <a:p>
            <a:pPr eaLnBrk="1" hangingPunct="1"/>
            <a:r>
              <a:rPr lang="en-US" altLang="zh-TW" smtClean="0"/>
              <a:t>Half a million high-tech jobs lost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8DC31AAB-69E6-46DF-B09E-0E602A165B10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Foreign Workers in the IT Industry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848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Visas allow foreigners to work inside U.S.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H1-B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Right to work up in United States to six years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Company must show no qualified Americans available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Congress still authorizes 65,000 H1-B visas per year, plus 20,000 more for foreigners with advanced degrees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Quota not filled in 2009 due to economic downturn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L-1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Allows a company to transfer a worker from an overseas facility to the United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Workers do not need to be paid the prevailing wage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In 2006 about 50,000 foreigners in U.S. under L-1 visa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36E9D8B0-EC1B-47CD-94A5-D22D783C2496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Foreign Competition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China is world’s number one producer of computer hardware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IT outsourcing to India is growing rapidly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Number of college students in China increasing rapidly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ACM Collegiate Programming Contest provides evidence of global competition </a:t>
            </a:r>
            <a:r>
              <a:rPr lang="en-US" altLang="zh-TW" sz="2800" dirty="0" smtClean="0">
                <a:hlinkClick r:id="rId2" tooltip="P. 468"/>
              </a:rPr>
              <a:t>(P. 468)</a:t>
            </a:r>
            <a:endParaRPr lang="en-US" altLang="zh-TW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Growth of China’s Computer-Hardware Industry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BFAC75E4-902D-4010-9828-5CE73C89AFBD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2051" name="AutoShape 3"/>
          <p:cNvSpPr>
            <a:spLocks noChangeAspect="1" noChangeArrowheads="1" noTextEdit="1"/>
          </p:cNvSpPr>
          <p:nvPr/>
        </p:nvSpPr>
        <p:spPr bwMode="auto">
          <a:xfrm>
            <a:off x="1447800" y="1752600"/>
            <a:ext cx="5791200" cy="424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343" name="Group 342"/>
          <p:cNvGrpSpPr/>
          <p:nvPr/>
        </p:nvGrpSpPr>
        <p:grpSpPr>
          <a:xfrm>
            <a:off x="1706563" y="1800225"/>
            <a:ext cx="458787" cy="125413"/>
            <a:chOff x="1706563" y="1800225"/>
            <a:chExt cx="458787" cy="125413"/>
          </a:xfrm>
        </p:grpSpPr>
        <p:sp>
          <p:nvSpPr>
            <p:cNvPr id="2054" name="Freeform 6"/>
            <p:cNvSpPr>
              <a:spLocks/>
            </p:cNvSpPr>
            <p:nvPr/>
          </p:nvSpPr>
          <p:spPr bwMode="auto">
            <a:xfrm>
              <a:off x="1706563" y="1800225"/>
              <a:ext cx="41275" cy="1047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60"/>
                </a:cxn>
                <a:cxn ang="0">
                  <a:pos x="17" y="62"/>
                </a:cxn>
                <a:cxn ang="0">
                  <a:pos x="18" y="63"/>
                </a:cxn>
                <a:cxn ang="0">
                  <a:pos x="22" y="64"/>
                </a:cxn>
                <a:cxn ang="0">
                  <a:pos x="26" y="64"/>
                </a:cxn>
                <a:cxn ang="0">
                  <a:pos x="26" y="66"/>
                </a:cxn>
                <a:cxn ang="0">
                  <a:pos x="0" y="66"/>
                </a:cxn>
                <a:cxn ang="0">
                  <a:pos x="0" y="64"/>
                </a:cxn>
                <a:cxn ang="0">
                  <a:pos x="4" y="63"/>
                </a:cxn>
                <a:cxn ang="0">
                  <a:pos x="6" y="63"/>
                </a:cxn>
                <a:cxn ang="0">
                  <a:pos x="8" y="62"/>
                </a:cxn>
                <a:cxn ang="0">
                  <a:pos x="8" y="9"/>
                </a:cxn>
                <a:cxn ang="0">
                  <a:pos x="7" y="8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16" y="0"/>
                </a:cxn>
              </a:cxnLst>
              <a:rect l="0" t="0" r="r" b="b"/>
              <a:pathLst>
                <a:path w="26" h="66">
                  <a:moveTo>
                    <a:pt x="16" y="0"/>
                  </a:moveTo>
                  <a:lnTo>
                    <a:pt x="16" y="60"/>
                  </a:lnTo>
                  <a:lnTo>
                    <a:pt x="17" y="62"/>
                  </a:lnTo>
                  <a:lnTo>
                    <a:pt x="18" y="63"/>
                  </a:lnTo>
                  <a:lnTo>
                    <a:pt x="22" y="64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0" y="66"/>
                  </a:lnTo>
                  <a:lnTo>
                    <a:pt x="0" y="64"/>
                  </a:lnTo>
                  <a:lnTo>
                    <a:pt x="4" y="63"/>
                  </a:lnTo>
                  <a:lnTo>
                    <a:pt x="6" y="63"/>
                  </a:lnTo>
                  <a:lnTo>
                    <a:pt x="8" y="62"/>
                  </a:lnTo>
                  <a:lnTo>
                    <a:pt x="8" y="9"/>
                  </a:lnTo>
                  <a:lnTo>
                    <a:pt x="7" y="8"/>
                  </a:lnTo>
                  <a:lnTo>
                    <a:pt x="0" y="8"/>
                  </a:lnTo>
                  <a:lnTo>
                    <a:pt x="0" y="5"/>
                  </a:lnTo>
                  <a:lnTo>
                    <a:pt x="7" y="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55" name="Freeform 7"/>
            <p:cNvSpPr>
              <a:spLocks noEditPoints="1"/>
            </p:cNvSpPr>
            <p:nvPr/>
          </p:nvSpPr>
          <p:spPr bwMode="auto">
            <a:xfrm>
              <a:off x="1766888" y="1800225"/>
              <a:ext cx="63500" cy="106363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15" y="5"/>
                </a:cxn>
                <a:cxn ang="0">
                  <a:pos x="11" y="13"/>
                </a:cxn>
                <a:cxn ang="0">
                  <a:pos x="9" y="23"/>
                </a:cxn>
                <a:cxn ang="0">
                  <a:pos x="9" y="34"/>
                </a:cxn>
                <a:cxn ang="0">
                  <a:pos x="11" y="54"/>
                </a:cxn>
                <a:cxn ang="0">
                  <a:pos x="15" y="62"/>
                </a:cxn>
                <a:cxn ang="0">
                  <a:pos x="20" y="64"/>
                </a:cxn>
                <a:cxn ang="0">
                  <a:pos x="27" y="62"/>
                </a:cxn>
                <a:cxn ang="0">
                  <a:pos x="30" y="54"/>
                </a:cxn>
                <a:cxn ang="0">
                  <a:pos x="31" y="45"/>
                </a:cxn>
                <a:cxn ang="0">
                  <a:pos x="32" y="34"/>
                </a:cxn>
                <a:cxn ang="0">
                  <a:pos x="31" y="23"/>
                </a:cxn>
                <a:cxn ang="0">
                  <a:pos x="30" y="13"/>
                </a:cxn>
                <a:cxn ang="0">
                  <a:pos x="26" y="5"/>
                </a:cxn>
                <a:cxn ang="0">
                  <a:pos x="20" y="3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3" y="8"/>
                </a:cxn>
                <a:cxn ang="0">
                  <a:pos x="38" y="15"/>
                </a:cxn>
                <a:cxn ang="0">
                  <a:pos x="40" y="24"/>
                </a:cxn>
                <a:cxn ang="0">
                  <a:pos x="40" y="43"/>
                </a:cxn>
                <a:cxn ang="0">
                  <a:pos x="38" y="52"/>
                </a:cxn>
                <a:cxn ang="0">
                  <a:pos x="33" y="60"/>
                </a:cxn>
                <a:cxn ang="0">
                  <a:pos x="28" y="65"/>
                </a:cxn>
                <a:cxn ang="0">
                  <a:pos x="20" y="67"/>
                </a:cxn>
                <a:cxn ang="0">
                  <a:pos x="12" y="65"/>
                </a:cxn>
                <a:cxn ang="0">
                  <a:pos x="7" y="60"/>
                </a:cxn>
                <a:cxn ang="0">
                  <a:pos x="4" y="52"/>
                </a:cxn>
                <a:cxn ang="0">
                  <a:pos x="1" y="43"/>
                </a:cxn>
                <a:cxn ang="0">
                  <a:pos x="0" y="34"/>
                </a:cxn>
                <a:cxn ang="0">
                  <a:pos x="1" y="24"/>
                </a:cxn>
                <a:cxn ang="0">
                  <a:pos x="4" y="15"/>
                </a:cxn>
                <a:cxn ang="0">
                  <a:pos x="7" y="8"/>
                </a:cxn>
                <a:cxn ang="0">
                  <a:pos x="12" y="2"/>
                </a:cxn>
                <a:cxn ang="0">
                  <a:pos x="20" y="0"/>
                </a:cxn>
              </a:cxnLst>
              <a:rect l="0" t="0" r="r" b="b"/>
              <a:pathLst>
                <a:path w="40" h="67">
                  <a:moveTo>
                    <a:pt x="20" y="3"/>
                  </a:moveTo>
                  <a:lnTo>
                    <a:pt x="15" y="5"/>
                  </a:lnTo>
                  <a:lnTo>
                    <a:pt x="11" y="13"/>
                  </a:lnTo>
                  <a:lnTo>
                    <a:pt x="9" y="23"/>
                  </a:lnTo>
                  <a:lnTo>
                    <a:pt x="9" y="34"/>
                  </a:lnTo>
                  <a:lnTo>
                    <a:pt x="11" y="54"/>
                  </a:lnTo>
                  <a:lnTo>
                    <a:pt x="15" y="62"/>
                  </a:lnTo>
                  <a:lnTo>
                    <a:pt x="20" y="64"/>
                  </a:lnTo>
                  <a:lnTo>
                    <a:pt x="27" y="62"/>
                  </a:lnTo>
                  <a:lnTo>
                    <a:pt x="30" y="54"/>
                  </a:lnTo>
                  <a:lnTo>
                    <a:pt x="31" y="45"/>
                  </a:lnTo>
                  <a:lnTo>
                    <a:pt x="32" y="34"/>
                  </a:lnTo>
                  <a:lnTo>
                    <a:pt x="31" y="23"/>
                  </a:lnTo>
                  <a:lnTo>
                    <a:pt x="30" y="13"/>
                  </a:lnTo>
                  <a:lnTo>
                    <a:pt x="26" y="5"/>
                  </a:lnTo>
                  <a:lnTo>
                    <a:pt x="20" y="3"/>
                  </a:lnTo>
                  <a:close/>
                  <a:moveTo>
                    <a:pt x="20" y="0"/>
                  </a:moveTo>
                  <a:lnTo>
                    <a:pt x="28" y="2"/>
                  </a:lnTo>
                  <a:lnTo>
                    <a:pt x="33" y="8"/>
                  </a:lnTo>
                  <a:lnTo>
                    <a:pt x="38" y="15"/>
                  </a:lnTo>
                  <a:lnTo>
                    <a:pt x="40" y="24"/>
                  </a:lnTo>
                  <a:lnTo>
                    <a:pt x="40" y="43"/>
                  </a:lnTo>
                  <a:lnTo>
                    <a:pt x="38" y="52"/>
                  </a:lnTo>
                  <a:lnTo>
                    <a:pt x="33" y="60"/>
                  </a:lnTo>
                  <a:lnTo>
                    <a:pt x="28" y="65"/>
                  </a:lnTo>
                  <a:lnTo>
                    <a:pt x="20" y="67"/>
                  </a:lnTo>
                  <a:lnTo>
                    <a:pt x="12" y="65"/>
                  </a:lnTo>
                  <a:lnTo>
                    <a:pt x="7" y="60"/>
                  </a:lnTo>
                  <a:lnTo>
                    <a:pt x="4" y="52"/>
                  </a:lnTo>
                  <a:lnTo>
                    <a:pt x="1" y="43"/>
                  </a:lnTo>
                  <a:lnTo>
                    <a:pt x="0" y="34"/>
                  </a:lnTo>
                  <a:lnTo>
                    <a:pt x="1" y="24"/>
                  </a:lnTo>
                  <a:lnTo>
                    <a:pt x="4" y="15"/>
                  </a:lnTo>
                  <a:lnTo>
                    <a:pt x="7" y="8"/>
                  </a:lnTo>
                  <a:lnTo>
                    <a:pt x="12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56" name="Freeform 8"/>
            <p:cNvSpPr>
              <a:spLocks noEditPoints="1"/>
            </p:cNvSpPr>
            <p:nvPr/>
          </p:nvSpPr>
          <p:spPr bwMode="auto">
            <a:xfrm>
              <a:off x="1843088" y="1800225"/>
              <a:ext cx="63500" cy="106363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14" y="5"/>
                </a:cxn>
                <a:cxn ang="0">
                  <a:pos x="10" y="13"/>
                </a:cxn>
                <a:cxn ang="0">
                  <a:pos x="9" y="23"/>
                </a:cxn>
                <a:cxn ang="0">
                  <a:pos x="7" y="34"/>
                </a:cxn>
                <a:cxn ang="0">
                  <a:pos x="10" y="54"/>
                </a:cxn>
                <a:cxn ang="0">
                  <a:pos x="14" y="62"/>
                </a:cxn>
                <a:cxn ang="0">
                  <a:pos x="20" y="64"/>
                </a:cxn>
                <a:cxn ang="0">
                  <a:pos x="25" y="62"/>
                </a:cxn>
                <a:cxn ang="0">
                  <a:pos x="28" y="54"/>
                </a:cxn>
                <a:cxn ang="0">
                  <a:pos x="31" y="45"/>
                </a:cxn>
                <a:cxn ang="0">
                  <a:pos x="31" y="23"/>
                </a:cxn>
                <a:cxn ang="0">
                  <a:pos x="28" y="13"/>
                </a:cxn>
                <a:cxn ang="0">
                  <a:pos x="25" y="5"/>
                </a:cxn>
                <a:cxn ang="0">
                  <a:pos x="20" y="3"/>
                </a:cxn>
                <a:cxn ang="0">
                  <a:pos x="20" y="0"/>
                </a:cxn>
                <a:cxn ang="0">
                  <a:pos x="27" y="2"/>
                </a:cxn>
                <a:cxn ang="0">
                  <a:pos x="33" y="8"/>
                </a:cxn>
                <a:cxn ang="0">
                  <a:pos x="36" y="15"/>
                </a:cxn>
                <a:cxn ang="0">
                  <a:pos x="38" y="24"/>
                </a:cxn>
                <a:cxn ang="0">
                  <a:pos x="40" y="34"/>
                </a:cxn>
                <a:cxn ang="0">
                  <a:pos x="38" y="43"/>
                </a:cxn>
                <a:cxn ang="0">
                  <a:pos x="36" y="52"/>
                </a:cxn>
                <a:cxn ang="0">
                  <a:pos x="33" y="60"/>
                </a:cxn>
                <a:cxn ang="0">
                  <a:pos x="27" y="65"/>
                </a:cxn>
                <a:cxn ang="0">
                  <a:pos x="20" y="67"/>
                </a:cxn>
                <a:cxn ang="0">
                  <a:pos x="12" y="65"/>
                </a:cxn>
                <a:cxn ang="0">
                  <a:pos x="6" y="60"/>
                </a:cxn>
                <a:cxn ang="0">
                  <a:pos x="2" y="52"/>
                </a:cxn>
                <a:cxn ang="0">
                  <a:pos x="0" y="43"/>
                </a:cxn>
                <a:cxn ang="0">
                  <a:pos x="0" y="24"/>
                </a:cxn>
                <a:cxn ang="0">
                  <a:pos x="2" y="15"/>
                </a:cxn>
                <a:cxn ang="0">
                  <a:pos x="6" y="8"/>
                </a:cxn>
                <a:cxn ang="0">
                  <a:pos x="12" y="2"/>
                </a:cxn>
                <a:cxn ang="0">
                  <a:pos x="20" y="0"/>
                </a:cxn>
              </a:cxnLst>
              <a:rect l="0" t="0" r="r" b="b"/>
              <a:pathLst>
                <a:path w="40" h="67">
                  <a:moveTo>
                    <a:pt x="20" y="3"/>
                  </a:moveTo>
                  <a:lnTo>
                    <a:pt x="14" y="5"/>
                  </a:lnTo>
                  <a:lnTo>
                    <a:pt x="10" y="13"/>
                  </a:lnTo>
                  <a:lnTo>
                    <a:pt x="9" y="23"/>
                  </a:lnTo>
                  <a:lnTo>
                    <a:pt x="7" y="34"/>
                  </a:lnTo>
                  <a:lnTo>
                    <a:pt x="10" y="54"/>
                  </a:lnTo>
                  <a:lnTo>
                    <a:pt x="14" y="62"/>
                  </a:lnTo>
                  <a:lnTo>
                    <a:pt x="20" y="64"/>
                  </a:lnTo>
                  <a:lnTo>
                    <a:pt x="25" y="62"/>
                  </a:lnTo>
                  <a:lnTo>
                    <a:pt x="28" y="54"/>
                  </a:lnTo>
                  <a:lnTo>
                    <a:pt x="31" y="45"/>
                  </a:lnTo>
                  <a:lnTo>
                    <a:pt x="31" y="23"/>
                  </a:lnTo>
                  <a:lnTo>
                    <a:pt x="28" y="13"/>
                  </a:lnTo>
                  <a:lnTo>
                    <a:pt x="25" y="5"/>
                  </a:lnTo>
                  <a:lnTo>
                    <a:pt x="20" y="3"/>
                  </a:lnTo>
                  <a:close/>
                  <a:moveTo>
                    <a:pt x="20" y="0"/>
                  </a:moveTo>
                  <a:lnTo>
                    <a:pt x="27" y="2"/>
                  </a:lnTo>
                  <a:lnTo>
                    <a:pt x="33" y="8"/>
                  </a:lnTo>
                  <a:lnTo>
                    <a:pt x="36" y="15"/>
                  </a:lnTo>
                  <a:lnTo>
                    <a:pt x="38" y="24"/>
                  </a:lnTo>
                  <a:lnTo>
                    <a:pt x="40" y="34"/>
                  </a:lnTo>
                  <a:lnTo>
                    <a:pt x="38" y="43"/>
                  </a:lnTo>
                  <a:lnTo>
                    <a:pt x="36" y="52"/>
                  </a:lnTo>
                  <a:lnTo>
                    <a:pt x="33" y="60"/>
                  </a:lnTo>
                  <a:lnTo>
                    <a:pt x="27" y="65"/>
                  </a:lnTo>
                  <a:lnTo>
                    <a:pt x="20" y="67"/>
                  </a:lnTo>
                  <a:lnTo>
                    <a:pt x="12" y="65"/>
                  </a:lnTo>
                  <a:lnTo>
                    <a:pt x="6" y="60"/>
                  </a:lnTo>
                  <a:lnTo>
                    <a:pt x="2" y="52"/>
                  </a:lnTo>
                  <a:lnTo>
                    <a:pt x="0" y="43"/>
                  </a:lnTo>
                  <a:lnTo>
                    <a:pt x="0" y="24"/>
                  </a:lnTo>
                  <a:lnTo>
                    <a:pt x="2" y="15"/>
                  </a:lnTo>
                  <a:lnTo>
                    <a:pt x="6" y="8"/>
                  </a:lnTo>
                  <a:lnTo>
                    <a:pt x="12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57" name="Freeform 9"/>
            <p:cNvSpPr>
              <a:spLocks/>
            </p:cNvSpPr>
            <p:nvPr/>
          </p:nvSpPr>
          <p:spPr bwMode="auto">
            <a:xfrm>
              <a:off x="1917700" y="1882775"/>
              <a:ext cx="23813" cy="4286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8" y="0"/>
                </a:cxn>
                <a:cxn ang="0">
                  <a:pos x="14" y="5"/>
                </a:cxn>
                <a:cxn ang="0">
                  <a:pos x="15" y="9"/>
                </a:cxn>
                <a:cxn ang="0">
                  <a:pos x="15" y="15"/>
                </a:cxn>
                <a:cxn ang="0">
                  <a:pos x="10" y="22"/>
                </a:cxn>
                <a:cxn ang="0">
                  <a:pos x="8" y="24"/>
                </a:cxn>
                <a:cxn ang="0">
                  <a:pos x="5" y="26"/>
                </a:cxn>
                <a:cxn ang="0">
                  <a:pos x="1" y="27"/>
                </a:cxn>
                <a:cxn ang="0">
                  <a:pos x="0" y="25"/>
                </a:cxn>
                <a:cxn ang="0">
                  <a:pos x="4" y="23"/>
                </a:cxn>
                <a:cxn ang="0">
                  <a:pos x="6" y="21"/>
                </a:cxn>
                <a:cxn ang="0">
                  <a:pos x="8" y="18"/>
                </a:cxn>
                <a:cxn ang="0">
                  <a:pos x="8" y="12"/>
                </a:cxn>
                <a:cxn ang="0">
                  <a:pos x="7" y="10"/>
                </a:cxn>
                <a:cxn ang="0">
                  <a:pos x="5" y="8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1" y="2"/>
                </a:cxn>
                <a:cxn ang="0">
                  <a:pos x="4" y="0"/>
                </a:cxn>
              </a:cxnLst>
              <a:rect l="0" t="0" r="r" b="b"/>
              <a:pathLst>
                <a:path w="15" h="27">
                  <a:moveTo>
                    <a:pt x="4" y="0"/>
                  </a:moveTo>
                  <a:lnTo>
                    <a:pt x="8" y="0"/>
                  </a:lnTo>
                  <a:lnTo>
                    <a:pt x="14" y="5"/>
                  </a:lnTo>
                  <a:lnTo>
                    <a:pt x="15" y="9"/>
                  </a:lnTo>
                  <a:lnTo>
                    <a:pt x="15" y="15"/>
                  </a:lnTo>
                  <a:lnTo>
                    <a:pt x="10" y="22"/>
                  </a:lnTo>
                  <a:lnTo>
                    <a:pt x="8" y="24"/>
                  </a:lnTo>
                  <a:lnTo>
                    <a:pt x="5" y="26"/>
                  </a:lnTo>
                  <a:lnTo>
                    <a:pt x="1" y="27"/>
                  </a:lnTo>
                  <a:lnTo>
                    <a:pt x="0" y="25"/>
                  </a:lnTo>
                  <a:lnTo>
                    <a:pt x="4" y="23"/>
                  </a:lnTo>
                  <a:lnTo>
                    <a:pt x="6" y="21"/>
                  </a:lnTo>
                  <a:lnTo>
                    <a:pt x="8" y="18"/>
                  </a:lnTo>
                  <a:lnTo>
                    <a:pt x="8" y="12"/>
                  </a:lnTo>
                  <a:lnTo>
                    <a:pt x="7" y="10"/>
                  </a:lnTo>
                  <a:lnTo>
                    <a:pt x="5" y="8"/>
                  </a:lnTo>
                  <a:lnTo>
                    <a:pt x="1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58" name="Freeform 10"/>
            <p:cNvSpPr>
              <a:spLocks noEditPoints="1"/>
            </p:cNvSpPr>
            <p:nvPr/>
          </p:nvSpPr>
          <p:spPr bwMode="auto">
            <a:xfrm>
              <a:off x="1952625" y="1800225"/>
              <a:ext cx="63500" cy="106363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15" y="5"/>
                </a:cxn>
                <a:cxn ang="0">
                  <a:pos x="11" y="13"/>
                </a:cxn>
                <a:cxn ang="0">
                  <a:pos x="9" y="23"/>
                </a:cxn>
                <a:cxn ang="0">
                  <a:pos x="9" y="44"/>
                </a:cxn>
                <a:cxn ang="0">
                  <a:pos x="11" y="54"/>
                </a:cxn>
                <a:cxn ang="0">
                  <a:pos x="15" y="62"/>
                </a:cxn>
                <a:cxn ang="0">
                  <a:pos x="20" y="64"/>
                </a:cxn>
                <a:cxn ang="0">
                  <a:pos x="26" y="62"/>
                </a:cxn>
                <a:cxn ang="0">
                  <a:pos x="30" y="54"/>
                </a:cxn>
                <a:cxn ang="0">
                  <a:pos x="31" y="45"/>
                </a:cxn>
                <a:cxn ang="0">
                  <a:pos x="32" y="34"/>
                </a:cxn>
                <a:cxn ang="0">
                  <a:pos x="31" y="23"/>
                </a:cxn>
                <a:cxn ang="0">
                  <a:pos x="29" y="13"/>
                </a:cxn>
                <a:cxn ang="0">
                  <a:pos x="26" y="5"/>
                </a:cxn>
                <a:cxn ang="0">
                  <a:pos x="20" y="3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8"/>
                </a:cxn>
                <a:cxn ang="0">
                  <a:pos x="38" y="15"/>
                </a:cxn>
                <a:cxn ang="0">
                  <a:pos x="40" y="24"/>
                </a:cxn>
                <a:cxn ang="0">
                  <a:pos x="40" y="43"/>
                </a:cxn>
                <a:cxn ang="0">
                  <a:pos x="38" y="52"/>
                </a:cxn>
                <a:cxn ang="0">
                  <a:pos x="34" y="60"/>
                </a:cxn>
                <a:cxn ang="0">
                  <a:pos x="28" y="65"/>
                </a:cxn>
                <a:cxn ang="0">
                  <a:pos x="20" y="67"/>
                </a:cxn>
                <a:cxn ang="0">
                  <a:pos x="13" y="65"/>
                </a:cxn>
                <a:cxn ang="0">
                  <a:pos x="7" y="60"/>
                </a:cxn>
                <a:cxn ang="0">
                  <a:pos x="4" y="52"/>
                </a:cxn>
                <a:cxn ang="0">
                  <a:pos x="1" y="43"/>
                </a:cxn>
                <a:cxn ang="0">
                  <a:pos x="0" y="34"/>
                </a:cxn>
                <a:cxn ang="0">
                  <a:pos x="1" y="24"/>
                </a:cxn>
                <a:cxn ang="0">
                  <a:pos x="4" y="15"/>
                </a:cxn>
                <a:cxn ang="0">
                  <a:pos x="7" y="8"/>
                </a:cxn>
                <a:cxn ang="0">
                  <a:pos x="13" y="2"/>
                </a:cxn>
                <a:cxn ang="0">
                  <a:pos x="20" y="0"/>
                </a:cxn>
              </a:cxnLst>
              <a:rect l="0" t="0" r="r" b="b"/>
              <a:pathLst>
                <a:path w="40" h="67">
                  <a:moveTo>
                    <a:pt x="20" y="3"/>
                  </a:moveTo>
                  <a:lnTo>
                    <a:pt x="15" y="5"/>
                  </a:lnTo>
                  <a:lnTo>
                    <a:pt x="11" y="13"/>
                  </a:lnTo>
                  <a:lnTo>
                    <a:pt x="9" y="23"/>
                  </a:lnTo>
                  <a:lnTo>
                    <a:pt x="9" y="44"/>
                  </a:lnTo>
                  <a:lnTo>
                    <a:pt x="11" y="54"/>
                  </a:lnTo>
                  <a:lnTo>
                    <a:pt x="15" y="62"/>
                  </a:lnTo>
                  <a:lnTo>
                    <a:pt x="20" y="64"/>
                  </a:lnTo>
                  <a:lnTo>
                    <a:pt x="26" y="62"/>
                  </a:lnTo>
                  <a:lnTo>
                    <a:pt x="30" y="54"/>
                  </a:lnTo>
                  <a:lnTo>
                    <a:pt x="31" y="45"/>
                  </a:lnTo>
                  <a:lnTo>
                    <a:pt x="32" y="34"/>
                  </a:lnTo>
                  <a:lnTo>
                    <a:pt x="31" y="23"/>
                  </a:lnTo>
                  <a:lnTo>
                    <a:pt x="29" y="13"/>
                  </a:lnTo>
                  <a:lnTo>
                    <a:pt x="26" y="5"/>
                  </a:lnTo>
                  <a:lnTo>
                    <a:pt x="20" y="3"/>
                  </a:lnTo>
                  <a:close/>
                  <a:moveTo>
                    <a:pt x="20" y="0"/>
                  </a:moveTo>
                  <a:lnTo>
                    <a:pt x="28" y="2"/>
                  </a:lnTo>
                  <a:lnTo>
                    <a:pt x="34" y="8"/>
                  </a:lnTo>
                  <a:lnTo>
                    <a:pt x="38" y="15"/>
                  </a:lnTo>
                  <a:lnTo>
                    <a:pt x="40" y="24"/>
                  </a:lnTo>
                  <a:lnTo>
                    <a:pt x="40" y="43"/>
                  </a:lnTo>
                  <a:lnTo>
                    <a:pt x="38" y="52"/>
                  </a:lnTo>
                  <a:lnTo>
                    <a:pt x="34" y="60"/>
                  </a:lnTo>
                  <a:lnTo>
                    <a:pt x="28" y="65"/>
                  </a:lnTo>
                  <a:lnTo>
                    <a:pt x="20" y="67"/>
                  </a:lnTo>
                  <a:lnTo>
                    <a:pt x="13" y="65"/>
                  </a:lnTo>
                  <a:lnTo>
                    <a:pt x="7" y="60"/>
                  </a:lnTo>
                  <a:lnTo>
                    <a:pt x="4" y="52"/>
                  </a:lnTo>
                  <a:lnTo>
                    <a:pt x="1" y="43"/>
                  </a:lnTo>
                  <a:lnTo>
                    <a:pt x="0" y="34"/>
                  </a:lnTo>
                  <a:lnTo>
                    <a:pt x="1" y="24"/>
                  </a:lnTo>
                  <a:lnTo>
                    <a:pt x="4" y="15"/>
                  </a:lnTo>
                  <a:lnTo>
                    <a:pt x="7" y="8"/>
                  </a:lnTo>
                  <a:lnTo>
                    <a:pt x="13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59" name="Freeform 11"/>
            <p:cNvSpPr>
              <a:spLocks noEditPoints="1"/>
            </p:cNvSpPr>
            <p:nvPr/>
          </p:nvSpPr>
          <p:spPr bwMode="auto">
            <a:xfrm>
              <a:off x="2028825" y="1800225"/>
              <a:ext cx="61913" cy="106363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13" y="5"/>
                </a:cxn>
                <a:cxn ang="0">
                  <a:pos x="10" y="13"/>
                </a:cxn>
                <a:cxn ang="0">
                  <a:pos x="9" y="23"/>
                </a:cxn>
                <a:cxn ang="0">
                  <a:pos x="8" y="34"/>
                </a:cxn>
                <a:cxn ang="0">
                  <a:pos x="8" y="42"/>
                </a:cxn>
                <a:cxn ang="0">
                  <a:pos x="10" y="51"/>
                </a:cxn>
                <a:cxn ang="0">
                  <a:pos x="11" y="57"/>
                </a:cxn>
                <a:cxn ang="0">
                  <a:pos x="15" y="63"/>
                </a:cxn>
                <a:cxn ang="0">
                  <a:pos x="20" y="64"/>
                </a:cxn>
                <a:cxn ang="0">
                  <a:pos x="25" y="62"/>
                </a:cxn>
                <a:cxn ang="0">
                  <a:pos x="29" y="54"/>
                </a:cxn>
                <a:cxn ang="0">
                  <a:pos x="30" y="45"/>
                </a:cxn>
                <a:cxn ang="0">
                  <a:pos x="31" y="34"/>
                </a:cxn>
                <a:cxn ang="0">
                  <a:pos x="30" y="23"/>
                </a:cxn>
                <a:cxn ang="0">
                  <a:pos x="29" y="13"/>
                </a:cxn>
                <a:cxn ang="0">
                  <a:pos x="25" y="5"/>
                </a:cxn>
                <a:cxn ang="0">
                  <a:pos x="20" y="3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3" y="8"/>
                </a:cxn>
                <a:cxn ang="0">
                  <a:pos x="36" y="15"/>
                </a:cxn>
                <a:cxn ang="0">
                  <a:pos x="39" y="24"/>
                </a:cxn>
                <a:cxn ang="0">
                  <a:pos x="39" y="43"/>
                </a:cxn>
                <a:cxn ang="0">
                  <a:pos x="36" y="52"/>
                </a:cxn>
                <a:cxn ang="0">
                  <a:pos x="33" y="60"/>
                </a:cxn>
                <a:cxn ang="0">
                  <a:pos x="28" y="65"/>
                </a:cxn>
                <a:cxn ang="0">
                  <a:pos x="20" y="67"/>
                </a:cxn>
                <a:cxn ang="0">
                  <a:pos x="12" y="65"/>
                </a:cxn>
                <a:cxn ang="0">
                  <a:pos x="7" y="60"/>
                </a:cxn>
                <a:cxn ang="0">
                  <a:pos x="2" y="52"/>
                </a:cxn>
                <a:cxn ang="0">
                  <a:pos x="0" y="43"/>
                </a:cxn>
                <a:cxn ang="0">
                  <a:pos x="0" y="24"/>
                </a:cxn>
                <a:cxn ang="0">
                  <a:pos x="2" y="15"/>
                </a:cxn>
                <a:cxn ang="0">
                  <a:pos x="7" y="8"/>
                </a:cxn>
                <a:cxn ang="0">
                  <a:pos x="12" y="2"/>
                </a:cxn>
                <a:cxn ang="0">
                  <a:pos x="20" y="0"/>
                </a:cxn>
              </a:cxnLst>
              <a:rect l="0" t="0" r="r" b="b"/>
              <a:pathLst>
                <a:path w="39" h="67">
                  <a:moveTo>
                    <a:pt x="20" y="3"/>
                  </a:moveTo>
                  <a:lnTo>
                    <a:pt x="13" y="5"/>
                  </a:lnTo>
                  <a:lnTo>
                    <a:pt x="10" y="13"/>
                  </a:lnTo>
                  <a:lnTo>
                    <a:pt x="9" y="23"/>
                  </a:lnTo>
                  <a:lnTo>
                    <a:pt x="8" y="34"/>
                  </a:lnTo>
                  <a:lnTo>
                    <a:pt x="8" y="42"/>
                  </a:lnTo>
                  <a:lnTo>
                    <a:pt x="10" y="51"/>
                  </a:lnTo>
                  <a:lnTo>
                    <a:pt x="11" y="57"/>
                  </a:lnTo>
                  <a:lnTo>
                    <a:pt x="15" y="63"/>
                  </a:lnTo>
                  <a:lnTo>
                    <a:pt x="20" y="64"/>
                  </a:lnTo>
                  <a:lnTo>
                    <a:pt x="25" y="62"/>
                  </a:lnTo>
                  <a:lnTo>
                    <a:pt x="29" y="54"/>
                  </a:lnTo>
                  <a:lnTo>
                    <a:pt x="30" y="45"/>
                  </a:lnTo>
                  <a:lnTo>
                    <a:pt x="31" y="34"/>
                  </a:lnTo>
                  <a:lnTo>
                    <a:pt x="30" y="23"/>
                  </a:lnTo>
                  <a:lnTo>
                    <a:pt x="29" y="13"/>
                  </a:lnTo>
                  <a:lnTo>
                    <a:pt x="25" y="5"/>
                  </a:lnTo>
                  <a:lnTo>
                    <a:pt x="20" y="3"/>
                  </a:lnTo>
                  <a:close/>
                  <a:moveTo>
                    <a:pt x="20" y="0"/>
                  </a:moveTo>
                  <a:lnTo>
                    <a:pt x="28" y="2"/>
                  </a:lnTo>
                  <a:lnTo>
                    <a:pt x="33" y="8"/>
                  </a:lnTo>
                  <a:lnTo>
                    <a:pt x="36" y="15"/>
                  </a:lnTo>
                  <a:lnTo>
                    <a:pt x="39" y="24"/>
                  </a:lnTo>
                  <a:lnTo>
                    <a:pt x="39" y="43"/>
                  </a:lnTo>
                  <a:lnTo>
                    <a:pt x="36" y="52"/>
                  </a:lnTo>
                  <a:lnTo>
                    <a:pt x="33" y="60"/>
                  </a:lnTo>
                  <a:lnTo>
                    <a:pt x="28" y="65"/>
                  </a:lnTo>
                  <a:lnTo>
                    <a:pt x="20" y="67"/>
                  </a:lnTo>
                  <a:lnTo>
                    <a:pt x="12" y="65"/>
                  </a:lnTo>
                  <a:lnTo>
                    <a:pt x="7" y="60"/>
                  </a:lnTo>
                  <a:lnTo>
                    <a:pt x="2" y="52"/>
                  </a:lnTo>
                  <a:lnTo>
                    <a:pt x="0" y="43"/>
                  </a:lnTo>
                  <a:lnTo>
                    <a:pt x="0" y="24"/>
                  </a:lnTo>
                  <a:lnTo>
                    <a:pt x="2" y="15"/>
                  </a:lnTo>
                  <a:lnTo>
                    <a:pt x="7" y="8"/>
                  </a:lnTo>
                  <a:lnTo>
                    <a:pt x="12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60" name="Freeform 12"/>
            <p:cNvSpPr>
              <a:spLocks noEditPoints="1"/>
            </p:cNvSpPr>
            <p:nvPr/>
          </p:nvSpPr>
          <p:spPr bwMode="auto">
            <a:xfrm>
              <a:off x="2101850" y="1800225"/>
              <a:ext cx="63500" cy="106363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15" y="5"/>
                </a:cxn>
                <a:cxn ang="0">
                  <a:pos x="11" y="13"/>
                </a:cxn>
                <a:cxn ang="0">
                  <a:pos x="9" y="23"/>
                </a:cxn>
                <a:cxn ang="0">
                  <a:pos x="9" y="44"/>
                </a:cxn>
                <a:cxn ang="0">
                  <a:pos x="11" y="54"/>
                </a:cxn>
                <a:cxn ang="0">
                  <a:pos x="15" y="62"/>
                </a:cxn>
                <a:cxn ang="0">
                  <a:pos x="20" y="64"/>
                </a:cxn>
                <a:cxn ang="0">
                  <a:pos x="26" y="62"/>
                </a:cxn>
                <a:cxn ang="0">
                  <a:pos x="29" y="54"/>
                </a:cxn>
                <a:cxn ang="0">
                  <a:pos x="31" y="45"/>
                </a:cxn>
                <a:cxn ang="0">
                  <a:pos x="31" y="23"/>
                </a:cxn>
                <a:cxn ang="0">
                  <a:pos x="29" y="13"/>
                </a:cxn>
                <a:cxn ang="0">
                  <a:pos x="26" y="5"/>
                </a:cxn>
                <a:cxn ang="0">
                  <a:pos x="20" y="3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3" y="8"/>
                </a:cxn>
                <a:cxn ang="0">
                  <a:pos x="38" y="15"/>
                </a:cxn>
                <a:cxn ang="0">
                  <a:pos x="39" y="24"/>
                </a:cxn>
                <a:cxn ang="0">
                  <a:pos x="40" y="34"/>
                </a:cxn>
                <a:cxn ang="0">
                  <a:pos x="38" y="52"/>
                </a:cxn>
                <a:cxn ang="0">
                  <a:pos x="33" y="60"/>
                </a:cxn>
                <a:cxn ang="0">
                  <a:pos x="28" y="65"/>
                </a:cxn>
                <a:cxn ang="0">
                  <a:pos x="20" y="67"/>
                </a:cxn>
                <a:cxn ang="0">
                  <a:pos x="12" y="65"/>
                </a:cxn>
                <a:cxn ang="0">
                  <a:pos x="7" y="60"/>
                </a:cxn>
                <a:cxn ang="0">
                  <a:pos x="4" y="52"/>
                </a:cxn>
                <a:cxn ang="0">
                  <a:pos x="1" y="43"/>
                </a:cxn>
                <a:cxn ang="0">
                  <a:pos x="0" y="34"/>
                </a:cxn>
                <a:cxn ang="0">
                  <a:pos x="1" y="24"/>
                </a:cxn>
                <a:cxn ang="0">
                  <a:pos x="4" y="15"/>
                </a:cxn>
                <a:cxn ang="0">
                  <a:pos x="7" y="8"/>
                </a:cxn>
                <a:cxn ang="0">
                  <a:pos x="12" y="2"/>
                </a:cxn>
                <a:cxn ang="0">
                  <a:pos x="20" y="0"/>
                </a:cxn>
              </a:cxnLst>
              <a:rect l="0" t="0" r="r" b="b"/>
              <a:pathLst>
                <a:path w="40" h="67">
                  <a:moveTo>
                    <a:pt x="20" y="3"/>
                  </a:moveTo>
                  <a:lnTo>
                    <a:pt x="15" y="5"/>
                  </a:lnTo>
                  <a:lnTo>
                    <a:pt x="11" y="13"/>
                  </a:lnTo>
                  <a:lnTo>
                    <a:pt x="9" y="23"/>
                  </a:lnTo>
                  <a:lnTo>
                    <a:pt x="9" y="44"/>
                  </a:lnTo>
                  <a:lnTo>
                    <a:pt x="11" y="54"/>
                  </a:lnTo>
                  <a:lnTo>
                    <a:pt x="15" y="62"/>
                  </a:lnTo>
                  <a:lnTo>
                    <a:pt x="20" y="64"/>
                  </a:lnTo>
                  <a:lnTo>
                    <a:pt x="26" y="62"/>
                  </a:lnTo>
                  <a:lnTo>
                    <a:pt x="29" y="54"/>
                  </a:lnTo>
                  <a:lnTo>
                    <a:pt x="31" y="45"/>
                  </a:lnTo>
                  <a:lnTo>
                    <a:pt x="31" y="23"/>
                  </a:lnTo>
                  <a:lnTo>
                    <a:pt x="29" y="13"/>
                  </a:lnTo>
                  <a:lnTo>
                    <a:pt x="26" y="5"/>
                  </a:lnTo>
                  <a:lnTo>
                    <a:pt x="20" y="3"/>
                  </a:lnTo>
                  <a:close/>
                  <a:moveTo>
                    <a:pt x="20" y="0"/>
                  </a:moveTo>
                  <a:lnTo>
                    <a:pt x="28" y="2"/>
                  </a:lnTo>
                  <a:lnTo>
                    <a:pt x="33" y="8"/>
                  </a:lnTo>
                  <a:lnTo>
                    <a:pt x="38" y="15"/>
                  </a:lnTo>
                  <a:lnTo>
                    <a:pt x="39" y="24"/>
                  </a:lnTo>
                  <a:lnTo>
                    <a:pt x="40" y="34"/>
                  </a:lnTo>
                  <a:lnTo>
                    <a:pt x="38" y="52"/>
                  </a:lnTo>
                  <a:lnTo>
                    <a:pt x="33" y="60"/>
                  </a:lnTo>
                  <a:lnTo>
                    <a:pt x="28" y="65"/>
                  </a:lnTo>
                  <a:lnTo>
                    <a:pt x="20" y="67"/>
                  </a:lnTo>
                  <a:lnTo>
                    <a:pt x="12" y="65"/>
                  </a:lnTo>
                  <a:lnTo>
                    <a:pt x="7" y="60"/>
                  </a:lnTo>
                  <a:lnTo>
                    <a:pt x="4" y="52"/>
                  </a:lnTo>
                  <a:lnTo>
                    <a:pt x="1" y="43"/>
                  </a:lnTo>
                  <a:lnTo>
                    <a:pt x="0" y="34"/>
                  </a:lnTo>
                  <a:lnTo>
                    <a:pt x="1" y="24"/>
                  </a:lnTo>
                  <a:lnTo>
                    <a:pt x="4" y="15"/>
                  </a:lnTo>
                  <a:lnTo>
                    <a:pt x="7" y="8"/>
                  </a:lnTo>
                  <a:lnTo>
                    <a:pt x="12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1768475" y="2185988"/>
            <a:ext cx="396875" cy="127000"/>
            <a:chOff x="1768475" y="2185988"/>
            <a:chExt cx="396875" cy="127000"/>
          </a:xfrm>
        </p:grpSpPr>
        <p:sp>
          <p:nvSpPr>
            <p:cNvPr id="2061" name="Freeform 13"/>
            <p:cNvSpPr>
              <a:spLocks noEditPoints="1"/>
            </p:cNvSpPr>
            <p:nvPr/>
          </p:nvSpPr>
          <p:spPr bwMode="auto">
            <a:xfrm>
              <a:off x="1768475" y="2185988"/>
              <a:ext cx="61913" cy="107950"/>
            </a:xfrm>
            <a:custGeom>
              <a:avLst/>
              <a:gdLst/>
              <a:ahLst/>
              <a:cxnLst>
                <a:cxn ang="0">
                  <a:pos x="15" y="3"/>
                </a:cxn>
                <a:cxn ang="0">
                  <a:pos x="12" y="6"/>
                </a:cxn>
                <a:cxn ang="0">
                  <a:pos x="10" y="7"/>
                </a:cxn>
                <a:cxn ang="0">
                  <a:pos x="9" y="10"/>
                </a:cxn>
                <a:cxn ang="0">
                  <a:pos x="8" y="12"/>
                </a:cxn>
                <a:cxn ang="0">
                  <a:pos x="8" y="22"/>
                </a:cxn>
                <a:cxn ang="0">
                  <a:pos x="9" y="27"/>
                </a:cxn>
                <a:cxn ang="0">
                  <a:pos x="14" y="33"/>
                </a:cxn>
                <a:cxn ang="0">
                  <a:pos x="20" y="36"/>
                </a:cxn>
                <a:cxn ang="0">
                  <a:pos x="25" y="34"/>
                </a:cxn>
                <a:cxn ang="0">
                  <a:pos x="28" y="33"/>
                </a:cxn>
                <a:cxn ang="0">
                  <a:pos x="30" y="32"/>
                </a:cxn>
                <a:cxn ang="0">
                  <a:pos x="30" y="19"/>
                </a:cxn>
                <a:cxn ang="0">
                  <a:pos x="28" y="11"/>
                </a:cxn>
                <a:cxn ang="0">
                  <a:pos x="25" y="6"/>
                </a:cxn>
                <a:cxn ang="0">
                  <a:pos x="18" y="3"/>
                </a:cxn>
                <a:cxn ang="0">
                  <a:pos x="15" y="3"/>
                </a:cxn>
                <a:cxn ang="0">
                  <a:pos x="19" y="0"/>
                </a:cxn>
                <a:cxn ang="0">
                  <a:pos x="28" y="2"/>
                </a:cxn>
                <a:cxn ang="0">
                  <a:pos x="33" y="8"/>
                </a:cxn>
                <a:cxn ang="0">
                  <a:pos x="38" y="17"/>
                </a:cxn>
                <a:cxn ang="0">
                  <a:pos x="39" y="27"/>
                </a:cxn>
                <a:cxn ang="0">
                  <a:pos x="37" y="39"/>
                </a:cxn>
                <a:cxn ang="0">
                  <a:pos x="32" y="50"/>
                </a:cxn>
                <a:cxn ang="0">
                  <a:pos x="25" y="59"/>
                </a:cxn>
                <a:cxn ang="0">
                  <a:pos x="16" y="64"/>
                </a:cxn>
                <a:cxn ang="0">
                  <a:pos x="12" y="67"/>
                </a:cxn>
                <a:cxn ang="0">
                  <a:pos x="8" y="68"/>
                </a:cxn>
                <a:cxn ang="0">
                  <a:pos x="3" y="68"/>
                </a:cxn>
                <a:cxn ang="0">
                  <a:pos x="3" y="65"/>
                </a:cxn>
                <a:cxn ang="0">
                  <a:pos x="15" y="60"/>
                </a:cxn>
                <a:cxn ang="0">
                  <a:pos x="25" y="50"/>
                </a:cxn>
                <a:cxn ang="0">
                  <a:pos x="30" y="36"/>
                </a:cxn>
                <a:cxn ang="0">
                  <a:pos x="24" y="39"/>
                </a:cxn>
                <a:cxn ang="0">
                  <a:pos x="20" y="41"/>
                </a:cxn>
                <a:cxn ang="0">
                  <a:pos x="17" y="41"/>
                </a:cxn>
                <a:cxn ang="0">
                  <a:pos x="8" y="39"/>
                </a:cxn>
                <a:cxn ang="0">
                  <a:pos x="3" y="32"/>
                </a:cxn>
                <a:cxn ang="0">
                  <a:pos x="0" y="22"/>
                </a:cxn>
                <a:cxn ang="0">
                  <a:pos x="1" y="15"/>
                </a:cxn>
                <a:cxn ang="0">
                  <a:pos x="5" y="8"/>
                </a:cxn>
                <a:cxn ang="0">
                  <a:pos x="11" y="2"/>
                </a:cxn>
                <a:cxn ang="0">
                  <a:pos x="19" y="0"/>
                </a:cxn>
              </a:cxnLst>
              <a:rect l="0" t="0" r="r" b="b"/>
              <a:pathLst>
                <a:path w="39" h="68">
                  <a:moveTo>
                    <a:pt x="15" y="3"/>
                  </a:moveTo>
                  <a:lnTo>
                    <a:pt x="12" y="6"/>
                  </a:lnTo>
                  <a:lnTo>
                    <a:pt x="10" y="7"/>
                  </a:lnTo>
                  <a:lnTo>
                    <a:pt x="9" y="10"/>
                  </a:lnTo>
                  <a:lnTo>
                    <a:pt x="8" y="12"/>
                  </a:lnTo>
                  <a:lnTo>
                    <a:pt x="8" y="22"/>
                  </a:lnTo>
                  <a:lnTo>
                    <a:pt x="9" y="27"/>
                  </a:lnTo>
                  <a:lnTo>
                    <a:pt x="14" y="33"/>
                  </a:lnTo>
                  <a:lnTo>
                    <a:pt x="20" y="36"/>
                  </a:lnTo>
                  <a:lnTo>
                    <a:pt x="25" y="34"/>
                  </a:lnTo>
                  <a:lnTo>
                    <a:pt x="28" y="33"/>
                  </a:lnTo>
                  <a:lnTo>
                    <a:pt x="30" y="32"/>
                  </a:lnTo>
                  <a:lnTo>
                    <a:pt x="30" y="19"/>
                  </a:lnTo>
                  <a:lnTo>
                    <a:pt x="28" y="11"/>
                  </a:lnTo>
                  <a:lnTo>
                    <a:pt x="25" y="6"/>
                  </a:lnTo>
                  <a:lnTo>
                    <a:pt x="18" y="3"/>
                  </a:lnTo>
                  <a:lnTo>
                    <a:pt x="15" y="3"/>
                  </a:lnTo>
                  <a:close/>
                  <a:moveTo>
                    <a:pt x="19" y="0"/>
                  </a:moveTo>
                  <a:lnTo>
                    <a:pt x="28" y="2"/>
                  </a:lnTo>
                  <a:lnTo>
                    <a:pt x="33" y="8"/>
                  </a:lnTo>
                  <a:lnTo>
                    <a:pt x="38" y="17"/>
                  </a:lnTo>
                  <a:lnTo>
                    <a:pt x="39" y="27"/>
                  </a:lnTo>
                  <a:lnTo>
                    <a:pt x="37" y="39"/>
                  </a:lnTo>
                  <a:lnTo>
                    <a:pt x="32" y="50"/>
                  </a:lnTo>
                  <a:lnTo>
                    <a:pt x="25" y="59"/>
                  </a:lnTo>
                  <a:lnTo>
                    <a:pt x="16" y="64"/>
                  </a:lnTo>
                  <a:lnTo>
                    <a:pt x="12" y="67"/>
                  </a:lnTo>
                  <a:lnTo>
                    <a:pt x="8" y="68"/>
                  </a:lnTo>
                  <a:lnTo>
                    <a:pt x="3" y="68"/>
                  </a:lnTo>
                  <a:lnTo>
                    <a:pt x="3" y="65"/>
                  </a:lnTo>
                  <a:lnTo>
                    <a:pt x="15" y="60"/>
                  </a:lnTo>
                  <a:lnTo>
                    <a:pt x="25" y="50"/>
                  </a:lnTo>
                  <a:lnTo>
                    <a:pt x="30" y="36"/>
                  </a:lnTo>
                  <a:lnTo>
                    <a:pt x="24" y="39"/>
                  </a:lnTo>
                  <a:lnTo>
                    <a:pt x="20" y="41"/>
                  </a:lnTo>
                  <a:lnTo>
                    <a:pt x="17" y="41"/>
                  </a:lnTo>
                  <a:lnTo>
                    <a:pt x="8" y="39"/>
                  </a:lnTo>
                  <a:lnTo>
                    <a:pt x="3" y="32"/>
                  </a:lnTo>
                  <a:lnTo>
                    <a:pt x="0" y="22"/>
                  </a:lnTo>
                  <a:lnTo>
                    <a:pt x="1" y="15"/>
                  </a:lnTo>
                  <a:lnTo>
                    <a:pt x="5" y="8"/>
                  </a:lnTo>
                  <a:lnTo>
                    <a:pt x="11" y="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62" name="Freeform 14"/>
            <p:cNvSpPr>
              <a:spLocks noEditPoints="1"/>
            </p:cNvSpPr>
            <p:nvPr/>
          </p:nvSpPr>
          <p:spPr bwMode="auto">
            <a:xfrm>
              <a:off x="1841500" y="2185988"/>
              <a:ext cx="61913" cy="107950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14" y="6"/>
                </a:cxn>
                <a:cxn ang="0">
                  <a:pos x="11" y="13"/>
                </a:cxn>
                <a:cxn ang="0">
                  <a:pos x="8" y="23"/>
                </a:cxn>
                <a:cxn ang="0">
                  <a:pos x="8" y="34"/>
                </a:cxn>
                <a:cxn ang="0">
                  <a:pos x="11" y="54"/>
                </a:cxn>
                <a:cxn ang="0">
                  <a:pos x="14" y="62"/>
                </a:cxn>
                <a:cxn ang="0">
                  <a:pos x="20" y="64"/>
                </a:cxn>
                <a:cxn ang="0">
                  <a:pos x="26" y="62"/>
                </a:cxn>
                <a:cxn ang="0">
                  <a:pos x="29" y="54"/>
                </a:cxn>
                <a:cxn ang="0">
                  <a:pos x="31" y="45"/>
                </a:cxn>
                <a:cxn ang="0">
                  <a:pos x="32" y="34"/>
                </a:cxn>
                <a:cxn ang="0">
                  <a:pos x="31" y="23"/>
                </a:cxn>
                <a:cxn ang="0">
                  <a:pos x="29" y="13"/>
                </a:cxn>
                <a:cxn ang="0">
                  <a:pos x="25" y="6"/>
                </a:cxn>
                <a:cxn ang="0">
                  <a:pos x="20" y="3"/>
                </a:cxn>
                <a:cxn ang="0">
                  <a:pos x="20" y="0"/>
                </a:cxn>
                <a:cxn ang="0">
                  <a:pos x="27" y="2"/>
                </a:cxn>
                <a:cxn ang="0">
                  <a:pos x="33" y="8"/>
                </a:cxn>
                <a:cxn ang="0">
                  <a:pos x="37" y="16"/>
                </a:cxn>
                <a:cxn ang="0">
                  <a:pos x="39" y="24"/>
                </a:cxn>
                <a:cxn ang="0">
                  <a:pos x="39" y="43"/>
                </a:cxn>
                <a:cxn ang="0">
                  <a:pos x="37" y="52"/>
                </a:cxn>
                <a:cxn ang="0">
                  <a:pos x="33" y="60"/>
                </a:cxn>
                <a:cxn ang="0">
                  <a:pos x="27" y="65"/>
                </a:cxn>
                <a:cxn ang="0">
                  <a:pos x="20" y="68"/>
                </a:cxn>
                <a:cxn ang="0">
                  <a:pos x="12" y="65"/>
                </a:cxn>
                <a:cxn ang="0">
                  <a:pos x="6" y="60"/>
                </a:cxn>
                <a:cxn ang="0">
                  <a:pos x="3" y="52"/>
                </a:cxn>
                <a:cxn ang="0">
                  <a:pos x="1" y="43"/>
                </a:cxn>
                <a:cxn ang="0">
                  <a:pos x="0" y="34"/>
                </a:cxn>
                <a:cxn ang="0">
                  <a:pos x="1" y="24"/>
                </a:cxn>
                <a:cxn ang="0">
                  <a:pos x="3" y="16"/>
                </a:cxn>
                <a:cxn ang="0">
                  <a:pos x="6" y="8"/>
                </a:cxn>
                <a:cxn ang="0">
                  <a:pos x="12" y="2"/>
                </a:cxn>
                <a:cxn ang="0">
                  <a:pos x="20" y="0"/>
                </a:cxn>
              </a:cxnLst>
              <a:rect l="0" t="0" r="r" b="b"/>
              <a:pathLst>
                <a:path w="39" h="68">
                  <a:moveTo>
                    <a:pt x="20" y="3"/>
                  </a:moveTo>
                  <a:lnTo>
                    <a:pt x="14" y="6"/>
                  </a:lnTo>
                  <a:lnTo>
                    <a:pt x="11" y="13"/>
                  </a:lnTo>
                  <a:lnTo>
                    <a:pt x="8" y="23"/>
                  </a:lnTo>
                  <a:lnTo>
                    <a:pt x="8" y="34"/>
                  </a:lnTo>
                  <a:lnTo>
                    <a:pt x="11" y="54"/>
                  </a:lnTo>
                  <a:lnTo>
                    <a:pt x="14" y="62"/>
                  </a:lnTo>
                  <a:lnTo>
                    <a:pt x="20" y="64"/>
                  </a:lnTo>
                  <a:lnTo>
                    <a:pt x="26" y="62"/>
                  </a:lnTo>
                  <a:lnTo>
                    <a:pt x="29" y="54"/>
                  </a:lnTo>
                  <a:lnTo>
                    <a:pt x="31" y="45"/>
                  </a:lnTo>
                  <a:lnTo>
                    <a:pt x="32" y="34"/>
                  </a:lnTo>
                  <a:lnTo>
                    <a:pt x="31" y="23"/>
                  </a:lnTo>
                  <a:lnTo>
                    <a:pt x="29" y="13"/>
                  </a:lnTo>
                  <a:lnTo>
                    <a:pt x="25" y="6"/>
                  </a:lnTo>
                  <a:lnTo>
                    <a:pt x="20" y="3"/>
                  </a:lnTo>
                  <a:close/>
                  <a:moveTo>
                    <a:pt x="20" y="0"/>
                  </a:moveTo>
                  <a:lnTo>
                    <a:pt x="27" y="2"/>
                  </a:lnTo>
                  <a:lnTo>
                    <a:pt x="33" y="8"/>
                  </a:lnTo>
                  <a:lnTo>
                    <a:pt x="37" y="16"/>
                  </a:lnTo>
                  <a:lnTo>
                    <a:pt x="39" y="24"/>
                  </a:lnTo>
                  <a:lnTo>
                    <a:pt x="39" y="43"/>
                  </a:lnTo>
                  <a:lnTo>
                    <a:pt x="37" y="52"/>
                  </a:lnTo>
                  <a:lnTo>
                    <a:pt x="33" y="60"/>
                  </a:lnTo>
                  <a:lnTo>
                    <a:pt x="27" y="65"/>
                  </a:lnTo>
                  <a:lnTo>
                    <a:pt x="20" y="68"/>
                  </a:lnTo>
                  <a:lnTo>
                    <a:pt x="12" y="65"/>
                  </a:lnTo>
                  <a:lnTo>
                    <a:pt x="6" y="60"/>
                  </a:lnTo>
                  <a:lnTo>
                    <a:pt x="3" y="52"/>
                  </a:lnTo>
                  <a:lnTo>
                    <a:pt x="1" y="43"/>
                  </a:lnTo>
                  <a:lnTo>
                    <a:pt x="0" y="34"/>
                  </a:lnTo>
                  <a:lnTo>
                    <a:pt x="1" y="24"/>
                  </a:lnTo>
                  <a:lnTo>
                    <a:pt x="3" y="16"/>
                  </a:lnTo>
                  <a:lnTo>
                    <a:pt x="6" y="8"/>
                  </a:lnTo>
                  <a:lnTo>
                    <a:pt x="12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63" name="Freeform 15"/>
            <p:cNvSpPr>
              <a:spLocks/>
            </p:cNvSpPr>
            <p:nvPr/>
          </p:nvSpPr>
          <p:spPr bwMode="auto">
            <a:xfrm>
              <a:off x="1917700" y="2268538"/>
              <a:ext cx="23813" cy="444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0"/>
                </a:cxn>
                <a:cxn ang="0">
                  <a:pos x="12" y="5"/>
                </a:cxn>
                <a:cxn ang="0">
                  <a:pos x="14" y="8"/>
                </a:cxn>
                <a:cxn ang="0">
                  <a:pos x="15" y="12"/>
                </a:cxn>
                <a:cxn ang="0">
                  <a:pos x="12" y="19"/>
                </a:cxn>
                <a:cxn ang="0">
                  <a:pos x="10" y="22"/>
                </a:cxn>
                <a:cxn ang="0">
                  <a:pos x="7" y="24"/>
                </a:cxn>
                <a:cxn ang="0">
                  <a:pos x="5" y="27"/>
                </a:cxn>
                <a:cxn ang="0">
                  <a:pos x="1" y="28"/>
                </a:cxn>
                <a:cxn ang="0">
                  <a:pos x="0" y="26"/>
                </a:cxn>
                <a:cxn ang="0">
                  <a:pos x="4" y="23"/>
                </a:cxn>
                <a:cxn ang="0">
                  <a:pos x="6" y="21"/>
                </a:cxn>
                <a:cxn ang="0">
                  <a:pos x="8" y="18"/>
                </a:cxn>
                <a:cxn ang="0">
                  <a:pos x="8" y="12"/>
                </a:cxn>
                <a:cxn ang="0">
                  <a:pos x="4" y="8"/>
                </a:cxn>
                <a:cxn ang="0">
                  <a:pos x="1" y="7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2" y="0"/>
                </a:cxn>
              </a:cxnLst>
              <a:rect l="0" t="0" r="r" b="b"/>
              <a:pathLst>
                <a:path w="15" h="28">
                  <a:moveTo>
                    <a:pt x="2" y="0"/>
                  </a:moveTo>
                  <a:lnTo>
                    <a:pt x="8" y="0"/>
                  </a:lnTo>
                  <a:lnTo>
                    <a:pt x="12" y="5"/>
                  </a:lnTo>
                  <a:lnTo>
                    <a:pt x="14" y="8"/>
                  </a:lnTo>
                  <a:lnTo>
                    <a:pt x="15" y="12"/>
                  </a:lnTo>
                  <a:lnTo>
                    <a:pt x="12" y="19"/>
                  </a:lnTo>
                  <a:lnTo>
                    <a:pt x="10" y="22"/>
                  </a:lnTo>
                  <a:lnTo>
                    <a:pt x="7" y="24"/>
                  </a:lnTo>
                  <a:lnTo>
                    <a:pt x="5" y="27"/>
                  </a:lnTo>
                  <a:lnTo>
                    <a:pt x="1" y="28"/>
                  </a:lnTo>
                  <a:lnTo>
                    <a:pt x="0" y="26"/>
                  </a:lnTo>
                  <a:lnTo>
                    <a:pt x="4" y="23"/>
                  </a:lnTo>
                  <a:lnTo>
                    <a:pt x="6" y="21"/>
                  </a:lnTo>
                  <a:lnTo>
                    <a:pt x="8" y="18"/>
                  </a:lnTo>
                  <a:lnTo>
                    <a:pt x="8" y="12"/>
                  </a:lnTo>
                  <a:lnTo>
                    <a:pt x="4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64" name="Freeform 16"/>
            <p:cNvSpPr>
              <a:spLocks noEditPoints="1"/>
            </p:cNvSpPr>
            <p:nvPr/>
          </p:nvSpPr>
          <p:spPr bwMode="auto">
            <a:xfrm>
              <a:off x="1952625" y="2185988"/>
              <a:ext cx="63500" cy="107950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15" y="6"/>
                </a:cxn>
                <a:cxn ang="0">
                  <a:pos x="11" y="13"/>
                </a:cxn>
                <a:cxn ang="0">
                  <a:pos x="9" y="23"/>
                </a:cxn>
                <a:cxn ang="0">
                  <a:pos x="9" y="44"/>
                </a:cxn>
                <a:cxn ang="0">
                  <a:pos x="11" y="54"/>
                </a:cxn>
                <a:cxn ang="0">
                  <a:pos x="15" y="62"/>
                </a:cxn>
                <a:cxn ang="0">
                  <a:pos x="20" y="64"/>
                </a:cxn>
                <a:cxn ang="0">
                  <a:pos x="26" y="62"/>
                </a:cxn>
                <a:cxn ang="0">
                  <a:pos x="29" y="54"/>
                </a:cxn>
                <a:cxn ang="0">
                  <a:pos x="31" y="45"/>
                </a:cxn>
                <a:cxn ang="0">
                  <a:pos x="31" y="23"/>
                </a:cxn>
                <a:cxn ang="0">
                  <a:pos x="29" y="13"/>
                </a:cxn>
                <a:cxn ang="0">
                  <a:pos x="26" y="6"/>
                </a:cxn>
                <a:cxn ang="0">
                  <a:pos x="20" y="3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8"/>
                </a:cxn>
                <a:cxn ang="0">
                  <a:pos x="38" y="16"/>
                </a:cxn>
                <a:cxn ang="0">
                  <a:pos x="39" y="24"/>
                </a:cxn>
                <a:cxn ang="0">
                  <a:pos x="40" y="34"/>
                </a:cxn>
                <a:cxn ang="0">
                  <a:pos x="38" y="52"/>
                </a:cxn>
                <a:cxn ang="0">
                  <a:pos x="34" y="60"/>
                </a:cxn>
                <a:cxn ang="0">
                  <a:pos x="28" y="65"/>
                </a:cxn>
                <a:cxn ang="0">
                  <a:pos x="20" y="68"/>
                </a:cxn>
                <a:cxn ang="0">
                  <a:pos x="13" y="65"/>
                </a:cxn>
                <a:cxn ang="0">
                  <a:pos x="7" y="60"/>
                </a:cxn>
                <a:cxn ang="0">
                  <a:pos x="4" y="52"/>
                </a:cxn>
                <a:cxn ang="0">
                  <a:pos x="1" y="43"/>
                </a:cxn>
                <a:cxn ang="0">
                  <a:pos x="0" y="34"/>
                </a:cxn>
                <a:cxn ang="0">
                  <a:pos x="1" y="24"/>
                </a:cxn>
                <a:cxn ang="0">
                  <a:pos x="4" y="16"/>
                </a:cxn>
                <a:cxn ang="0">
                  <a:pos x="7" y="8"/>
                </a:cxn>
                <a:cxn ang="0">
                  <a:pos x="13" y="2"/>
                </a:cxn>
                <a:cxn ang="0">
                  <a:pos x="20" y="0"/>
                </a:cxn>
              </a:cxnLst>
              <a:rect l="0" t="0" r="r" b="b"/>
              <a:pathLst>
                <a:path w="40" h="68">
                  <a:moveTo>
                    <a:pt x="20" y="3"/>
                  </a:moveTo>
                  <a:lnTo>
                    <a:pt x="15" y="6"/>
                  </a:lnTo>
                  <a:lnTo>
                    <a:pt x="11" y="13"/>
                  </a:lnTo>
                  <a:lnTo>
                    <a:pt x="9" y="23"/>
                  </a:lnTo>
                  <a:lnTo>
                    <a:pt x="9" y="44"/>
                  </a:lnTo>
                  <a:lnTo>
                    <a:pt x="11" y="54"/>
                  </a:lnTo>
                  <a:lnTo>
                    <a:pt x="15" y="62"/>
                  </a:lnTo>
                  <a:lnTo>
                    <a:pt x="20" y="64"/>
                  </a:lnTo>
                  <a:lnTo>
                    <a:pt x="26" y="62"/>
                  </a:lnTo>
                  <a:lnTo>
                    <a:pt x="29" y="54"/>
                  </a:lnTo>
                  <a:lnTo>
                    <a:pt x="31" y="45"/>
                  </a:lnTo>
                  <a:lnTo>
                    <a:pt x="31" y="23"/>
                  </a:lnTo>
                  <a:lnTo>
                    <a:pt x="29" y="13"/>
                  </a:lnTo>
                  <a:lnTo>
                    <a:pt x="26" y="6"/>
                  </a:lnTo>
                  <a:lnTo>
                    <a:pt x="20" y="3"/>
                  </a:lnTo>
                  <a:close/>
                  <a:moveTo>
                    <a:pt x="20" y="0"/>
                  </a:moveTo>
                  <a:lnTo>
                    <a:pt x="28" y="2"/>
                  </a:lnTo>
                  <a:lnTo>
                    <a:pt x="34" y="8"/>
                  </a:lnTo>
                  <a:lnTo>
                    <a:pt x="38" y="16"/>
                  </a:lnTo>
                  <a:lnTo>
                    <a:pt x="39" y="24"/>
                  </a:lnTo>
                  <a:lnTo>
                    <a:pt x="40" y="34"/>
                  </a:lnTo>
                  <a:lnTo>
                    <a:pt x="38" y="52"/>
                  </a:lnTo>
                  <a:lnTo>
                    <a:pt x="34" y="60"/>
                  </a:lnTo>
                  <a:lnTo>
                    <a:pt x="28" y="65"/>
                  </a:lnTo>
                  <a:lnTo>
                    <a:pt x="20" y="68"/>
                  </a:lnTo>
                  <a:lnTo>
                    <a:pt x="13" y="65"/>
                  </a:lnTo>
                  <a:lnTo>
                    <a:pt x="7" y="60"/>
                  </a:lnTo>
                  <a:lnTo>
                    <a:pt x="4" y="52"/>
                  </a:lnTo>
                  <a:lnTo>
                    <a:pt x="1" y="43"/>
                  </a:lnTo>
                  <a:lnTo>
                    <a:pt x="0" y="34"/>
                  </a:lnTo>
                  <a:lnTo>
                    <a:pt x="1" y="24"/>
                  </a:lnTo>
                  <a:lnTo>
                    <a:pt x="4" y="16"/>
                  </a:lnTo>
                  <a:lnTo>
                    <a:pt x="7" y="8"/>
                  </a:lnTo>
                  <a:lnTo>
                    <a:pt x="13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65" name="Freeform 17"/>
            <p:cNvSpPr>
              <a:spLocks noEditPoints="1"/>
            </p:cNvSpPr>
            <p:nvPr/>
          </p:nvSpPr>
          <p:spPr bwMode="auto">
            <a:xfrm>
              <a:off x="2027238" y="2185988"/>
              <a:ext cx="63500" cy="107950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14" y="6"/>
                </a:cxn>
                <a:cxn ang="0">
                  <a:pos x="11" y="13"/>
                </a:cxn>
                <a:cxn ang="0">
                  <a:pos x="9" y="23"/>
                </a:cxn>
                <a:cxn ang="0">
                  <a:pos x="9" y="34"/>
                </a:cxn>
                <a:cxn ang="0">
                  <a:pos x="11" y="54"/>
                </a:cxn>
                <a:cxn ang="0">
                  <a:pos x="14" y="62"/>
                </a:cxn>
                <a:cxn ang="0">
                  <a:pos x="20" y="64"/>
                </a:cxn>
                <a:cxn ang="0">
                  <a:pos x="26" y="62"/>
                </a:cxn>
                <a:cxn ang="0">
                  <a:pos x="30" y="54"/>
                </a:cxn>
                <a:cxn ang="0">
                  <a:pos x="31" y="45"/>
                </a:cxn>
                <a:cxn ang="0">
                  <a:pos x="32" y="34"/>
                </a:cxn>
                <a:cxn ang="0">
                  <a:pos x="31" y="23"/>
                </a:cxn>
                <a:cxn ang="0">
                  <a:pos x="30" y="13"/>
                </a:cxn>
                <a:cxn ang="0">
                  <a:pos x="25" y="6"/>
                </a:cxn>
                <a:cxn ang="0">
                  <a:pos x="20" y="3"/>
                </a:cxn>
                <a:cxn ang="0">
                  <a:pos x="20" y="0"/>
                </a:cxn>
                <a:cxn ang="0">
                  <a:pos x="27" y="2"/>
                </a:cxn>
                <a:cxn ang="0">
                  <a:pos x="33" y="8"/>
                </a:cxn>
                <a:cxn ang="0">
                  <a:pos x="37" y="16"/>
                </a:cxn>
                <a:cxn ang="0">
                  <a:pos x="40" y="24"/>
                </a:cxn>
                <a:cxn ang="0">
                  <a:pos x="40" y="43"/>
                </a:cxn>
                <a:cxn ang="0">
                  <a:pos x="37" y="52"/>
                </a:cxn>
                <a:cxn ang="0">
                  <a:pos x="33" y="60"/>
                </a:cxn>
                <a:cxn ang="0">
                  <a:pos x="27" y="65"/>
                </a:cxn>
                <a:cxn ang="0">
                  <a:pos x="20" y="68"/>
                </a:cxn>
                <a:cxn ang="0">
                  <a:pos x="12" y="65"/>
                </a:cxn>
                <a:cxn ang="0">
                  <a:pos x="6" y="60"/>
                </a:cxn>
                <a:cxn ang="0">
                  <a:pos x="3" y="52"/>
                </a:cxn>
                <a:cxn ang="0">
                  <a:pos x="1" y="43"/>
                </a:cxn>
                <a:cxn ang="0">
                  <a:pos x="0" y="34"/>
                </a:cxn>
                <a:cxn ang="0">
                  <a:pos x="1" y="24"/>
                </a:cxn>
                <a:cxn ang="0">
                  <a:pos x="3" y="16"/>
                </a:cxn>
                <a:cxn ang="0">
                  <a:pos x="6" y="8"/>
                </a:cxn>
                <a:cxn ang="0">
                  <a:pos x="12" y="2"/>
                </a:cxn>
                <a:cxn ang="0">
                  <a:pos x="20" y="0"/>
                </a:cxn>
              </a:cxnLst>
              <a:rect l="0" t="0" r="r" b="b"/>
              <a:pathLst>
                <a:path w="40" h="68">
                  <a:moveTo>
                    <a:pt x="20" y="3"/>
                  </a:moveTo>
                  <a:lnTo>
                    <a:pt x="14" y="6"/>
                  </a:lnTo>
                  <a:lnTo>
                    <a:pt x="11" y="13"/>
                  </a:lnTo>
                  <a:lnTo>
                    <a:pt x="9" y="23"/>
                  </a:lnTo>
                  <a:lnTo>
                    <a:pt x="9" y="34"/>
                  </a:lnTo>
                  <a:lnTo>
                    <a:pt x="11" y="54"/>
                  </a:lnTo>
                  <a:lnTo>
                    <a:pt x="14" y="62"/>
                  </a:lnTo>
                  <a:lnTo>
                    <a:pt x="20" y="64"/>
                  </a:lnTo>
                  <a:lnTo>
                    <a:pt x="26" y="62"/>
                  </a:lnTo>
                  <a:lnTo>
                    <a:pt x="30" y="54"/>
                  </a:lnTo>
                  <a:lnTo>
                    <a:pt x="31" y="45"/>
                  </a:lnTo>
                  <a:lnTo>
                    <a:pt x="32" y="34"/>
                  </a:lnTo>
                  <a:lnTo>
                    <a:pt x="31" y="23"/>
                  </a:lnTo>
                  <a:lnTo>
                    <a:pt x="30" y="13"/>
                  </a:lnTo>
                  <a:lnTo>
                    <a:pt x="25" y="6"/>
                  </a:lnTo>
                  <a:lnTo>
                    <a:pt x="20" y="3"/>
                  </a:lnTo>
                  <a:close/>
                  <a:moveTo>
                    <a:pt x="20" y="0"/>
                  </a:moveTo>
                  <a:lnTo>
                    <a:pt x="27" y="2"/>
                  </a:lnTo>
                  <a:lnTo>
                    <a:pt x="33" y="8"/>
                  </a:lnTo>
                  <a:lnTo>
                    <a:pt x="37" y="16"/>
                  </a:lnTo>
                  <a:lnTo>
                    <a:pt x="40" y="24"/>
                  </a:lnTo>
                  <a:lnTo>
                    <a:pt x="40" y="43"/>
                  </a:lnTo>
                  <a:lnTo>
                    <a:pt x="37" y="52"/>
                  </a:lnTo>
                  <a:lnTo>
                    <a:pt x="33" y="60"/>
                  </a:lnTo>
                  <a:lnTo>
                    <a:pt x="27" y="65"/>
                  </a:lnTo>
                  <a:lnTo>
                    <a:pt x="20" y="68"/>
                  </a:lnTo>
                  <a:lnTo>
                    <a:pt x="12" y="65"/>
                  </a:lnTo>
                  <a:lnTo>
                    <a:pt x="6" y="60"/>
                  </a:lnTo>
                  <a:lnTo>
                    <a:pt x="3" y="52"/>
                  </a:lnTo>
                  <a:lnTo>
                    <a:pt x="1" y="43"/>
                  </a:lnTo>
                  <a:lnTo>
                    <a:pt x="0" y="34"/>
                  </a:lnTo>
                  <a:lnTo>
                    <a:pt x="1" y="24"/>
                  </a:lnTo>
                  <a:lnTo>
                    <a:pt x="3" y="16"/>
                  </a:lnTo>
                  <a:lnTo>
                    <a:pt x="6" y="8"/>
                  </a:lnTo>
                  <a:lnTo>
                    <a:pt x="12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66" name="Freeform 18"/>
            <p:cNvSpPr>
              <a:spLocks noEditPoints="1"/>
            </p:cNvSpPr>
            <p:nvPr/>
          </p:nvSpPr>
          <p:spPr bwMode="auto">
            <a:xfrm>
              <a:off x="2101850" y="2185988"/>
              <a:ext cx="63500" cy="107950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15" y="6"/>
                </a:cxn>
                <a:cxn ang="0">
                  <a:pos x="11" y="13"/>
                </a:cxn>
                <a:cxn ang="0">
                  <a:pos x="9" y="23"/>
                </a:cxn>
                <a:cxn ang="0">
                  <a:pos x="9" y="44"/>
                </a:cxn>
                <a:cxn ang="0">
                  <a:pos x="11" y="54"/>
                </a:cxn>
                <a:cxn ang="0">
                  <a:pos x="15" y="62"/>
                </a:cxn>
                <a:cxn ang="0">
                  <a:pos x="20" y="64"/>
                </a:cxn>
                <a:cxn ang="0">
                  <a:pos x="26" y="62"/>
                </a:cxn>
                <a:cxn ang="0">
                  <a:pos x="29" y="54"/>
                </a:cxn>
                <a:cxn ang="0">
                  <a:pos x="31" y="45"/>
                </a:cxn>
                <a:cxn ang="0">
                  <a:pos x="31" y="23"/>
                </a:cxn>
                <a:cxn ang="0">
                  <a:pos x="29" y="13"/>
                </a:cxn>
                <a:cxn ang="0">
                  <a:pos x="26" y="6"/>
                </a:cxn>
                <a:cxn ang="0">
                  <a:pos x="20" y="3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3" y="8"/>
                </a:cxn>
                <a:cxn ang="0">
                  <a:pos x="38" y="16"/>
                </a:cxn>
                <a:cxn ang="0">
                  <a:pos x="39" y="24"/>
                </a:cxn>
                <a:cxn ang="0">
                  <a:pos x="40" y="34"/>
                </a:cxn>
                <a:cxn ang="0">
                  <a:pos x="38" y="52"/>
                </a:cxn>
                <a:cxn ang="0">
                  <a:pos x="33" y="60"/>
                </a:cxn>
                <a:cxn ang="0">
                  <a:pos x="28" y="65"/>
                </a:cxn>
                <a:cxn ang="0">
                  <a:pos x="20" y="68"/>
                </a:cxn>
                <a:cxn ang="0">
                  <a:pos x="12" y="65"/>
                </a:cxn>
                <a:cxn ang="0">
                  <a:pos x="7" y="60"/>
                </a:cxn>
                <a:cxn ang="0">
                  <a:pos x="4" y="52"/>
                </a:cxn>
                <a:cxn ang="0">
                  <a:pos x="1" y="43"/>
                </a:cxn>
                <a:cxn ang="0">
                  <a:pos x="0" y="34"/>
                </a:cxn>
                <a:cxn ang="0">
                  <a:pos x="1" y="24"/>
                </a:cxn>
                <a:cxn ang="0">
                  <a:pos x="4" y="16"/>
                </a:cxn>
                <a:cxn ang="0">
                  <a:pos x="7" y="8"/>
                </a:cxn>
                <a:cxn ang="0">
                  <a:pos x="12" y="2"/>
                </a:cxn>
                <a:cxn ang="0">
                  <a:pos x="20" y="0"/>
                </a:cxn>
              </a:cxnLst>
              <a:rect l="0" t="0" r="r" b="b"/>
              <a:pathLst>
                <a:path w="40" h="68">
                  <a:moveTo>
                    <a:pt x="20" y="3"/>
                  </a:moveTo>
                  <a:lnTo>
                    <a:pt x="15" y="6"/>
                  </a:lnTo>
                  <a:lnTo>
                    <a:pt x="11" y="13"/>
                  </a:lnTo>
                  <a:lnTo>
                    <a:pt x="9" y="23"/>
                  </a:lnTo>
                  <a:lnTo>
                    <a:pt x="9" y="44"/>
                  </a:lnTo>
                  <a:lnTo>
                    <a:pt x="11" y="54"/>
                  </a:lnTo>
                  <a:lnTo>
                    <a:pt x="15" y="62"/>
                  </a:lnTo>
                  <a:lnTo>
                    <a:pt x="20" y="64"/>
                  </a:lnTo>
                  <a:lnTo>
                    <a:pt x="26" y="62"/>
                  </a:lnTo>
                  <a:lnTo>
                    <a:pt x="29" y="54"/>
                  </a:lnTo>
                  <a:lnTo>
                    <a:pt x="31" y="45"/>
                  </a:lnTo>
                  <a:lnTo>
                    <a:pt x="31" y="23"/>
                  </a:lnTo>
                  <a:lnTo>
                    <a:pt x="29" y="13"/>
                  </a:lnTo>
                  <a:lnTo>
                    <a:pt x="26" y="6"/>
                  </a:lnTo>
                  <a:lnTo>
                    <a:pt x="20" y="3"/>
                  </a:lnTo>
                  <a:close/>
                  <a:moveTo>
                    <a:pt x="20" y="0"/>
                  </a:moveTo>
                  <a:lnTo>
                    <a:pt x="28" y="2"/>
                  </a:lnTo>
                  <a:lnTo>
                    <a:pt x="33" y="8"/>
                  </a:lnTo>
                  <a:lnTo>
                    <a:pt x="38" y="16"/>
                  </a:lnTo>
                  <a:lnTo>
                    <a:pt x="39" y="24"/>
                  </a:lnTo>
                  <a:lnTo>
                    <a:pt x="40" y="34"/>
                  </a:lnTo>
                  <a:lnTo>
                    <a:pt x="38" y="52"/>
                  </a:lnTo>
                  <a:lnTo>
                    <a:pt x="33" y="60"/>
                  </a:lnTo>
                  <a:lnTo>
                    <a:pt x="28" y="65"/>
                  </a:lnTo>
                  <a:lnTo>
                    <a:pt x="20" y="68"/>
                  </a:lnTo>
                  <a:lnTo>
                    <a:pt x="12" y="65"/>
                  </a:lnTo>
                  <a:lnTo>
                    <a:pt x="7" y="60"/>
                  </a:lnTo>
                  <a:lnTo>
                    <a:pt x="4" y="52"/>
                  </a:lnTo>
                  <a:lnTo>
                    <a:pt x="1" y="43"/>
                  </a:lnTo>
                  <a:lnTo>
                    <a:pt x="0" y="34"/>
                  </a:lnTo>
                  <a:lnTo>
                    <a:pt x="1" y="24"/>
                  </a:lnTo>
                  <a:lnTo>
                    <a:pt x="4" y="16"/>
                  </a:lnTo>
                  <a:lnTo>
                    <a:pt x="7" y="8"/>
                  </a:lnTo>
                  <a:lnTo>
                    <a:pt x="12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345" name="Group 344"/>
          <p:cNvGrpSpPr/>
          <p:nvPr/>
        </p:nvGrpSpPr>
        <p:grpSpPr>
          <a:xfrm>
            <a:off x="1768475" y="2571750"/>
            <a:ext cx="396875" cy="127000"/>
            <a:chOff x="1768475" y="2571750"/>
            <a:chExt cx="396875" cy="127000"/>
          </a:xfrm>
        </p:grpSpPr>
        <p:sp>
          <p:nvSpPr>
            <p:cNvPr id="2067" name="Freeform 19"/>
            <p:cNvSpPr>
              <a:spLocks noEditPoints="1"/>
            </p:cNvSpPr>
            <p:nvPr/>
          </p:nvSpPr>
          <p:spPr bwMode="auto">
            <a:xfrm>
              <a:off x="1768475" y="2571750"/>
              <a:ext cx="60325" cy="107950"/>
            </a:xfrm>
            <a:custGeom>
              <a:avLst/>
              <a:gdLst/>
              <a:ahLst/>
              <a:cxnLst>
                <a:cxn ang="0">
                  <a:pos x="10" y="41"/>
                </a:cxn>
                <a:cxn ang="0">
                  <a:pos x="9" y="55"/>
                </a:cxn>
                <a:cxn ang="0">
                  <a:pos x="12" y="61"/>
                </a:cxn>
                <a:cxn ang="0">
                  <a:pos x="17" y="65"/>
                </a:cxn>
                <a:cxn ang="0">
                  <a:pos x="27" y="62"/>
                </a:cxn>
                <a:cxn ang="0">
                  <a:pos x="30" y="57"/>
                </a:cxn>
                <a:cxn ang="0">
                  <a:pos x="26" y="41"/>
                </a:cxn>
                <a:cxn ang="0">
                  <a:pos x="17" y="35"/>
                </a:cxn>
                <a:cxn ang="0">
                  <a:pos x="14" y="5"/>
                </a:cxn>
                <a:cxn ang="0">
                  <a:pos x="10" y="13"/>
                </a:cxn>
                <a:cxn ang="0">
                  <a:pos x="11" y="20"/>
                </a:cxn>
                <a:cxn ang="0">
                  <a:pos x="17" y="26"/>
                </a:cxn>
                <a:cxn ang="0">
                  <a:pos x="22" y="29"/>
                </a:cxn>
                <a:cxn ang="0">
                  <a:pos x="27" y="23"/>
                </a:cxn>
                <a:cxn ang="0">
                  <a:pos x="28" y="10"/>
                </a:cxn>
                <a:cxn ang="0">
                  <a:pos x="25" y="6"/>
                </a:cxn>
                <a:cxn ang="0">
                  <a:pos x="16" y="4"/>
                </a:cxn>
                <a:cxn ang="0">
                  <a:pos x="25" y="0"/>
                </a:cxn>
                <a:cxn ang="0">
                  <a:pos x="33" y="8"/>
                </a:cxn>
                <a:cxn ang="0">
                  <a:pos x="36" y="18"/>
                </a:cxn>
                <a:cxn ang="0">
                  <a:pos x="32" y="24"/>
                </a:cxn>
                <a:cxn ang="0">
                  <a:pos x="30" y="26"/>
                </a:cxn>
                <a:cxn ang="0">
                  <a:pos x="25" y="30"/>
                </a:cxn>
                <a:cxn ang="0">
                  <a:pos x="36" y="40"/>
                </a:cxn>
                <a:cxn ang="0">
                  <a:pos x="36" y="57"/>
                </a:cxn>
                <a:cxn ang="0">
                  <a:pos x="26" y="67"/>
                </a:cxn>
                <a:cxn ang="0">
                  <a:pos x="9" y="66"/>
                </a:cxn>
                <a:cxn ang="0">
                  <a:pos x="0" y="50"/>
                </a:cxn>
                <a:cxn ang="0">
                  <a:pos x="5" y="39"/>
                </a:cxn>
                <a:cxn ang="0">
                  <a:pos x="8" y="37"/>
                </a:cxn>
                <a:cxn ang="0">
                  <a:pos x="15" y="34"/>
                </a:cxn>
                <a:cxn ang="0">
                  <a:pos x="6" y="27"/>
                </a:cxn>
                <a:cxn ang="0">
                  <a:pos x="3" y="18"/>
                </a:cxn>
                <a:cxn ang="0">
                  <a:pos x="11" y="3"/>
                </a:cxn>
                <a:cxn ang="0">
                  <a:pos x="20" y="0"/>
                </a:cxn>
              </a:cxnLst>
              <a:rect l="0" t="0" r="r" b="b"/>
              <a:pathLst>
                <a:path w="38" h="68">
                  <a:moveTo>
                    <a:pt x="17" y="35"/>
                  </a:moveTo>
                  <a:lnTo>
                    <a:pt x="10" y="41"/>
                  </a:lnTo>
                  <a:lnTo>
                    <a:pt x="8" y="50"/>
                  </a:lnTo>
                  <a:lnTo>
                    <a:pt x="9" y="55"/>
                  </a:lnTo>
                  <a:lnTo>
                    <a:pt x="10" y="58"/>
                  </a:lnTo>
                  <a:lnTo>
                    <a:pt x="12" y="61"/>
                  </a:lnTo>
                  <a:lnTo>
                    <a:pt x="15" y="63"/>
                  </a:lnTo>
                  <a:lnTo>
                    <a:pt x="17" y="65"/>
                  </a:lnTo>
                  <a:lnTo>
                    <a:pt x="24" y="65"/>
                  </a:lnTo>
                  <a:lnTo>
                    <a:pt x="27" y="62"/>
                  </a:lnTo>
                  <a:lnTo>
                    <a:pt x="28" y="60"/>
                  </a:lnTo>
                  <a:lnTo>
                    <a:pt x="30" y="57"/>
                  </a:lnTo>
                  <a:lnTo>
                    <a:pt x="30" y="48"/>
                  </a:lnTo>
                  <a:lnTo>
                    <a:pt x="26" y="41"/>
                  </a:lnTo>
                  <a:lnTo>
                    <a:pt x="24" y="39"/>
                  </a:lnTo>
                  <a:lnTo>
                    <a:pt x="17" y="35"/>
                  </a:lnTo>
                  <a:close/>
                  <a:moveTo>
                    <a:pt x="16" y="4"/>
                  </a:moveTo>
                  <a:lnTo>
                    <a:pt x="14" y="5"/>
                  </a:lnTo>
                  <a:lnTo>
                    <a:pt x="11" y="9"/>
                  </a:lnTo>
                  <a:lnTo>
                    <a:pt x="10" y="13"/>
                  </a:lnTo>
                  <a:lnTo>
                    <a:pt x="10" y="18"/>
                  </a:lnTo>
                  <a:lnTo>
                    <a:pt x="11" y="20"/>
                  </a:lnTo>
                  <a:lnTo>
                    <a:pt x="14" y="24"/>
                  </a:lnTo>
                  <a:lnTo>
                    <a:pt x="17" y="26"/>
                  </a:lnTo>
                  <a:lnTo>
                    <a:pt x="19" y="27"/>
                  </a:lnTo>
                  <a:lnTo>
                    <a:pt x="22" y="29"/>
                  </a:lnTo>
                  <a:lnTo>
                    <a:pt x="25" y="27"/>
                  </a:lnTo>
                  <a:lnTo>
                    <a:pt x="27" y="23"/>
                  </a:lnTo>
                  <a:lnTo>
                    <a:pt x="28" y="19"/>
                  </a:lnTo>
                  <a:lnTo>
                    <a:pt x="28" y="10"/>
                  </a:lnTo>
                  <a:lnTo>
                    <a:pt x="27" y="8"/>
                  </a:lnTo>
                  <a:lnTo>
                    <a:pt x="25" y="6"/>
                  </a:lnTo>
                  <a:lnTo>
                    <a:pt x="21" y="4"/>
                  </a:lnTo>
                  <a:lnTo>
                    <a:pt x="16" y="4"/>
                  </a:lnTo>
                  <a:close/>
                  <a:moveTo>
                    <a:pt x="20" y="0"/>
                  </a:moveTo>
                  <a:lnTo>
                    <a:pt x="25" y="0"/>
                  </a:lnTo>
                  <a:lnTo>
                    <a:pt x="31" y="5"/>
                  </a:lnTo>
                  <a:lnTo>
                    <a:pt x="33" y="8"/>
                  </a:lnTo>
                  <a:lnTo>
                    <a:pt x="36" y="15"/>
                  </a:lnTo>
                  <a:lnTo>
                    <a:pt x="36" y="18"/>
                  </a:lnTo>
                  <a:lnTo>
                    <a:pt x="35" y="21"/>
                  </a:lnTo>
                  <a:lnTo>
                    <a:pt x="32" y="24"/>
                  </a:lnTo>
                  <a:lnTo>
                    <a:pt x="32" y="25"/>
                  </a:lnTo>
                  <a:lnTo>
                    <a:pt x="30" y="26"/>
                  </a:lnTo>
                  <a:lnTo>
                    <a:pt x="28" y="28"/>
                  </a:lnTo>
                  <a:lnTo>
                    <a:pt x="25" y="30"/>
                  </a:lnTo>
                  <a:lnTo>
                    <a:pt x="31" y="35"/>
                  </a:lnTo>
                  <a:lnTo>
                    <a:pt x="36" y="40"/>
                  </a:lnTo>
                  <a:lnTo>
                    <a:pt x="38" y="48"/>
                  </a:lnTo>
                  <a:lnTo>
                    <a:pt x="36" y="57"/>
                  </a:lnTo>
                  <a:lnTo>
                    <a:pt x="31" y="63"/>
                  </a:lnTo>
                  <a:lnTo>
                    <a:pt x="26" y="67"/>
                  </a:lnTo>
                  <a:lnTo>
                    <a:pt x="19" y="68"/>
                  </a:lnTo>
                  <a:lnTo>
                    <a:pt x="9" y="66"/>
                  </a:lnTo>
                  <a:lnTo>
                    <a:pt x="4" y="60"/>
                  </a:lnTo>
                  <a:lnTo>
                    <a:pt x="0" y="50"/>
                  </a:lnTo>
                  <a:lnTo>
                    <a:pt x="3" y="44"/>
                  </a:lnTo>
                  <a:lnTo>
                    <a:pt x="5" y="39"/>
                  </a:lnTo>
                  <a:lnTo>
                    <a:pt x="6" y="38"/>
                  </a:lnTo>
                  <a:lnTo>
                    <a:pt x="8" y="37"/>
                  </a:lnTo>
                  <a:lnTo>
                    <a:pt x="11" y="35"/>
                  </a:lnTo>
                  <a:lnTo>
                    <a:pt x="15" y="34"/>
                  </a:lnTo>
                  <a:lnTo>
                    <a:pt x="9" y="30"/>
                  </a:lnTo>
                  <a:lnTo>
                    <a:pt x="6" y="27"/>
                  </a:lnTo>
                  <a:lnTo>
                    <a:pt x="4" y="23"/>
                  </a:lnTo>
                  <a:lnTo>
                    <a:pt x="3" y="18"/>
                  </a:lnTo>
                  <a:lnTo>
                    <a:pt x="5" y="9"/>
                  </a:lnTo>
                  <a:lnTo>
                    <a:pt x="11" y="3"/>
                  </a:lnTo>
                  <a:lnTo>
                    <a:pt x="15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68" name="Freeform 20"/>
            <p:cNvSpPr>
              <a:spLocks noEditPoints="1"/>
            </p:cNvSpPr>
            <p:nvPr/>
          </p:nvSpPr>
          <p:spPr bwMode="auto">
            <a:xfrm>
              <a:off x="1841500" y="2571750"/>
              <a:ext cx="61913" cy="107950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14" y="6"/>
                </a:cxn>
                <a:cxn ang="0">
                  <a:pos x="11" y="14"/>
                </a:cxn>
                <a:cxn ang="0">
                  <a:pos x="8" y="24"/>
                </a:cxn>
                <a:cxn ang="0">
                  <a:pos x="8" y="35"/>
                </a:cxn>
                <a:cxn ang="0">
                  <a:pos x="11" y="55"/>
                </a:cxn>
                <a:cxn ang="0">
                  <a:pos x="14" y="62"/>
                </a:cxn>
                <a:cxn ang="0">
                  <a:pos x="20" y="65"/>
                </a:cxn>
                <a:cxn ang="0">
                  <a:pos x="26" y="62"/>
                </a:cxn>
                <a:cxn ang="0">
                  <a:pos x="29" y="55"/>
                </a:cxn>
                <a:cxn ang="0">
                  <a:pos x="31" y="46"/>
                </a:cxn>
                <a:cxn ang="0">
                  <a:pos x="32" y="35"/>
                </a:cxn>
                <a:cxn ang="0">
                  <a:pos x="31" y="24"/>
                </a:cxn>
                <a:cxn ang="0">
                  <a:pos x="29" y="14"/>
                </a:cxn>
                <a:cxn ang="0">
                  <a:pos x="25" y="6"/>
                </a:cxn>
                <a:cxn ang="0">
                  <a:pos x="20" y="4"/>
                </a:cxn>
                <a:cxn ang="0">
                  <a:pos x="20" y="0"/>
                </a:cxn>
                <a:cxn ang="0">
                  <a:pos x="27" y="3"/>
                </a:cxn>
                <a:cxn ang="0">
                  <a:pos x="33" y="8"/>
                </a:cxn>
                <a:cxn ang="0">
                  <a:pos x="37" y="16"/>
                </a:cxn>
                <a:cxn ang="0">
                  <a:pos x="39" y="25"/>
                </a:cxn>
                <a:cxn ang="0">
                  <a:pos x="39" y="44"/>
                </a:cxn>
                <a:cxn ang="0">
                  <a:pos x="37" y="52"/>
                </a:cxn>
                <a:cxn ang="0">
                  <a:pos x="33" y="60"/>
                </a:cxn>
                <a:cxn ang="0">
                  <a:pos x="27" y="66"/>
                </a:cxn>
                <a:cxn ang="0">
                  <a:pos x="20" y="68"/>
                </a:cxn>
                <a:cxn ang="0">
                  <a:pos x="12" y="66"/>
                </a:cxn>
                <a:cxn ang="0">
                  <a:pos x="6" y="60"/>
                </a:cxn>
                <a:cxn ang="0">
                  <a:pos x="3" y="52"/>
                </a:cxn>
                <a:cxn ang="0">
                  <a:pos x="1" y="44"/>
                </a:cxn>
                <a:cxn ang="0">
                  <a:pos x="0" y="35"/>
                </a:cxn>
                <a:cxn ang="0">
                  <a:pos x="1" y="25"/>
                </a:cxn>
                <a:cxn ang="0">
                  <a:pos x="3" y="16"/>
                </a:cxn>
                <a:cxn ang="0">
                  <a:pos x="6" y="8"/>
                </a:cxn>
                <a:cxn ang="0">
                  <a:pos x="12" y="3"/>
                </a:cxn>
                <a:cxn ang="0">
                  <a:pos x="20" y="0"/>
                </a:cxn>
              </a:cxnLst>
              <a:rect l="0" t="0" r="r" b="b"/>
              <a:pathLst>
                <a:path w="39" h="68">
                  <a:moveTo>
                    <a:pt x="20" y="4"/>
                  </a:moveTo>
                  <a:lnTo>
                    <a:pt x="14" y="6"/>
                  </a:lnTo>
                  <a:lnTo>
                    <a:pt x="11" y="14"/>
                  </a:lnTo>
                  <a:lnTo>
                    <a:pt x="8" y="24"/>
                  </a:lnTo>
                  <a:lnTo>
                    <a:pt x="8" y="35"/>
                  </a:lnTo>
                  <a:lnTo>
                    <a:pt x="11" y="55"/>
                  </a:lnTo>
                  <a:lnTo>
                    <a:pt x="14" y="62"/>
                  </a:lnTo>
                  <a:lnTo>
                    <a:pt x="20" y="65"/>
                  </a:lnTo>
                  <a:lnTo>
                    <a:pt x="26" y="62"/>
                  </a:lnTo>
                  <a:lnTo>
                    <a:pt x="29" y="55"/>
                  </a:lnTo>
                  <a:lnTo>
                    <a:pt x="31" y="46"/>
                  </a:lnTo>
                  <a:lnTo>
                    <a:pt x="32" y="35"/>
                  </a:lnTo>
                  <a:lnTo>
                    <a:pt x="31" y="24"/>
                  </a:lnTo>
                  <a:lnTo>
                    <a:pt x="29" y="14"/>
                  </a:lnTo>
                  <a:lnTo>
                    <a:pt x="25" y="6"/>
                  </a:lnTo>
                  <a:lnTo>
                    <a:pt x="20" y="4"/>
                  </a:lnTo>
                  <a:close/>
                  <a:moveTo>
                    <a:pt x="20" y="0"/>
                  </a:moveTo>
                  <a:lnTo>
                    <a:pt x="27" y="3"/>
                  </a:lnTo>
                  <a:lnTo>
                    <a:pt x="33" y="8"/>
                  </a:lnTo>
                  <a:lnTo>
                    <a:pt x="37" y="16"/>
                  </a:lnTo>
                  <a:lnTo>
                    <a:pt x="39" y="25"/>
                  </a:lnTo>
                  <a:lnTo>
                    <a:pt x="39" y="44"/>
                  </a:lnTo>
                  <a:lnTo>
                    <a:pt x="37" y="52"/>
                  </a:lnTo>
                  <a:lnTo>
                    <a:pt x="33" y="60"/>
                  </a:lnTo>
                  <a:lnTo>
                    <a:pt x="27" y="66"/>
                  </a:lnTo>
                  <a:lnTo>
                    <a:pt x="20" y="68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3" y="52"/>
                  </a:lnTo>
                  <a:lnTo>
                    <a:pt x="1" y="44"/>
                  </a:lnTo>
                  <a:lnTo>
                    <a:pt x="0" y="35"/>
                  </a:lnTo>
                  <a:lnTo>
                    <a:pt x="1" y="25"/>
                  </a:lnTo>
                  <a:lnTo>
                    <a:pt x="3" y="16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69" name="Freeform 21"/>
            <p:cNvSpPr>
              <a:spLocks/>
            </p:cNvSpPr>
            <p:nvPr/>
          </p:nvSpPr>
          <p:spPr bwMode="auto">
            <a:xfrm>
              <a:off x="1917700" y="2654300"/>
              <a:ext cx="23813" cy="444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0"/>
                </a:cxn>
                <a:cxn ang="0">
                  <a:pos x="12" y="5"/>
                </a:cxn>
                <a:cxn ang="0">
                  <a:pos x="14" y="8"/>
                </a:cxn>
                <a:cxn ang="0">
                  <a:pos x="15" y="13"/>
                </a:cxn>
                <a:cxn ang="0">
                  <a:pos x="12" y="19"/>
                </a:cxn>
                <a:cxn ang="0">
                  <a:pos x="10" y="23"/>
                </a:cxn>
                <a:cxn ang="0">
                  <a:pos x="7" y="25"/>
                </a:cxn>
                <a:cxn ang="0">
                  <a:pos x="5" y="27"/>
                </a:cxn>
                <a:cxn ang="0">
                  <a:pos x="1" y="28"/>
                </a:cxn>
                <a:cxn ang="0">
                  <a:pos x="0" y="26"/>
                </a:cxn>
                <a:cxn ang="0">
                  <a:pos x="4" y="24"/>
                </a:cxn>
                <a:cxn ang="0">
                  <a:pos x="6" y="21"/>
                </a:cxn>
                <a:cxn ang="0">
                  <a:pos x="8" y="18"/>
                </a:cxn>
                <a:cxn ang="0">
                  <a:pos x="8" y="13"/>
                </a:cxn>
                <a:cxn ang="0">
                  <a:pos x="4" y="8"/>
                </a:cxn>
                <a:cxn ang="0">
                  <a:pos x="1" y="7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2" y="0"/>
                </a:cxn>
              </a:cxnLst>
              <a:rect l="0" t="0" r="r" b="b"/>
              <a:pathLst>
                <a:path w="15" h="28">
                  <a:moveTo>
                    <a:pt x="2" y="0"/>
                  </a:moveTo>
                  <a:lnTo>
                    <a:pt x="8" y="0"/>
                  </a:lnTo>
                  <a:lnTo>
                    <a:pt x="12" y="5"/>
                  </a:lnTo>
                  <a:lnTo>
                    <a:pt x="14" y="8"/>
                  </a:lnTo>
                  <a:lnTo>
                    <a:pt x="15" y="13"/>
                  </a:lnTo>
                  <a:lnTo>
                    <a:pt x="12" y="19"/>
                  </a:lnTo>
                  <a:lnTo>
                    <a:pt x="10" y="23"/>
                  </a:lnTo>
                  <a:lnTo>
                    <a:pt x="7" y="25"/>
                  </a:lnTo>
                  <a:lnTo>
                    <a:pt x="5" y="27"/>
                  </a:lnTo>
                  <a:lnTo>
                    <a:pt x="1" y="28"/>
                  </a:lnTo>
                  <a:lnTo>
                    <a:pt x="0" y="26"/>
                  </a:lnTo>
                  <a:lnTo>
                    <a:pt x="4" y="24"/>
                  </a:lnTo>
                  <a:lnTo>
                    <a:pt x="6" y="21"/>
                  </a:lnTo>
                  <a:lnTo>
                    <a:pt x="8" y="18"/>
                  </a:lnTo>
                  <a:lnTo>
                    <a:pt x="8" y="13"/>
                  </a:lnTo>
                  <a:lnTo>
                    <a:pt x="4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70" name="Freeform 22"/>
            <p:cNvSpPr>
              <a:spLocks noEditPoints="1"/>
            </p:cNvSpPr>
            <p:nvPr/>
          </p:nvSpPr>
          <p:spPr bwMode="auto">
            <a:xfrm>
              <a:off x="1952625" y="2571750"/>
              <a:ext cx="63500" cy="107950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15" y="6"/>
                </a:cxn>
                <a:cxn ang="0">
                  <a:pos x="11" y="14"/>
                </a:cxn>
                <a:cxn ang="0">
                  <a:pos x="9" y="24"/>
                </a:cxn>
                <a:cxn ang="0">
                  <a:pos x="9" y="45"/>
                </a:cxn>
                <a:cxn ang="0">
                  <a:pos x="11" y="55"/>
                </a:cxn>
                <a:cxn ang="0">
                  <a:pos x="15" y="62"/>
                </a:cxn>
                <a:cxn ang="0">
                  <a:pos x="20" y="65"/>
                </a:cxn>
                <a:cxn ang="0">
                  <a:pos x="26" y="62"/>
                </a:cxn>
                <a:cxn ang="0">
                  <a:pos x="29" y="55"/>
                </a:cxn>
                <a:cxn ang="0">
                  <a:pos x="31" y="46"/>
                </a:cxn>
                <a:cxn ang="0">
                  <a:pos x="31" y="24"/>
                </a:cxn>
                <a:cxn ang="0">
                  <a:pos x="29" y="14"/>
                </a:cxn>
                <a:cxn ang="0">
                  <a:pos x="26" y="6"/>
                </a:cxn>
                <a:cxn ang="0">
                  <a:pos x="20" y="4"/>
                </a:cxn>
                <a:cxn ang="0">
                  <a:pos x="20" y="0"/>
                </a:cxn>
                <a:cxn ang="0">
                  <a:pos x="28" y="3"/>
                </a:cxn>
                <a:cxn ang="0">
                  <a:pos x="34" y="8"/>
                </a:cxn>
                <a:cxn ang="0">
                  <a:pos x="38" y="16"/>
                </a:cxn>
                <a:cxn ang="0">
                  <a:pos x="39" y="25"/>
                </a:cxn>
                <a:cxn ang="0">
                  <a:pos x="40" y="35"/>
                </a:cxn>
                <a:cxn ang="0">
                  <a:pos x="38" y="52"/>
                </a:cxn>
                <a:cxn ang="0">
                  <a:pos x="34" y="60"/>
                </a:cxn>
                <a:cxn ang="0">
                  <a:pos x="28" y="66"/>
                </a:cxn>
                <a:cxn ang="0">
                  <a:pos x="20" y="68"/>
                </a:cxn>
                <a:cxn ang="0">
                  <a:pos x="13" y="66"/>
                </a:cxn>
                <a:cxn ang="0">
                  <a:pos x="7" y="60"/>
                </a:cxn>
                <a:cxn ang="0">
                  <a:pos x="4" y="52"/>
                </a:cxn>
                <a:cxn ang="0">
                  <a:pos x="1" y="44"/>
                </a:cxn>
                <a:cxn ang="0">
                  <a:pos x="0" y="35"/>
                </a:cxn>
                <a:cxn ang="0">
                  <a:pos x="1" y="25"/>
                </a:cxn>
                <a:cxn ang="0">
                  <a:pos x="4" y="16"/>
                </a:cxn>
                <a:cxn ang="0">
                  <a:pos x="7" y="8"/>
                </a:cxn>
                <a:cxn ang="0">
                  <a:pos x="13" y="3"/>
                </a:cxn>
                <a:cxn ang="0">
                  <a:pos x="20" y="0"/>
                </a:cxn>
              </a:cxnLst>
              <a:rect l="0" t="0" r="r" b="b"/>
              <a:pathLst>
                <a:path w="40" h="68">
                  <a:moveTo>
                    <a:pt x="20" y="4"/>
                  </a:moveTo>
                  <a:lnTo>
                    <a:pt x="15" y="6"/>
                  </a:lnTo>
                  <a:lnTo>
                    <a:pt x="11" y="14"/>
                  </a:lnTo>
                  <a:lnTo>
                    <a:pt x="9" y="24"/>
                  </a:lnTo>
                  <a:lnTo>
                    <a:pt x="9" y="45"/>
                  </a:lnTo>
                  <a:lnTo>
                    <a:pt x="11" y="55"/>
                  </a:lnTo>
                  <a:lnTo>
                    <a:pt x="15" y="62"/>
                  </a:lnTo>
                  <a:lnTo>
                    <a:pt x="20" y="65"/>
                  </a:lnTo>
                  <a:lnTo>
                    <a:pt x="26" y="62"/>
                  </a:lnTo>
                  <a:lnTo>
                    <a:pt x="29" y="55"/>
                  </a:lnTo>
                  <a:lnTo>
                    <a:pt x="31" y="46"/>
                  </a:lnTo>
                  <a:lnTo>
                    <a:pt x="31" y="24"/>
                  </a:lnTo>
                  <a:lnTo>
                    <a:pt x="29" y="14"/>
                  </a:lnTo>
                  <a:lnTo>
                    <a:pt x="26" y="6"/>
                  </a:lnTo>
                  <a:lnTo>
                    <a:pt x="20" y="4"/>
                  </a:lnTo>
                  <a:close/>
                  <a:moveTo>
                    <a:pt x="20" y="0"/>
                  </a:moveTo>
                  <a:lnTo>
                    <a:pt x="28" y="3"/>
                  </a:lnTo>
                  <a:lnTo>
                    <a:pt x="34" y="8"/>
                  </a:lnTo>
                  <a:lnTo>
                    <a:pt x="38" y="16"/>
                  </a:lnTo>
                  <a:lnTo>
                    <a:pt x="39" y="25"/>
                  </a:lnTo>
                  <a:lnTo>
                    <a:pt x="40" y="35"/>
                  </a:lnTo>
                  <a:lnTo>
                    <a:pt x="38" y="52"/>
                  </a:lnTo>
                  <a:lnTo>
                    <a:pt x="34" y="60"/>
                  </a:lnTo>
                  <a:lnTo>
                    <a:pt x="28" y="66"/>
                  </a:lnTo>
                  <a:lnTo>
                    <a:pt x="20" y="68"/>
                  </a:lnTo>
                  <a:lnTo>
                    <a:pt x="13" y="66"/>
                  </a:lnTo>
                  <a:lnTo>
                    <a:pt x="7" y="60"/>
                  </a:lnTo>
                  <a:lnTo>
                    <a:pt x="4" y="52"/>
                  </a:lnTo>
                  <a:lnTo>
                    <a:pt x="1" y="44"/>
                  </a:lnTo>
                  <a:lnTo>
                    <a:pt x="0" y="35"/>
                  </a:lnTo>
                  <a:lnTo>
                    <a:pt x="1" y="25"/>
                  </a:lnTo>
                  <a:lnTo>
                    <a:pt x="4" y="16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71" name="Freeform 23"/>
            <p:cNvSpPr>
              <a:spLocks noEditPoints="1"/>
            </p:cNvSpPr>
            <p:nvPr/>
          </p:nvSpPr>
          <p:spPr bwMode="auto">
            <a:xfrm>
              <a:off x="2027238" y="2571750"/>
              <a:ext cx="63500" cy="107950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14" y="6"/>
                </a:cxn>
                <a:cxn ang="0">
                  <a:pos x="11" y="14"/>
                </a:cxn>
                <a:cxn ang="0">
                  <a:pos x="9" y="24"/>
                </a:cxn>
                <a:cxn ang="0">
                  <a:pos x="9" y="35"/>
                </a:cxn>
                <a:cxn ang="0">
                  <a:pos x="11" y="55"/>
                </a:cxn>
                <a:cxn ang="0">
                  <a:pos x="14" y="62"/>
                </a:cxn>
                <a:cxn ang="0">
                  <a:pos x="20" y="65"/>
                </a:cxn>
                <a:cxn ang="0">
                  <a:pos x="26" y="62"/>
                </a:cxn>
                <a:cxn ang="0">
                  <a:pos x="30" y="55"/>
                </a:cxn>
                <a:cxn ang="0">
                  <a:pos x="31" y="46"/>
                </a:cxn>
                <a:cxn ang="0">
                  <a:pos x="32" y="35"/>
                </a:cxn>
                <a:cxn ang="0">
                  <a:pos x="31" y="24"/>
                </a:cxn>
                <a:cxn ang="0">
                  <a:pos x="30" y="14"/>
                </a:cxn>
                <a:cxn ang="0">
                  <a:pos x="25" y="6"/>
                </a:cxn>
                <a:cxn ang="0">
                  <a:pos x="20" y="4"/>
                </a:cxn>
                <a:cxn ang="0">
                  <a:pos x="20" y="0"/>
                </a:cxn>
                <a:cxn ang="0">
                  <a:pos x="27" y="3"/>
                </a:cxn>
                <a:cxn ang="0">
                  <a:pos x="33" y="8"/>
                </a:cxn>
                <a:cxn ang="0">
                  <a:pos x="37" y="16"/>
                </a:cxn>
                <a:cxn ang="0">
                  <a:pos x="40" y="25"/>
                </a:cxn>
                <a:cxn ang="0">
                  <a:pos x="40" y="44"/>
                </a:cxn>
                <a:cxn ang="0">
                  <a:pos x="37" y="52"/>
                </a:cxn>
                <a:cxn ang="0">
                  <a:pos x="33" y="60"/>
                </a:cxn>
                <a:cxn ang="0">
                  <a:pos x="27" y="66"/>
                </a:cxn>
                <a:cxn ang="0">
                  <a:pos x="20" y="68"/>
                </a:cxn>
                <a:cxn ang="0">
                  <a:pos x="12" y="66"/>
                </a:cxn>
                <a:cxn ang="0">
                  <a:pos x="6" y="60"/>
                </a:cxn>
                <a:cxn ang="0">
                  <a:pos x="3" y="52"/>
                </a:cxn>
                <a:cxn ang="0">
                  <a:pos x="1" y="44"/>
                </a:cxn>
                <a:cxn ang="0">
                  <a:pos x="0" y="35"/>
                </a:cxn>
                <a:cxn ang="0">
                  <a:pos x="1" y="25"/>
                </a:cxn>
                <a:cxn ang="0">
                  <a:pos x="3" y="16"/>
                </a:cxn>
                <a:cxn ang="0">
                  <a:pos x="6" y="8"/>
                </a:cxn>
                <a:cxn ang="0">
                  <a:pos x="12" y="3"/>
                </a:cxn>
                <a:cxn ang="0">
                  <a:pos x="20" y="0"/>
                </a:cxn>
              </a:cxnLst>
              <a:rect l="0" t="0" r="r" b="b"/>
              <a:pathLst>
                <a:path w="40" h="68">
                  <a:moveTo>
                    <a:pt x="20" y="4"/>
                  </a:moveTo>
                  <a:lnTo>
                    <a:pt x="14" y="6"/>
                  </a:lnTo>
                  <a:lnTo>
                    <a:pt x="11" y="14"/>
                  </a:lnTo>
                  <a:lnTo>
                    <a:pt x="9" y="24"/>
                  </a:lnTo>
                  <a:lnTo>
                    <a:pt x="9" y="35"/>
                  </a:lnTo>
                  <a:lnTo>
                    <a:pt x="11" y="55"/>
                  </a:lnTo>
                  <a:lnTo>
                    <a:pt x="14" y="62"/>
                  </a:lnTo>
                  <a:lnTo>
                    <a:pt x="20" y="65"/>
                  </a:lnTo>
                  <a:lnTo>
                    <a:pt x="26" y="62"/>
                  </a:lnTo>
                  <a:lnTo>
                    <a:pt x="30" y="55"/>
                  </a:lnTo>
                  <a:lnTo>
                    <a:pt x="31" y="46"/>
                  </a:lnTo>
                  <a:lnTo>
                    <a:pt x="32" y="35"/>
                  </a:lnTo>
                  <a:lnTo>
                    <a:pt x="31" y="24"/>
                  </a:lnTo>
                  <a:lnTo>
                    <a:pt x="30" y="14"/>
                  </a:lnTo>
                  <a:lnTo>
                    <a:pt x="25" y="6"/>
                  </a:lnTo>
                  <a:lnTo>
                    <a:pt x="20" y="4"/>
                  </a:lnTo>
                  <a:close/>
                  <a:moveTo>
                    <a:pt x="20" y="0"/>
                  </a:moveTo>
                  <a:lnTo>
                    <a:pt x="27" y="3"/>
                  </a:lnTo>
                  <a:lnTo>
                    <a:pt x="33" y="8"/>
                  </a:lnTo>
                  <a:lnTo>
                    <a:pt x="37" y="16"/>
                  </a:lnTo>
                  <a:lnTo>
                    <a:pt x="40" y="25"/>
                  </a:lnTo>
                  <a:lnTo>
                    <a:pt x="40" y="44"/>
                  </a:lnTo>
                  <a:lnTo>
                    <a:pt x="37" y="52"/>
                  </a:lnTo>
                  <a:lnTo>
                    <a:pt x="33" y="60"/>
                  </a:lnTo>
                  <a:lnTo>
                    <a:pt x="27" y="66"/>
                  </a:lnTo>
                  <a:lnTo>
                    <a:pt x="20" y="68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3" y="52"/>
                  </a:lnTo>
                  <a:lnTo>
                    <a:pt x="1" y="44"/>
                  </a:lnTo>
                  <a:lnTo>
                    <a:pt x="0" y="35"/>
                  </a:lnTo>
                  <a:lnTo>
                    <a:pt x="1" y="25"/>
                  </a:lnTo>
                  <a:lnTo>
                    <a:pt x="3" y="16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72" name="Freeform 24"/>
            <p:cNvSpPr>
              <a:spLocks noEditPoints="1"/>
            </p:cNvSpPr>
            <p:nvPr/>
          </p:nvSpPr>
          <p:spPr bwMode="auto">
            <a:xfrm>
              <a:off x="2101850" y="2571750"/>
              <a:ext cx="63500" cy="107950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15" y="6"/>
                </a:cxn>
                <a:cxn ang="0">
                  <a:pos x="11" y="14"/>
                </a:cxn>
                <a:cxn ang="0">
                  <a:pos x="9" y="24"/>
                </a:cxn>
                <a:cxn ang="0">
                  <a:pos x="9" y="45"/>
                </a:cxn>
                <a:cxn ang="0">
                  <a:pos x="11" y="55"/>
                </a:cxn>
                <a:cxn ang="0">
                  <a:pos x="15" y="62"/>
                </a:cxn>
                <a:cxn ang="0">
                  <a:pos x="20" y="65"/>
                </a:cxn>
                <a:cxn ang="0">
                  <a:pos x="26" y="62"/>
                </a:cxn>
                <a:cxn ang="0">
                  <a:pos x="29" y="55"/>
                </a:cxn>
                <a:cxn ang="0">
                  <a:pos x="31" y="46"/>
                </a:cxn>
                <a:cxn ang="0">
                  <a:pos x="31" y="24"/>
                </a:cxn>
                <a:cxn ang="0">
                  <a:pos x="29" y="14"/>
                </a:cxn>
                <a:cxn ang="0">
                  <a:pos x="26" y="6"/>
                </a:cxn>
                <a:cxn ang="0">
                  <a:pos x="20" y="4"/>
                </a:cxn>
                <a:cxn ang="0">
                  <a:pos x="20" y="0"/>
                </a:cxn>
                <a:cxn ang="0">
                  <a:pos x="28" y="3"/>
                </a:cxn>
                <a:cxn ang="0">
                  <a:pos x="33" y="8"/>
                </a:cxn>
                <a:cxn ang="0">
                  <a:pos x="38" y="16"/>
                </a:cxn>
                <a:cxn ang="0">
                  <a:pos x="39" y="25"/>
                </a:cxn>
                <a:cxn ang="0">
                  <a:pos x="40" y="35"/>
                </a:cxn>
                <a:cxn ang="0">
                  <a:pos x="38" y="52"/>
                </a:cxn>
                <a:cxn ang="0">
                  <a:pos x="33" y="60"/>
                </a:cxn>
                <a:cxn ang="0">
                  <a:pos x="28" y="66"/>
                </a:cxn>
                <a:cxn ang="0">
                  <a:pos x="20" y="68"/>
                </a:cxn>
                <a:cxn ang="0">
                  <a:pos x="12" y="66"/>
                </a:cxn>
                <a:cxn ang="0">
                  <a:pos x="7" y="60"/>
                </a:cxn>
                <a:cxn ang="0">
                  <a:pos x="4" y="52"/>
                </a:cxn>
                <a:cxn ang="0">
                  <a:pos x="1" y="44"/>
                </a:cxn>
                <a:cxn ang="0">
                  <a:pos x="0" y="35"/>
                </a:cxn>
                <a:cxn ang="0">
                  <a:pos x="1" y="25"/>
                </a:cxn>
                <a:cxn ang="0">
                  <a:pos x="4" y="16"/>
                </a:cxn>
                <a:cxn ang="0">
                  <a:pos x="7" y="8"/>
                </a:cxn>
                <a:cxn ang="0">
                  <a:pos x="12" y="3"/>
                </a:cxn>
                <a:cxn ang="0">
                  <a:pos x="20" y="0"/>
                </a:cxn>
              </a:cxnLst>
              <a:rect l="0" t="0" r="r" b="b"/>
              <a:pathLst>
                <a:path w="40" h="68">
                  <a:moveTo>
                    <a:pt x="20" y="4"/>
                  </a:moveTo>
                  <a:lnTo>
                    <a:pt x="15" y="6"/>
                  </a:lnTo>
                  <a:lnTo>
                    <a:pt x="11" y="14"/>
                  </a:lnTo>
                  <a:lnTo>
                    <a:pt x="9" y="24"/>
                  </a:lnTo>
                  <a:lnTo>
                    <a:pt x="9" y="45"/>
                  </a:lnTo>
                  <a:lnTo>
                    <a:pt x="11" y="55"/>
                  </a:lnTo>
                  <a:lnTo>
                    <a:pt x="15" y="62"/>
                  </a:lnTo>
                  <a:lnTo>
                    <a:pt x="20" y="65"/>
                  </a:lnTo>
                  <a:lnTo>
                    <a:pt x="26" y="62"/>
                  </a:lnTo>
                  <a:lnTo>
                    <a:pt x="29" y="55"/>
                  </a:lnTo>
                  <a:lnTo>
                    <a:pt x="31" y="46"/>
                  </a:lnTo>
                  <a:lnTo>
                    <a:pt x="31" y="24"/>
                  </a:lnTo>
                  <a:lnTo>
                    <a:pt x="29" y="14"/>
                  </a:lnTo>
                  <a:lnTo>
                    <a:pt x="26" y="6"/>
                  </a:lnTo>
                  <a:lnTo>
                    <a:pt x="20" y="4"/>
                  </a:lnTo>
                  <a:close/>
                  <a:moveTo>
                    <a:pt x="20" y="0"/>
                  </a:moveTo>
                  <a:lnTo>
                    <a:pt x="28" y="3"/>
                  </a:lnTo>
                  <a:lnTo>
                    <a:pt x="33" y="8"/>
                  </a:lnTo>
                  <a:lnTo>
                    <a:pt x="38" y="16"/>
                  </a:lnTo>
                  <a:lnTo>
                    <a:pt x="39" y="25"/>
                  </a:lnTo>
                  <a:lnTo>
                    <a:pt x="40" y="35"/>
                  </a:lnTo>
                  <a:lnTo>
                    <a:pt x="38" y="52"/>
                  </a:lnTo>
                  <a:lnTo>
                    <a:pt x="33" y="60"/>
                  </a:lnTo>
                  <a:lnTo>
                    <a:pt x="28" y="66"/>
                  </a:lnTo>
                  <a:lnTo>
                    <a:pt x="20" y="68"/>
                  </a:lnTo>
                  <a:lnTo>
                    <a:pt x="12" y="66"/>
                  </a:lnTo>
                  <a:lnTo>
                    <a:pt x="7" y="60"/>
                  </a:lnTo>
                  <a:lnTo>
                    <a:pt x="4" y="52"/>
                  </a:lnTo>
                  <a:lnTo>
                    <a:pt x="1" y="44"/>
                  </a:lnTo>
                  <a:lnTo>
                    <a:pt x="0" y="35"/>
                  </a:lnTo>
                  <a:lnTo>
                    <a:pt x="1" y="25"/>
                  </a:lnTo>
                  <a:lnTo>
                    <a:pt x="4" y="16"/>
                  </a:ln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346" name="Group 345"/>
          <p:cNvGrpSpPr/>
          <p:nvPr/>
        </p:nvGrpSpPr>
        <p:grpSpPr>
          <a:xfrm>
            <a:off x="1770063" y="2960688"/>
            <a:ext cx="395287" cy="125413"/>
            <a:chOff x="1770063" y="2960688"/>
            <a:chExt cx="395287" cy="125413"/>
          </a:xfrm>
        </p:grpSpPr>
        <p:sp>
          <p:nvSpPr>
            <p:cNvPr id="2073" name="Freeform 25"/>
            <p:cNvSpPr>
              <a:spLocks/>
            </p:cNvSpPr>
            <p:nvPr/>
          </p:nvSpPr>
          <p:spPr bwMode="auto">
            <a:xfrm>
              <a:off x="1770063" y="2962275"/>
              <a:ext cx="61913" cy="1047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8" y="0"/>
                </a:cxn>
                <a:cxn ang="0">
                  <a:pos x="39" y="1"/>
                </a:cxn>
                <a:cxn ang="0">
                  <a:pos x="13" y="65"/>
                </a:cxn>
                <a:cxn ang="0">
                  <a:pos x="5" y="66"/>
                </a:cxn>
                <a:cxn ang="0">
                  <a:pos x="5" y="65"/>
                </a:cxn>
                <a:cxn ang="0">
                  <a:pos x="19" y="36"/>
                </a:cxn>
                <a:cxn ang="0">
                  <a:pos x="32" y="8"/>
                </a:cxn>
                <a:cxn ang="0">
                  <a:pos x="6" y="8"/>
                </a:cxn>
                <a:cxn ang="0">
                  <a:pos x="5" y="9"/>
                </a:cxn>
                <a:cxn ang="0">
                  <a:pos x="4" y="11"/>
                </a:cxn>
                <a:cxn ang="0">
                  <a:pos x="3" y="14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2" y="0"/>
                </a:cxn>
              </a:cxnLst>
              <a:rect l="0" t="0" r="r" b="b"/>
              <a:pathLst>
                <a:path w="39" h="66">
                  <a:moveTo>
                    <a:pt x="2" y="0"/>
                  </a:moveTo>
                  <a:lnTo>
                    <a:pt x="38" y="0"/>
                  </a:lnTo>
                  <a:lnTo>
                    <a:pt x="39" y="1"/>
                  </a:lnTo>
                  <a:lnTo>
                    <a:pt x="13" y="65"/>
                  </a:lnTo>
                  <a:lnTo>
                    <a:pt x="5" y="66"/>
                  </a:lnTo>
                  <a:lnTo>
                    <a:pt x="5" y="65"/>
                  </a:lnTo>
                  <a:lnTo>
                    <a:pt x="19" y="36"/>
                  </a:lnTo>
                  <a:lnTo>
                    <a:pt x="32" y="8"/>
                  </a:lnTo>
                  <a:lnTo>
                    <a:pt x="6" y="8"/>
                  </a:lnTo>
                  <a:lnTo>
                    <a:pt x="5" y="9"/>
                  </a:lnTo>
                  <a:lnTo>
                    <a:pt x="4" y="11"/>
                  </a:lnTo>
                  <a:lnTo>
                    <a:pt x="3" y="14"/>
                  </a:lnTo>
                  <a:lnTo>
                    <a:pt x="0" y="14"/>
                  </a:lnTo>
                  <a:lnTo>
                    <a:pt x="0" y="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74" name="Freeform 26"/>
            <p:cNvSpPr>
              <a:spLocks noEditPoints="1"/>
            </p:cNvSpPr>
            <p:nvPr/>
          </p:nvSpPr>
          <p:spPr bwMode="auto">
            <a:xfrm>
              <a:off x="1841500" y="2960688"/>
              <a:ext cx="61913" cy="106363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14" y="5"/>
                </a:cxn>
                <a:cxn ang="0">
                  <a:pos x="11" y="13"/>
                </a:cxn>
                <a:cxn ang="0">
                  <a:pos x="8" y="23"/>
                </a:cxn>
                <a:cxn ang="0">
                  <a:pos x="8" y="34"/>
                </a:cxn>
                <a:cxn ang="0">
                  <a:pos x="11" y="54"/>
                </a:cxn>
                <a:cxn ang="0">
                  <a:pos x="14" y="62"/>
                </a:cxn>
                <a:cxn ang="0">
                  <a:pos x="20" y="64"/>
                </a:cxn>
                <a:cxn ang="0">
                  <a:pos x="26" y="62"/>
                </a:cxn>
                <a:cxn ang="0">
                  <a:pos x="29" y="54"/>
                </a:cxn>
                <a:cxn ang="0">
                  <a:pos x="31" y="45"/>
                </a:cxn>
                <a:cxn ang="0">
                  <a:pos x="32" y="34"/>
                </a:cxn>
                <a:cxn ang="0">
                  <a:pos x="31" y="23"/>
                </a:cxn>
                <a:cxn ang="0">
                  <a:pos x="29" y="13"/>
                </a:cxn>
                <a:cxn ang="0">
                  <a:pos x="25" y="5"/>
                </a:cxn>
                <a:cxn ang="0">
                  <a:pos x="20" y="3"/>
                </a:cxn>
                <a:cxn ang="0">
                  <a:pos x="20" y="0"/>
                </a:cxn>
                <a:cxn ang="0">
                  <a:pos x="27" y="2"/>
                </a:cxn>
                <a:cxn ang="0">
                  <a:pos x="33" y="8"/>
                </a:cxn>
                <a:cxn ang="0">
                  <a:pos x="37" y="15"/>
                </a:cxn>
                <a:cxn ang="0">
                  <a:pos x="39" y="24"/>
                </a:cxn>
                <a:cxn ang="0">
                  <a:pos x="39" y="43"/>
                </a:cxn>
                <a:cxn ang="0">
                  <a:pos x="37" y="52"/>
                </a:cxn>
                <a:cxn ang="0">
                  <a:pos x="33" y="60"/>
                </a:cxn>
                <a:cxn ang="0">
                  <a:pos x="27" y="65"/>
                </a:cxn>
                <a:cxn ang="0">
                  <a:pos x="20" y="67"/>
                </a:cxn>
                <a:cxn ang="0">
                  <a:pos x="12" y="65"/>
                </a:cxn>
                <a:cxn ang="0">
                  <a:pos x="6" y="60"/>
                </a:cxn>
                <a:cxn ang="0">
                  <a:pos x="3" y="52"/>
                </a:cxn>
                <a:cxn ang="0">
                  <a:pos x="1" y="43"/>
                </a:cxn>
                <a:cxn ang="0">
                  <a:pos x="0" y="34"/>
                </a:cxn>
                <a:cxn ang="0">
                  <a:pos x="1" y="24"/>
                </a:cxn>
                <a:cxn ang="0">
                  <a:pos x="3" y="15"/>
                </a:cxn>
                <a:cxn ang="0">
                  <a:pos x="6" y="8"/>
                </a:cxn>
                <a:cxn ang="0">
                  <a:pos x="12" y="2"/>
                </a:cxn>
                <a:cxn ang="0">
                  <a:pos x="20" y="0"/>
                </a:cxn>
              </a:cxnLst>
              <a:rect l="0" t="0" r="r" b="b"/>
              <a:pathLst>
                <a:path w="39" h="67">
                  <a:moveTo>
                    <a:pt x="20" y="3"/>
                  </a:moveTo>
                  <a:lnTo>
                    <a:pt x="14" y="5"/>
                  </a:lnTo>
                  <a:lnTo>
                    <a:pt x="11" y="13"/>
                  </a:lnTo>
                  <a:lnTo>
                    <a:pt x="8" y="23"/>
                  </a:lnTo>
                  <a:lnTo>
                    <a:pt x="8" y="34"/>
                  </a:lnTo>
                  <a:lnTo>
                    <a:pt x="11" y="54"/>
                  </a:lnTo>
                  <a:lnTo>
                    <a:pt x="14" y="62"/>
                  </a:lnTo>
                  <a:lnTo>
                    <a:pt x="20" y="64"/>
                  </a:lnTo>
                  <a:lnTo>
                    <a:pt x="26" y="62"/>
                  </a:lnTo>
                  <a:lnTo>
                    <a:pt x="29" y="54"/>
                  </a:lnTo>
                  <a:lnTo>
                    <a:pt x="31" y="45"/>
                  </a:lnTo>
                  <a:lnTo>
                    <a:pt x="32" y="34"/>
                  </a:lnTo>
                  <a:lnTo>
                    <a:pt x="31" y="23"/>
                  </a:lnTo>
                  <a:lnTo>
                    <a:pt x="29" y="13"/>
                  </a:lnTo>
                  <a:lnTo>
                    <a:pt x="25" y="5"/>
                  </a:lnTo>
                  <a:lnTo>
                    <a:pt x="20" y="3"/>
                  </a:lnTo>
                  <a:close/>
                  <a:moveTo>
                    <a:pt x="20" y="0"/>
                  </a:moveTo>
                  <a:lnTo>
                    <a:pt x="27" y="2"/>
                  </a:lnTo>
                  <a:lnTo>
                    <a:pt x="33" y="8"/>
                  </a:lnTo>
                  <a:lnTo>
                    <a:pt x="37" y="15"/>
                  </a:lnTo>
                  <a:lnTo>
                    <a:pt x="39" y="24"/>
                  </a:lnTo>
                  <a:lnTo>
                    <a:pt x="39" y="43"/>
                  </a:lnTo>
                  <a:lnTo>
                    <a:pt x="37" y="52"/>
                  </a:lnTo>
                  <a:lnTo>
                    <a:pt x="33" y="60"/>
                  </a:lnTo>
                  <a:lnTo>
                    <a:pt x="27" y="65"/>
                  </a:lnTo>
                  <a:lnTo>
                    <a:pt x="20" y="67"/>
                  </a:lnTo>
                  <a:lnTo>
                    <a:pt x="12" y="65"/>
                  </a:lnTo>
                  <a:lnTo>
                    <a:pt x="6" y="60"/>
                  </a:lnTo>
                  <a:lnTo>
                    <a:pt x="3" y="52"/>
                  </a:lnTo>
                  <a:lnTo>
                    <a:pt x="1" y="43"/>
                  </a:lnTo>
                  <a:lnTo>
                    <a:pt x="0" y="34"/>
                  </a:lnTo>
                  <a:lnTo>
                    <a:pt x="1" y="24"/>
                  </a:lnTo>
                  <a:lnTo>
                    <a:pt x="3" y="15"/>
                  </a:lnTo>
                  <a:lnTo>
                    <a:pt x="6" y="8"/>
                  </a:lnTo>
                  <a:lnTo>
                    <a:pt x="12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75" name="Freeform 27"/>
            <p:cNvSpPr>
              <a:spLocks/>
            </p:cNvSpPr>
            <p:nvPr/>
          </p:nvSpPr>
          <p:spPr bwMode="auto">
            <a:xfrm>
              <a:off x="1917700" y="3043238"/>
              <a:ext cx="23813" cy="428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0"/>
                </a:cxn>
                <a:cxn ang="0">
                  <a:pos x="12" y="4"/>
                </a:cxn>
                <a:cxn ang="0">
                  <a:pos x="14" y="8"/>
                </a:cxn>
                <a:cxn ang="0">
                  <a:pos x="15" y="12"/>
                </a:cxn>
                <a:cxn ang="0">
                  <a:pos x="12" y="19"/>
                </a:cxn>
                <a:cxn ang="0">
                  <a:pos x="10" y="22"/>
                </a:cxn>
                <a:cxn ang="0">
                  <a:pos x="7" y="24"/>
                </a:cxn>
                <a:cxn ang="0">
                  <a:pos x="5" y="26"/>
                </a:cxn>
                <a:cxn ang="0">
                  <a:pos x="1" y="27"/>
                </a:cxn>
                <a:cxn ang="0">
                  <a:pos x="0" y="25"/>
                </a:cxn>
                <a:cxn ang="0">
                  <a:pos x="4" y="23"/>
                </a:cxn>
                <a:cxn ang="0">
                  <a:pos x="6" y="21"/>
                </a:cxn>
                <a:cxn ang="0">
                  <a:pos x="8" y="18"/>
                </a:cxn>
                <a:cxn ang="0">
                  <a:pos x="8" y="12"/>
                </a:cxn>
                <a:cxn ang="0">
                  <a:pos x="4" y="8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2" y="0"/>
                </a:cxn>
              </a:cxnLst>
              <a:rect l="0" t="0" r="r" b="b"/>
              <a:pathLst>
                <a:path w="15" h="27">
                  <a:moveTo>
                    <a:pt x="2" y="0"/>
                  </a:moveTo>
                  <a:lnTo>
                    <a:pt x="8" y="0"/>
                  </a:lnTo>
                  <a:lnTo>
                    <a:pt x="12" y="4"/>
                  </a:lnTo>
                  <a:lnTo>
                    <a:pt x="14" y="8"/>
                  </a:lnTo>
                  <a:lnTo>
                    <a:pt x="15" y="12"/>
                  </a:lnTo>
                  <a:lnTo>
                    <a:pt x="12" y="19"/>
                  </a:lnTo>
                  <a:lnTo>
                    <a:pt x="10" y="22"/>
                  </a:lnTo>
                  <a:lnTo>
                    <a:pt x="7" y="24"/>
                  </a:lnTo>
                  <a:lnTo>
                    <a:pt x="5" y="26"/>
                  </a:lnTo>
                  <a:lnTo>
                    <a:pt x="1" y="27"/>
                  </a:lnTo>
                  <a:lnTo>
                    <a:pt x="0" y="25"/>
                  </a:lnTo>
                  <a:lnTo>
                    <a:pt x="4" y="23"/>
                  </a:lnTo>
                  <a:lnTo>
                    <a:pt x="6" y="21"/>
                  </a:lnTo>
                  <a:lnTo>
                    <a:pt x="8" y="18"/>
                  </a:lnTo>
                  <a:lnTo>
                    <a:pt x="8" y="12"/>
                  </a:lnTo>
                  <a:lnTo>
                    <a:pt x="4" y="8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76" name="Freeform 28"/>
            <p:cNvSpPr>
              <a:spLocks noEditPoints="1"/>
            </p:cNvSpPr>
            <p:nvPr/>
          </p:nvSpPr>
          <p:spPr bwMode="auto">
            <a:xfrm>
              <a:off x="1952625" y="2960688"/>
              <a:ext cx="63500" cy="106363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15" y="5"/>
                </a:cxn>
                <a:cxn ang="0">
                  <a:pos x="11" y="13"/>
                </a:cxn>
                <a:cxn ang="0">
                  <a:pos x="9" y="23"/>
                </a:cxn>
                <a:cxn ang="0">
                  <a:pos x="9" y="44"/>
                </a:cxn>
                <a:cxn ang="0">
                  <a:pos x="11" y="54"/>
                </a:cxn>
                <a:cxn ang="0">
                  <a:pos x="15" y="62"/>
                </a:cxn>
                <a:cxn ang="0">
                  <a:pos x="20" y="64"/>
                </a:cxn>
                <a:cxn ang="0">
                  <a:pos x="26" y="62"/>
                </a:cxn>
                <a:cxn ang="0">
                  <a:pos x="29" y="54"/>
                </a:cxn>
                <a:cxn ang="0">
                  <a:pos x="31" y="45"/>
                </a:cxn>
                <a:cxn ang="0">
                  <a:pos x="31" y="23"/>
                </a:cxn>
                <a:cxn ang="0">
                  <a:pos x="29" y="13"/>
                </a:cxn>
                <a:cxn ang="0">
                  <a:pos x="26" y="5"/>
                </a:cxn>
                <a:cxn ang="0">
                  <a:pos x="20" y="3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8"/>
                </a:cxn>
                <a:cxn ang="0">
                  <a:pos x="38" y="15"/>
                </a:cxn>
                <a:cxn ang="0">
                  <a:pos x="39" y="24"/>
                </a:cxn>
                <a:cxn ang="0">
                  <a:pos x="40" y="34"/>
                </a:cxn>
                <a:cxn ang="0">
                  <a:pos x="38" y="52"/>
                </a:cxn>
                <a:cxn ang="0">
                  <a:pos x="34" y="60"/>
                </a:cxn>
                <a:cxn ang="0">
                  <a:pos x="28" y="65"/>
                </a:cxn>
                <a:cxn ang="0">
                  <a:pos x="20" y="67"/>
                </a:cxn>
                <a:cxn ang="0">
                  <a:pos x="13" y="65"/>
                </a:cxn>
                <a:cxn ang="0">
                  <a:pos x="7" y="60"/>
                </a:cxn>
                <a:cxn ang="0">
                  <a:pos x="4" y="52"/>
                </a:cxn>
                <a:cxn ang="0">
                  <a:pos x="1" y="43"/>
                </a:cxn>
                <a:cxn ang="0">
                  <a:pos x="0" y="34"/>
                </a:cxn>
                <a:cxn ang="0">
                  <a:pos x="1" y="24"/>
                </a:cxn>
                <a:cxn ang="0">
                  <a:pos x="4" y="15"/>
                </a:cxn>
                <a:cxn ang="0">
                  <a:pos x="7" y="8"/>
                </a:cxn>
                <a:cxn ang="0">
                  <a:pos x="13" y="2"/>
                </a:cxn>
                <a:cxn ang="0">
                  <a:pos x="20" y="0"/>
                </a:cxn>
              </a:cxnLst>
              <a:rect l="0" t="0" r="r" b="b"/>
              <a:pathLst>
                <a:path w="40" h="67">
                  <a:moveTo>
                    <a:pt x="20" y="3"/>
                  </a:moveTo>
                  <a:lnTo>
                    <a:pt x="15" y="5"/>
                  </a:lnTo>
                  <a:lnTo>
                    <a:pt x="11" y="13"/>
                  </a:lnTo>
                  <a:lnTo>
                    <a:pt x="9" y="23"/>
                  </a:lnTo>
                  <a:lnTo>
                    <a:pt x="9" y="44"/>
                  </a:lnTo>
                  <a:lnTo>
                    <a:pt x="11" y="54"/>
                  </a:lnTo>
                  <a:lnTo>
                    <a:pt x="15" y="62"/>
                  </a:lnTo>
                  <a:lnTo>
                    <a:pt x="20" y="64"/>
                  </a:lnTo>
                  <a:lnTo>
                    <a:pt x="26" y="62"/>
                  </a:lnTo>
                  <a:lnTo>
                    <a:pt x="29" y="54"/>
                  </a:lnTo>
                  <a:lnTo>
                    <a:pt x="31" y="45"/>
                  </a:lnTo>
                  <a:lnTo>
                    <a:pt x="31" y="23"/>
                  </a:lnTo>
                  <a:lnTo>
                    <a:pt x="29" y="13"/>
                  </a:lnTo>
                  <a:lnTo>
                    <a:pt x="26" y="5"/>
                  </a:lnTo>
                  <a:lnTo>
                    <a:pt x="20" y="3"/>
                  </a:lnTo>
                  <a:close/>
                  <a:moveTo>
                    <a:pt x="20" y="0"/>
                  </a:moveTo>
                  <a:lnTo>
                    <a:pt x="28" y="2"/>
                  </a:lnTo>
                  <a:lnTo>
                    <a:pt x="34" y="8"/>
                  </a:lnTo>
                  <a:lnTo>
                    <a:pt x="38" y="15"/>
                  </a:lnTo>
                  <a:lnTo>
                    <a:pt x="39" y="24"/>
                  </a:lnTo>
                  <a:lnTo>
                    <a:pt x="40" y="34"/>
                  </a:lnTo>
                  <a:lnTo>
                    <a:pt x="38" y="52"/>
                  </a:lnTo>
                  <a:lnTo>
                    <a:pt x="34" y="60"/>
                  </a:lnTo>
                  <a:lnTo>
                    <a:pt x="28" y="65"/>
                  </a:lnTo>
                  <a:lnTo>
                    <a:pt x="20" y="67"/>
                  </a:lnTo>
                  <a:lnTo>
                    <a:pt x="13" y="65"/>
                  </a:lnTo>
                  <a:lnTo>
                    <a:pt x="7" y="60"/>
                  </a:lnTo>
                  <a:lnTo>
                    <a:pt x="4" y="52"/>
                  </a:lnTo>
                  <a:lnTo>
                    <a:pt x="1" y="43"/>
                  </a:lnTo>
                  <a:lnTo>
                    <a:pt x="0" y="34"/>
                  </a:lnTo>
                  <a:lnTo>
                    <a:pt x="1" y="24"/>
                  </a:lnTo>
                  <a:lnTo>
                    <a:pt x="4" y="15"/>
                  </a:lnTo>
                  <a:lnTo>
                    <a:pt x="7" y="8"/>
                  </a:lnTo>
                  <a:lnTo>
                    <a:pt x="13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77" name="Freeform 29"/>
            <p:cNvSpPr>
              <a:spLocks noEditPoints="1"/>
            </p:cNvSpPr>
            <p:nvPr/>
          </p:nvSpPr>
          <p:spPr bwMode="auto">
            <a:xfrm>
              <a:off x="2027238" y="2960688"/>
              <a:ext cx="63500" cy="106363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14" y="5"/>
                </a:cxn>
                <a:cxn ang="0">
                  <a:pos x="11" y="13"/>
                </a:cxn>
                <a:cxn ang="0">
                  <a:pos x="9" y="23"/>
                </a:cxn>
                <a:cxn ang="0">
                  <a:pos x="9" y="34"/>
                </a:cxn>
                <a:cxn ang="0">
                  <a:pos x="11" y="54"/>
                </a:cxn>
                <a:cxn ang="0">
                  <a:pos x="14" y="62"/>
                </a:cxn>
                <a:cxn ang="0">
                  <a:pos x="20" y="64"/>
                </a:cxn>
                <a:cxn ang="0">
                  <a:pos x="26" y="62"/>
                </a:cxn>
                <a:cxn ang="0">
                  <a:pos x="30" y="54"/>
                </a:cxn>
                <a:cxn ang="0">
                  <a:pos x="31" y="45"/>
                </a:cxn>
                <a:cxn ang="0">
                  <a:pos x="32" y="34"/>
                </a:cxn>
                <a:cxn ang="0">
                  <a:pos x="31" y="23"/>
                </a:cxn>
                <a:cxn ang="0">
                  <a:pos x="30" y="13"/>
                </a:cxn>
                <a:cxn ang="0">
                  <a:pos x="25" y="5"/>
                </a:cxn>
                <a:cxn ang="0">
                  <a:pos x="20" y="3"/>
                </a:cxn>
                <a:cxn ang="0">
                  <a:pos x="20" y="0"/>
                </a:cxn>
                <a:cxn ang="0">
                  <a:pos x="27" y="2"/>
                </a:cxn>
                <a:cxn ang="0">
                  <a:pos x="33" y="8"/>
                </a:cxn>
                <a:cxn ang="0">
                  <a:pos x="37" y="15"/>
                </a:cxn>
                <a:cxn ang="0">
                  <a:pos x="40" y="24"/>
                </a:cxn>
                <a:cxn ang="0">
                  <a:pos x="40" y="43"/>
                </a:cxn>
                <a:cxn ang="0">
                  <a:pos x="37" y="52"/>
                </a:cxn>
                <a:cxn ang="0">
                  <a:pos x="33" y="60"/>
                </a:cxn>
                <a:cxn ang="0">
                  <a:pos x="27" y="65"/>
                </a:cxn>
                <a:cxn ang="0">
                  <a:pos x="20" y="67"/>
                </a:cxn>
                <a:cxn ang="0">
                  <a:pos x="12" y="65"/>
                </a:cxn>
                <a:cxn ang="0">
                  <a:pos x="6" y="60"/>
                </a:cxn>
                <a:cxn ang="0">
                  <a:pos x="3" y="52"/>
                </a:cxn>
                <a:cxn ang="0">
                  <a:pos x="1" y="43"/>
                </a:cxn>
                <a:cxn ang="0">
                  <a:pos x="0" y="34"/>
                </a:cxn>
                <a:cxn ang="0">
                  <a:pos x="1" y="24"/>
                </a:cxn>
                <a:cxn ang="0">
                  <a:pos x="3" y="15"/>
                </a:cxn>
                <a:cxn ang="0">
                  <a:pos x="6" y="8"/>
                </a:cxn>
                <a:cxn ang="0">
                  <a:pos x="12" y="2"/>
                </a:cxn>
                <a:cxn ang="0">
                  <a:pos x="20" y="0"/>
                </a:cxn>
              </a:cxnLst>
              <a:rect l="0" t="0" r="r" b="b"/>
              <a:pathLst>
                <a:path w="40" h="67">
                  <a:moveTo>
                    <a:pt x="20" y="3"/>
                  </a:moveTo>
                  <a:lnTo>
                    <a:pt x="14" y="5"/>
                  </a:lnTo>
                  <a:lnTo>
                    <a:pt x="11" y="13"/>
                  </a:lnTo>
                  <a:lnTo>
                    <a:pt x="9" y="23"/>
                  </a:lnTo>
                  <a:lnTo>
                    <a:pt x="9" y="34"/>
                  </a:lnTo>
                  <a:lnTo>
                    <a:pt x="11" y="54"/>
                  </a:lnTo>
                  <a:lnTo>
                    <a:pt x="14" y="62"/>
                  </a:lnTo>
                  <a:lnTo>
                    <a:pt x="20" y="64"/>
                  </a:lnTo>
                  <a:lnTo>
                    <a:pt x="26" y="62"/>
                  </a:lnTo>
                  <a:lnTo>
                    <a:pt x="30" y="54"/>
                  </a:lnTo>
                  <a:lnTo>
                    <a:pt x="31" y="45"/>
                  </a:lnTo>
                  <a:lnTo>
                    <a:pt x="32" y="34"/>
                  </a:lnTo>
                  <a:lnTo>
                    <a:pt x="31" y="23"/>
                  </a:lnTo>
                  <a:lnTo>
                    <a:pt x="30" y="13"/>
                  </a:lnTo>
                  <a:lnTo>
                    <a:pt x="25" y="5"/>
                  </a:lnTo>
                  <a:lnTo>
                    <a:pt x="20" y="3"/>
                  </a:lnTo>
                  <a:close/>
                  <a:moveTo>
                    <a:pt x="20" y="0"/>
                  </a:moveTo>
                  <a:lnTo>
                    <a:pt x="27" y="2"/>
                  </a:lnTo>
                  <a:lnTo>
                    <a:pt x="33" y="8"/>
                  </a:lnTo>
                  <a:lnTo>
                    <a:pt x="37" y="15"/>
                  </a:lnTo>
                  <a:lnTo>
                    <a:pt x="40" y="24"/>
                  </a:lnTo>
                  <a:lnTo>
                    <a:pt x="40" y="43"/>
                  </a:lnTo>
                  <a:lnTo>
                    <a:pt x="37" y="52"/>
                  </a:lnTo>
                  <a:lnTo>
                    <a:pt x="33" y="60"/>
                  </a:lnTo>
                  <a:lnTo>
                    <a:pt x="27" y="65"/>
                  </a:lnTo>
                  <a:lnTo>
                    <a:pt x="20" y="67"/>
                  </a:lnTo>
                  <a:lnTo>
                    <a:pt x="12" y="65"/>
                  </a:lnTo>
                  <a:lnTo>
                    <a:pt x="6" y="60"/>
                  </a:lnTo>
                  <a:lnTo>
                    <a:pt x="3" y="52"/>
                  </a:lnTo>
                  <a:lnTo>
                    <a:pt x="1" y="43"/>
                  </a:lnTo>
                  <a:lnTo>
                    <a:pt x="0" y="34"/>
                  </a:lnTo>
                  <a:lnTo>
                    <a:pt x="1" y="24"/>
                  </a:lnTo>
                  <a:lnTo>
                    <a:pt x="3" y="15"/>
                  </a:lnTo>
                  <a:lnTo>
                    <a:pt x="6" y="8"/>
                  </a:lnTo>
                  <a:lnTo>
                    <a:pt x="12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78" name="Freeform 30"/>
            <p:cNvSpPr>
              <a:spLocks noEditPoints="1"/>
            </p:cNvSpPr>
            <p:nvPr/>
          </p:nvSpPr>
          <p:spPr bwMode="auto">
            <a:xfrm>
              <a:off x="2101850" y="2960688"/>
              <a:ext cx="63500" cy="106363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15" y="5"/>
                </a:cxn>
                <a:cxn ang="0">
                  <a:pos x="11" y="13"/>
                </a:cxn>
                <a:cxn ang="0">
                  <a:pos x="9" y="23"/>
                </a:cxn>
                <a:cxn ang="0">
                  <a:pos x="9" y="44"/>
                </a:cxn>
                <a:cxn ang="0">
                  <a:pos x="11" y="54"/>
                </a:cxn>
                <a:cxn ang="0">
                  <a:pos x="15" y="62"/>
                </a:cxn>
                <a:cxn ang="0">
                  <a:pos x="20" y="64"/>
                </a:cxn>
                <a:cxn ang="0">
                  <a:pos x="26" y="62"/>
                </a:cxn>
                <a:cxn ang="0">
                  <a:pos x="29" y="54"/>
                </a:cxn>
                <a:cxn ang="0">
                  <a:pos x="31" y="45"/>
                </a:cxn>
                <a:cxn ang="0">
                  <a:pos x="31" y="23"/>
                </a:cxn>
                <a:cxn ang="0">
                  <a:pos x="29" y="13"/>
                </a:cxn>
                <a:cxn ang="0">
                  <a:pos x="26" y="5"/>
                </a:cxn>
                <a:cxn ang="0">
                  <a:pos x="20" y="3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3" y="8"/>
                </a:cxn>
                <a:cxn ang="0">
                  <a:pos x="38" y="15"/>
                </a:cxn>
                <a:cxn ang="0">
                  <a:pos x="39" y="24"/>
                </a:cxn>
                <a:cxn ang="0">
                  <a:pos x="40" y="34"/>
                </a:cxn>
                <a:cxn ang="0">
                  <a:pos x="38" y="52"/>
                </a:cxn>
                <a:cxn ang="0">
                  <a:pos x="33" y="60"/>
                </a:cxn>
                <a:cxn ang="0">
                  <a:pos x="28" y="65"/>
                </a:cxn>
                <a:cxn ang="0">
                  <a:pos x="20" y="67"/>
                </a:cxn>
                <a:cxn ang="0">
                  <a:pos x="12" y="65"/>
                </a:cxn>
                <a:cxn ang="0">
                  <a:pos x="7" y="60"/>
                </a:cxn>
                <a:cxn ang="0">
                  <a:pos x="4" y="52"/>
                </a:cxn>
                <a:cxn ang="0">
                  <a:pos x="1" y="43"/>
                </a:cxn>
                <a:cxn ang="0">
                  <a:pos x="0" y="34"/>
                </a:cxn>
                <a:cxn ang="0">
                  <a:pos x="1" y="24"/>
                </a:cxn>
                <a:cxn ang="0">
                  <a:pos x="4" y="15"/>
                </a:cxn>
                <a:cxn ang="0">
                  <a:pos x="7" y="8"/>
                </a:cxn>
                <a:cxn ang="0">
                  <a:pos x="12" y="2"/>
                </a:cxn>
                <a:cxn ang="0">
                  <a:pos x="20" y="0"/>
                </a:cxn>
              </a:cxnLst>
              <a:rect l="0" t="0" r="r" b="b"/>
              <a:pathLst>
                <a:path w="40" h="67">
                  <a:moveTo>
                    <a:pt x="20" y="3"/>
                  </a:moveTo>
                  <a:lnTo>
                    <a:pt x="15" y="5"/>
                  </a:lnTo>
                  <a:lnTo>
                    <a:pt x="11" y="13"/>
                  </a:lnTo>
                  <a:lnTo>
                    <a:pt x="9" y="23"/>
                  </a:lnTo>
                  <a:lnTo>
                    <a:pt x="9" y="44"/>
                  </a:lnTo>
                  <a:lnTo>
                    <a:pt x="11" y="54"/>
                  </a:lnTo>
                  <a:lnTo>
                    <a:pt x="15" y="62"/>
                  </a:lnTo>
                  <a:lnTo>
                    <a:pt x="20" y="64"/>
                  </a:lnTo>
                  <a:lnTo>
                    <a:pt x="26" y="62"/>
                  </a:lnTo>
                  <a:lnTo>
                    <a:pt x="29" y="54"/>
                  </a:lnTo>
                  <a:lnTo>
                    <a:pt x="31" y="45"/>
                  </a:lnTo>
                  <a:lnTo>
                    <a:pt x="31" y="23"/>
                  </a:lnTo>
                  <a:lnTo>
                    <a:pt x="29" y="13"/>
                  </a:lnTo>
                  <a:lnTo>
                    <a:pt x="26" y="5"/>
                  </a:lnTo>
                  <a:lnTo>
                    <a:pt x="20" y="3"/>
                  </a:lnTo>
                  <a:close/>
                  <a:moveTo>
                    <a:pt x="20" y="0"/>
                  </a:moveTo>
                  <a:lnTo>
                    <a:pt x="28" y="2"/>
                  </a:lnTo>
                  <a:lnTo>
                    <a:pt x="33" y="8"/>
                  </a:lnTo>
                  <a:lnTo>
                    <a:pt x="38" y="15"/>
                  </a:lnTo>
                  <a:lnTo>
                    <a:pt x="39" y="24"/>
                  </a:lnTo>
                  <a:lnTo>
                    <a:pt x="40" y="34"/>
                  </a:lnTo>
                  <a:lnTo>
                    <a:pt x="38" y="52"/>
                  </a:lnTo>
                  <a:lnTo>
                    <a:pt x="33" y="60"/>
                  </a:lnTo>
                  <a:lnTo>
                    <a:pt x="28" y="65"/>
                  </a:lnTo>
                  <a:lnTo>
                    <a:pt x="20" y="67"/>
                  </a:lnTo>
                  <a:lnTo>
                    <a:pt x="12" y="65"/>
                  </a:lnTo>
                  <a:lnTo>
                    <a:pt x="7" y="60"/>
                  </a:lnTo>
                  <a:lnTo>
                    <a:pt x="4" y="52"/>
                  </a:lnTo>
                  <a:lnTo>
                    <a:pt x="1" y="43"/>
                  </a:lnTo>
                  <a:lnTo>
                    <a:pt x="0" y="34"/>
                  </a:lnTo>
                  <a:lnTo>
                    <a:pt x="1" y="24"/>
                  </a:lnTo>
                  <a:lnTo>
                    <a:pt x="4" y="15"/>
                  </a:lnTo>
                  <a:lnTo>
                    <a:pt x="7" y="8"/>
                  </a:lnTo>
                  <a:lnTo>
                    <a:pt x="12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1766888" y="3344863"/>
            <a:ext cx="398462" cy="128587"/>
            <a:chOff x="1766888" y="3344863"/>
            <a:chExt cx="398462" cy="128587"/>
          </a:xfrm>
        </p:grpSpPr>
        <p:sp>
          <p:nvSpPr>
            <p:cNvPr id="2079" name="Freeform 31"/>
            <p:cNvSpPr>
              <a:spLocks noEditPoints="1"/>
            </p:cNvSpPr>
            <p:nvPr/>
          </p:nvSpPr>
          <p:spPr bwMode="auto">
            <a:xfrm>
              <a:off x="1766888" y="3344863"/>
              <a:ext cx="63500" cy="109538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2" y="33"/>
                </a:cxn>
                <a:cxn ang="0">
                  <a:pos x="10" y="34"/>
                </a:cxn>
                <a:cxn ang="0">
                  <a:pos x="9" y="39"/>
                </a:cxn>
                <a:cxn ang="0">
                  <a:pos x="9" y="43"/>
                </a:cxn>
                <a:cxn ang="0">
                  <a:pos x="10" y="52"/>
                </a:cxn>
                <a:cxn ang="0">
                  <a:pos x="12" y="60"/>
                </a:cxn>
                <a:cxn ang="0">
                  <a:pos x="17" y="64"/>
                </a:cxn>
                <a:cxn ang="0">
                  <a:pos x="22" y="65"/>
                </a:cxn>
                <a:cxn ang="0">
                  <a:pos x="26" y="65"/>
                </a:cxn>
                <a:cxn ang="0">
                  <a:pos x="28" y="64"/>
                </a:cxn>
                <a:cxn ang="0">
                  <a:pos x="29" y="62"/>
                </a:cxn>
                <a:cxn ang="0">
                  <a:pos x="31" y="59"/>
                </a:cxn>
                <a:cxn ang="0">
                  <a:pos x="31" y="56"/>
                </a:cxn>
                <a:cxn ang="0">
                  <a:pos x="32" y="53"/>
                </a:cxn>
                <a:cxn ang="0">
                  <a:pos x="32" y="45"/>
                </a:cxn>
                <a:cxn ang="0">
                  <a:pos x="30" y="39"/>
                </a:cxn>
                <a:cxn ang="0">
                  <a:pos x="26" y="34"/>
                </a:cxn>
                <a:cxn ang="0">
                  <a:pos x="22" y="32"/>
                </a:cxn>
                <a:cxn ang="0">
                  <a:pos x="16" y="32"/>
                </a:cxn>
                <a:cxn ang="0">
                  <a:pos x="38" y="0"/>
                </a:cxn>
                <a:cxn ang="0">
                  <a:pos x="39" y="3"/>
                </a:cxn>
                <a:cxn ang="0">
                  <a:pos x="33" y="4"/>
                </a:cxn>
                <a:cxn ang="0">
                  <a:pos x="28" y="7"/>
                </a:cxn>
                <a:cxn ang="0">
                  <a:pos x="22" y="10"/>
                </a:cxn>
                <a:cxn ang="0">
                  <a:pos x="18" y="14"/>
                </a:cxn>
                <a:cxn ang="0">
                  <a:pos x="13" y="22"/>
                </a:cxn>
                <a:cxn ang="0">
                  <a:pos x="10" y="32"/>
                </a:cxn>
                <a:cxn ang="0">
                  <a:pos x="17" y="28"/>
                </a:cxn>
                <a:cxn ang="0">
                  <a:pos x="20" y="27"/>
                </a:cxn>
                <a:cxn ang="0">
                  <a:pos x="22" y="27"/>
                </a:cxn>
                <a:cxn ang="0">
                  <a:pos x="32" y="29"/>
                </a:cxn>
                <a:cxn ang="0">
                  <a:pos x="38" y="37"/>
                </a:cxn>
                <a:cxn ang="0">
                  <a:pos x="40" y="45"/>
                </a:cxn>
                <a:cxn ang="0">
                  <a:pos x="39" y="54"/>
                </a:cxn>
                <a:cxn ang="0">
                  <a:pos x="34" y="62"/>
                </a:cxn>
                <a:cxn ang="0">
                  <a:pos x="28" y="66"/>
                </a:cxn>
                <a:cxn ang="0">
                  <a:pos x="20" y="69"/>
                </a:cxn>
                <a:cxn ang="0">
                  <a:pos x="12" y="67"/>
                </a:cxn>
                <a:cxn ang="0">
                  <a:pos x="7" y="62"/>
                </a:cxn>
                <a:cxn ang="0">
                  <a:pos x="2" y="54"/>
                </a:cxn>
                <a:cxn ang="0">
                  <a:pos x="0" y="43"/>
                </a:cxn>
                <a:cxn ang="0">
                  <a:pos x="2" y="30"/>
                </a:cxn>
                <a:cxn ang="0">
                  <a:pos x="7" y="20"/>
                </a:cxn>
                <a:cxn ang="0">
                  <a:pos x="12" y="13"/>
                </a:cxn>
                <a:cxn ang="0">
                  <a:pos x="19" y="8"/>
                </a:cxn>
                <a:cxn ang="0">
                  <a:pos x="26" y="4"/>
                </a:cxn>
                <a:cxn ang="0">
                  <a:pos x="31" y="2"/>
                </a:cxn>
                <a:cxn ang="0">
                  <a:pos x="38" y="0"/>
                </a:cxn>
              </a:cxnLst>
              <a:rect l="0" t="0" r="r" b="b"/>
              <a:pathLst>
                <a:path w="40" h="69">
                  <a:moveTo>
                    <a:pt x="16" y="32"/>
                  </a:moveTo>
                  <a:lnTo>
                    <a:pt x="12" y="33"/>
                  </a:lnTo>
                  <a:lnTo>
                    <a:pt x="10" y="34"/>
                  </a:lnTo>
                  <a:lnTo>
                    <a:pt x="9" y="39"/>
                  </a:lnTo>
                  <a:lnTo>
                    <a:pt x="9" y="43"/>
                  </a:lnTo>
                  <a:lnTo>
                    <a:pt x="10" y="52"/>
                  </a:lnTo>
                  <a:lnTo>
                    <a:pt x="12" y="60"/>
                  </a:lnTo>
                  <a:lnTo>
                    <a:pt x="17" y="64"/>
                  </a:lnTo>
                  <a:lnTo>
                    <a:pt x="22" y="65"/>
                  </a:lnTo>
                  <a:lnTo>
                    <a:pt x="26" y="65"/>
                  </a:lnTo>
                  <a:lnTo>
                    <a:pt x="28" y="64"/>
                  </a:lnTo>
                  <a:lnTo>
                    <a:pt x="29" y="62"/>
                  </a:lnTo>
                  <a:lnTo>
                    <a:pt x="31" y="59"/>
                  </a:lnTo>
                  <a:lnTo>
                    <a:pt x="31" y="56"/>
                  </a:lnTo>
                  <a:lnTo>
                    <a:pt x="32" y="53"/>
                  </a:lnTo>
                  <a:lnTo>
                    <a:pt x="32" y="45"/>
                  </a:lnTo>
                  <a:lnTo>
                    <a:pt x="30" y="39"/>
                  </a:lnTo>
                  <a:lnTo>
                    <a:pt x="26" y="34"/>
                  </a:lnTo>
                  <a:lnTo>
                    <a:pt x="22" y="32"/>
                  </a:lnTo>
                  <a:lnTo>
                    <a:pt x="16" y="32"/>
                  </a:lnTo>
                  <a:close/>
                  <a:moveTo>
                    <a:pt x="38" y="0"/>
                  </a:moveTo>
                  <a:lnTo>
                    <a:pt x="39" y="3"/>
                  </a:lnTo>
                  <a:lnTo>
                    <a:pt x="33" y="4"/>
                  </a:lnTo>
                  <a:lnTo>
                    <a:pt x="28" y="7"/>
                  </a:lnTo>
                  <a:lnTo>
                    <a:pt x="22" y="10"/>
                  </a:lnTo>
                  <a:lnTo>
                    <a:pt x="18" y="14"/>
                  </a:lnTo>
                  <a:lnTo>
                    <a:pt x="13" y="22"/>
                  </a:lnTo>
                  <a:lnTo>
                    <a:pt x="10" y="32"/>
                  </a:lnTo>
                  <a:lnTo>
                    <a:pt x="17" y="28"/>
                  </a:lnTo>
                  <a:lnTo>
                    <a:pt x="20" y="27"/>
                  </a:lnTo>
                  <a:lnTo>
                    <a:pt x="22" y="27"/>
                  </a:lnTo>
                  <a:lnTo>
                    <a:pt x="32" y="29"/>
                  </a:lnTo>
                  <a:lnTo>
                    <a:pt x="38" y="37"/>
                  </a:lnTo>
                  <a:lnTo>
                    <a:pt x="40" y="45"/>
                  </a:lnTo>
                  <a:lnTo>
                    <a:pt x="39" y="54"/>
                  </a:lnTo>
                  <a:lnTo>
                    <a:pt x="34" y="62"/>
                  </a:lnTo>
                  <a:lnTo>
                    <a:pt x="28" y="66"/>
                  </a:lnTo>
                  <a:lnTo>
                    <a:pt x="20" y="69"/>
                  </a:lnTo>
                  <a:lnTo>
                    <a:pt x="12" y="67"/>
                  </a:lnTo>
                  <a:lnTo>
                    <a:pt x="7" y="62"/>
                  </a:lnTo>
                  <a:lnTo>
                    <a:pt x="2" y="54"/>
                  </a:lnTo>
                  <a:lnTo>
                    <a:pt x="0" y="43"/>
                  </a:lnTo>
                  <a:lnTo>
                    <a:pt x="2" y="30"/>
                  </a:lnTo>
                  <a:lnTo>
                    <a:pt x="7" y="20"/>
                  </a:lnTo>
                  <a:lnTo>
                    <a:pt x="12" y="13"/>
                  </a:lnTo>
                  <a:lnTo>
                    <a:pt x="19" y="8"/>
                  </a:lnTo>
                  <a:lnTo>
                    <a:pt x="26" y="4"/>
                  </a:lnTo>
                  <a:lnTo>
                    <a:pt x="31" y="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80" name="Freeform 32"/>
            <p:cNvSpPr>
              <a:spLocks noEditPoints="1"/>
            </p:cNvSpPr>
            <p:nvPr/>
          </p:nvSpPr>
          <p:spPr bwMode="auto">
            <a:xfrm>
              <a:off x="1841500" y="3346450"/>
              <a:ext cx="61913" cy="107950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14" y="6"/>
                </a:cxn>
                <a:cxn ang="0">
                  <a:pos x="11" y="13"/>
                </a:cxn>
                <a:cxn ang="0">
                  <a:pos x="8" y="23"/>
                </a:cxn>
                <a:cxn ang="0">
                  <a:pos x="8" y="34"/>
                </a:cxn>
                <a:cxn ang="0">
                  <a:pos x="11" y="54"/>
                </a:cxn>
                <a:cxn ang="0">
                  <a:pos x="14" y="62"/>
                </a:cxn>
                <a:cxn ang="0">
                  <a:pos x="20" y="64"/>
                </a:cxn>
                <a:cxn ang="0">
                  <a:pos x="26" y="62"/>
                </a:cxn>
                <a:cxn ang="0">
                  <a:pos x="29" y="54"/>
                </a:cxn>
                <a:cxn ang="0">
                  <a:pos x="31" y="45"/>
                </a:cxn>
                <a:cxn ang="0">
                  <a:pos x="32" y="34"/>
                </a:cxn>
                <a:cxn ang="0">
                  <a:pos x="31" y="23"/>
                </a:cxn>
                <a:cxn ang="0">
                  <a:pos x="29" y="13"/>
                </a:cxn>
                <a:cxn ang="0">
                  <a:pos x="25" y="6"/>
                </a:cxn>
                <a:cxn ang="0">
                  <a:pos x="20" y="3"/>
                </a:cxn>
                <a:cxn ang="0">
                  <a:pos x="20" y="0"/>
                </a:cxn>
                <a:cxn ang="0">
                  <a:pos x="27" y="2"/>
                </a:cxn>
                <a:cxn ang="0">
                  <a:pos x="33" y="8"/>
                </a:cxn>
                <a:cxn ang="0">
                  <a:pos x="37" y="16"/>
                </a:cxn>
                <a:cxn ang="0">
                  <a:pos x="39" y="24"/>
                </a:cxn>
                <a:cxn ang="0">
                  <a:pos x="39" y="43"/>
                </a:cxn>
                <a:cxn ang="0">
                  <a:pos x="37" y="52"/>
                </a:cxn>
                <a:cxn ang="0">
                  <a:pos x="33" y="60"/>
                </a:cxn>
                <a:cxn ang="0">
                  <a:pos x="27" y="65"/>
                </a:cxn>
                <a:cxn ang="0">
                  <a:pos x="20" y="68"/>
                </a:cxn>
                <a:cxn ang="0">
                  <a:pos x="12" y="65"/>
                </a:cxn>
                <a:cxn ang="0">
                  <a:pos x="6" y="60"/>
                </a:cxn>
                <a:cxn ang="0">
                  <a:pos x="3" y="52"/>
                </a:cxn>
                <a:cxn ang="0">
                  <a:pos x="1" y="43"/>
                </a:cxn>
                <a:cxn ang="0">
                  <a:pos x="0" y="34"/>
                </a:cxn>
                <a:cxn ang="0">
                  <a:pos x="1" y="24"/>
                </a:cxn>
                <a:cxn ang="0">
                  <a:pos x="3" y="16"/>
                </a:cxn>
                <a:cxn ang="0">
                  <a:pos x="6" y="8"/>
                </a:cxn>
                <a:cxn ang="0">
                  <a:pos x="12" y="2"/>
                </a:cxn>
                <a:cxn ang="0">
                  <a:pos x="20" y="0"/>
                </a:cxn>
              </a:cxnLst>
              <a:rect l="0" t="0" r="r" b="b"/>
              <a:pathLst>
                <a:path w="39" h="68">
                  <a:moveTo>
                    <a:pt x="20" y="3"/>
                  </a:moveTo>
                  <a:lnTo>
                    <a:pt x="14" y="6"/>
                  </a:lnTo>
                  <a:lnTo>
                    <a:pt x="11" y="13"/>
                  </a:lnTo>
                  <a:lnTo>
                    <a:pt x="8" y="23"/>
                  </a:lnTo>
                  <a:lnTo>
                    <a:pt x="8" y="34"/>
                  </a:lnTo>
                  <a:lnTo>
                    <a:pt x="11" y="54"/>
                  </a:lnTo>
                  <a:lnTo>
                    <a:pt x="14" y="62"/>
                  </a:lnTo>
                  <a:lnTo>
                    <a:pt x="20" y="64"/>
                  </a:lnTo>
                  <a:lnTo>
                    <a:pt x="26" y="62"/>
                  </a:lnTo>
                  <a:lnTo>
                    <a:pt x="29" y="54"/>
                  </a:lnTo>
                  <a:lnTo>
                    <a:pt x="31" y="45"/>
                  </a:lnTo>
                  <a:lnTo>
                    <a:pt x="32" y="34"/>
                  </a:lnTo>
                  <a:lnTo>
                    <a:pt x="31" y="23"/>
                  </a:lnTo>
                  <a:lnTo>
                    <a:pt x="29" y="13"/>
                  </a:lnTo>
                  <a:lnTo>
                    <a:pt x="25" y="6"/>
                  </a:lnTo>
                  <a:lnTo>
                    <a:pt x="20" y="3"/>
                  </a:lnTo>
                  <a:close/>
                  <a:moveTo>
                    <a:pt x="20" y="0"/>
                  </a:moveTo>
                  <a:lnTo>
                    <a:pt x="27" y="2"/>
                  </a:lnTo>
                  <a:lnTo>
                    <a:pt x="33" y="8"/>
                  </a:lnTo>
                  <a:lnTo>
                    <a:pt x="37" y="16"/>
                  </a:lnTo>
                  <a:lnTo>
                    <a:pt x="39" y="24"/>
                  </a:lnTo>
                  <a:lnTo>
                    <a:pt x="39" y="43"/>
                  </a:lnTo>
                  <a:lnTo>
                    <a:pt x="37" y="52"/>
                  </a:lnTo>
                  <a:lnTo>
                    <a:pt x="33" y="60"/>
                  </a:lnTo>
                  <a:lnTo>
                    <a:pt x="27" y="65"/>
                  </a:lnTo>
                  <a:lnTo>
                    <a:pt x="20" y="68"/>
                  </a:lnTo>
                  <a:lnTo>
                    <a:pt x="12" y="65"/>
                  </a:lnTo>
                  <a:lnTo>
                    <a:pt x="6" y="60"/>
                  </a:lnTo>
                  <a:lnTo>
                    <a:pt x="3" y="52"/>
                  </a:lnTo>
                  <a:lnTo>
                    <a:pt x="1" y="43"/>
                  </a:lnTo>
                  <a:lnTo>
                    <a:pt x="0" y="34"/>
                  </a:lnTo>
                  <a:lnTo>
                    <a:pt x="1" y="24"/>
                  </a:lnTo>
                  <a:lnTo>
                    <a:pt x="3" y="16"/>
                  </a:lnTo>
                  <a:lnTo>
                    <a:pt x="6" y="8"/>
                  </a:lnTo>
                  <a:lnTo>
                    <a:pt x="12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81" name="Freeform 33"/>
            <p:cNvSpPr>
              <a:spLocks/>
            </p:cNvSpPr>
            <p:nvPr/>
          </p:nvSpPr>
          <p:spPr bwMode="auto">
            <a:xfrm>
              <a:off x="1917700" y="3429000"/>
              <a:ext cx="23813" cy="444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0"/>
                </a:cxn>
                <a:cxn ang="0">
                  <a:pos x="12" y="5"/>
                </a:cxn>
                <a:cxn ang="0">
                  <a:pos x="14" y="8"/>
                </a:cxn>
                <a:cxn ang="0">
                  <a:pos x="15" y="12"/>
                </a:cxn>
                <a:cxn ang="0">
                  <a:pos x="12" y="19"/>
                </a:cxn>
                <a:cxn ang="0">
                  <a:pos x="10" y="22"/>
                </a:cxn>
                <a:cxn ang="0">
                  <a:pos x="7" y="24"/>
                </a:cxn>
                <a:cxn ang="0">
                  <a:pos x="5" y="27"/>
                </a:cxn>
                <a:cxn ang="0">
                  <a:pos x="1" y="28"/>
                </a:cxn>
                <a:cxn ang="0">
                  <a:pos x="0" y="26"/>
                </a:cxn>
                <a:cxn ang="0">
                  <a:pos x="4" y="23"/>
                </a:cxn>
                <a:cxn ang="0">
                  <a:pos x="6" y="21"/>
                </a:cxn>
                <a:cxn ang="0">
                  <a:pos x="8" y="18"/>
                </a:cxn>
                <a:cxn ang="0">
                  <a:pos x="8" y="12"/>
                </a:cxn>
                <a:cxn ang="0">
                  <a:pos x="4" y="8"/>
                </a:cxn>
                <a:cxn ang="0">
                  <a:pos x="1" y="7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2" y="0"/>
                </a:cxn>
              </a:cxnLst>
              <a:rect l="0" t="0" r="r" b="b"/>
              <a:pathLst>
                <a:path w="15" h="28">
                  <a:moveTo>
                    <a:pt x="2" y="0"/>
                  </a:moveTo>
                  <a:lnTo>
                    <a:pt x="8" y="0"/>
                  </a:lnTo>
                  <a:lnTo>
                    <a:pt x="12" y="5"/>
                  </a:lnTo>
                  <a:lnTo>
                    <a:pt x="14" y="8"/>
                  </a:lnTo>
                  <a:lnTo>
                    <a:pt x="15" y="12"/>
                  </a:lnTo>
                  <a:lnTo>
                    <a:pt x="12" y="19"/>
                  </a:lnTo>
                  <a:lnTo>
                    <a:pt x="10" y="22"/>
                  </a:lnTo>
                  <a:lnTo>
                    <a:pt x="7" y="24"/>
                  </a:lnTo>
                  <a:lnTo>
                    <a:pt x="5" y="27"/>
                  </a:lnTo>
                  <a:lnTo>
                    <a:pt x="1" y="28"/>
                  </a:lnTo>
                  <a:lnTo>
                    <a:pt x="0" y="26"/>
                  </a:lnTo>
                  <a:lnTo>
                    <a:pt x="4" y="23"/>
                  </a:lnTo>
                  <a:lnTo>
                    <a:pt x="6" y="21"/>
                  </a:lnTo>
                  <a:lnTo>
                    <a:pt x="8" y="18"/>
                  </a:lnTo>
                  <a:lnTo>
                    <a:pt x="8" y="12"/>
                  </a:lnTo>
                  <a:lnTo>
                    <a:pt x="4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82" name="Freeform 34"/>
            <p:cNvSpPr>
              <a:spLocks noEditPoints="1"/>
            </p:cNvSpPr>
            <p:nvPr/>
          </p:nvSpPr>
          <p:spPr bwMode="auto">
            <a:xfrm>
              <a:off x="1952625" y="3346450"/>
              <a:ext cx="63500" cy="107950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15" y="6"/>
                </a:cxn>
                <a:cxn ang="0">
                  <a:pos x="11" y="13"/>
                </a:cxn>
                <a:cxn ang="0">
                  <a:pos x="9" y="23"/>
                </a:cxn>
                <a:cxn ang="0">
                  <a:pos x="9" y="44"/>
                </a:cxn>
                <a:cxn ang="0">
                  <a:pos x="11" y="54"/>
                </a:cxn>
                <a:cxn ang="0">
                  <a:pos x="15" y="62"/>
                </a:cxn>
                <a:cxn ang="0">
                  <a:pos x="20" y="64"/>
                </a:cxn>
                <a:cxn ang="0">
                  <a:pos x="26" y="62"/>
                </a:cxn>
                <a:cxn ang="0">
                  <a:pos x="29" y="54"/>
                </a:cxn>
                <a:cxn ang="0">
                  <a:pos x="31" y="45"/>
                </a:cxn>
                <a:cxn ang="0">
                  <a:pos x="31" y="23"/>
                </a:cxn>
                <a:cxn ang="0">
                  <a:pos x="29" y="13"/>
                </a:cxn>
                <a:cxn ang="0">
                  <a:pos x="26" y="6"/>
                </a:cxn>
                <a:cxn ang="0">
                  <a:pos x="20" y="3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8"/>
                </a:cxn>
                <a:cxn ang="0">
                  <a:pos x="38" y="16"/>
                </a:cxn>
                <a:cxn ang="0">
                  <a:pos x="39" y="24"/>
                </a:cxn>
                <a:cxn ang="0">
                  <a:pos x="40" y="34"/>
                </a:cxn>
                <a:cxn ang="0">
                  <a:pos x="38" y="52"/>
                </a:cxn>
                <a:cxn ang="0">
                  <a:pos x="34" y="60"/>
                </a:cxn>
                <a:cxn ang="0">
                  <a:pos x="28" y="65"/>
                </a:cxn>
                <a:cxn ang="0">
                  <a:pos x="20" y="68"/>
                </a:cxn>
                <a:cxn ang="0">
                  <a:pos x="13" y="65"/>
                </a:cxn>
                <a:cxn ang="0">
                  <a:pos x="7" y="60"/>
                </a:cxn>
                <a:cxn ang="0">
                  <a:pos x="4" y="52"/>
                </a:cxn>
                <a:cxn ang="0">
                  <a:pos x="1" y="43"/>
                </a:cxn>
                <a:cxn ang="0">
                  <a:pos x="0" y="34"/>
                </a:cxn>
                <a:cxn ang="0">
                  <a:pos x="1" y="24"/>
                </a:cxn>
                <a:cxn ang="0">
                  <a:pos x="4" y="16"/>
                </a:cxn>
                <a:cxn ang="0">
                  <a:pos x="7" y="8"/>
                </a:cxn>
                <a:cxn ang="0">
                  <a:pos x="13" y="2"/>
                </a:cxn>
                <a:cxn ang="0">
                  <a:pos x="20" y="0"/>
                </a:cxn>
              </a:cxnLst>
              <a:rect l="0" t="0" r="r" b="b"/>
              <a:pathLst>
                <a:path w="40" h="68">
                  <a:moveTo>
                    <a:pt x="20" y="3"/>
                  </a:moveTo>
                  <a:lnTo>
                    <a:pt x="15" y="6"/>
                  </a:lnTo>
                  <a:lnTo>
                    <a:pt x="11" y="13"/>
                  </a:lnTo>
                  <a:lnTo>
                    <a:pt x="9" y="23"/>
                  </a:lnTo>
                  <a:lnTo>
                    <a:pt x="9" y="44"/>
                  </a:lnTo>
                  <a:lnTo>
                    <a:pt x="11" y="54"/>
                  </a:lnTo>
                  <a:lnTo>
                    <a:pt x="15" y="62"/>
                  </a:lnTo>
                  <a:lnTo>
                    <a:pt x="20" y="64"/>
                  </a:lnTo>
                  <a:lnTo>
                    <a:pt x="26" y="62"/>
                  </a:lnTo>
                  <a:lnTo>
                    <a:pt x="29" y="54"/>
                  </a:lnTo>
                  <a:lnTo>
                    <a:pt x="31" y="45"/>
                  </a:lnTo>
                  <a:lnTo>
                    <a:pt x="31" y="23"/>
                  </a:lnTo>
                  <a:lnTo>
                    <a:pt x="29" y="13"/>
                  </a:lnTo>
                  <a:lnTo>
                    <a:pt x="26" y="6"/>
                  </a:lnTo>
                  <a:lnTo>
                    <a:pt x="20" y="3"/>
                  </a:lnTo>
                  <a:close/>
                  <a:moveTo>
                    <a:pt x="20" y="0"/>
                  </a:moveTo>
                  <a:lnTo>
                    <a:pt x="28" y="2"/>
                  </a:lnTo>
                  <a:lnTo>
                    <a:pt x="34" y="8"/>
                  </a:lnTo>
                  <a:lnTo>
                    <a:pt x="38" y="16"/>
                  </a:lnTo>
                  <a:lnTo>
                    <a:pt x="39" y="24"/>
                  </a:lnTo>
                  <a:lnTo>
                    <a:pt x="40" y="34"/>
                  </a:lnTo>
                  <a:lnTo>
                    <a:pt x="38" y="52"/>
                  </a:lnTo>
                  <a:lnTo>
                    <a:pt x="34" y="60"/>
                  </a:lnTo>
                  <a:lnTo>
                    <a:pt x="28" y="65"/>
                  </a:lnTo>
                  <a:lnTo>
                    <a:pt x="20" y="68"/>
                  </a:lnTo>
                  <a:lnTo>
                    <a:pt x="13" y="65"/>
                  </a:lnTo>
                  <a:lnTo>
                    <a:pt x="7" y="60"/>
                  </a:lnTo>
                  <a:lnTo>
                    <a:pt x="4" y="52"/>
                  </a:lnTo>
                  <a:lnTo>
                    <a:pt x="1" y="43"/>
                  </a:lnTo>
                  <a:lnTo>
                    <a:pt x="0" y="34"/>
                  </a:lnTo>
                  <a:lnTo>
                    <a:pt x="1" y="24"/>
                  </a:lnTo>
                  <a:lnTo>
                    <a:pt x="4" y="16"/>
                  </a:lnTo>
                  <a:lnTo>
                    <a:pt x="7" y="8"/>
                  </a:lnTo>
                  <a:lnTo>
                    <a:pt x="13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83" name="Freeform 35"/>
            <p:cNvSpPr>
              <a:spLocks noEditPoints="1"/>
            </p:cNvSpPr>
            <p:nvPr/>
          </p:nvSpPr>
          <p:spPr bwMode="auto">
            <a:xfrm>
              <a:off x="2027238" y="3346450"/>
              <a:ext cx="63500" cy="107950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14" y="6"/>
                </a:cxn>
                <a:cxn ang="0">
                  <a:pos x="11" y="13"/>
                </a:cxn>
                <a:cxn ang="0">
                  <a:pos x="9" y="23"/>
                </a:cxn>
                <a:cxn ang="0">
                  <a:pos x="9" y="34"/>
                </a:cxn>
                <a:cxn ang="0">
                  <a:pos x="11" y="54"/>
                </a:cxn>
                <a:cxn ang="0">
                  <a:pos x="14" y="62"/>
                </a:cxn>
                <a:cxn ang="0">
                  <a:pos x="20" y="64"/>
                </a:cxn>
                <a:cxn ang="0">
                  <a:pos x="26" y="62"/>
                </a:cxn>
                <a:cxn ang="0">
                  <a:pos x="30" y="54"/>
                </a:cxn>
                <a:cxn ang="0">
                  <a:pos x="31" y="45"/>
                </a:cxn>
                <a:cxn ang="0">
                  <a:pos x="32" y="34"/>
                </a:cxn>
                <a:cxn ang="0">
                  <a:pos x="31" y="23"/>
                </a:cxn>
                <a:cxn ang="0">
                  <a:pos x="30" y="13"/>
                </a:cxn>
                <a:cxn ang="0">
                  <a:pos x="25" y="6"/>
                </a:cxn>
                <a:cxn ang="0">
                  <a:pos x="20" y="3"/>
                </a:cxn>
                <a:cxn ang="0">
                  <a:pos x="20" y="0"/>
                </a:cxn>
                <a:cxn ang="0">
                  <a:pos x="27" y="2"/>
                </a:cxn>
                <a:cxn ang="0">
                  <a:pos x="33" y="8"/>
                </a:cxn>
                <a:cxn ang="0">
                  <a:pos x="37" y="16"/>
                </a:cxn>
                <a:cxn ang="0">
                  <a:pos x="40" y="24"/>
                </a:cxn>
                <a:cxn ang="0">
                  <a:pos x="40" y="43"/>
                </a:cxn>
                <a:cxn ang="0">
                  <a:pos x="37" y="52"/>
                </a:cxn>
                <a:cxn ang="0">
                  <a:pos x="33" y="60"/>
                </a:cxn>
                <a:cxn ang="0">
                  <a:pos x="27" y="65"/>
                </a:cxn>
                <a:cxn ang="0">
                  <a:pos x="20" y="68"/>
                </a:cxn>
                <a:cxn ang="0">
                  <a:pos x="12" y="65"/>
                </a:cxn>
                <a:cxn ang="0">
                  <a:pos x="6" y="60"/>
                </a:cxn>
                <a:cxn ang="0">
                  <a:pos x="3" y="52"/>
                </a:cxn>
                <a:cxn ang="0">
                  <a:pos x="1" y="43"/>
                </a:cxn>
                <a:cxn ang="0">
                  <a:pos x="0" y="34"/>
                </a:cxn>
                <a:cxn ang="0">
                  <a:pos x="1" y="24"/>
                </a:cxn>
                <a:cxn ang="0">
                  <a:pos x="3" y="16"/>
                </a:cxn>
                <a:cxn ang="0">
                  <a:pos x="6" y="8"/>
                </a:cxn>
                <a:cxn ang="0">
                  <a:pos x="12" y="2"/>
                </a:cxn>
                <a:cxn ang="0">
                  <a:pos x="20" y="0"/>
                </a:cxn>
              </a:cxnLst>
              <a:rect l="0" t="0" r="r" b="b"/>
              <a:pathLst>
                <a:path w="40" h="68">
                  <a:moveTo>
                    <a:pt x="20" y="3"/>
                  </a:moveTo>
                  <a:lnTo>
                    <a:pt x="14" y="6"/>
                  </a:lnTo>
                  <a:lnTo>
                    <a:pt x="11" y="13"/>
                  </a:lnTo>
                  <a:lnTo>
                    <a:pt x="9" y="23"/>
                  </a:lnTo>
                  <a:lnTo>
                    <a:pt x="9" y="34"/>
                  </a:lnTo>
                  <a:lnTo>
                    <a:pt x="11" y="54"/>
                  </a:lnTo>
                  <a:lnTo>
                    <a:pt x="14" y="62"/>
                  </a:lnTo>
                  <a:lnTo>
                    <a:pt x="20" y="64"/>
                  </a:lnTo>
                  <a:lnTo>
                    <a:pt x="26" y="62"/>
                  </a:lnTo>
                  <a:lnTo>
                    <a:pt x="30" y="54"/>
                  </a:lnTo>
                  <a:lnTo>
                    <a:pt x="31" y="45"/>
                  </a:lnTo>
                  <a:lnTo>
                    <a:pt x="32" y="34"/>
                  </a:lnTo>
                  <a:lnTo>
                    <a:pt x="31" y="23"/>
                  </a:lnTo>
                  <a:lnTo>
                    <a:pt x="30" y="13"/>
                  </a:lnTo>
                  <a:lnTo>
                    <a:pt x="25" y="6"/>
                  </a:lnTo>
                  <a:lnTo>
                    <a:pt x="20" y="3"/>
                  </a:lnTo>
                  <a:close/>
                  <a:moveTo>
                    <a:pt x="20" y="0"/>
                  </a:moveTo>
                  <a:lnTo>
                    <a:pt x="27" y="2"/>
                  </a:lnTo>
                  <a:lnTo>
                    <a:pt x="33" y="8"/>
                  </a:lnTo>
                  <a:lnTo>
                    <a:pt x="37" y="16"/>
                  </a:lnTo>
                  <a:lnTo>
                    <a:pt x="40" y="24"/>
                  </a:lnTo>
                  <a:lnTo>
                    <a:pt x="40" y="43"/>
                  </a:lnTo>
                  <a:lnTo>
                    <a:pt x="37" y="52"/>
                  </a:lnTo>
                  <a:lnTo>
                    <a:pt x="33" y="60"/>
                  </a:lnTo>
                  <a:lnTo>
                    <a:pt x="27" y="65"/>
                  </a:lnTo>
                  <a:lnTo>
                    <a:pt x="20" y="68"/>
                  </a:lnTo>
                  <a:lnTo>
                    <a:pt x="12" y="65"/>
                  </a:lnTo>
                  <a:lnTo>
                    <a:pt x="6" y="60"/>
                  </a:lnTo>
                  <a:lnTo>
                    <a:pt x="3" y="52"/>
                  </a:lnTo>
                  <a:lnTo>
                    <a:pt x="1" y="43"/>
                  </a:lnTo>
                  <a:lnTo>
                    <a:pt x="0" y="34"/>
                  </a:lnTo>
                  <a:lnTo>
                    <a:pt x="1" y="24"/>
                  </a:lnTo>
                  <a:lnTo>
                    <a:pt x="3" y="16"/>
                  </a:lnTo>
                  <a:lnTo>
                    <a:pt x="6" y="8"/>
                  </a:lnTo>
                  <a:lnTo>
                    <a:pt x="12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84" name="Freeform 36"/>
            <p:cNvSpPr>
              <a:spLocks noEditPoints="1"/>
            </p:cNvSpPr>
            <p:nvPr/>
          </p:nvSpPr>
          <p:spPr bwMode="auto">
            <a:xfrm>
              <a:off x="2101850" y="3346450"/>
              <a:ext cx="63500" cy="107950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15" y="6"/>
                </a:cxn>
                <a:cxn ang="0">
                  <a:pos x="11" y="13"/>
                </a:cxn>
                <a:cxn ang="0">
                  <a:pos x="9" y="23"/>
                </a:cxn>
                <a:cxn ang="0">
                  <a:pos x="9" y="44"/>
                </a:cxn>
                <a:cxn ang="0">
                  <a:pos x="11" y="54"/>
                </a:cxn>
                <a:cxn ang="0">
                  <a:pos x="15" y="62"/>
                </a:cxn>
                <a:cxn ang="0">
                  <a:pos x="20" y="64"/>
                </a:cxn>
                <a:cxn ang="0">
                  <a:pos x="26" y="62"/>
                </a:cxn>
                <a:cxn ang="0">
                  <a:pos x="29" y="54"/>
                </a:cxn>
                <a:cxn ang="0">
                  <a:pos x="31" y="45"/>
                </a:cxn>
                <a:cxn ang="0">
                  <a:pos x="31" y="23"/>
                </a:cxn>
                <a:cxn ang="0">
                  <a:pos x="29" y="13"/>
                </a:cxn>
                <a:cxn ang="0">
                  <a:pos x="26" y="6"/>
                </a:cxn>
                <a:cxn ang="0">
                  <a:pos x="20" y="3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3" y="8"/>
                </a:cxn>
                <a:cxn ang="0">
                  <a:pos x="38" y="16"/>
                </a:cxn>
                <a:cxn ang="0">
                  <a:pos x="39" y="24"/>
                </a:cxn>
                <a:cxn ang="0">
                  <a:pos x="40" y="34"/>
                </a:cxn>
                <a:cxn ang="0">
                  <a:pos x="38" y="52"/>
                </a:cxn>
                <a:cxn ang="0">
                  <a:pos x="33" y="60"/>
                </a:cxn>
                <a:cxn ang="0">
                  <a:pos x="28" y="65"/>
                </a:cxn>
                <a:cxn ang="0">
                  <a:pos x="20" y="68"/>
                </a:cxn>
                <a:cxn ang="0">
                  <a:pos x="12" y="65"/>
                </a:cxn>
                <a:cxn ang="0">
                  <a:pos x="7" y="60"/>
                </a:cxn>
                <a:cxn ang="0">
                  <a:pos x="4" y="52"/>
                </a:cxn>
                <a:cxn ang="0">
                  <a:pos x="1" y="43"/>
                </a:cxn>
                <a:cxn ang="0">
                  <a:pos x="0" y="34"/>
                </a:cxn>
                <a:cxn ang="0">
                  <a:pos x="1" y="24"/>
                </a:cxn>
                <a:cxn ang="0">
                  <a:pos x="4" y="16"/>
                </a:cxn>
                <a:cxn ang="0">
                  <a:pos x="7" y="8"/>
                </a:cxn>
                <a:cxn ang="0">
                  <a:pos x="12" y="2"/>
                </a:cxn>
                <a:cxn ang="0">
                  <a:pos x="20" y="0"/>
                </a:cxn>
              </a:cxnLst>
              <a:rect l="0" t="0" r="r" b="b"/>
              <a:pathLst>
                <a:path w="40" h="68">
                  <a:moveTo>
                    <a:pt x="20" y="3"/>
                  </a:moveTo>
                  <a:lnTo>
                    <a:pt x="15" y="6"/>
                  </a:lnTo>
                  <a:lnTo>
                    <a:pt x="11" y="13"/>
                  </a:lnTo>
                  <a:lnTo>
                    <a:pt x="9" y="23"/>
                  </a:lnTo>
                  <a:lnTo>
                    <a:pt x="9" y="44"/>
                  </a:lnTo>
                  <a:lnTo>
                    <a:pt x="11" y="54"/>
                  </a:lnTo>
                  <a:lnTo>
                    <a:pt x="15" y="62"/>
                  </a:lnTo>
                  <a:lnTo>
                    <a:pt x="20" y="64"/>
                  </a:lnTo>
                  <a:lnTo>
                    <a:pt x="26" y="62"/>
                  </a:lnTo>
                  <a:lnTo>
                    <a:pt x="29" y="54"/>
                  </a:lnTo>
                  <a:lnTo>
                    <a:pt x="31" y="45"/>
                  </a:lnTo>
                  <a:lnTo>
                    <a:pt x="31" y="23"/>
                  </a:lnTo>
                  <a:lnTo>
                    <a:pt x="29" y="13"/>
                  </a:lnTo>
                  <a:lnTo>
                    <a:pt x="26" y="6"/>
                  </a:lnTo>
                  <a:lnTo>
                    <a:pt x="20" y="3"/>
                  </a:lnTo>
                  <a:close/>
                  <a:moveTo>
                    <a:pt x="20" y="0"/>
                  </a:moveTo>
                  <a:lnTo>
                    <a:pt x="28" y="2"/>
                  </a:lnTo>
                  <a:lnTo>
                    <a:pt x="33" y="8"/>
                  </a:lnTo>
                  <a:lnTo>
                    <a:pt x="38" y="16"/>
                  </a:lnTo>
                  <a:lnTo>
                    <a:pt x="39" y="24"/>
                  </a:lnTo>
                  <a:lnTo>
                    <a:pt x="40" y="34"/>
                  </a:lnTo>
                  <a:lnTo>
                    <a:pt x="38" y="52"/>
                  </a:lnTo>
                  <a:lnTo>
                    <a:pt x="33" y="60"/>
                  </a:lnTo>
                  <a:lnTo>
                    <a:pt x="28" y="65"/>
                  </a:lnTo>
                  <a:lnTo>
                    <a:pt x="20" y="68"/>
                  </a:lnTo>
                  <a:lnTo>
                    <a:pt x="12" y="65"/>
                  </a:lnTo>
                  <a:lnTo>
                    <a:pt x="7" y="60"/>
                  </a:lnTo>
                  <a:lnTo>
                    <a:pt x="4" y="52"/>
                  </a:lnTo>
                  <a:lnTo>
                    <a:pt x="1" y="43"/>
                  </a:lnTo>
                  <a:lnTo>
                    <a:pt x="0" y="34"/>
                  </a:lnTo>
                  <a:lnTo>
                    <a:pt x="1" y="24"/>
                  </a:lnTo>
                  <a:lnTo>
                    <a:pt x="4" y="16"/>
                  </a:lnTo>
                  <a:lnTo>
                    <a:pt x="7" y="8"/>
                  </a:lnTo>
                  <a:lnTo>
                    <a:pt x="12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1768475" y="3732213"/>
            <a:ext cx="396875" cy="127000"/>
            <a:chOff x="1768475" y="3732213"/>
            <a:chExt cx="396875" cy="127000"/>
          </a:xfrm>
        </p:grpSpPr>
        <p:sp>
          <p:nvSpPr>
            <p:cNvPr id="2085" name="Freeform 37"/>
            <p:cNvSpPr>
              <a:spLocks/>
            </p:cNvSpPr>
            <p:nvPr/>
          </p:nvSpPr>
          <p:spPr bwMode="auto">
            <a:xfrm>
              <a:off x="1768475" y="3735388"/>
              <a:ext cx="60325" cy="10477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5" y="0"/>
                </a:cxn>
                <a:cxn ang="0">
                  <a:pos x="33" y="7"/>
                </a:cxn>
                <a:cxn ang="0">
                  <a:pos x="10" y="7"/>
                </a:cxn>
                <a:cxn ang="0">
                  <a:pos x="8" y="25"/>
                </a:cxn>
                <a:cxn ang="0">
                  <a:pos x="11" y="24"/>
                </a:cxn>
                <a:cxn ang="0">
                  <a:pos x="16" y="23"/>
                </a:cxn>
                <a:cxn ang="0">
                  <a:pos x="19" y="22"/>
                </a:cxn>
                <a:cxn ang="0">
                  <a:pos x="27" y="24"/>
                </a:cxn>
                <a:cxn ang="0">
                  <a:pos x="33" y="28"/>
                </a:cxn>
                <a:cxn ang="0">
                  <a:pos x="37" y="34"/>
                </a:cxn>
                <a:cxn ang="0">
                  <a:pos x="38" y="40"/>
                </a:cxn>
                <a:cxn ang="0">
                  <a:pos x="36" y="50"/>
                </a:cxn>
                <a:cxn ang="0">
                  <a:pos x="29" y="58"/>
                </a:cxn>
                <a:cxn ang="0">
                  <a:pos x="20" y="64"/>
                </a:cxn>
                <a:cxn ang="0">
                  <a:pos x="11" y="66"/>
                </a:cxn>
                <a:cxn ang="0">
                  <a:pos x="7" y="66"/>
                </a:cxn>
                <a:cxn ang="0">
                  <a:pos x="4" y="64"/>
                </a:cxn>
                <a:cxn ang="0">
                  <a:pos x="1" y="63"/>
                </a:cxn>
                <a:cxn ang="0">
                  <a:pos x="0" y="60"/>
                </a:cxn>
                <a:cxn ang="0">
                  <a:pos x="0" y="59"/>
                </a:cxn>
                <a:cxn ang="0">
                  <a:pos x="1" y="57"/>
                </a:cxn>
                <a:cxn ang="0">
                  <a:pos x="3" y="56"/>
                </a:cxn>
                <a:cxn ang="0">
                  <a:pos x="5" y="55"/>
                </a:cxn>
                <a:cxn ang="0">
                  <a:pos x="8" y="58"/>
                </a:cxn>
                <a:cxn ang="0">
                  <a:pos x="10" y="59"/>
                </a:cxn>
                <a:cxn ang="0">
                  <a:pos x="14" y="60"/>
                </a:cxn>
                <a:cxn ang="0">
                  <a:pos x="21" y="60"/>
                </a:cxn>
                <a:cxn ang="0">
                  <a:pos x="24" y="58"/>
                </a:cxn>
                <a:cxn ang="0">
                  <a:pos x="27" y="56"/>
                </a:cxn>
                <a:cxn ang="0">
                  <a:pos x="28" y="53"/>
                </a:cxn>
                <a:cxn ang="0">
                  <a:pos x="30" y="49"/>
                </a:cxn>
                <a:cxn ang="0">
                  <a:pos x="30" y="45"/>
                </a:cxn>
                <a:cxn ang="0">
                  <a:pos x="28" y="36"/>
                </a:cxn>
                <a:cxn ang="0">
                  <a:pos x="26" y="33"/>
                </a:cxn>
                <a:cxn ang="0">
                  <a:pos x="19" y="28"/>
                </a:cxn>
                <a:cxn ang="0">
                  <a:pos x="9" y="28"/>
                </a:cxn>
                <a:cxn ang="0">
                  <a:pos x="6" y="29"/>
                </a:cxn>
                <a:cxn ang="0">
                  <a:pos x="4" y="30"/>
                </a:cxn>
                <a:cxn ang="0">
                  <a:pos x="7" y="0"/>
                </a:cxn>
              </a:cxnLst>
              <a:rect l="0" t="0" r="r" b="b"/>
              <a:pathLst>
                <a:path w="38" h="66">
                  <a:moveTo>
                    <a:pt x="7" y="0"/>
                  </a:moveTo>
                  <a:lnTo>
                    <a:pt x="35" y="0"/>
                  </a:lnTo>
                  <a:lnTo>
                    <a:pt x="33" y="7"/>
                  </a:lnTo>
                  <a:lnTo>
                    <a:pt x="10" y="7"/>
                  </a:lnTo>
                  <a:lnTo>
                    <a:pt x="8" y="25"/>
                  </a:lnTo>
                  <a:lnTo>
                    <a:pt x="11" y="24"/>
                  </a:lnTo>
                  <a:lnTo>
                    <a:pt x="16" y="23"/>
                  </a:lnTo>
                  <a:lnTo>
                    <a:pt x="19" y="22"/>
                  </a:lnTo>
                  <a:lnTo>
                    <a:pt x="27" y="24"/>
                  </a:lnTo>
                  <a:lnTo>
                    <a:pt x="33" y="28"/>
                  </a:lnTo>
                  <a:lnTo>
                    <a:pt x="37" y="34"/>
                  </a:lnTo>
                  <a:lnTo>
                    <a:pt x="38" y="40"/>
                  </a:lnTo>
                  <a:lnTo>
                    <a:pt x="36" y="50"/>
                  </a:lnTo>
                  <a:lnTo>
                    <a:pt x="29" y="58"/>
                  </a:lnTo>
                  <a:lnTo>
                    <a:pt x="20" y="64"/>
                  </a:lnTo>
                  <a:lnTo>
                    <a:pt x="11" y="66"/>
                  </a:lnTo>
                  <a:lnTo>
                    <a:pt x="7" y="66"/>
                  </a:lnTo>
                  <a:lnTo>
                    <a:pt x="4" y="64"/>
                  </a:lnTo>
                  <a:lnTo>
                    <a:pt x="1" y="63"/>
                  </a:lnTo>
                  <a:lnTo>
                    <a:pt x="0" y="60"/>
                  </a:lnTo>
                  <a:lnTo>
                    <a:pt x="0" y="59"/>
                  </a:lnTo>
                  <a:lnTo>
                    <a:pt x="1" y="57"/>
                  </a:lnTo>
                  <a:lnTo>
                    <a:pt x="3" y="56"/>
                  </a:lnTo>
                  <a:lnTo>
                    <a:pt x="5" y="55"/>
                  </a:lnTo>
                  <a:lnTo>
                    <a:pt x="8" y="58"/>
                  </a:lnTo>
                  <a:lnTo>
                    <a:pt x="10" y="59"/>
                  </a:lnTo>
                  <a:lnTo>
                    <a:pt x="14" y="60"/>
                  </a:lnTo>
                  <a:lnTo>
                    <a:pt x="21" y="60"/>
                  </a:lnTo>
                  <a:lnTo>
                    <a:pt x="24" y="58"/>
                  </a:lnTo>
                  <a:lnTo>
                    <a:pt x="27" y="56"/>
                  </a:lnTo>
                  <a:lnTo>
                    <a:pt x="28" y="53"/>
                  </a:lnTo>
                  <a:lnTo>
                    <a:pt x="30" y="49"/>
                  </a:lnTo>
                  <a:lnTo>
                    <a:pt x="30" y="45"/>
                  </a:lnTo>
                  <a:lnTo>
                    <a:pt x="28" y="36"/>
                  </a:lnTo>
                  <a:lnTo>
                    <a:pt x="26" y="33"/>
                  </a:lnTo>
                  <a:lnTo>
                    <a:pt x="19" y="28"/>
                  </a:lnTo>
                  <a:lnTo>
                    <a:pt x="9" y="28"/>
                  </a:lnTo>
                  <a:lnTo>
                    <a:pt x="6" y="29"/>
                  </a:lnTo>
                  <a:lnTo>
                    <a:pt x="4" y="3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86" name="Freeform 38"/>
            <p:cNvSpPr>
              <a:spLocks noEditPoints="1"/>
            </p:cNvSpPr>
            <p:nvPr/>
          </p:nvSpPr>
          <p:spPr bwMode="auto">
            <a:xfrm>
              <a:off x="1841500" y="3732213"/>
              <a:ext cx="61913" cy="107950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14" y="6"/>
                </a:cxn>
                <a:cxn ang="0">
                  <a:pos x="11" y="14"/>
                </a:cxn>
                <a:cxn ang="0">
                  <a:pos x="8" y="24"/>
                </a:cxn>
                <a:cxn ang="0">
                  <a:pos x="8" y="35"/>
                </a:cxn>
                <a:cxn ang="0">
                  <a:pos x="11" y="55"/>
                </a:cxn>
                <a:cxn ang="0">
                  <a:pos x="14" y="62"/>
                </a:cxn>
                <a:cxn ang="0">
                  <a:pos x="20" y="65"/>
                </a:cxn>
                <a:cxn ang="0">
                  <a:pos x="26" y="62"/>
                </a:cxn>
                <a:cxn ang="0">
                  <a:pos x="29" y="55"/>
                </a:cxn>
                <a:cxn ang="0">
                  <a:pos x="31" y="46"/>
                </a:cxn>
                <a:cxn ang="0">
                  <a:pos x="32" y="35"/>
                </a:cxn>
                <a:cxn ang="0">
                  <a:pos x="31" y="24"/>
                </a:cxn>
                <a:cxn ang="0">
                  <a:pos x="29" y="14"/>
                </a:cxn>
                <a:cxn ang="0">
                  <a:pos x="25" y="6"/>
                </a:cxn>
                <a:cxn ang="0">
                  <a:pos x="20" y="4"/>
                </a:cxn>
                <a:cxn ang="0">
                  <a:pos x="20" y="0"/>
                </a:cxn>
                <a:cxn ang="0">
                  <a:pos x="27" y="3"/>
                </a:cxn>
                <a:cxn ang="0">
                  <a:pos x="33" y="8"/>
                </a:cxn>
                <a:cxn ang="0">
                  <a:pos x="37" y="16"/>
                </a:cxn>
                <a:cxn ang="0">
                  <a:pos x="39" y="25"/>
                </a:cxn>
                <a:cxn ang="0">
                  <a:pos x="39" y="44"/>
                </a:cxn>
                <a:cxn ang="0">
                  <a:pos x="37" y="52"/>
                </a:cxn>
                <a:cxn ang="0">
                  <a:pos x="33" y="60"/>
                </a:cxn>
                <a:cxn ang="0">
                  <a:pos x="27" y="66"/>
                </a:cxn>
                <a:cxn ang="0">
                  <a:pos x="20" y="68"/>
                </a:cxn>
                <a:cxn ang="0">
                  <a:pos x="12" y="66"/>
                </a:cxn>
                <a:cxn ang="0">
                  <a:pos x="6" y="60"/>
                </a:cxn>
                <a:cxn ang="0">
                  <a:pos x="3" y="52"/>
                </a:cxn>
                <a:cxn ang="0">
                  <a:pos x="1" y="44"/>
                </a:cxn>
                <a:cxn ang="0">
                  <a:pos x="0" y="35"/>
                </a:cxn>
                <a:cxn ang="0">
                  <a:pos x="1" y="25"/>
                </a:cxn>
                <a:cxn ang="0">
                  <a:pos x="3" y="16"/>
                </a:cxn>
                <a:cxn ang="0">
                  <a:pos x="6" y="8"/>
                </a:cxn>
                <a:cxn ang="0">
                  <a:pos x="12" y="3"/>
                </a:cxn>
                <a:cxn ang="0">
                  <a:pos x="20" y="0"/>
                </a:cxn>
              </a:cxnLst>
              <a:rect l="0" t="0" r="r" b="b"/>
              <a:pathLst>
                <a:path w="39" h="68">
                  <a:moveTo>
                    <a:pt x="20" y="4"/>
                  </a:moveTo>
                  <a:lnTo>
                    <a:pt x="14" y="6"/>
                  </a:lnTo>
                  <a:lnTo>
                    <a:pt x="11" y="14"/>
                  </a:lnTo>
                  <a:lnTo>
                    <a:pt x="8" y="24"/>
                  </a:lnTo>
                  <a:lnTo>
                    <a:pt x="8" y="35"/>
                  </a:lnTo>
                  <a:lnTo>
                    <a:pt x="11" y="55"/>
                  </a:lnTo>
                  <a:lnTo>
                    <a:pt x="14" y="62"/>
                  </a:lnTo>
                  <a:lnTo>
                    <a:pt x="20" y="65"/>
                  </a:lnTo>
                  <a:lnTo>
                    <a:pt x="26" y="62"/>
                  </a:lnTo>
                  <a:lnTo>
                    <a:pt x="29" y="55"/>
                  </a:lnTo>
                  <a:lnTo>
                    <a:pt x="31" y="46"/>
                  </a:lnTo>
                  <a:lnTo>
                    <a:pt x="32" y="35"/>
                  </a:lnTo>
                  <a:lnTo>
                    <a:pt x="31" y="24"/>
                  </a:lnTo>
                  <a:lnTo>
                    <a:pt x="29" y="14"/>
                  </a:lnTo>
                  <a:lnTo>
                    <a:pt x="25" y="6"/>
                  </a:lnTo>
                  <a:lnTo>
                    <a:pt x="20" y="4"/>
                  </a:lnTo>
                  <a:close/>
                  <a:moveTo>
                    <a:pt x="20" y="0"/>
                  </a:moveTo>
                  <a:lnTo>
                    <a:pt x="27" y="3"/>
                  </a:lnTo>
                  <a:lnTo>
                    <a:pt x="33" y="8"/>
                  </a:lnTo>
                  <a:lnTo>
                    <a:pt x="37" y="16"/>
                  </a:lnTo>
                  <a:lnTo>
                    <a:pt x="39" y="25"/>
                  </a:lnTo>
                  <a:lnTo>
                    <a:pt x="39" y="44"/>
                  </a:lnTo>
                  <a:lnTo>
                    <a:pt x="37" y="52"/>
                  </a:lnTo>
                  <a:lnTo>
                    <a:pt x="33" y="60"/>
                  </a:lnTo>
                  <a:lnTo>
                    <a:pt x="27" y="66"/>
                  </a:lnTo>
                  <a:lnTo>
                    <a:pt x="20" y="68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3" y="52"/>
                  </a:lnTo>
                  <a:lnTo>
                    <a:pt x="1" y="44"/>
                  </a:lnTo>
                  <a:lnTo>
                    <a:pt x="0" y="35"/>
                  </a:lnTo>
                  <a:lnTo>
                    <a:pt x="1" y="25"/>
                  </a:lnTo>
                  <a:lnTo>
                    <a:pt x="3" y="16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87" name="Freeform 39"/>
            <p:cNvSpPr>
              <a:spLocks/>
            </p:cNvSpPr>
            <p:nvPr/>
          </p:nvSpPr>
          <p:spPr bwMode="auto">
            <a:xfrm>
              <a:off x="1917700" y="3814763"/>
              <a:ext cx="23813" cy="444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0"/>
                </a:cxn>
                <a:cxn ang="0">
                  <a:pos x="12" y="5"/>
                </a:cxn>
                <a:cxn ang="0">
                  <a:pos x="14" y="8"/>
                </a:cxn>
                <a:cxn ang="0">
                  <a:pos x="15" y="13"/>
                </a:cxn>
                <a:cxn ang="0">
                  <a:pos x="12" y="19"/>
                </a:cxn>
                <a:cxn ang="0">
                  <a:pos x="10" y="23"/>
                </a:cxn>
                <a:cxn ang="0">
                  <a:pos x="7" y="25"/>
                </a:cxn>
                <a:cxn ang="0">
                  <a:pos x="5" y="27"/>
                </a:cxn>
                <a:cxn ang="0">
                  <a:pos x="1" y="28"/>
                </a:cxn>
                <a:cxn ang="0">
                  <a:pos x="0" y="26"/>
                </a:cxn>
                <a:cxn ang="0">
                  <a:pos x="4" y="24"/>
                </a:cxn>
                <a:cxn ang="0">
                  <a:pos x="6" y="21"/>
                </a:cxn>
                <a:cxn ang="0">
                  <a:pos x="8" y="18"/>
                </a:cxn>
                <a:cxn ang="0">
                  <a:pos x="8" y="13"/>
                </a:cxn>
                <a:cxn ang="0">
                  <a:pos x="4" y="8"/>
                </a:cxn>
                <a:cxn ang="0">
                  <a:pos x="1" y="7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2" y="0"/>
                </a:cxn>
              </a:cxnLst>
              <a:rect l="0" t="0" r="r" b="b"/>
              <a:pathLst>
                <a:path w="15" h="28">
                  <a:moveTo>
                    <a:pt x="2" y="0"/>
                  </a:moveTo>
                  <a:lnTo>
                    <a:pt x="8" y="0"/>
                  </a:lnTo>
                  <a:lnTo>
                    <a:pt x="12" y="5"/>
                  </a:lnTo>
                  <a:lnTo>
                    <a:pt x="14" y="8"/>
                  </a:lnTo>
                  <a:lnTo>
                    <a:pt x="15" y="13"/>
                  </a:lnTo>
                  <a:lnTo>
                    <a:pt x="12" y="19"/>
                  </a:lnTo>
                  <a:lnTo>
                    <a:pt x="10" y="23"/>
                  </a:lnTo>
                  <a:lnTo>
                    <a:pt x="7" y="25"/>
                  </a:lnTo>
                  <a:lnTo>
                    <a:pt x="5" y="27"/>
                  </a:lnTo>
                  <a:lnTo>
                    <a:pt x="1" y="28"/>
                  </a:lnTo>
                  <a:lnTo>
                    <a:pt x="0" y="26"/>
                  </a:lnTo>
                  <a:lnTo>
                    <a:pt x="4" y="24"/>
                  </a:lnTo>
                  <a:lnTo>
                    <a:pt x="6" y="21"/>
                  </a:lnTo>
                  <a:lnTo>
                    <a:pt x="8" y="18"/>
                  </a:lnTo>
                  <a:lnTo>
                    <a:pt x="8" y="13"/>
                  </a:lnTo>
                  <a:lnTo>
                    <a:pt x="4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88" name="Freeform 40"/>
            <p:cNvSpPr>
              <a:spLocks noEditPoints="1"/>
            </p:cNvSpPr>
            <p:nvPr/>
          </p:nvSpPr>
          <p:spPr bwMode="auto">
            <a:xfrm>
              <a:off x="1952625" y="3732213"/>
              <a:ext cx="63500" cy="107950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15" y="6"/>
                </a:cxn>
                <a:cxn ang="0">
                  <a:pos x="11" y="14"/>
                </a:cxn>
                <a:cxn ang="0">
                  <a:pos x="9" y="24"/>
                </a:cxn>
                <a:cxn ang="0">
                  <a:pos x="9" y="45"/>
                </a:cxn>
                <a:cxn ang="0">
                  <a:pos x="11" y="55"/>
                </a:cxn>
                <a:cxn ang="0">
                  <a:pos x="15" y="62"/>
                </a:cxn>
                <a:cxn ang="0">
                  <a:pos x="20" y="65"/>
                </a:cxn>
                <a:cxn ang="0">
                  <a:pos x="26" y="62"/>
                </a:cxn>
                <a:cxn ang="0">
                  <a:pos x="29" y="55"/>
                </a:cxn>
                <a:cxn ang="0">
                  <a:pos x="31" y="46"/>
                </a:cxn>
                <a:cxn ang="0">
                  <a:pos x="31" y="24"/>
                </a:cxn>
                <a:cxn ang="0">
                  <a:pos x="29" y="14"/>
                </a:cxn>
                <a:cxn ang="0">
                  <a:pos x="26" y="6"/>
                </a:cxn>
                <a:cxn ang="0">
                  <a:pos x="20" y="4"/>
                </a:cxn>
                <a:cxn ang="0">
                  <a:pos x="20" y="0"/>
                </a:cxn>
                <a:cxn ang="0">
                  <a:pos x="28" y="3"/>
                </a:cxn>
                <a:cxn ang="0">
                  <a:pos x="34" y="8"/>
                </a:cxn>
                <a:cxn ang="0">
                  <a:pos x="38" y="16"/>
                </a:cxn>
                <a:cxn ang="0">
                  <a:pos x="39" y="25"/>
                </a:cxn>
                <a:cxn ang="0">
                  <a:pos x="40" y="35"/>
                </a:cxn>
                <a:cxn ang="0">
                  <a:pos x="38" y="52"/>
                </a:cxn>
                <a:cxn ang="0">
                  <a:pos x="34" y="60"/>
                </a:cxn>
                <a:cxn ang="0">
                  <a:pos x="28" y="66"/>
                </a:cxn>
                <a:cxn ang="0">
                  <a:pos x="20" y="68"/>
                </a:cxn>
                <a:cxn ang="0">
                  <a:pos x="13" y="66"/>
                </a:cxn>
                <a:cxn ang="0">
                  <a:pos x="7" y="60"/>
                </a:cxn>
                <a:cxn ang="0">
                  <a:pos x="4" y="52"/>
                </a:cxn>
                <a:cxn ang="0">
                  <a:pos x="1" y="44"/>
                </a:cxn>
                <a:cxn ang="0">
                  <a:pos x="0" y="35"/>
                </a:cxn>
                <a:cxn ang="0">
                  <a:pos x="1" y="25"/>
                </a:cxn>
                <a:cxn ang="0">
                  <a:pos x="4" y="16"/>
                </a:cxn>
                <a:cxn ang="0">
                  <a:pos x="7" y="8"/>
                </a:cxn>
                <a:cxn ang="0">
                  <a:pos x="13" y="3"/>
                </a:cxn>
                <a:cxn ang="0">
                  <a:pos x="20" y="0"/>
                </a:cxn>
              </a:cxnLst>
              <a:rect l="0" t="0" r="r" b="b"/>
              <a:pathLst>
                <a:path w="40" h="68">
                  <a:moveTo>
                    <a:pt x="20" y="4"/>
                  </a:moveTo>
                  <a:lnTo>
                    <a:pt x="15" y="6"/>
                  </a:lnTo>
                  <a:lnTo>
                    <a:pt x="11" y="14"/>
                  </a:lnTo>
                  <a:lnTo>
                    <a:pt x="9" y="24"/>
                  </a:lnTo>
                  <a:lnTo>
                    <a:pt x="9" y="45"/>
                  </a:lnTo>
                  <a:lnTo>
                    <a:pt x="11" y="55"/>
                  </a:lnTo>
                  <a:lnTo>
                    <a:pt x="15" y="62"/>
                  </a:lnTo>
                  <a:lnTo>
                    <a:pt x="20" y="65"/>
                  </a:lnTo>
                  <a:lnTo>
                    <a:pt x="26" y="62"/>
                  </a:lnTo>
                  <a:lnTo>
                    <a:pt x="29" y="55"/>
                  </a:lnTo>
                  <a:lnTo>
                    <a:pt x="31" y="46"/>
                  </a:lnTo>
                  <a:lnTo>
                    <a:pt x="31" y="24"/>
                  </a:lnTo>
                  <a:lnTo>
                    <a:pt x="29" y="14"/>
                  </a:lnTo>
                  <a:lnTo>
                    <a:pt x="26" y="6"/>
                  </a:lnTo>
                  <a:lnTo>
                    <a:pt x="20" y="4"/>
                  </a:lnTo>
                  <a:close/>
                  <a:moveTo>
                    <a:pt x="20" y="0"/>
                  </a:moveTo>
                  <a:lnTo>
                    <a:pt x="28" y="3"/>
                  </a:lnTo>
                  <a:lnTo>
                    <a:pt x="34" y="8"/>
                  </a:lnTo>
                  <a:lnTo>
                    <a:pt x="38" y="16"/>
                  </a:lnTo>
                  <a:lnTo>
                    <a:pt x="39" y="25"/>
                  </a:lnTo>
                  <a:lnTo>
                    <a:pt x="40" y="35"/>
                  </a:lnTo>
                  <a:lnTo>
                    <a:pt x="38" y="52"/>
                  </a:lnTo>
                  <a:lnTo>
                    <a:pt x="34" y="60"/>
                  </a:lnTo>
                  <a:lnTo>
                    <a:pt x="28" y="66"/>
                  </a:lnTo>
                  <a:lnTo>
                    <a:pt x="20" y="68"/>
                  </a:lnTo>
                  <a:lnTo>
                    <a:pt x="13" y="66"/>
                  </a:lnTo>
                  <a:lnTo>
                    <a:pt x="7" y="60"/>
                  </a:lnTo>
                  <a:lnTo>
                    <a:pt x="4" y="52"/>
                  </a:lnTo>
                  <a:lnTo>
                    <a:pt x="1" y="44"/>
                  </a:lnTo>
                  <a:lnTo>
                    <a:pt x="0" y="35"/>
                  </a:lnTo>
                  <a:lnTo>
                    <a:pt x="1" y="25"/>
                  </a:lnTo>
                  <a:lnTo>
                    <a:pt x="4" y="16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89" name="Freeform 41"/>
            <p:cNvSpPr>
              <a:spLocks noEditPoints="1"/>
            </p:cNvSpPr>
            <p:nvPr/>
          </p:nvSpPr>
          <p:spPr bwMode="auto">
            <a:xfrm>
              <a:off x="2027238" y="3732213"/>
              <a:ext cx="63500" cy="107950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14" y="6"/>
                </a:cxn>
                <a:cxn ang="0">
                  <a:pos x="11" y="14"/>
                </a:cxn>
                <a:cxn ang="0">
                  <a:pos x="9" y="24"/>
                </a:cxn>
                <a:cxn ang="0">
                  <a:pos x="9" y="35"/>
                </a:cxn>
                <a:cxn ang="0">
                  <a:pos x="11" y="55"/>
                </a:cxn>
                <a:cxn ang="0">
                  <a:pos x="14" y="62"/>
                </a:cxn>
                <a:cxn ang="0">
                  <a:pos x="20" y="65"/>
                </a:cxn>
                <a:cxn ang="0">
                  <a:pos x="26" y="62"/>
                </a:cxn>
                <a:cxn ang="0">
                  <a:pos x="30" y="55"/>
                </a:cxn>
                <a:cxn ang="0">
                  <a:pos x="31" y="46"/>
                </a:cxn>
                <a:cxn ang="0">
                  <a:pos x="32" y="35"/>
                </a:cxn>
                <a:cxn ang="0">
                  <a:pos x="31" y="24"/>
                </a:cxn>
                <a:cxn ang="0">
                  <a:pos x="30" y="14"/>
                </a:cxn>
                <a:cxn ang="0">
                  <a:pos x="25" y="6"/>
                </a:cxn>
                <a:cxn ang="0">
                  <a:pos x="20" y="4"/>
                </a:cxn>
                <a:cxn ang="0">
                  <a:pos x="20" y="0"/>
                </a:cxn>
                <a:cxn ang="0">
                  <a:pos x="27" y="3"/>
                </a:cxn>
                <a:cxn ang="0">
                  <a:pos x="33" y="8"/>
                </a:cxn>
                <a:cxn ang="0">
                  <a:pos x="37" y="16"/>
                </a:cxn>
                <a:cxn ang="0">
                  <a:pos x="40" y="25"/>
                </a:cxn>
                <a:cxn ang="0">
                  <a:pos x="40" y="44"/>
                </a:cxn>
                <a:cxn ang="0">
                  <a:pos x="37" y="52"/>
                </a:cxn>
                <a:cxn ang="0">
                  <a:pos x="33" y="60"/>
                </a:cxn>
                <a:cxn ang="0">
                  <a:pos x="27" y="66"/>
                </a:cxn>
                <a:cxn ang="0">
                  <a:pos x="20" y="68"/>
                </a:cxn>
                <a:cxn ang="0">
                  <a:pos x="12" y="66"/>
                </a:cxn>
                <a:cxn ang="0">
                  <a:pos x="6" y="60"/>
                </a:cxn>
                <a:cxn ang="0">
                  <a:pos x="3" y="52"/>
                </a:cxn>
                <a:cxn ang="0">
                  <a:pos x="1" y="44"/>
                </a:cxn>
                <a:cxn ang="0">
                  <a:pos x="0" y="35"/>
                </a:cxn>
                <a:cxn ang="0">
                  <a:pos x="1" y="25"/>
                </a:cxn>
                <a:cxn ang="0">
                  <a:pos x="3" y="16"/>
                </a:cxn>
                <a:cxn ang="0">
                  <a:pos x="6" y="8"/>
                </a:cxn>
                <a:cxn ang="0">
                  <a:pos x="12" y="3"/>
                </a:cxn>
                <a:cxn ang="0">
                  <a:pos x="20" y="0"/>
                </a:cxn>
              </a:cxnLst>
              <a:rect l="0" t="0" r="r" b="b"/>
              <a:pathLst>
                <a:path w="40" h="68">
                  <a:moveTo>
                    <a:pt x="20" y="4"/>
                  </a:moveTo>
                  <a:lnTo>
                    <a:pt x="14" y="6"/>
                  </a:lnTo>
                  <a:lnTo>
                    <a:pt x="11" y="14"/>
                  </a:lnTo>
                  <a:lnTo>
                    <a:pt x="9" y="24"/>
                  </a:lnTo>
                  <a:lnTo>
                    <a:pt x="9" y="35"/>
                  </a:lnTo>
                  <a:lnTo>
                    <a:pt x="11" y="55"/>
                  </a:lnTo>
                  <a:lnTo>
                    <a:pt x="14" y="62"/>
                  </a:lnTo>
                  <a:lnTo>
                    <a:pt x="20" y="65"/>
                  </a:lnTo>
                  <a:lnTo>
                    <a:pt x="26" y="62"/>
                  </a:lnTo>
                  <a:lnTo>
                    <a:pt x="30" y="55"/>
                  </a:lnTo>
                  <a:lnTo>
                    <a:pt x="31" y="46"/>
                  </a:lnTo>
                  <a:lnTo>
                    <a:pt x="32" y="35"/>
                  </a:lnTo>
                  <a:lnTo>
                    <a:pt x="31" y="24"/>
                  </a:lnTo>
                  <a:lnTo>
                    <a:pt x="30" y="14"/>
                  </a:lnTo>
                  <a:lnTo>
                    <a:pt x="25" y="6"/>
                  </a:lnTo>
                  <a:lnTo>
                    <a:pt x="20" y="4"/>
                  </a:lnTo>
                  <a:close/>
                  <a:moveTo>
                    <a:pt x="20" y="0"/>
                  </a:moveTo>
                  <a:lnTo>
                    <a:pt x="27" y="3"/>
                  </a:lnTo>
                  <a:lnTo>
                    <a:pt x="33" y="8"/>
                  </a:lnTo>
                  <a:lnTo>
                    <a:pt x="37" y="16"/>
                  </a:lnTo>
                  <a:lnTo>
                    <a:pt x="40" y="25"/>
                  </a:lnTo>
                  <a:lnTo>
                    <a:pt x="40" y="44"/>
                  </a:lnTo>
                  <a:lnTo>
                    <a:pt x="37" y="52"/>
                  </a:lnTo>
                  <a:lnTo>
                    <a:pt x="33" y="60"/>
                  </a:lnTo>
                  <a:lnTo>
                    <a:pt x="27" y="66"/>
                  </a:lnTo>
                  <a:lnTo>
                    <a:pt x="20" y="68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3" y="52"/>
                  </a:lnTo>
                  <a:lnTo>
                    <a:pt x="1" y="44"/>
                  </a:lnTo>
                  <a:lnTo>
                    <a:pt x="0" y="35"/>
                  </a:lnTo>
                  <a:lnTo>
                    <a:pt x="1" y="25"/>
                  </a:lnTo>
                  <a:lnTo>
                    <a:pt x="3" y="16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90" name="Freeform 42"/>
            <p:cNvSpPr>
              <a:spLocks noEditPoints="1"/>
            </p:cNvSpPr>
            <p:nvPr/>
          </p:nvSpPr>
          <p:spPr bwMode="auto">
            <a:xfrm>
              <a:off x="2101850" y="3732213"/>
              <a:ext cx="63500" cy="107950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15" y="6"/>
                </a:cxn>
                <a:cxn ang="0">
                  <a:pos x="11" y="14"/>
                </a:cxn>
                <a:cxn ang="0">
                  <a:pos x="9" y="24"/>
                </a:cxn>
                <a:cxn ang="0">
                  <a:pos x="9" y="45"/>
                </a:cxn>
                <a:cxn ang="0">
                  <a:pos x="11" y="55"/>
                </a:cxn>
                <a:cxn ang="0">
                  <a:pos x="15" y="62"/>
                </a:cxn>
                <a:cxn ang="0">
                  <a:pos x="20" y="65"/>
                </a:cxn>
                <a:cxn ang="0">
                  <a:pos x="26" y="62"/>
                </a:cxn>
                <a:cxn ang="0">
                  <a:pos x="29" y="55"/>
                </a:cxn>
                <a:cxn ang="0">
                  <a:pos x="31" y="46"/>
                </a:cxn>
                <a:cxn ang="0">
                  <a:pos x="31" y="24"/>
                </a:cxn>
                <a:cxn ang="0">
                  <a:pos x="29" y="14"/>
                </a:cxn>
                <a:cxn ang="0">
                  <a:pos x="26" y="6"/>
                </a:cxn>
                <a:cxn ang="0">
                  <a:pos x="20" y="4"/>
                </a:cxn>
                <a:cxn ang="0">
                  <a:pos x="20" y="0"/>
                </a:cxn>
                <a:cxn ang="0">
                  <a:pos x="28" y="3"/>
                </a:cxn>
                <a:cxn ang="0">
                  <a:pos x="33" y="8"/>
                </a:cxn>
                <a:cxn ang="0">
                  <a:pos x="38" y="16"/>
                </a:cxn>
                <a:cxn ang="0">
                  <a:pos x="39" y="25"/>
                </a:cxn>
                <a:cxn ang="0">
                  <a:pos x="40" y="35"/>
                </a:cxn>
                <a:cxn ang="0">
                  <a:pos x="38" y="52"/>
                </a:cxn>
                <a:cxn ang="0">
                  <a:pos x="33" y="60"/>
                </a:cxn>
                <a:cxn ang="0">
                  <a:pos x="28" y="66"/>
                </a:cxn>
                <a:cxn ang="0">
                  <a:pos x="20" y="68"/>
                </a:cxn>
                <a:cxn ang="0">
                  <a:pos x="12" y="66"/>
                </a:cxn>
                <a:cxn ang="0">
                  <a:pos x="7" y="60"/>
                </a:cxn>
                <a:cxn ang="0">
                  <a:pos x="4" y="52"/>
                </a:cxn>
                <a:cxn ang="0">
                  <a:pos x="1" y="44"/>
                </a:cxn>
                <a:cxn ang="0">
                  <a:pos x="0" y="35"/>
                </a:cxn>
                <a:cxn ang="0">
                  <a:pos x="1" y="25"/>
                </a:cxn>
                <a:cxn ang="0">
                  <a:pos x="4" y="16"/>
                </a:cxn>
                <a:cxn ang="0">
                  <a:pos x="7" y="8"/>
                </a:cxn>
                <a:cxn ang="0">
                  <a:pos x="12" y="3"/>
                </a:cxn>
                <a:cxn ang="0">
                  <a:pos x="20" y="0"/>
                </a:cxn>
              </a:cxnLst>
              <a:rect l="0" t="0" r="r" b="b"/>
              <a:pathLst>
                <a:path w="40" h="68">
                  <a:moveTo>
                    <a:pt x="20" y="4"/>
                  </a:moveTo>
                  <a:lnTo>
                    <a:pt x="15" y="6"/>
                  </a:lnTo>
                  <a:lnTo>
                    <a:pt x="11" y="14"/>
                  </a:lnTo>
                  <a:lnTo>
                    <a:pt x="9" y="24"/>
                  </a:lnTo>
                  <a:lnTo>
                    <a:pt x="9" y="45"/>
                  </a:lnTo>
                  <a:lnTo>
                    <a:pt x="11" y="55"/>
                  </a:lnTo>
                  <a:lnTo>
                    <a:pt x="15" y="62"/>
                  </a:lnTo>
                  <a:lnTo>
                    <a:pt x="20" y="65"/>
                  </a:lnTo>
                  <a:lnTo>
                    <a:pt x="26" y="62"/>
                  </a:lnTo>
                  <a:lnTo>
                    <a:pt x="29" y="55"/>
                  </a:lnTo>
                  <a:lnTo>
                    <a:pt x="31" y="46"/>
                  </a:lnTo>
                  <a:lnTo>
                    <a:pt x="31" y="24"/>
                  </a:lnTo>
                  <a:lnTo>
                    <a:pt x="29" y="14"/>
                  </a:lnTo>
                  <a:lnTo>
                    <a:pt x="26" y="6"/>
                  </a:lnTo>
                  <a:lnTo>
                    <a:pt x="20" y="4"/>
                  </a:lnTo>
                  <a:close/>
                  <a:moveTo>
                    <a:pt x="20" y="0"/>
                  </a:moveTo>
                  <a:lnTo>
                    <a:pt x="28" y="3"/>
                  </a:lnTo>
                  <a:lnTo>
                    <a:pt x="33" y="8"/>
                  </a:lnTo>
                  <a:lnTo>
                    <a:pt x="38" y="16"/>
                  </a:lnTo>
                  <a:lnTo>
                    <a:pt x="39" y="25"/>
                  </a:lnTo>
                  <a:lnTo>
                    <a:pt x="40" y="35"/>
                  </a:lnTo>
                  <a:lnTo>
                    <a:pt x="38" y="52"/>
                  </a:lnTo>
                  <a:lnTo>
                    <a:pt x="33" y="60"/>
                  </a:lnTo>
                  <a:lnTo>
                    <a:pt x="28" y="66"/>
                  </a:lnTo>
                  <a:lnTo>
                    <a:pt x="20" y="68"/>
                  </a:lnTo>
                  <a:lnTo>
                    <a:pt x="12" y="66"/>
                  </a:lnTo>
                  <a:lnTo>
                    <a:pt x="7" y="60"/>
                  </a:lnTo>
                  <a:lnTo>
                    <a:pt x="4" y="52"/>
                  </a:lnTo>
                  <a:lnTo>
                    <a:pt x="1" y="44"/>
                  </a:lnTo>
                  <a:lnTo>
                    <a:pt x="0" y="35"/>
                  </a:lnTo>
                  <a:lnTo>
                    <a:pt x="1" y="25"/>
                  </a:lnTo>
                  <a:lnTo>
                    <a:pt x="4" y="16"/>
                  </a:ln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1765300" y="4121150"/>
            <a:ext cx="400050" cy="125413"/>
            <a:chOff x="1765300" y="4121150"/>
            <a:chExt cx="400050" cy="125413"/>
          </a:xfrm>
        </p:grpSpPr>
        <p:sp>
          <p:nvSpPr>
            <p:cNvPr id="2091" name="Freeform 43"/>
            <p:cNvSpPr>
              <a:spLocks noEditPoints="1"/>
            </p:cNvSpPr>
            <p:nvPr/>
          </p:nvSpPr>
          <p:spPr bwMode="auto">
            <a:xfrm>
              <a:off x="1765300" y="4122738"/>
              <a:ext cx="66675" cy="103188"/>
            </a:xfrm>
            <a:custGeom>
              <a:avLst/>
              <a:gdLst/>
              <a:ahLst/>
              <a:cxnLst>
                <a:cxn ang="0">
                  <a:pos x="24" y="10"/>
                </a:cxn>
                <a:cxn ang="0">
                  <a:pos x="7" y="42"/>
                </a:cxn>
                <a:cxn ang="0">
                  <a:pos x="24" y="42"/>
                </a:cxn>
                <a:cxn ang="0">
                  <a:pos x="24" y="10"/>
                </a:cxn>
                <a:cxn ang="0">
                  <a:pos x="28" y="0"/>
                </a:cxn>
                <a:cxn ang="0">
                  <a:pos x="32" y="0"/>
                </a:cxn>
                <a:cxn ang="0">
                  <a:pos x="32" y="42"/>
                </a:cxn>
                <a:cxn ang="0">
                  <a:pos x="42" y="42"/>
                </a:cxn>
                <a:cxn ang="0">
                  <a:pos x="42" y="46"/>
                </a:cxn>
                <a:cxn ang="0">
                  <a:pos x="32" y="46"/>
                </a:cxn>
                <a:cxn ang="0">
                  <a:pos x="32" y="59"/>
                </a:cxn>
                <a:cxn ang="0">
                  <a:pos x="33" y="61"/>
                </a:cxn>
                <a:cxn ang="0">
                  <a:pos x="34" y="62"/>
                </a:cxn>
                <a:cxn ang="0">
                  <a:pos x="37" y="63"/>
                </a:cxn>
                <a:cxn ang="0">
                  <a:pos x="41" y="63"/>
                </a:cxn>
                <a:cxn ang="0">
                  <a:pos x="41" y="65"/>
                </a:cxn>
                <a:cxn ang="0">
                  <a:pos x="16" y="65"/>
                </a:cxn>
                <a:cxn ang="0">
                  <a:pos x="16" y="63"/>
                </a:cxn>
                <a:cxn ang="0">
                  <a:pos x="20" y="62"/>
                </a:cxn>
                <a:cxn ang="0">
                  <a:pos x="22" y="62"/>
                </a:cxn>
                <a:cxn ang="0">
                  <a:pos x="24" y="61"/>
                </a:cxn>
                <a:cxn ang="0">
                  <a:pos x="24" y="46"/>
                </a:cxn>
                <a:cxn ang="0">
                  <a:pos x="0" y="46"/>
                </a:cxn>
                <a:cxn ang="0">
                  <a:pos x="0" y="44"/>
                </a:cxn>
                <a:cxn ang="0">
                  <a:pos x="28" y="0"/>
                </a:cxn>
              </a:cxnLst>
              <a:rect l="0" t="0" r="r" b="b"/>
              <a:pathLst>
                <a:path w="42" h="65">
                  <a:moveTo>
                    <a:pt x="24" y="10"/>
                  </a:moveTo>
                  <a:lnTo>
                    <a:pt x="7" y="42"/>
                  </a:lnTo>
                  <a:lnTo>
                    <a:pt x="24" y="42"/>
                  </a:lnTo>
                  <a:lnTo>
                    <a:pt x="24" y="10"/>
                  </a:lnTo>
                  <a:close/>
                  <a:moveTo>
                    <a:pt x="28" y="0"/>
                  </a:moveTo>
                  <a:lnTo>
                    <a:pt x="32" y="0"/>
                  </a:lnTo>
                  <a:lnTo>
                    <a:pt x="32" y="42"/>
                  </a:lnTo>
                  <a:lnTo>
                    <a:pt x="42" y="42"/>
                  </a:lnTo>
                  <a:lnTo>
                    <a:pt x="42" y="46"/>
                  </a:lnTo>
                  <a:lnTo>
                    <a:pt x="32" y="46"/>
                  </a:lnTo>
                  <a:lnTo>
                    <a:pt x="32" y="59"/>
                  </a:lnTo>
                  <a:lnTo>
                    <a:pt x="33" y="61"/>
                  </a:lnTo>
                  <a:lnTo>
                    <a:pt x="34" y="62"/>
                  </a:lnTo>
                  <a:lnTo>
                    <a:pt x="37" y="63"/>
                  </a:lnTo>
                  <a:lnTo>
                    <a:pt x="41" y="63"/>
                  </a:lnTo>
                  <a:lnTo>
                    <a:pt x="41" y="65"/>
                  </a:lnTo>
                  <a:lnTo>
                    <a:pt x="16" y="65"/>
                  </a:lnTo>
                  <a:lnTo>
                    <a:pt x="16" y="63"/>
                  </a:lnTo>
                  <a:lnTo>
                    <a:pt x="20" y="62"/>
                  </a:lnTo>
                  <a:lnTo>
                    <a:pt x="22" y="62"/>
                  </a:lnTo>
                  <a:lnTo>
                    <a:pt x="24" y="61"/>
                  </a:lnTo>
                  <a:lnTo>
                    <a:pt x="24" y="46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92" name="Freeform 44"/>
            <p:cNvSpPr>
              <a:spLocks noEditPoints="1"/>
            </p:cNvSpPr>
            <p:nvPr/>
          </p:nvSpPr>
          <p:spPr bwMode="auto">
            <a:xfrm>
              <a:off x="1841500" y="4121150"/>
              <a:ext cx="61913" cy="106363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14" y="5"/>
                </a:cxn>
                <a:cxn ang="0">
                  <a:pos x="11" y="13"/>
                </a:cxn>
                <a:cxn ang="0">
                  <a:pos x="8" y="23"/>
                </a:cxn>
                <a:cxn ang="0">
                  <a:pos x="8" y="34"/>
                </a:cxn>
                <a:cxn ang="0">
                  <a:pos x="11" y="54"/>
                </a:cxn>
                <a:cxn ang="0">
                  <a:pos x="14" y="62"/>
                </a:cxn>
                <a:cxn ang="0">
                  <a:pos x="20" y="64"/>
                </a:cxn>
                <a:cxn ang="0">
                  <a:pos x="26" y="62"/>
                </a:cxn>
                <a:cxn ang="0">
                  <a:pos x="29" y="54"/>
                </a:cxn>
                <a:cxn ang="0">
                  <a:pos x="31" y="45"/>
                </a:cxn>
                <a:cxn ang="0">
                  <a:pos x="32" y="34"/>
                </a:cxn>
                <a:cxn ang="0">
                  <a:pos x="31" y="23"/>
                </a:cxn>
                <a:cxn ang="0">
                  <a:pos x="29" y="13"/>
                </a:cxn>
                <a:cxn ang="0">
                  <a:pos x="25" y="5"/>
                </a:cxn>
                <a:cxn ang="0">
                  <a:pos x="20" y="3"/>
                </a:cxn>
                <a:cxn ang="0">
                  <a:pos x="20" y="0"/>
                </a:cxn>
                <a:cxn ang="0">
                  <a:pos x="27" y="2"/>
                </a:cxn>
                <a:cxn ang="0">
                  <a:pos x="33" y="8"/>
                </a:cxn>
                <a:cxn ang="0">
                  <a:pos x="37" y="15"/>
                </a:cxn>
                <a:cxn ang="0">
                  <a:pos x="39" y="24"/>
                </a:cxn>
                <a:cxn ang="0">
                  <a:pos x="39" y="43"/>
                </a:cxn>
                <a:cxn ang="0">
                  <a:pos x="37" y="52"/>
                </a:cxn>
                <a:cxn ang="0">
                  <a:pos x="33" y="60"/>
                </a:cxn>
                <a:cxn ang="0">
                  <a:pos x="27" y="65"/>
                </a:cxn>
                <a:cxn ang="0">
                  <a:pos x="20" y="67"/>
                </a:cxn>
                <a:cxn ang="0">
                  <a:pos x="12" y="65"/>
                </a:cxn>
                <a:cxn ang="0">
                  <a:pos x="6" y="60"/>
                </a:cxn>
                <a:cxn ang="0">
                  <a:pos x="3" y="52"/>
                </a:cxn>
                <a:cxn ang="0">
                  <a:pos x="1" y="43"/>
                </a:cxn>
                <a:cxn ang="0">
                  <a:pos x="0" y="34"/>
                </a:cxn>
                <a:cxn ang="0">
                  <a:pos x="1" y="24"/>
                </a:cxn>
                <a:cxn ang="0">
                  <a:pos x="3" y="15"/>
                </a:cxn>
                <a:cxn ang="0">
                  <a:pos x="6" y="8"/>
                </a:cxn>
                <a:cxn ang="0">
                  <a:pos x="12" y="2"/>
                </a:cxn>
                <a:cxn ang="0">
                  <a:pos x="20" y="0"/>
                </a:cxn>
              </a:cxnLst>
              <a:rect l="0" t="0" r="r" b="b"/>
              <a:pathLst>
                <a:path w="39" h="67">
                  <a:moveTo>
                    <a:pt x="20" y="3"/>
                  </a:moveTo>
                  <a:lnTo>
                    <a:pt x="14" y="5"/>
                  </a:lnTo>
                  <a:lnTo>
                    <a:pt x="11" y="13"/>
                  </a:lnTo>
                  <a:lnTo>
                    <a:pt x="8" y="23"/>
                  </a:lnTo>
                  <a:lnTo>
                    <a:pt x="8" y="34"/>
                  </a:lnTo>
                  <a:lnTo>
                    <a:pt x="11" y="54"/>
                  </a:lnTo>
                  <a:lnTo>
                    <a:pt x="14" y="62"/>
                  </a:lnTo>
                  <a:lnTo>
                    <a:pt x="20" y="64"/>
                  </a:lnTo>
                  <a:lnTo>
                    <a:pt x="26" y="62"/>
                  </a:lnTo>
                  <a:lnTo>
                    <a:pt x="29" y="54"/>
                  </a:lnTo>
                  <a:lnTo>
                    <a:pt x="31" y="45"/>
                  </a:lnTo>
                  <a:lnTo>
                    <a:pt x="32" y="34"/>
                  </a:lnTo>
                  <a:lnTo>
                    <a:pt x="31" y="23"/>
                  </a:lnTo>
                  <a:lnTo>
                    <a:pt x="29" y="13"/>
                  </a:lnTo>
                  <a:lnTo>
                    <a:pt x="25" y="5"/>
                  </a:lnTo>
                  <a:lnTo>
                    <a:pt x="20" y="3"/>
                  </a:lnTo>
                  <a:close/>
                  <a:moveTo>
                    <a:pt x="20" y="0"/>
                  </a:moveTo>
                  <a:lnTo>
                    <a:pt x="27" y="2"/>
                  </a:lnTo>
                  <a:lnTo>
                    <a:pt x="33" y="8"/>
                  </a:lnTo>
                  <a:lnTo>
                    <a:pt x="37" y="15"/>
                  </a:lnTo>
                  <a:lnTo>
                    <a:pt x="39" y="24"/>
                  </a:lnTo>
                  <a:lnTo>
                    <a:pt x="39" y="43"/>
                  </a:lnTo>
                  <a:lnTo>
                    <a:pt x="37" y="52"/>
                  </a:lnTo>
                  <a:lnTo>
                    <a:pt x="33" y="60"/>
                  </a:lnTo>
                  <a:lnTo>
                    <a:pt x="27" y="65"/>
                  </a:lnTo>
                  <a:lnTo>
                    <a:pt x="20" y="67"/>
                  </a:lnTo>
                  <a:lnTo>
                    <a:pt x="12" y="65"/>
                  </a:lnTo>
                  <a:lnTo>
                    <a:pt x="6" y="60"/>
                  </a:lnTo>
                  <a:lnTo>
                    <a:pt x="3" y="52"/>
                  </a:lnTo>
                  <a:lnTo>
                    <a:pt x="1" y="43"/>
                  </a:lnTo>
                  <a:lnTo>
                    <a:pt x="0" y="34"/>
                  </a:lnTo>
                  <a:lnTo>
                    <a:pt x="1" y="24"/>
                  </a:lnTo>
                  <a:lnTo>
                    <a:pt x="3" y="15"/>
                  </a:lnTo>
                  <a:lnTo>
                    <a:pt x="6" y="8"/>
                  </a:lnTo>
                  <a:lnTo>
                    <a:pt x="12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93" name="Freeform 45"/>
            <p:cNvSpPr>
              <a:spLocks/>
            </p:cNvSpPr>
            <p:nvPr/>
          </p:nvSpPr>
          <p:spPr bwMode="auto">
            <a:xfrm>
              <a:off x="1917700" y="4203700"/>
              <a:ext cx="23813" cy="428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0"/>
                </a:cxn>
                <a:cxn ang="0">
                  <a:pos x="12" y="4"/>
                </a:cxn>
                <a:cxn ang="0">
                  <a:pos x="14" y="8"/>
                </a:cxn>
                <a:cxn ang="0">
                  <a:pos x="15" y="12"/>
                </a:cxn>
                <a:cxn ang="0">
                  <a:pos x="12" y="19"/>
                </a:cxn>
                <a:cxn ang="0">
                  <a:pos x="10" y="22"/>
                </a:cxn>
                <a:cxn ang="0">
                  <a:pos x="7" y="24"/>
                </a:cxn>
                <a:cxn ang="0">
                  <a:pos x="5" y="26"/>
                </a:cxn>
                <a:cxn ang="0">
                  <a:pos x="1" y="27"/>
                </a:cxn>
                <a:cxn ang="0">
                  <a:pos x="0" y="25"/>
                </a:cxn>
                <a:cxn ang="0">
                  <a:pos x="4" y="23"/>
                </a:cxn>
                <a:cxn ang="0">
                  <a:pos x="6" y="21"/>
                </a:cxn>
                <a:cxn ang="0">
                  <a:pos x="8" y="17"/>
                </a:cxn>
                <a:cxn ang="0">
                  <a:pos x="8" y="12"/>
                </a:cxn>
                <a:cxn ang="0">
                  <a:pos x="4" y="8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2" y="0"/>
                </a:cxn>
              </a:cxnLst>
              <a:rect l="0" t="0" r="r" b="b"/>
              <a:pathLst>
                <a:path w="15" h="27">
                  <a:moveTo>
                    <a:pt x="2" y="0"/>
                  </a:moveTo>
                  <a:lnTo>
                    <a:pt x="8" y="0"/>
                  </a:lnTo>
                  <a:lnTo>
                    <a:pt x="12" y="4"/>
                  </a:lnTo>
                  <a:lnTo>
                    <a:pt x="14" y="8"/>
                  </a:lnTo>
                  <a:lnTo>
                    <a:pt x="15" y="12"/>
                  </a:lnTo>
                  <a:lnTo>
                    <a:pt x="12" y="19"/>
                  </a:lnTo>
                  <a:lnTo>
                    <a:pt x="10" y="22"/>
                  </a:lnTo>
                  <a:lnTo>
                    <a:pt x="7" y="24"/>
                  </a:lnTo>
                  <a:lnTo>
                    <a:pt x="5" y="26"/>
                  </a:lnTo>
                  <a:lnTo>
                    <a:pt x="1" y="27"/>
                  </a:lnTo>
                  <a:lnTo>
                    <a:pt x="0" y="25"/>
                  </a:lnTo>
                  <a:lnTo>
                    <a:pt x="4" y="23"/>
                  </a:lnTo>
                  <a:lnTo>
                    <a:pt x="6" y="21"/>
                  </a:lnTo>
                  <a:lnTo>
                    <a:pt x="8" y="17"/>
                  </a:lnTo>
                  <a:lnTo>
                    <a:pt x="8" y="12"/>
                  </a:lnTo>
                  <a:lnTo>
                    <a:pt x="4" y="8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94" name="Freeform 46"/>
            <p:cNvSpPr>
              <a:spLocks noEditPoints="1"/>
            </p:cNvSpPr>
            <p:nvPr/>
          </p:nvSpPr>
          <p:spPr bwMode="auto">
            <a:xfrm>
              <a:off x="1952625" y="4121150"/>
              <a:ext cx="63500" cy="106363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15" y="5"/>
                </a:cxn>
                <a:cxn ang="0">
                  <a:pos x="11" y="13"/>
                </a:cxn>
                <a:cxn ang="0">
                  <a:pos x="9" y="23"/>
                </a:cxn>
                <a:cxn ang="0">
                  <a:pos x="9" y="44"/>
                </a:cxn>
                <a:cxn ang="0">
                  <a:pos x="11" y="54"/>
                </a:cxn>
                <a:cxn ang="0">
                  <a:pos x="15" y="62"/>
                </a:cxn>
                <a:cxn ang="0">
                  <a:pos x="20" y="64"/>
                </a:cxn>
                <a:cxn ang="0">
                  <a:pos x="26" y="62"/>
                </a:cxn>
                <a:cxn ang="0">
                  <a:pos x="29" y="54"/>
                </a:cxn>
                <a:cxn ang="0">
                  <a:pos x="31" y="45"/>
                </a:cxn>
                <a:cxn ang="0">
                  <a:pos x="31" y="23"/>
                </a:cxn>
                <a:cxn ang="0">
                  <a:pos x="29" y="13"/>
                </a:cxn>
                <a:cxn ang="0">
                  <a:pos x="26" y="5"/>
                </a:cxn>
                <a:cxn ang="0">
                  <a:pos x="20" y="3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8"/>
                </a:cxn>
                <a:cxn ang="0">
                  <a:pos x="38" y="15"/>
                </a:cxn>
                <a:cxn ang="0">
                  <a:pos x="39" y="24"/>
                </a:cxn>
                <a:cxn ang="0">
                  <a:pos x="40" y="34"/>
                </a:cxn>
                <a:cxn ang="0">
                  <a:pos x="38" y="52"/>
                </a:cxn>
                <a:cxn ang="0">
                  <a:pos x="34" y="60"/>
                </a:cxn>
                <a:cxn ang="0">
                  <a:pos x="28" y="65"/>
                </a:cxn>
                <a:cxn ang="0">
                  <a:pos x="20" y="67"/>
                </a:cxn>
                <a:cxn ang="0">
                  <a:pos x="13" y="65"/>
                </a:cxn>
                <a:cxn ang="0">
                  <a:pos x="7" y="60"/>
                </a:cxn>
                <a:cxn ang="0">
                  <a:pos x="4" y="52"/>
                </a:cxn>
                <a:cxn ang="0">
                  <a:pos x="1" y="43"/>
                </a:cxn>
                <a:cxn ang="0">
                  <a:pos x="0" y="34"/>
                </a:cxn>
                <a:cxn ang="0">
                  <a:pos x="1" y="24"/>
                </a:cxn>
                <a:cxn ang="0">
                  <a:pos x="4" y="15"/>
                </a:cxn>
                <a:cxn ang="0">
                  <a:pos x="7" y="8"/>
                </a:cxn>
                <a:cxn ang="0">
                  <a:pos x="13" y="2"/>
                </a:cxn>
                <a:cxn ang="0">
                  <a:pos x="20" y="0"/>
                </a:cxn>
              </a:cxnLst>
              <a:rect l="0" t="0" r="r" b="b"/>
              <a:pathLst>
                <a:path w="40" h="67">
                  <a:moveTo>
                    <a:pt x="20" y="3"/>
                  </a:moveTo>
                  <a:lnTo>
                    <a:pt x="15" y="5"/>
                  </a:lnTo>
                  <a:lnTo>
                    <a:pt x="11" y="13"/>
                  </a:lnTo>
                  <a:lnTo>
                    <a:pt x="9" y="23"/>
                  </a:lnTo>
                  <a:lnTo>
                    <a:pt x="9" y="44"/>
                  </a:lnTo>
                  <a:lnTo>
                    <a:pt x="11" y="54"/>
                  </a:lnTo>
                  <a:lnTo>
                    <a:pt x="15" y="62"/>
                  </a:lnTo>
                  <a:lnTo>
                    <a:pt x="20" y="64"/>
                  </a:lnTo>
                  <a:lnTo>
                    <a:pt x="26" y="62"/>
                  </a:lnTo>
                  <a:lnTo>
                    <a:pt x="29" y="54"/>
                  </a:lnTo>
                  <a:lnTo>
                    <a:pt x="31" y="45"/>
                  </a:lnTo>
                  <a:lnTo>
                    <a:pt x="31" y="23"/>
                  </a:lnTo>
                  <a:lnTo>
                    <a:pt x="29" y="13"/>
                  </a:lnTo>
                  <a:lnTo>
                    <a:pt x="26" y="5"/>
                  </a:lnTo>
                  <a:lnTo>
                    <a:pt x="20" y="3"/>
                  </a:lnTo>
                  <a:close/>
                  <a:moveTo>
                    <a:pt x="20" y="0"/>
                  </a:moveTo>
                  <a:lnTo>
                    <a:pt x="28" y="2"/>
                  </a:lnTo>
                  <a:lnTo>
                    <a:pt x="34" y="8"/>
                  </a:lnTo>
                  <a:lnTo>
                    <a:pt x="38" y="15"/>
                  </a:lnTo>
                  <a:lnTo>
                    <a:pt x="39" y="24"/>
                  </a:lnTo>
                  <a:lnTo>
                    <a:pt x="40" y="34"/>
                  </a:lnTo>
                  <a:lnTo>
                    <a:pt x="38" y="52"/>
                  </a:lnTo>
                  <a:lnTo>
                    <a:pt x="34" y="60"/>
                  </a:lnTo>
                  <a:lnTo>
                    <a:pt x="28" y="65"/>
                  </a:lnTo>
                  <a:lnTo>
                    <a:pt x="20" y="67"/>
                  </a:lnTo>
                  <a:lnTo>
                    <a:pt x="13" y="65"/>
                  </a:lnTo>
                  <a:lnTo>
                    <a:pt x="7" y="60"/>
                  </a:lnTo>
                  <a:lnTo>
                    <a:pt x="4" y="52"/>
                  </a:lnTo>
                  <a:lnTo>
                    <a:pt x="1" y="43"/>
                  </a:lnTo>
                  <a:lnTo>
                    <a:pt x="0" y="34"/>
                  </a:lnTo>
                  <a:lnTo>
                    <a:pt x="1" y="24"/>
                  </a:lnTo>
                  <a:lnTo>
                    <a:pt x="4" y="15"/>
                  </a:lnTo>
                  <a:lnTo>
                    <a:pt x="7" y="8"/>
                  </a:lnTo>
                  <a:lnTo>
                    <a:pt x="13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95" name="Freeform 47"/>
            <p:cNvSpPr>
              <a:spLocks noEditPoints="1"/>
            </p:cNvSpPr>
            <p:nvPr/>
          </p:nvSpPr>
          <p:spPr bwMode="auto">
            <a:xfrm>
              <a:off x="2027238" y="4121150"/>
              <a:ext cx="63500" cy="106363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14" y="5"/>
                </a:cxn>
                <a:cxn ang="0">
                  <a:pos x="11" y="13"/>
                </a:cxn>
                <a:cxn ang="0">
                  <a:pos x="9" y="23"/>
                </a:cxn>
                <a:cxn ang="0">
                  <a:pos x="9" y="34"/>
                </a:cxn>
                <a:cxn ang="0">
                  <a:pos x="11" y="54"/>
                </a:cxn>
                <a:cxn ang="0">
                  <a:pos x="14" y="62"/>
                </a:cxn>
                <a:cxn ang="0">
                  <a:pos x="20" y="64"/>
                </a:cxn>
                <a:cxn ang="0">
                  <a:pos x="26" y="62"/>
                </a:cxn>
                <a:cxn ang="0">
                  <a:pos x="30" y="54"/>
                </a:cxn>
                <a:cxn ang="0">
                  <a:pos x="31" y="45"/>
                </a:cxn>
                <a:cxn ang="0">
                  <a:pos x="32" y="34"/>
                </a:cxn>
                <a:cxn ang="0">
                  <a:pos x="31" y="23"/>
                </a:cxn>
                <a:cxn ang="0">
                  <a:pos x="30" y="13"/>
                </a:cxn>
                <a:cxn ang="0">
                  <a:pos x="25" y="5"/>
                </a:cxn>
                <a:cxn ang="0">
                  <a:pos x="20" y="3"/>
                </a:cxn>
                <a:cxn ang="0">
                  <a:pos x="20" y="0"/>
                </a:cxn>
                <a:cxn ang="0">
                  <a:pos x="27" y="2"/>
                </a:cxn>
                <a:cxn ang="0">
                  <a:pos x="33" y="8"/>
                </a:cxn>
                <a:cxn ang="0">
                  <a:pos x="37" y="15"/>
                </a:cxn>
                <a:cxn ang="0">
                  <a:pos x="40" y="24"/>
                </a:cxn>
                <a:cxn ang="0">
                  <a:pos x="40" y="43"/>
                </a:cxn>
                <a:cxn ang="0">
                  <a:pos x="37" y="52"/>
                </a:cxn>
                <a:cxn ang="0">
                  <a:pos x="33" y="60"/>
                </a:cxn>
                <a:cxn ang="0">
                  <a:pos x="27" y="65"/>
                </a:cxn>
                <a:cxn ang="0">
                  <a:pos x="20" y="67"/>
                </a:cxn>
                <a:cxn ang="0">
                  <a:pos x="12" y="65"/>
                </a:cxn>
                <a:cxn ang="0">
                  <a:pos x="6" y="60"/>
                </a:cxn>
                <a:cxn ang="0">
                  <a:pos x="3" y="52"/>
                </a:cxn>
                <a:cxn ang="0">
                  <a:pos x="1" y="43"/>
                </a:cxn>
                <a:cxn ang="0">
                  <a:pos x="0" y="34"/>
                </a:cxn>
                <a:cxn ang="0">
                  <a:pos x="1" y="24"/>
                </a:cxn>
                <a:cxn ang="0">
                  <a:pos x="3" y="15"/>
                </a:cxn>
                <a:cxn ang="0">
                  <a:pos x="6" y="8"/>
                </a:cxn>
                <a:cxn ang="0">
                  <a:pos x="12" y="2"/>
                </a:cxn>
                <a:cxn ang="0">
                  <a:pos x="20" y="0"/>
                </a:cxn>
              </a:cxnLst>
              <a:rect l="0" t="0" r="r" b="b"/>
              <a:pathLst>
                <a:path w="40" h="67">
                  <a:moveTo>
                    <a:pt x="20" y="3"/>
                  </a:moveTo>
                  <a:lnTo>
                    <a:pt x="14" y="5"/>
                  </a:lnTo>
                  <a:lnTo>
                    <a:pt x="11" y="13"/>
                  </a:lnTo>
                  <a:lnTo>
                    <a:pt x="9" y="23"/>
                  </a:lnTo>
                  <a:lnTo>
                    <a:pt x="9" y="34"/>
                  </a:lnTo>
                  <a:lnTo>
                    <a:pt x="11" y="54"/>
                  </a:lnTo>
                  <a:lnTo>
                    <a:pt x="14" y="62"/>
                  </a:lnTo>
                  <a:lnTo>
                    <a:pt x="20" y="64"/>
                  </a:lnTo>
                  <a:lnTo>
                    <a:pt x="26" y="62"/>
                  </a:lnTo>
                  <a:lnTo>
                    <a:pt x="30" y="54"/>
                  </a:lnTo>
                  <a:lnTo>
                    <a:pt x="31" y="45"/>
                  </a:lnTo>
                  <a:lnTo>
                    <a:pt x="32" y="34"/>
                  </a:lnTo>
                  <a:lnTo>
                    <a:pt x="31" y="23"/>
                  </a:lnTo>
                  <a:lnTo>
                    <a:pt x="30" y="13"/>
                  </a:lnTo>
                  <a:lnTo>
                    <a:pt x="25" y="5"/>
                  </a:lnTo>
                  <a:lnTo>
                    <a:pt x="20" y="3"/>
                  </a:lnTo>
                  <a:close/>
                  <a:moveTo>
                    <a:pt x="20" y="0"/>
                  </a:moveTo>
                  <a:lnTo>
                    <a:pt x="27" y="2"/>
                  </a:lnTo>
                  <a:lnTo>
                    <a:pt x="33" y="8"/>
                  </a:lnTo>
                  <a:lnTo>
                    <a:pt x="37" y="15"/>
                  </a:lnTo>
                  <a:lnTo>
                    <a:pt x="40" y="24"/>
                  </a:lnTo>
                  <a:lnTo>
                    <a:pt x="40" y="43"/>
                  </a:lnTo>
                  <a:lnTo>
                    <a:pt x="37" y="52"/>
                  </a:lnTo>
                  <a:lnTo>
                    <a:pt x="33" y="60"/>
                  </a:lnTo>
                  <a:lnTo>
                    <a:pt x="27" y="65"/>
                  </a:lnTo>
                  <a:lnTo>
                    <a:pt x="20" y="67"/>
                  </a:lnTo>
                  <a:lnTo>
                    <a:pt x="12" y="65"/>
                  </a:lnTo>
                  <a:lnTo>
                    <a:pt x="6" y="60"/>
                  </a:lnTo>
                  <a:lnTo>
                    <a:pt x="3" y="52"/>
                  </a:lnTo>
                  <a:lnTo>
                    <a:pt x="1" y="43"/>
                  </a:lnTo>
                  <a:lnTo>
                    <a:pt x="0" y="34"/>
                  </a:lnTo>
                  <a:lnTo>
                    <a:pt x="1" y="24"/>
                  </a:lnTo>
                  <a:lnTo>
                    <a:pt x="3" y="15"/>
                  </a:lnTo>
                  <a:lnTo>
                    <a:pt x="6" y="8"/>
                  </a:lnTo>
                  <a:lnTo>
                    <a:pt x="12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96" name="Freeform 48"/>
            <p:cNvSpPr>
              <a:spLocks noEditPoints="1"/>
            </p:cNvSpPr>
            <p:nvPr/>
          </p:nvSpPr>
          <p:spPr bwMode="auto">
            <a:xfrm>
              <a:off x="2101850" y="4121150"/>
              <a:ext cx="63500" cy="106363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15" y="5"/>
                </a:cxn>
                <a:cxn ang="0">
                  <a:pos x="11" y="13"/>
                </a:cxn>
                <a:cxn ang="0">
                  <a:pos x="9" y="23"/>
                </a:cxn>
                <a:cxn ang="0">
                  <a:pos x="9" y="44"/>
                </a:cxn>
                <a:cxn ang="0">
                  <a:pos x="11" y="54"/>
                </a:cxn>
                <a:cxn ang="0">
                  <a:pos x="15" y="62"/>
                </a:cxn>
                <a:cxn ang="0">
                  <a:pos x="20" y="64"/>
                </a:cxn>
                <a:cxn ang="0">
                  <a:pos x="26" y="62"/>
                </a:cxn>
                <a:cxn ang="0">
                  <a:pos x="29" y="54"/>
                </a:cxn>
                <a:cxn ang="0">
                  <a:pos x="31" y="45"/>
                </a:cxn>
                <a:cxn ang="0">
                  <a:pos x="31" y="23"/>
                </a:cxn>
                <a:cxn ang="0">
                  <a:pos x="29" y="13"/>
                </a:cxn>
                <a:cxn ang="0">
                  <a:pos x="26" y="5"/>
                </a:cxn>
                <a:cxn ang="0">
                  <a:pos x="20" y="3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3" y="8"/>
                </a:cxn>
                <a:cxn ang="0">
                  <a:pos x="38" y="15"/>
                </a:cxn>
                <a:cxn ang="0">
                  <a:pos x="39" y="24"/>
                </a:cxn>
                <a:cxn ang="0">
                  <a:pos x="40" y="34"/>
                </a:cxn>
                <a:cxn ang="0">
                  <a:pos x="38" y="52"/>
                </a:cxn>
                <a:cxn ang="0">
                  <a:pos x="33" y="60"/>
                </a:cxn>
                <a:cxn ang="0">
                  <a:pos x="28" y="65"/>
                </a:cxn>
                <a:cxn ang="0">
                  <a:pos x="20" y="67"/>
                </a:cxn>
                <a:cxn ang="0">
                  <a:pos x="12" y="65"/>
                </a:cxn>
                <a:cxn ang="0">
                  <a:pos x="7" y="60"/>
                </a:cxn>
                <a:cxn ang="0">
                  <a:pos x="4" y="52"/>
                </a:cxn>
                <a:cxn ang="0">
                  <a:pos x="1" y="43"/>
                </a:cxn>
                <a:cxn ang="0">
                  <a:pos x="0" y="34"/>
                </a:cxn>
                <a:cxn ang="0">
                  <a:pos x="1" y="24"/>
                </a:cxn>
                <a:cxn ang="0">
                  <a:pos x="4" y="15"/>
                </a:cxn>
                <a:cxn ang="0">
                  <a:pos x="7" y="8"/>
                </a:cxn>
                <a:cxn ang="0">
                  <a:pos x="12" y="2"/>
                </a:cxn>
                <a:cxn ang="0">
                  <a:pos x="20" y="0"/>
                </a:cxn>
              </a:cxnLst>
              <a:rect l="0" t="0" r="r" b="b"/>
              <a:pathLst>
                <a:path w="40" h="67">
                  <a:moveTo>
                    <a:pt x="20" y="3"/>
                  </a:moveTo>
                  <a:lnTo>
                    <a:pt x="15" y="5"/>
                  </a:lnTo>
                  <a:lnTo>
                    <a:pt x="11" y="13"/>
                  </a:lnTo>
                  <a:lnTo>
                    <a:pt x="9" y="23"/>
                  </a:lnTo>
                  <a:lnTo>
                    <a:pt x="9" y="44"/>
                  </a:lnTo>
                  <a:lnTo>
                    <a:pt x="11" y="54"/>
                  </a:lnTo>
                  <a:lnTo>
                    <a:pt x="15" y="62"/>
                  </a:lnTo>
                  <a:lnTo>
                    <a:pt x="20" y="64"/>
                  </a:lnTo>
                  <a:lnTo>
                    <a:pt x="26" y="62"/>
                  </a:lnTo>
                  <a:lnTo>
                    <a:pt x="29" y="54"/>
                  </a:lnTo>
                  <a:lnTo>
                    <a:pt x="31" y="45"/>
                  </a:lnTo>
                  <a:lnTo>
                    <a:pt x="31" y="23"/>
                  </a:lnTo>
                  <a:lnTo>
                    <a:pt x="29" y="13"/>
                  </a:lnTo>
                  <a:lnTo>
                    <a:pt x="26" y="5"/>
                  </a:lnTo>
                  <a:lnTo>
                    <a:pt x="20" y="3"/>
                  </a:lnTo>
                  <a:close/>
                  <a:moveTo>
                    <a:pt x="20" y="0"/>
                  </a:moveTo>
                  <a:lnTo>
                    <a:pt x="28" y="2"/>
                  </a:lnTo>
                  <a:lnTo>
                    <a:pt x="33" y="8"/>
                  </a:lnTo>
                  <a:lnTo>
                    <a:pt x="38" y="15"/>
                  </a:lnTo>
                  <a:lnTo>
                    <a:pt x="39" y="24"/>
                  </a:lnTo>
                  <a:lnTo>
                    <a:pt x="40" y="34"/>
                  </a:lnTo>
                  <a:lnTo>
                    <a:pt x="38" y="52"/>
                  </a:lnTo>
                  <a:lnTo>
                    <a:pt x="33" y="60"/>
                  </a:lnTo>
                  <a:lnTo>
                    <a:pt x="28" y="65"/>
                  </a:lnTo>
                  <a:lnTo>
                    <a:pt x="20" y="67"/>
                  </a:lnTo>
                  <a:lnTo>
                    <a:pt x="12" y="65"/>
                  </a:lnTo>
                  <a:lnTo>
                    <a:pt x="7" y="60"/>
                  </a:lnTo>
                  <a:lnTo>
                    <a:pt x="4" y="52"/>
                  </a:lnTo>
                  <a:lnTo>
                    <a:pt x="1" y="43"/>
                  </a:lnTo>
                  <a:lnTo>
                    <a:pt x="0" y="34"/>
                  </a:lnTo>
                  <a:lnTo>
                    <a:pt x="1" y="24"/>
                  </a:lnTo>
                  <a:lnTo>
                    <a:pt x="4" y="15"/>
                  </a:lnTo>
                  <a:lnTo>
                    <a:pt x="7" y="8"/>
                  </a:lnTo>
                  <a:lnTo>
                    <a:pt x="12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350" name="Group 349"/>
          <p:cNvGrpSpPr/>
          <p:nvPr/>
        </p:nvGrpSpPr>
        <p:grpSpPr>
          <a:xfrm>
            <a:off x="1768475" y="4506913"/>
            <a:ext cx="396875" cy="127000"/>
            <a:chOff x="1768475" y="4506913"/>
            <a:chExt cx="396875" cy="127000"/>
          </a:xfrm>
        </p:grpSpPr>
        <p:sp>
          <p:nvSpPr>
            <p:cNvPr id="2097" name="Freeform 49"/>
            <p:cNvSpPr>
              <a:spLocks/>
            </p:cNvSpPr>
            <p:nvPr/>
          </p:nvSpPr>
          <p:spPr bwMode="auto">
            <a:xfrm>
              <a:off x="1768475" y="4506913"/>
              <a:ext cx="58738" cy="10795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9" y="0"/>
                </a:cxn>
                <a:cxn ang="0">
                  <a:pos x="28" y="2"/>
                </a:cxn>
                <a:cxn ang="0">
                  <a:pos x="32" y="9"/>
                </a:cxn>
                <a:cxn ang="0">
                  <a:pos x="32" y="17"/>
                </a:cxn>
                <a:cxn ang="0">
                  <a:pos x="30" y="20"/>
                </a:cxn>
                <a:cxn ang="0">
                  <a:pos x="28" y="21"/>
                </a:cxn>
                <a:cxn ang="0">
                  <a:pos x="26" y="23"/>
                </a:cxn>
                <a:cxn ang="0">
                  <a:pos x="22" y="26"/>
                </a:cxn>
                <a:cxn ang="0">
                  <a:pos x="27" y="27"/>
                </a:cxn>
                <a:cxn ang="0">
                  <a:pos x="30" y="28"/>
                </a:cxn>
                <a:cxn ang="0">
                  <a:pos x="33" y="31"/>
                </a:cxn>
                <a:cxn ang="0">
                  <a:pos x="37" y="38"/>
                </a:cxn>
                <a:cxn ang="0">
                  <a:pos x="37" y="41"/>
                </a:cxn>
                <a:cxn ang="0">
                  <a:pos x="35" y="51"/>
                </a:cxn>
                <a:cxn ang="0">
                  <a:pos x="30" y="59"/>
                </a:cxn>
                <a:cxn ang="0">
                  <a:pos x="22" y="64"/>
                </a:cxn>
                <a:cxn ang="0">
                  <a:pos x="16" y="66"/>
                </a:cxn>
                <a:cxn ang="0">
                  <a:pos x="10" y="68"/>
                </a:cxn>
                <a:cxn ang="0">
                  <a:pos x="7" y="68"/>
                </a:cxn>
                <a:cxn ang="0">
                  <a:pos x="4" y="65"/>
                </a:cxn>
                <a:cxn ang="0">
                  <a:pos x="1" y="64"/>
                </a:cxn>
                <a:cxn ang="0">
                  <a:pos x="0" y="62"/>
                </a:cxn>
                <a:cxn ang="0">
                  <a:pos x="0" y="61"/>
                </a:cxn>
                <a:cxn ang="0">
                  <a:pos x="1" y="59"/>
                </a:cxn>
                <a:cxn ang="0">
                  <a:pos x="4" y="57"/>
                </a:cxn>
                <a:cxn ang="0">
                  <a:pos x="6" y="58"/>
                </a:cxn>
                <a:cxn ang="0">
                  <a:pos x="7" y="59"/>
                </a:cxn>
                <a:cxn ang="0">
                  <a:pos x="14" y="62"/>
                </a:cxn>
                <a:cxn ang="0">
                  <a:pos x="19" y="62"/>
                </a:cxn>
                <a:cxn ang="0">
                  <a:pos x="22" y="61"/>
                </a:cxn>
                <a:cxn ang="0">
                  <a:pos x="25" y="59"/>
                </a:cxn>
                <a:cxn ang="0">
                  <a:pos x="27" y="55"/>
                </a:cxn>
                <a:cxn ang="0">
                  <a:pos x="28" y="51"/>
                </a:cxn>
                <a:cxn ang="0">
                  <a:pos x="29" y="45"/>
                </a:cxn>
                <a:cxn ang="0">
                  <a:pos x="28" y="41"/>
                </a:cxn>
                <a:cxn ang="0">
                  <a:pos x="28" y="38"/>
                </a:cxn>
                <a:cxn ang="0">
                  <a:pos x="26" y="34"/>
                </a:cxn>
                <a:cxn ang="0">
                  <a:pos x="19" y="31"/>
                </a:cxn>
                <a:cxn ang="0">
                  <a:pos x="10" y="31"/>
                </a:cxn>
                <a:cxn ang="0">
                  <a:pos x="9" y="32"/>
                </a:cxn>
                <a:cxn ang="0">
                  <a:pos x="8" y="30"/>
                </a:cxn>
                <a:cxn ang="0">
                  <a:pos x="17" y="26"/>
                </a:cxn>
                <a:cxn ang="0">
                  <a:pos x="20" y="23"/>
                </a:cxn>
                <a:cxn ang="0">
                  <a:pos x="22" y="20"/>
                </a:cxn>
                <a:cxn ang="0">
                  <a:pos x="25" y="18"/>
                </a:cxn>
                <a:cxn ang="0">
                  <a:pos x="25" y="11"/>
                </a:cxn>
                <a:cxn ang="0">
                  <a:pos x="24" y="9"/>
                </a:cxn>
                <a:cxn ang="0">
                  <a:pos x="21" y="7"/>
                </a:cxn>
                <a:cxn ang="0">
                  <a:pos x="19" y="6"/>
                </a:cxn>
                <a:cxn ang="0">
                  <a:pos x="12" y="6"/>
                </a:cxn>
                <a:cxn ang="0">
                  <a:pos x="10" y="8"/>
                </a:cxn>
                <a:cxn ang="0">
                  <a:pos x="8" y="9"/>
                </a:cxn>
                <a:cxn ang="0">
                  <a:pos x="6" y="12"/>
                </a:cxn>
                <a:cxn ang="0">
                  <a:pos x="5" y="14"/>
                </a:cxn>
                <a:cxn ang="0">
                  <a:pos x="3" y="12"/>
                </a:cxn>
                <a:cxn ang="0">
                  <a:pos x="7" y="6"/>
                </a:cxn>
                <a:cxn ang="0">
                  <a:pos x="11" y="1"/>
                </a:cxn>
                <a:cxn ang="0">
                  <a:pos x="15" y="0"/>
                </a:cxn>
              </a:cxnLst>
              <a:rect l="0" t="0" r="r" b="b"/>
              <a:pathLst>
                <a:path w="37" h="68">
                  <a:moveTo>
                    <a:pt x="15" y="0"/>
                  </a:moveTo>
                  <a:lnTo>
                    <a:pt x="19" y="0"/>
                  </a:lnTo>
                  <a:lnTo>
                    <a:pt x="28" y="2"/>
                  </a:lnTo>
                  <a:lnTo>
                    <a:pt x="32" y="9"/>
                  </a:lnTo>
                  <a:lnTo>
                    <a:pt x="32" y="17"/>
                  </a:lnTo>
                  <a:lnTo>
                    <a:pt x="30" y="20"/>
                  </a:lnTo>
                  <a:lnTo>
                    <a:pt x="28" y="21"/>
                  </a:lnTo>
                  <a:lnTo>
                    <a:pt x="26" y="23"/>
                  </a:lnTo>
                  <a:lnTo>
                    <a:pt x="22" y="26"/>
                  </a:lnTo>
                  <a:lnTo>
                    <a:pt x="27" y="27"/>
                  </a:lnTo>
                  <a:lnTo>
                    <a:pt x="30" y="28"/>
                  </a:lnTo>
                  <a:lnTo>
                    <a:pt x="33" y="31"/>
                  </a:lnTo>
                  <a:lnTo>
                    <a:pt x="37" y="38"/>
                  </a:lnTo>
                  <a:lnTo>
                    <a:pt x="37" y="41"/>
                  </a:lnTo>
                  <a:lnTo>
                    <a:pt x="35" y="51"/>
                  </a:lnTo>
                  <a:lnTo>
                    <a:pt x="30" y="59"/>
                  </a:lnTo>
                  <a:lnTo>
                    <a:pt x="22" y="64"/>
                  </a:lnTo>
                  <a:lnTo>
                    <a:pt x="16" y="66"/>
                  </a:lnTo>
                  <a:lnTo>
                    <a:pt x="10" y="68"/>
                  </a:lnTo>
                  <a:lnTo>
                    <a:pt x="7" y="68"/>
                  </a:lnTo>
                  <a:lnTo>
                    <a:pt x="4" y="65"/>
                  </a:lnTo>
                  <a:lnTo>
                    <a:pt x="1" y="64"/>
                  </a:lnTo>
                  <a:lnTo>
                    <a:pt x="0" y="62"/>
                  </a:lnTo>
                  <a:lnTo>
                    <a:pt x="0" y="61"/>
                  </a:lnTo>
                  <a:lnTo>
                    <a:pt x="1" y="59"/>
                  </a:lnTo>
                  <a:lnTo>
                    <a:pt x="4" y="57"/>
                  </a:lnTo>
                  <a:lnTo>
                    <a:pt x="6" y="58"/>
                  </a:lnTo>
                  <a:lnTo>
                    <a:pt x="7" y="59"/>
                  </a:lnTo>
                  <a:lnTo>
                    <a:pt x="14" y="62"/>
                  </a:lnTo>
                  <a:lnTo>
                    <a:pt x="19" y="62"/>
                  </a:lnTo>
                  <a:lnTo>
                    <a:pt x="22" y="61"/>
                  </a:lnTo>
                  <a:lnTo>
                    <a:pt x="25" y="59"/>
                  </a:lnTo>
                  <a:lnTo>
                    <a:pt x="27" y="55"/>
                  </a:lnTo>
                  <a:lnTo>
                    <a:pt x="28" y="51"/>
                  </a:lnTo>
                  <a:lnTo>
                    <a:pt x="29" y="45"/>
                  </a:lnTo>
                  <a:lnTo>
                    <a:pt x="28" y="41"/>
                  </a:lnTo>
                  <a:lnTo>
                    <a:pt x="28" y="38"/>
                  </a:lnTo>
                  <a:lnTo>
                    <a:pt x="26" y="34"/>
                  </a:lnTo>
                  <a:lnTo>
                    <a:pt x="19" y="31"/>
                  </a:lnTo>
                  <a:lnTo>
                    <a:pt x="10" y="31"/>
                  </a:lnTo>
                  <a:lnTo>
                    <a:pt x="9" y="32"/>
                  </a:lnTo>
                  <a:lnTo>
                    <a:pt x="8" y="30"/>
                  </a:lnTo>
                  <a:lnTo>
                    <a:pt x="17" y="26"/>
                  </a:lnTo>
                  <a:lnTo>
                    <a:pt x="20" y="23"/>
                  </a:lnTo>
                  <a:lnTo>
                    <a:pt x="22" y="20"/>
                  </a:lnTo>
                  <a:lnTo>
                    <a:pt x="25" y="18"/>
                  </a:lnTo>
                  <a:lnTo>
                    <a:pt x="25" y="11"/>
                  </a:lnTo>
                  <a:lnTo>
                    <a:pt x="24" y="9"/>
                  </a:lnTo>
                  <a:lnTo>
                    <a:pt x="21" y="7"/>
                  </a:lnTo>
                  <a:lnTo>
                    <a:pt x="19" y="6"/>
                  </a:lnTo>
                  <a:lnTo>
                    <a:pt x="12" y="6"/>
                  </a:lnTo>
                  <a:lnTo>
                    <a:pt x="10" y="8"/>
                  </a:lnTo>
                  <a:lnTo>
                    <a:pt x="8" y="9"/>
                  </a:lnTo>
                  <a:lnTo>
                    <a:pt x="6" y="12"/>
                  </a:lnTo>
                  <a:lnTo>
                    <a:pt x="5" y="14"/>
                  </a:lnTo>
                  <a:lnTo>
                    <a:pt x="3" y="12"/>
                  </a:lnTo>
                  <a:lnTo>
                    <a:pt x="7" y="6"/>
                  </a:lnTo>
                  <a:lnTo>
                    <a:pt x="11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98" name="Freeform 50"/>
            <p:cNvSpPr>
              <a:spLocks noEditPoints="1"/>
            </p:cNvSpPr>
            <p:nvPr/>
          </p:nvSpPr>
          <p:spPr bwMode="auto">
            <a:xfrm>
              <a:off x="1841500" y="4506913"/>
              <a:ext cx="61913" cy="107950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14" y="6"/>
                </a:cxn>
                <a:cxn ang="0">
                  <a:pos x="11" y="13"/>
                </a:cxn>
                <a:cxn ang="0">
                  <a:pos x="8" y="23"/>
                </a:cxn>
                <a:cxn ang="0">
                  <a:pos x="8" y="34"/>
                </a:cxn>
                <a:cxn ang="0">
                  <a:pos x="11" y="54"/>
                </a:cxn>
                <a:cxn ang="0">
                  <a:pos x="14" y="62"/>
                </a:cxn>
                <a:cxn ang="0">
                  <a:pos x="20" y="64"/>
                </a:cxn>
                <a:cxn ang="0">
                  <a:pos x="26" y="62"/>
                </a:cxn>
                <a:cxn ang="0">
                  <a:pos x="29" y="54"/>
                </a:cxn>
                <a:cxn ang="0">
                  <a:pos x="31" y="45"/>
                </a:cxn>
                <a:cxn ang="0">
                  <a:pos x="32" y="34"/>
                </a:cxn>
                <a:cxn ang="0">
                  <a:pos x="31" y="23"/>
                </a:cxn>
                <a:cxn ang="0">
                  <a:pos x="29" y="13"/>
                </a:cxn>
                <a:cxn ang="0">
                  <a:pos x="25" y="6"/>
                </a:cxn>
                <a:cxn ang="0">
                  <a:pos x="20" y="3"/>
                </a:cxn>
                <a:cxn ang="0">
                  <a:pos x="20" y="0"/>
                </a:cxn>
                <a:cxn ang="0">
                  <a:pos x="27" y="2"/>
                </a:cxn>
                <a:cxn ang="0">
                  <a:pos x="33" y="8"/>
                </a:cxn>
                <a:cxn ang="0">
                  <a:pos x="37" y="16"/>
                </a:cxn>
                <a:cxn ang="0">
                  <a:pos x="39" y="24"/>
                </a:cxn>
                <a:cxn ang="0">
                  <a:pos x="39" y="43"/>
                </a:cxn>
                <a:cxn ang="0">
                  <a:pos x="37" y="52"/>
                </a:cxn>
                <a:cxn ang="0">
                  <a:pos x="33" y="60"/>
                </a:cxn>
                <a:cxn ang="0">
                  <a:pos x="27" y="65"/>
                </a:cxn>
                <a:cxn ang="0">
                  <a:pos x="20" y="68"/>
                </a:cxn>
                <a:cxn ang="0">
                  <a:pos x="12" y="65"/>
                </a:cxn>
                <a:cxn ang="0">
                  <a:pos x="6" y="60"/>
                </a:cxn>
                <a:cxn ang="0">
                  <a:pos x="3" y="52"/>
                </a:cxn>
                <a:cxn ang="0">
                  <a:pos x="1" y="43"/>
                </a:cxn>
                <a:cxn ang="0">
                  <a:pos x="0" y="34"/>
                </a:cxn>
                <a:cxn ang="0">
                  <a:pos x="1" y="24"/>
                </a:cxn>
                <a:cxn ang="0">
                  <a:pos x="3" y="16"/>
                </a:cxn>
                <a:cxn ang="0">
                  <a:pos x="6" y="8"/>
                </a:cxn>
                <a:cxn ang="0">
                  <a:pos x="12" y="2"/>
                </a:cxn>
                <a:cxn ang="0">
                  <a:pos x="20" y="0"/>
                </a:cxn>
              </a:cxnLst>
              <a:rect l="0" t="0" r="r" b="b"/>
              <a:pathLst>
                <a:path w="39" h="68">
                  <a:moveTo>
                    <a:pt x="20" y="3"/>
                  </a:moveTo>
                  <a:lnTo>
                    <a:pt x="14" y="6"/>
                  </a:lnTo>
                  <a:lnTo>
                    <a:pt x="11" y="13"/>
                  </a:lnTo>
                  <a:lnTo>
                    <a:pt x="8" y="23"/>
                  </a:lnTo>
                  <a:lnTo>
                    <a:pt x="8" y="34"/>
                  </a:lnTo>
                  <a:lnTo>
                    <a:pt x="11" y="54"/>
                  </a:lnTo>
                  <a:lnTo>
                    <a:pt x="14" y="62"/>
                  </a:lnTo>
                  <a:lnTo>
                    <a:pt x="20" y="64"/>
                  </a:lnTo>
                  <a:lnTo>
                    <a:pt x="26" y="62"/>
                  </a:lnTo>
                  <a:lnTo>
                    <a:pt x="29" y="54"/>
                  </a:lnTo>
                  <a:lnTo>
                    <a:pt x="31" y="45"/>
                  </a:lnTo>
                  <a:lnTo>
                    <a:pt x="32" y="34"/>
                  </a:lnTo>
                  <a:lnTo>
                    <a:pt x="31" y="23"/>
                  </a:lnTo>
                  <a:lnTo>
                    <a:pt x="29" y="13"/>
                  </a:lnTo>
                  <a:lnTo>
                    <a:pt x="25" y="6"/>
                  </a:lnTo>
                  <a:lnTo>
                    <a:pt x="20" y="3"/>
                  </a:lnTo>
                  <a:close/>
                  <a:moveTo>
                    <a:pt x="20" y="0"/>
                  </a:moveTo>
                  <a:lnTo>
                    <a:pt x="27" y="2"/>
                  </a:lnTo>
                  <a:lnTo>
                    <a:pt x="33" y="8"/>
                  </a:lnTo>
                  <a:lnTo>
                    <a:pt x="37" y="16"/>
                  </a:lnTo>
                  <a:lnTo>
                    <a:pt x="39" y="24"/>
                  </a:lnTo>
                  <a:lnTo>
                    <a:pt x="39" y="43"/>
                  </a:lnTo>
                  <a:lnTo>
                    <a:pt x="37" y="52"/>
                  </a:lnTo>
                  <a:lnTo>
                    <a:pt x="33" y="60"/>
                  </a:lnTo>
                  <a:lnTo>
                    <a:pt x="27" y="65"/>
                  </a:lnTo>
                  <a:lnTo>
                    <a:pt x="20" y="68"/>
                  </a:lnTo>
                  <a:lnTo>
                    <a:pt x="12" y="65"/>
                  </a:lnTo>
                  <a:lnTo>
                    <a:pt x="6" y="60"/>
                  </a:lnTo>
                  <a:lnTo>
                    <a:pt x="3" y="52"/>
                  </a:lnTo>
                  <a:lnTo>
                    <a:pt x="1" y="43"/>
                  </a:lnTo>
                  <a:lnTo>
                    <a:pt x="0" y="34"/>
                  </a:lnTo>
                  <a:lnTo>
                    <a:pt x="1" y="24"/>
                  </a:lnTo>
                  <a:lnTo>
                    <a:pt x="3" y="16"/>
                  </a:lnTo>
                  <a:lnTo>
                    <a:pt x="6" y="8"/>
                  </a:lnTo>
                  <a:lnTo>
                    <a:pt x="12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99" name="Freeform 51"/>
            <p:cNvSpPr>
              <a:spLocks/>
            </p:cNvSpPr>
            <p:nvPr/>
          </p:nvSpPr>
          <p:spPr bwMode="auto">
            <a:xfrm>
              <a:off x="1917700" y="4589463"/>
              <a:ext cx="23813" cy="444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0"/>
                </a:cxn>
                <a:cxn ang="0">
                  <a:pos x="12" y="5"/>
                </a:cxn>
                <a:cxn ang="0">
                  <a:pos x="14" y="8"/>
                </a:cxn>
                <a:cxn ang="0">
                  <a:pos x="15" y="12"/>
                </a:cxn>
                <a:cxn ang="0">
                  <a:pos x="12" y="19"/>
                </a:cxn>
                <a:cxn ang="0">
                  <a:pos x="10" y="22"/>
                </a:cxn>
                <a:cxn ang="0">
                  <a:pos x="7" y="24"/>
                </a:cxn>
                <a:cxn ang="0">
                  <a:pos x="5" y="27"/>
                </a:cxn>
                <a:cxn ang="0">
                  <a:pos x="1" y="28"/>
                </a:cxn>
                <a:cxn ang="0">
                  <a:pos x="0" y="26"/>
                </a:cxn>
                <a:cxn ang="0">
                  <a:pos x="4" y="23"/>
                </a:cxn>
                <a:cxn ang="0">
                  <a:pos x="6" y="21"/>
                </a:cxn>
                <a:cxn ang="0">
                  <a:pos x="8" y="18"/>
                </a:cxn>
                <a:cxn ang="0">
                  <a:pos x="8" y="12"/>
                </a:cxn>
                <a:cxn ang="0">
                  <a:pos x="4" y="8"/>
                </a:cxn>
                <a:cxn ang="0">
                  <a:pos x="1" y="7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2" y="0"/>
                </a:cxn>
              </a:cxnLst>
              <a:rect l="0" t="0" r="r" b="b"/>
              <a:pathLst>
                <a:path w="15" h="28">
                  <a:moveTo>
                    <a:pt x="2" y="0"/>
                  </a:moveTo>
                  <a:lnTo>
                    <a:pt x="8" y="0"/>
                  </a:lnTo>
                  <a:lnTo>
                    <a:pt x="12" y="5"/>
                  </a:lnTo>
                  <a:lnTo>
                    <a:pt x="14" y="8"/>
                  </a:lnTo>
                  <a:lnTo>
                    <a:pt x="15" y="12"/>
                  </a:lnTo>
                  <a:lnTo>
                    <a:pt x="12" y="19"/>
                  </a:lnTo>
                  <a:lnTo>
                    <a:pt x="10" y="22"/>
                  </a:lnTo>
                  <a:lnTo>
                    <a:pt x="7" y="24"/>
                  </a:lnTo>
                  <a:lnTo>
                    <a:pt x="5" y="27"/>
                  </a:lnTo>
                  <a:lnTo>
                    <a:pt x="1" y="28"/>
                  </a:lnTo>
                  <a:lnTo>
                    <a:pt x="0" y="26"/>
                  </a:lnTo>
                  <a:lnTo>
                    <a:pt x="4" y="23"/>
                  </a:lnTo>
                  <a:lnTo>
                    <a:pt x="6" y="21"/>
                  </a:lnTo>
                  <a:lnTo>
                    <a:pt x="8" y="18"/>
                  </a:lnTo>
                  <a:lnTo>
                    <a:pt x="8" y="12"/>
                  </a:lnTo>
                  <a:lnTo>
                    <a:pt x="4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0" name="Freeform 52"/>
            <p:cNvSpPr>
              <a:spLocks noEditPoints="1"/>
            </p:cNvSpPr>
            <p:nvPr/>
          </p:nvSpPr>
          <p:spPr bwMode="auto">
            <a:xfrm>
              <a:off x="1952625" y="4506913"/>
              <a:ext cx="63500" cy="107950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15" y="6"/>
                </a:cxn>
                <a:cxn ang="0">
                  <a:pos x="11" y="13"/>
                </a:cxn>
                <a:cxn ang="0">
                  <a:pos x="9" y="23"/>
                </a:cxn>
                <a:cxn ang="0">
                  <a:pos x="9" y="44"/>
                </a:cxn>
                <a:cxn ang="0">
                  <a:pos x="11" y="54"/>
                </a:cxn>
                <a:cxn ang="0">
                  <a:pos x="15" y="62"/>
                </a:cxn>
                <a:cxn ang="0">
                  <a:pos x="20" y="64"/>
                </a:cxn>
                <a:cxn ang="0">
                  <a:pos x="26" y="62"/>
                </a:cxn>
                <a:cxn ang="0">
                  <a:pos x="29" y="54"/>
                </a:cxn>
                <a:cxn ang="0">
                  <a:pos x="31" y="45"/>
                </a:cxn>
                <a:cxn ang="0">
                  <a:pos x="31" y="23"/>
                </a:cxn>
                <a:cxn ang="0">
                  <a:pos x="29" y="13"/>
                </a:cxn>
                <a:cxn ang="0">
                  <a:pos x="26" y="6"/>
                </a:cxn>
                <a:cxn ang="0">
                  <a:pos x="20" y="3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8"/>
                </a:cxn>
                <a:cxn ang="0">
                  <a:pos x="38" y="16"/>
                </a:cxn>
                <a:cxn ang="0">
                  <a:pos x="39" y="24"/>
                </a:cxn>
                <a:cxn ang="0">
                  <a:pos x="40" y="34"/>
                </a:cxn>
                <a:cxn ang="0">
                  <a:pos x="38" y="52"/>
                </a:cxn>
                <a:cxn ang="0">
                  <a:pos x="34" y="60"/>
                </a:cxn>
                <a:cxn ang="0">
                  <a:pos x="28" y="65"/>
                </a:cxn>
                <a:cxn ang="0">
                  <a:pos x="20" y="68"/>
                </a:cxn>
                <a:cxn ang="0">
                  <a:pos x="13" y="65"/>
                </a:cxn>
                <a:cxn ang="0">
                  <a:pos x="7" y="60"/>
                </a:cxn>
                <a:cxn ang="0">
                  <a:pos x="4" y="52"/>
                </a:cxn>
                <a:cxn ang="0">
                  <a:pos x="1" y="43"/>
                </a:cxn>
                <a:cxn ang="0">
                  <a:pos x="0" y="34"/>
                </a:cxn>
                <a:cxn ang="0">
                  <a:pos x="1" y="24"/>
                </a:cxn>
                <a:cxn ang="0">
                  <a:pos x="4" y="16"/>
                </a:cxn>
                <a:cxn ang="0">
                  <a:pos x="7" y="8"/>
                </a:cxn>
                <a:cxn ang="0">
                  <a:pos x="13" y="2"/>
                </a:cxn>
                <a:cxn ang="0">
                  <a:pos x="20" y="0"/>
                </a:cxn>
              </a:cxnLst>
              <a:rect l="0" t="0" r="r" b="b"/>
              <a:pathLst>
                <a:path w="40" h="68">
                  <a:moveTo>
                    <a:pt x="20" y="3"/>
                  </a:moveTo>
                  <a:lnTo>
                    <a:pt x="15" y="6"/>
                  </a:lnTo>
                  <a:lnTo>
                    <a:pt x="11" y="13"/>
                  </a:lnTo>
                  <a:lnTo>
                    <a:pt x="9" y="23"/>
                  </a:lnTo>
                  <a:lnTo>
                    <a:pt x="9" y="44"/>
                  </a:lnTo>
                  <a:lnTo>
                    <a:pt x="11" y="54"/>
                  </a:lnTo>
                  <a:lnTo>
                    <a:pt x="15" y="62"/>
                  </a:lnTo>
                  <a:lnTo>
                    <a:pt x="20" y="64"/>
                  </a:lnTo>
                  <a:lnTo>
                    <a:pt x="26" y="62"/>
                  </a:lnTo>
                  <a:lnTo>
                    <a:pt x="29" y="54"/>
                  </a:lnTo>
                  <a:lnTo>
                    <a:pt x="31" y="45"/>
                  </a:lnTo>
                  <a:lnTo>
                    <a:pt x="31" y="23"/>
                  </a:lnTo>
                  <a:lnTo>
                    <a:pt x="29" y="13"/>
                  </a:lnTo>
                  <a:lnTo>
                    <a:pt x="26" y="6"/>
                  </a:lnTo>
                  <a:lnTo>
                    <a:pt x="20" y="3"/>
                  </a:lnTo>
                  <a:close/>
                  <a:moveTo>
                    <a:pt x="20" y="0"/>
                  </a:moveTo>
                  <a:lnTo>
                    <a:pt x="28" y="2"/>
                  </a:lnTo>
                  <a:lnTo>
                    <a:pt x="34" y="8"/>
                  </a:lnTo>
                  <a:lnTo>
                    <a:pt x="38" y="16"/>
                  </a:lnTo>
                  <a:lnTo>
                    <a:pt x="39" y="24"/>
                  </a:lnTo>
                  <a:lnTo>
                    <a:pt x="40" y="34"/>
                  </a:lnTo>
                  <a:lnTo>
                    <a:pt x="38" y="52"/>
                  </a:lnTo>
                  <a:lnTo>
                    <a:pt x="34" y="60"/>
                  </a:lnTo>
                  <a:lnTo>
                    <a:pt x="28" y="65"/>
                  </a:lnTo>
                  <a:lnTo>
                    <a:pt x="20" y="68"/>
                  </a:lnTo>
                  <a:lnTo>
                    <a:pt x="13" y="65"/>
                  </a:lnTo>
                  <a:lnTo>
                    <a:pt x="7" y="60"/>
                  </a:lnTo>
                  <a:lnTo>
                    <a:pt x="4" y="52"/>
                  </a:lnTo>
                  <a:lnTo>
                    <a:pt x="1" y="43"/>
                  </a:lnTo>
                  <a:lnTo>
                    <a:pt x="0" y="34"/>
                  </a:lnTo>
                  <a:lnTo>
                    <a:pt x="1" y="24"/>
                  </a:lnTo>
                  <a:lnTo>
                    <a:pt x="4" y="16"/>
                  </a:lnTo>
                  <a:lnTo>
                    <a:pt x="7" y="8"/>
                  </a:lnTo>
                  <a:lnTo>
                    <a:pt x="13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1" name="Freeform 53"/>
            <p:cNvSpPr>
              <a:spLocks noEditPoints="1"/>
            </p:cNvSpPr>
            <p:nvPr/>
          </p:nvSpPr>
          <p:spPr bwMode="auto">
            <a:xfrm>
              <a:off x="2027238" y="4506913"/>
              <a:ext cx="63500" cy="107950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14" y="6"/>
                </a:cxn>
                <a:cxn ang="0">
                  <a:pos x="11" y="13"/>
                </a:cxn>
                <a:cxn ang="0">
                  <a:pos x="9" y="23"/>
                </a:cxn>
                <a:cxn ang="0">
                  <a:pos x="9" y="34"/>
                </a:cxn>
                <a:cxn ang="0">
                  <a:pos x="11" y="54"/>
                </a:cxn>
                <a:cxn ang="0">
                  <a:pos x="14" y="62"/>
                </a:cxn>
                <a:cxn ang="0">
                  <a:pos x="20" y="64"/>
                </a:cxn>
                <a:cxn ang="0">
                  <a:pos x="26" y="62"/>
                </a:cxn>
                <a:cxn ang="0">
                  <a:pos x="30" y="54"/>
                </a:cxn>
                <a:cxn ang="0">
                  <a:pos x="31" y="45"/>
                </a:cxn>
                <a:cxn ang="0">
                  <a:pos x="32" y="34"/>
                </a:cxn>
                <a:cxn ang="0">
                  <a:pos x="31" y="23"/>
                </a:cxn>
                <a:cxn ang="0">
                  <a:pos x="30" y="13"/>
                </a:cxn>
                <a:cxn ang="0">
                  <a:pos x="25" y="6"/>
                </a:cxn>
                <a:cxn ang="0">
                  <a:pos x="20" y="3"/>
                </a:cxn>
                <a:cxn ang="0">
                  <a:pos x="20" y="0"/>
                </a:cxn>
                <a:cxn ang="0">
                  <a:pos x="27" y="2"/>
                </a:cxn>
                <a:cxn ang="0">
                  <a:pos x="33" y="8"/>
                </a:cxn>
                <a:cxn ang="0">
                  <a:pos x="37" y="16"/>
                </a:cxn>
                <a:cxn ang="0">
                  <a:pos x="40" y="24"/>
                </a:cxn>
                <a:cxn ang="0">
                  <a:pos x="40" y="43"/>
                </a:cxn>
                <a:cxn ang="0">
                  <a:pos x="37" y="52"/>
                </a:cxn>
                <a:cxn ang="0">
                  <a:pos x="33" y="60"/>
                </a:cxn>
                <a:cxn ang="0">
                  <a:pos x="27" y="65"/>
                </a:cxn>
                <a:cxn ang="0">
                  <a:pos x="20" y="68"/>
                </a:cxn>
                <a:cxn ang="0">
                  <a:pos x="12" y="65"/>
                </a:cxn>
                <a:cxn ang="0">
                  <a:pos x="6" y="60"/>
                </a:cxn>
                <a:cxn ang="0">
                  <a:pos x="3" y="52"/>
                </a:cxn>
                <a:cxn ang="0">
                  <a:pos x="1" y="43"/>
                </a:cxn>
                <a:cxn ang="0">
                  <a:pos x="0" y="34"/>
                </a:cxn>
                <a:cxn ang="0">
                  <a:pos x="1" y="24"/>
                </a:cxn>
                <a:cxn ang="0">
                  <a:pos x="3" y="16"/>
                </a:cxn>
                <a:cxn ang="0">
                  <a:pos x="6" y="8"/>
                </a:cxn>
                <a:cxn ang="0">
                  <a:pos x="12" y="2"/>
                </a:cxn>
                <a:cxn ang="0">
                  <a:pos x="20" y="0"/>
                </a:cxn>
              </a:cxnLst>
              <a:rect l="0" t="0" r="r" b="b"/>
              <a:pathLst>
                <a:path w="40" h="68">
                  <a:moveTo>
                    <a:pt x="20" y="3"/>
                  </a:moveTo>
                  <a:lnTo>
                    <a:pt x="14" y="6"/>
                  </a:lnTo>
                  <a:lnTo>
                    <a:pt x="11" y="13"/>
                  </a:lnTo>
                  <a:lnTo>
                    <a:pt x="9" y="23"/>
                  </a:lnTo>
                  <a:lnTo>
                    <a:pt x="9" y="34"/>
                  </a:lnTo>
                  <a:lnTo>
                    <a:pt x="11" y="54"/>
                  </a:lnTo>
                  <a:lnTo>
                    <a:pt x="14" y="62"/>
                  </a:lnTo>
                  <a:lnTo>
                    <a:pt x="20" y="64"/>
                  </a:lnTo>
                  <a:lnTo>
                    <a:pt x="26" y="62"/>
                  </a:lnTo>
                  <a:lnTo>
                    <a:pt x="30" y="54"/>
                  </a:lnTo>
                  <a:lnTo>
                    <a:pt x="31" y="45"/>
                  </a:lnTo>
                  <a:lnTo>
                    <a:pt x="32" y="34"/>
                  </a:lnTo>
                  <a:lnTo>
                    <a:pt x="31" y="23"/>
                  </a:lnTo>
                  <a:lnTo>
                    <a:pt x="30" y="13"/>
                  </a:lnTo>
                  <a:lnTo>
                    <a:pt x="25" y="6"/>
                  </a:lnTo>
                  <a:lnTo>
                    <a:pt x="20" y="3"/>
                  </a:lnTo>
                  <a:close/>
                  <a:moveTo>
                    <a:pt x="20" y="0"/>
                  </a:moveTo>
                  <a:lnTo>
                    <a:pt x="27" y="2"/>
                  </a:lnTo>
                  <a:lnTo>
                    <a:pt x="33" y="8"/>
                  </a:lnTo>
                  <a:lnTo>
                    <a:pt x="37" y="16"/>
                  </a:lnTo>
                  <a:lnTo>
                    <a:pt x="40" y="24"/>
                  </a:lnTo>
                  <a:lnTo>
                    <a:pt x="40" y="43"/>
                  </a:lnTo>
                  <a:lnTo>
                    <a:pt x="37" y="52"/>
                  </a:lnTo>
                  <a:lnTo>
                    <a:pt x="33" y="60"/>
                  </a:lnTo>
                  <a:lnTo>
                    <a:pt x="27" y="65"/>
                  </a:lnTo>
                  <a:lnTo>
                    <a:pt x="20" y="68"/>
                  </a:lnTo>
                  <a:lnTo>
                    <a:pt x="12" y="65"/>
                  </a:lnTo>
                  <a:lnTo>
                    <a:pt x="6" y="60"/>
                  </a:lnTo>
                  <a:lnTo>
                    <a:pt x="3" y="52"/>
                  </a:lnTo>
                  <a:lnTo>
                    <a:pt x="1" y="43"/>
                  </a:lnTo>
                  <a:lnTo>
                    <a:pt x="0" y="34"/>
                  </a:lnTo>
                  <a:lnTo>
                    <a:pt x="1" y="24"/>
                  </a:lnTo>
                  <a:lnTo>
                    <a:pt x="3" y="16"/>
                  </a:lnTo>
                  <a:lnTo>
                    <a:pt x="6" y="8"/>
                  </a:lnTo>
                  <a:lnTo>
                    <a:pt x="12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2" name="Freeform 54"/>
            <p:cNvSpPr>
              <a:spLocks noEditPoints="1"/>
            </p:cNvSpPr>
            <p:nvPr/>
          </p:nvSpPr>
          <p:spPr bwMode="auto">
            <a:xfrm>
              <a:off x="2101850" y="4506913"/>
              <a:ext cx="63500" cy="107950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15" y="6"/>
                </a:cxn>
                <a:cxn ang="0">
                  <a:pos x="11" y="13"/>
                </a:cxn>
                <a:cxn ang="0">
                  <a:pos x="9" y="23"/>
                </a:cxn>
                <a:cxn ang="0">
                  <a:pos x="9" y="44"/>
                </a:cxn>
                <a:cxn ang="0">
                  <a:pos x="11" y="54"/>
                </a:cxn>
                <a:cxn ang="0">
                  <a:pos x="15" y="62"/>
                </a:cxn>
                <a:cxn ang="0">
                  <a:pos x="20" y="64"/>
                </a:cxn>
                <a:cxn ang="0">
                  <a:pos x="26" y="62"/>
                </a:cxn>
                <a:cxn ang="0">
                  <a:pos x="29" y="54"/>
                </a:cxn>
                <a:cxn ang="0">
                  <a:pos x="31" y="45"/>
                </a:cxn>
                <a:cxn ang="0">
                  <a:pos x="31" y="23"/>
                </a:cxn>
                <a:cxn ang="0">
                  <a:pos x="29" y="13"/>
                </a:cxn>
                <a:cxn ang="0">
                  <a:pos x="26" y="6"/>
                </a:cxn>
                <a:cxn ang="0">
                  <a:pos x="20" y="3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3" y="8"/>
                </a:cxn>
                <a:cxn ang="0">
                  <a:pos x="38" y="16"/>
                </a:cxn>
                <a:cxn ang="0">
                  <a:pos x="39" y="24"/>
                </a:cxn>
                <a:cxn ang="0">
                  <a:pos x="40" y="34"/>
                </a:cxn>
                <a:cxn ang="0">
                  <a:pos x="38" y="52"/>
                </a:cxn>
                <a:cxn ang="0">
                  <a:pos x="33" y="60"/>
                </a:cxn>
                <a:cxn ang="0">
                  <a:pos x="28" y="65"/>
                </a:cxn>
                <a:cxn ang="0">
                  <a:pos x="20" y="68"/>
                </a:cxn>
                <a:cxn ang="0">
                  <a:pos x="12" y="65"/>
                </a:cxn>
                <a:cxn ang="0">
                  <a:pos x="7" y="60"/>
                </a:cxn>
                <a:cxn ang="0">
                  <a:pos x="4" y="52"/>
                </a:cxn>
                <a:cxn ang="0">
                  <a:pos x="1" y="43"/>
                </a:cxn>
                <a:cxn ang="0">
                  <a:pos x="0" y="34"/>
                </a:cxn>
                <a:cxn ang="0">
                  <a:pos x="1" y="24"/>
                </a:cxn>
                <a:cxn ang="0">
                  <a:pos x="4" y="16"/>
                </a:cxn>
                <a:cxn ang="0">
                  <a:pos x="7" y="8"/>
                </a:cxn>
                <a:cxn ang="0">
                  <a:pos x="12" y="2"/>
                </a:cxn>
                <a:cxn ang="0">
                  <a:pos x="20" y="0"/>
                </a:cxn>
              </a:cxnLst>
              <a:rect l="0" t="0" r="r" b="b"/>
              <a:pathLst>
                <a:path w="40" h="68">
                  <a:moveTo>
                    <a:pt x="20" y="3"/>
                  </a:moveTo>
                  <a:lnTo>
                    <a:pt x="15" y="6"/>
                  </a:lnTo>
                  <a:lnTo>
                    <a:pt x="11" y="13"/>
                  </a:lnTo>
                  <a:lnTo>
                    <a:pt x="9" y="23"/>
                  </a:lnTo>
                  <a:lnTo>
                    <a:pt x="9" y="44"/>
                  </a:lnTo>
                  <a:lnTo>
                    <a:pt x="11" y="54"/>
                  </a:lnTo>
                  <a:lnTo>
                    <a:pt x="15" y="62"/>
                  </a:lnTo>
                  <a:lnTo>
                    <a:pt x="20" y="64"/>
                  </a:lnTo>
                  <a:lnTo>
                    <a:pt x="26" y="62"/>
                  </a:lnTo>
                  <a:lnTo>
                    <a:pt x="29" y="54"/>
                  </a:lnTo>
                  <a:lnTo>
                    <a:pt x="31" y="45"/>
                  </a:lnTo>
                  <a:lnTo>
                    <a:pt x="31" y="23"/>
                  </a:lnTo>
                  <a:lnTo>
                    <a:pt x="29" y="13"/>
                  </a:lnTo>
                  <a:lnTo>
                    <a:pt x="26" y="6"/>
                  </a:lnTo>
                  <a:lnTo>
                    <a:pt x="20" y="3"/>
                  </a:lnTo>
                  <a:close/>
                  <a:moveTo>
                    <a:pt x="20" y="0"/>
                  </a:moveTo>
                  <a:lnTo>
                    <a:pt x="28" y="2"/>
                  </a:lnTo>
                  <a:lnTo>
                    <a:pt x="33" y="8"/>
                  </a:lnTo>
                  <a:lnTo>
                    <a:pt x="38" y="16"/>
                  </a:lnTo>
                  <a:lnTo>
                    <a:pt x="39" y="24"/>
                  </a:lnTo>
                  <a:lnTo>
                    <a:pt x="40" y="34"/>
                  </a:lnTo>
                  <a:lnTo>
                    <a:pt x="38" y="52"/>
                  </a:lnTo>
                  <a:lnTo>
                    <a:pt x="33" y="60"/>
                  </a:lnTo>
                  <a:lnTo>
                    <a:pt x="28" y="65"/>
                  </a:lnTo>
                  <a:lnTo>
                    <a:pt x="20" y="68"/>
                  </a:lnTo>
                  <a:lnTo>
                    <a:pt x="12" y="65"/>
                  </a:lnTo>
                  <a:lnTo>
                    <a:pt x="7" y="60"/>
                  </a:lnTo>
                  <a:lnTo>
                    <a:pt x="4" y="52"/>
                  </a:lnTo>
                  <a:lnTo>
                    <a:pt x="1" y="43"/>
                  </a:lnTo>
                  <a:lnTo>
                    <a:pt x="0" y="34"/>
                  </a:lnTo>
                  <a:lnTo>
                    <a:pt x="1" y="24"/>
                  </a:lnTo>
                  <a:lnTo>
                    <a:pt x="4" y="16"/>
                  </a:lnTo>
                  <a:lnTo>
                    <a:pt x="7" y="8"/>
                  </a:lnTo>
                  <a:lnTo>
                    <a:pt x="12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1766888" y="4892675"/>
            <a:ext cx="398462" cy="127000"/>
            <a:chOff x="1766888" y="4892675"/>
            <a:chExt cx="398462" cy="127000"/>
          </a:xfrm>
        </p:grpSpPr>
        <p:sp>
          <p:nvSpPr>
            <p:cNvPr id="2103" name="Freeform 55"/>
            <p:cNvSpPr>
              <a:spLocks/>
            </p:cNvSpPr>
            <p:nvPr/>
          </p:nvSpPr>
          <p:spPr bwMode="auto">
            <a:xfrm>
              <a:off x="1766888" y="4892675"/>
              <a:ext cx="61913" cy="106363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3" y="0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33" y="8"/>
                </a:cxn>
                <a:cxn ang="0">
                  <a:pos x="36" y="13"/>
                </a:cxn>
                <a:cxn ang="0">
                  <a:pos x="36" y="17"/>
                </a:cxn>
                <a:cxn ang="0">
                  <a:pos x="34" y="26"/>
                </a:cxn>
                <a:cxn ang="0">
                  <a:pos x="30" y="35"/>
                </a:cxn>
                <a:cxn ang="0">
                  <a:pos x="22" y="44"/>
                </a:cxn>
                <a:cxn ang="0">
                  <a:pos x="9" y="59"/>
                </a:cxn>
                <a:cxn ang="0">
                  <a:pos x="32" y="59"/>
                </a:cxn>
                <a:cxn ang="0">
                  <a:pos x="34" y="58"/>
                </a:cxn>
                <a:cxn ang="0">
                  <a:pos x="36" y="57"/>
                </a:cxn>
                <a:cxn ang="0">
                  <a:pos x="37" y="53"/>
                </a:cxn>
                <a:cxn ang="0">
                  <a:pos x="39" y="55"/>
                </a:cxn>
                <a:cxn ang="0">
                  <a:pos x="38" y="60"/>
                </a:cxn>
                <a:cxn ang="0">
                  <a:pos x="37" y="67"/>
                </a:cxn>
                <a:cxn ang="0">
                  <a:pos x="0" y="67"/>
                </a:cxn>
                <a:cxn ang="0">
                  <a:pos x="0" y="66"/>
                </a:cxn>
                <a:cxn ang="0">
                  <a:pos x="16" y="47"/>
                </a:cxn>
                <a:cxn ang="0">
                  <a:pos x="21" y="39"/>
                </a:cxn>
                <a:cxn ang="0">
                  <a:pos x="26" y="30"/>
                </a:cxn>
                <a:cxn ang="0">
                  <a:pos x="28" y="21"/>
                </a:cxn>
                <a:cxn ang="0">
                  <a:pos x="28" y="17"/>
                </a:cxn>
                <a:cxn ang="0">
                  <a:pos x="27" y="14"/>
                </a:cxn>
                <a:cxn ang="0">
                  <a:pos x="25" y="10"/>
                </a:cxn>
                <a:cxn ang="0">
                  <a:pos x="22" y="8"/>
                </a:cxn>
                <a:cxn ang="0">
                  <a:pos x="19" y="7"/>
                </a:cxn>
                <a:cxn ang="0">
                  <a:pos x="12" y="7"/>
                </a:cxn>
                <a:cxn ang="0">
                  <a:pos x="9" y="9"/>
                </a:cxn>
                <a:cxn ang="0">
                  <a:pos x="5" y="14"/>
                </a:cxn>
                <a:cxn ang="0">
                  <a:pos x="4" y="16"/>
                </a:cxn>
                <a:cxn ang="0">
                  <a:pos x="1" y="15"/>
                </a:cxn>
                <a:cxn ang="0">
                  <a:pos x="7" y="6"/>
                </a:cxn>
                <a:cxn ang="0">
                  <a:pos x="9" y="4"/>
                </a:cxn>
                <a:cxn ang="0">
                  <a:pos x="12" y="3"/>
                </a:cxn>
                <a:cxn ang="0">
                  <a:pos x="16" y="0"/>
                </a:cxn>
              </a:cxnLst>
              <a:rect l="0" t="0" r="r" b="b"/>
              <a:pathLst>
                <a:path w="39" h="67">
                  <a:moveTo>
                    <a:pt x="16" y="0"/>
                  </a:moveTo>
                  <a:lnTo>
                    <a:pt x="23" y="0"/>
                  </a:lnTo>
                  <a:lnTo>
                    <a:pt x="28" y="3"/>
                  </a:lnTo>
                  <a:lnTo>
                    <a:pt x="31" y="5"/>
                  </a:lnTo>
                  <a:lnTo>
                    <a:pt x="33" y="8"/>
                  </a:lnTo>
                  <a:lnTo>
                    <a:pt x="36" y="13"/>
                  </a:lnTo>
                  <a:lnTo>
                    <a:pt x="36" y="17"/>
                  </a:lnTo>
                  <a:lnTo>
                    <a:pt x="34" y="26"/>
                  </a:lnTo>
                  <a:lnTo>
                    <a:pt x="30" y="35"/>
                  </a:lnTo>
                  <a:lnTo>
                    <a:pt x="22" y="44"/>
                  </a:lnTo>
                  <a:lnTo>
                    <a:pt x="9" y="59"/>
                  </a:lnTo>
                  <a:lnTo>
                    <a:pt x="32" y="59"/>
                  </a:lnTo>
                  <a:lnTo>
                    <a:pt x="34" y="58"/>
                  </a:lnTo>
                  <a:lnTo>
                    <a:pt x="36" y="57"/>
                  </a:lnTo>
                  <a:lnTo>
                    <a:pt x="37" y="53"/>
                  </a:lnTo>
                  <a:lnTo>
                    <a:pt x="39" y="55"/>
                  </a:lnTo>
                  <a:lnTo>
                    <a:pt x="38" y="60"/>
                  </a:lnTo>
                  <a:lnTo>
                    <a:pt x="37" y="67"/>
                  </a:lnTo>
                  <a:lnTo>
                    <a:pt x="0" y="67"/>
                  </a:lnTo>
                  <a:lnTo>
                    <a:pt x="0" y="66"/>
                  </a:lnTo>
                  <a:lnTo>
                    <a:pt x="16" y="47"/>
                  </a:lnTo>
                  <a:lnTo>
                    <a:pt x="21" y="39"/>
                  </a:lnTo>
                  <a:lnTo>
                    <a:pt x="26" y="30"/>
                  </a:lnTo>
                  <a:lnTo>
                    <a:pt x="28" y="21"/>
                  </a:lnTo>
                  <a:lnTo>
                    <a:pt x="28" y="17"/>
                  </a:lnTo>
                  <a:lnTo>
                    <a:pt x="27" y="14"/>
                  </a:lnTo>
                  <a:lnTo>
                    <a:pt x="25" y="10"/>
                  </a:lnTo>
                  <a:lnTo>
                    <a:pt x="22" y="8"/>
                  </a:lnTo>
                  <a:lnTo>
                    <a:pt x="19" y="7"/>
                  </a:lnTo>
                  <a:lnTo>
                    <a:pt x="12" y="7"/>
                  </a:lnTo>
                  <a:lnTo>
                    <a:pt x="9" y="9"/>
                  </a:lnTo>
                  <a:lnTo>
                    <a:pt x="5" y="14"/>
                  </a:lnTo>
                  <a:lnTo>
                    <a:pt x="4" y="16"/>
                  </a:lnTo>
                  <a:lnTo>
                    <a:pt x="1" y="15"/>
                  </a:lnTo>
                  <a:lnTo>
                    <a:pt x="7" y="6"/>
                  </a:lnTo>
                  <a:lnTo>
                    <a:pt x="9" y="4"/>
                  </a:lnTo>
                  <a:lnTo>
                    <a:pt x="12" y="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4" name="Freeform 56"/>
            <p:cNvSpPr>
              <a:spLocks noEditPoints="1"/>
            </p:cNvSpPr>
            <p:nvPr/>
          </p:nvSpPr>
          <p:spPr bwMode="auto">
            <a:xfrm>
              <a:off x="1841500" y="4892675"/>
              <a:ext cx="61913" cy="107950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14" y="6"/>
                </a:cxn>
                <a:cxn ang="0">
                  <a:pos x="11" y="14"/>
                </a:cxn>
                <a:cxn ang="0">
                  <a:pos x="8" y="24"/>
                </a:cxn>
                <a:cxn ang="0">
                  <a:pos x="8" y="35"/>
                </a:cxn>
                <a:cxn ang="0">
                  <a:pos x="11" y="55"/>
                </a:cxn>
                <a:cxn ang="0">
                  <a:pos x="14" y="62"/>
                </a:cxn>
                <a:cxn ang="0">
                  <a:pos x="20" y="65"/>
                </a:cxn>
                <a:cxn ang="0">
                  <a:pos x="26" y="62"/>
                </a:cxn>
                <a:cxn ang="0">
                  <a:pos x="29" y="55"/>
                </a:cxn>
                <a:cxn ang="0">
                  <a:pos x="31" y="46"/>
                </a:cxn>
                <a:cxn ang="0">
                  <a:pos x="32" y="35"/>
                </a:cxn>
                <a:cxn ang="0">
                  <a:pos x="31" y="24"/>
                </a:cxn>
                <a:cxn ang="0">
                  <a:pos x="29" y="14"/>
                </a:cxn>
                <a:cxn ang="0">
                  <a:pos x="25" y="6"/>
                </a:cxn>
                <a:cxn ang="0">
                  <a:pos x="20" y="4"/>
                </a:cxn>
                <a:cxn ang="0">
                  <a:pos x="20" y="0"/>
                </a:cxn>
                <a:cxn ang="0">
                  <a:pos x="27" y="3"/>
                </a:cxn>
                <a:cxn ang="0">
                  <a:pos x="33" y="8"/>
                </a:cxn>
                <a:cxn ang="0">
                  <a:pos x="37" y="16"/>
                </a:cxn>
                <a:cxn ang="0">
                  <a:pos x="39" y="25"/>
                </a:cxn>
                <a:cxn ang="0">
                  <a:pos x="39" y="44"/>
                </a:cxn>
                <a:cxn ang="0">
                  <a:pos x="37" y="52"/>
                </a:cxn>
                <a:cxn ang="0">
                  <a:pos x="33" y="60"/>
                </a:cxn>
                <a:cxn ang="0">
                  <a:pos x="27" y="66"/>
                </a:cxn>
                <a:cxn ang="0">
                  <a:pos x="20" y="68"/>
                </a:cxn>
                <a:cxn ang="0">
                  <a:pos x="12" y="66"/>
                </a:cxn>
                <a:cxn ang="0">
                  <a:pos x="6" y="60"/>
                </a:cxn>
                <a:cxn ang="0">
                  <a:pos x="3" y="52"/>
                </a:cxn>
                <a:cxn ang="0">
                  <a:pos x="1" y="44"/>
                </a:cxn>
                <a:cxn ang="0">
                  <a:pos x="0" y="35"/>
                </a:cxn>
                <a:cxn ang="0">
                  <a:pos x="1" y="25"/>
                </a:cxn>
                <a:cxn ang="0">
                  <a:pos x="3" y="16"/>
                </a:cxn>
                <a:cxn ang="0">
                  <a:pos x="6" y="8"/>
                </a:cxn>
                <a:cxn ang="0">
                  <a:pos x="12" y="3"/>
                </a:cxn>
                <a:cxn ang="0">
                  <a:pos x="20" y="0"/>
                </a:cxn>
              </a:cxnLst>
              <a:rect l="0" t="0" r="r" b="b"/>
              <a:pathLst>
                <a:path w="39" h="68">
                  <a:moveTo>
                    <a:pt x="20" y="4"/>
                  </a:moveTo>
                  <a:lnTo>
                    <a:pt x="14" y="6"/>
                  </a:lnTo>
                  <a:lnTo>
                    <a:pt x="11" y="14"/>
                  </a:lnTo>
                  <a:lnTo>
                    <a:pt x="8" y="24"/>
                  </a:lnTo>
                  <a:lnTo>
                    <a:pt x="8" y="35"/>
                  </a:lnTo>
                  <a:lnTo>
                    <a:pt x="11" y="55"/>
                  </a:lnTo>
                  <a:lnTo>
                    <a:pt x="14" y="62"/>
                  </a:lnTo>
                  <a:lnTo>
                    <a:pt x="20" y="65"/>
                  </a:lnTo>
                  <a:lnTo>
                    <a:pt x="26" y="62"/>
                  </a:lnTo>
                  <a:lnTo>
                    <a:pt x="29" y="55"/>
                  </a:lnTo>
                  <a:lnTo>
                    <a:pt x="31" y="46"/>
                  </a:lnTo>
                  <a:lnTo>
                    <a:pt x="32" y="35"/>
                  </a:lnTo>
                  <a:lnTo>
                    <a:pt x="31" y="24"/>
                  </a:lnTo>
                  <a:lnTo>
                    <a:pt x="29" y="14"/>
                  </a:lnTo>
                  <a:lnTo>
                    <a:pt x="25" y="6"/>
                  </a:lnTo>
                  <a:lnTo>
                    <a:pt x="20" y="4"/>
                  </a:lnTo>
                  <a:close/>
                  <a:moveTo>
                    <a:pt x="20" y="0"/>
                  </a:moveTo>
                  <a:lnTo>
                    <a:pt x="27" y="3"/>
                  </a:lnTo>
                  <a:lnTo>
                    <a:pt x="33" y="8"/>
                  </a:lnTo>
                  <a:lnTo>
                    <a:pt x="37" y="16"/>
                  </a:lnTo>
                  <a:lnTo>
                    <a:pt x="39" y="25"/>
                  </a:lnTo>
                  <a:lnTo>
                    <a:pt x="39" y="44"/>
                  </a:lnTo>
                  <a:lnTo>
                    <a:pt x="37" y="52"/>
                  </a:lnTo>
                  <a:lnTo>
                    <a:pt x="33" y="60"/>
                  </a:lnTo>
                  <a:lnTo>
                    <a:pt x="27" y="66"/>
                  </a:lnTo>
                  <a:lnTo>
                    <a:pt x="20" y="68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3" y="52"/>
                  </a:lnTo>
                  <a:lnTo>
                    <a:pt x="1" y="44"/>
                  </a:lnTo>
                  <a:lnTo>
                    <a:pt x="0" y="35"/>
                  </a:lnTo>
                  <a:lnTo>
                    <a:pt x="1" y="25"/>
                  </a:lnTo>
                  <a:lnTo>
                    <a:pt x="3" y="16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5" name="Freeform 57"/>
            <p:cNvSpPr>
              <a:spLocks/>
            </p:cNvSpPr>
            <p:nvPr/>
          </p:nvSpPr>
          <p:spPr bwMode="auto">
            <a:xfrm>
              <a:off x="1917700" y="4975225"/>
              <a:ext cx="23813" cy="444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0"/>
                </a:cxn>
                <a:cxn ang="0">
                  <a:pos x="12" y="5"/>
                </a:cxn>
                <a:cxn ang="0">
                  <a:pos x="14" y="8"/>
                </a:cxn>
                <a:cxn ang="0">
                  <a:pos x="15" y="13"/>
                </a:cxn>
                <a:cxn ang="0">
                  <a:pos x="12" y="19"/>
                </a:cxn>
                <a:cxn ang="0">
                  <a:pos x="10" y="22"/>
                </a:cxn>
                <a:cxn ang="0">
                  <a:pos x="7" y="25"/>
                </a:cxn>
                <a:cxn ang="0">
                  <a:pos x="5" y="27"/>
                </a:cxn>
                <a:cxn ang="0">
                  <a:pos x="1" y="28"/>
                </a:cxn>
                <a:cxn ang="0">
                  <a:pos x="0" y="26"/>
                </a:cxn>
                <a:cxn ang="0">
                  <a:pos x="4" y="24"/>
                </a:cxn>
                <a:cxn ang="0">
                  <a:pos x="6" y="21"/>
                </a:cxn>
                <a:cxn ang="0">
                  <a:pos x="8" y="18"/>
                </a:cxn>
                <a:cxn ang="0">
                  <a:pos x="8" y="13"/>
                </a:cxn>
                <a:cxn ang="0">
                  <a:pos x="4" y="8"/>
                </a:cxn>
                <a:cxn ang="0">
                  <a:pos x="1" y="7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2" y="0"/>
                </a:cxn>
              </a:cxnLst>
              <a:rect l="0" t="0" r="r" b="b"/>
              <a:pathLst>
                <a:path w="15" h="28">
                  <a:moveTo>
                    <a:pt x="2" y="0"/>
                  </a:moveTo>
                  <a:lnTo>
                    <a:pt x="8" y="0"/>
                  </a:lnTo>
                  <a:lnTo>
                    <a:pt x="12" y="5"/>
                  </a:lnTo>
                  <a:lnTo>
                    <a:pt x="14" y="8"/>
                  </a:lnTo>
                  <a:lnTo>
                    <a:pt x="15" y="13"/>
                  </a:lnTo>
                  <a:lnTo>
                    <a:pt x="12" y="19"/>
                  </a:lnTo>
                  <a:lnTo>
                    <a:pt x="10" y="22"/>
                  </a:lnTo>
                  <a:lnTo>
                    <a:pt x="7" y="25"/>
                  </a:lnTo>
                  <a:lnTo>
                    <a:pt x="5" y="27"/>
                  </a:lnTo>
                  <a:lnTo>
                    <a:pt x="1" y="28"/>
                  </a:lnTo>
                  <a:lnTo>
                    <a:pt x="0" y="26"/>
                  </a:lnTo>
                  <a:lnTo>
                    <a:pt x="4" y="24"/>
                  </a:lnTo>
                  <a:lnTo>
                    <a:pt x="6" y="21"/>
                  </a:lnTo>
                  <a:lnTo>
                    <a:pt x="8" y="18"/>
                  </a:lnTo>
                  <a:lnTo>
                    <a:pt x="8" y="13"/>
                  </a:lnTo>
                  <a:lnTo>
                    <a:pt x="4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6" name="Freeform 58"/>
            <p:cNvSpPr>
              <a:spLocks noEditPoints="1"/>
            </p:cNvSpPr>
            <p:nvPr/>
          </p:nvSpPr>
          <p:spPr bwMode="auto">
            <a:xfrm>
              <a:off x="1952625" y="4892675"/>
              <a:ext cx="63500" cy="107950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15" y="6"/>
                </a:cxn>
                <a:cxn ang="0">
                  <a:pos x="11" y="14"/>
                </a:cxn>
                <a:cxn ang="0">
                  <a:pos x="9" y="24"/>
                </a:cxn>
                <a:cxn ang="0">
                  <a:pos x="9" y="45"/>
                </a:cxn>
                <a:cxn ang="0">
                  <a:pos x="11" y="55"/>
                </a:cxn>
                <a:cxn ang="0">
                  <a:pos x="15" y="62"/>
                </a:cxn>
                <a:cxn ang="0">
                  <a:pos x="20" y="65"/>
                </a:cxn>
                <a:cxn ang="0">
                  <a:pos x="26" y="62"/>
                </a:cxn>
                <a:cxn ang="0">
                  <a:pos x="29" y="55"/>
                </a:cxn>
                <a:cxn ang="0">
                  <a:pos x="31" y="46"/>
                </a:cxn>
                <a:cxn ang="0">
                  <a:pos x="31" y="24"/>
                </a:cxn>
                <a:cxn ang="0">
                  <a:pos x="29" y="14"/>
                </a:cxn>
                <a:cxn ang="0">
                  <a:pos x="26" y="6"/>
                </a:cxn>
                <a:cxn ang="0">
                  <a:pos x="20" y="4"/>
                </a:cxn>
                <a:cxn ang="0">
                  <a:pos x="20" y="0"/>
                </a:cxn>
                <a:cxn ang="0">
                  <a:pos x="28" y="3"/>
                </a:cxn>
                <a:cxn ang="0">
                  <a:pos x="34" y="8"/>
                </a:cxn>
                <a:cxn ang="0">
                  <a:pos x="38" y="16"/>
                </a:cxn>
                <a:cxn ang="0">
                  <a:pos x="39" y="25"/>
                </a:cxn>
                <a:cxn ang="0">
                  <a:pos x="40" y="35"/>
                </a:cxn>
                <a:cxn ang="0">
                  <a:pos x="38" y="52"/>
                </a:cxn>
                <a:cxn ang="0">
                  <a:pos x="34" y="60"/>
                </a:cxn>
                <a:cxn ang="0">
                  <a:pos x="28" y="66"/>
                </a:cxn>
                <a:cxn ang="0">
                  <a:pos x="20" y="68"/>
                </a:cxn>
                <a:cxn ang="0">
                  <a:pos x="13" y="66"/>
                </a:cxn>
                <a:cxn ang="0">
                  <a:pos x="7" y="60"/>
                </a:cxn>
                <a:cxn ang="0">
                  <a:pos x="4" y="52"/>
                </a:cxn>
                <a:cxn ang="0">
                  <a:pos x="1" y="44"/>
                </a:cxn>
                <a:cxn ang="0">
                  <a:pos x="0" y="35"/>
                </a:cxn>
                <a:cxn ang="0">
                  <a:pos x="1" y="25"/>
                </a:cxn>
                <a:cxn ang="0">
                  <a:pos x="4" y="16"/>
                </a:cxn>
                <a:cxn ang="0">
                  <a:pos x="7" y="8"/>
                </a:cxn>
                <a:cxn ang="0">
                  <a:pos x="13" y="3"/>
                </a:cxn>
                <a:cxn ang="0">
                  <a:pos x="20" y="0"/>
                </a:cxn>
              </a:cxnLst>
              <a:rect l="0" t="0" r="r" b="b"/>
              <a:pathLst>
                <a:path w="40" h="68">
                  <a:moveTo>
                    <a:pt x="20" y="4"/>
                  </a:moveTo>
                  <a:lnTo>
                    <a:pt x="15" y="6"/>
                  </a:lnTo>
                  <a:lnTo>
                    <a:pt x="11" y="14"/>
                  </a:lnTo>
                  <a:lnTo>
                    <a:pt x="9" y="24"/>
                  </a:lnTo>
                  <a:lnTo>
                    <a:pt x="9" y="45"/>
                  </a:lnTo>
                  <a:lnTo>
                    <a:pt x="11" y="55"/>
                  </a:lnTo>
                  <a:lnTo>
                    <a:pt x="15" y="62"/>
                  </a:lnTo>
                  <a:lnTo>
                    <a:pt x="20" y="65"/>
                  </a:lnTo>
                  <a:lnTo>
                    <a:pt x="26" y="62"/>
                  </a:lnTo>
                  <a:lnTo>
                    <a:pt x="29" y="55"/>
                  </a:lnTo>
                  <a:lnTo>
                    <a:pt x="31" y="46"/>
                  </a:lnTo>
                  <a:lnTo>
                    <a:pt x="31" y="24"/>
                  </a:lnTo>
                  <a:lnTo>
                    <a:pt x="29" y="14"/>
                  </a:lnTo>
                  <a:lnTo>
                    <a:pt x="26" y="6"/>
                  </a:lnTo>
                  <a:lnTo>
                    <a:pt x="20" y="4"/>
                  </a:lnTo>
                  <a:close/>
                  <a:moveTo>
                    <a:pt x="20" y="0"/>
                  </a:moveTo>
                  <a:lnTo>
                    <a:pt x="28" y="3"/>
                  </a:lnTo>
                  <a:lnTo>
                    <a:pt x="34" y="8"/>
                  </a:lnTo>
                  <a:lnTo>
                    <a:pt x="38" y="16"/>
                  </a:lnTo>
                  <a:lnTo>
                    <a:pt x="39" y="25"/>
                  </a:lnTo>
                  <a:lnTo>
                    <a:pt x="40" y="35"/>
                  </a:lnTo>
                  <a:lnTo>
                    <a:pt x="38" y="52"/>
                  </a:lnTo>
                  <a:lnTo>
                    <a:pt x="34" y="60"/>
                  </a:lnTo>
                  <a:lnTo>
                    <a:pt x="28" y="66"/>
                  </a:lnTo>
                  <a:lnTo>
                    <a:pt x="20" y="68"/>
                  </a:lnTo>
                  <a:lnTo>
                    <a:pt x="13" y="66"/>
                  </a:lnTo>
                  <a:lnTo>
                    <a:pt x="7" y="60"/>
                  </a:lnTo>
                  <a:lnTo>
                    <a:pt x="4" y="52"/>
                  </a:lnTo>
                  <a:lnTo>
                    <a:pt x="1" y="44"/>
                  </a:lnTo>
                  <a:lnTo>
                    <a:pt x="0" y="35"/>
                  </a:lnTo>
                  <a:lnTo>
                    <a:pt x="1" y="25"/>
                  </a:lnTo>
                  <a:lnTo>
                    <a:pt x="4" y="16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7" name="Freeform 59"/>
            <p:cNvSpPr>
              <a:spLocks noEditPoints="1"/>
            </p:cNvSpPr>
            <p:nvPr/>
          </p:nvSpPr>
          <p:spPr bwMode="auto">
            <a:xfrm>
              <a:off x="2027238" y="4892675"/>
              <a:ext cx="63500" cy="107950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14" y="6"/>
                </a:cxn>
                <a:cxn ang="0">
                  <a:pos x="11" y="14"/>
                </a:cxn>
                <a:cxn ang="0">
                  <a:pos x="9" y="24"/>
                </a:cxn>
                <a:cxn ang="0">
                  <a:pos x="9" y="35"/>
                </a:cxn>
                <a:cxn ang="0">
                  <a:pos x="11" y="55"/>
                </a:cxn>
                <a:cxn ang="0">
                  <a:pos x="14" y="62"/>
                </a:cxn>
                <a:cxn ang="0">
                  <a:pos x="20" y="65"/>
                </a:cxn>
                <a:cxn ang="0">
                  <a:pos x="26" y="62"/>
                </a:cxn>
                <a:cxn ang="0">
                  <a:pos x="30" y="55"/>
                </a:cxn>
                <a:cxn ang="0">
                  <a:pos x="31" y="46"/>
                </a:cxn>
                <a:cxn ang="0">
                  <a:pos x="32" y="35"/>
                </a:cxn>
                <a:cxn ang="0">
                  <a:pos x="31" y="24"/>
                </a:cxn>
                <a:cxn ang="0">
                  <a:pos x="30" y="14"/>
                </a:cxn>
                <a:cxn ang="0">
                  <a:pos x="25" y="6"/>
                </a:cxn>
                <a:cxn ang="0">
                  <a:pos x="20" y="4"/>
                </a:cxn>
                <a:cxn ang="0">
                  <a:pos x="20" y="0"/>
                </a:cxn>
                <a:cxn ang="0">
                  <a:pos x="27" y="3"/>
                </a:cxn>
                <a:cxn ang="0">
                  <a:pos x="33" y="8"/>
                </a:cxn>
                <a:cxn ang="0">
                  <a:pos x="37" y="16"/>
                </a:cxn>
                <a:cxn ang="0">
                  <a:pos x="40" y="25"/>
                </a:cxn>
                <a:cxn ang="0">
                  <a:pos x="40" y="44"/>
                </a:cxn>
                <a:cxn ang="0">
                  <a:pos x="37" y="52"/>
                </a:cxn>
                <a:cxn ang="0">
                  <a:pos x="33" y="60"/>
                </a:cxn>
                <a:cxn ang="0">
                  <a:pos x="27" y="66"/>
                </a:cxn>
                <a:cxn ang="0">
                  <a:pos x="20" y="68"/>
                </a:cxn>
                <a:cxn ang="0">
                  <a:pos x="12" y="66"/>
                </a:cxn>
                <a:cxn ang="0">
                  <a:pos x="6" y="60"/>
                </a:cxn>
                <a:cxn ang="0">
                  <a:pos x="3" y="52"/>
                </a:cxn>
                <a:cxn ang="0">
                  <a:pos x="1" y="44"/>
                </a:cxn>
                <a:cxn ang="0">
                  <a:pos x="0" y="35"/>
                </a:cxn>
                <a:cxn ang="0">
                  <a:pos x="1" y="25"/>
                </a:cxn>
                <a:cxn ang="0">
                  <a:pos x="3" y="16"/>
                </a:cxn>
                <a:cxn ang="0">
                  <a:pos x="6" y="8"/>
                </a:cxn>
                <a:cxn ang="0">
                  <a:pos x="12" y="3"/>
                </a:cxn>
                <a:cxn ang="0">
                  <a:pos x="20" y="0"/>
                </a:cxn>
              </a:cxnLst>
              <a:rect l="0" t="0" r="r" b="b"/>
              <a:pathLst>
                <a:path w="40" h="68">
                  <a:moveTo>
                    <a:pt x="20" y="4"/>
                  </a:moveTo>
                  <a:lnTo>
                    <a:pt x="14" y="6"/>
                  </a:lnTo>
                  <a:lnTo>
                    <a:pt x="11" y="14"/>
                  </a:lnTo>
                  <a:lnTo>
                    <a:pt x="9" y="24"/>
                  </a:lnTo>
                  <a:lnTo>
                    <a:pt x="9" y="35"/>
                  </a:lnTo>
                  <a:lnTo>
                    <a:pt x="11" y="55"/>
                  </a:lnTo>
                  <a:lnTo>
                    <a:pt x="14" y="62"/>
                  </a:lnTo>
                  <a:lnTo>
                    <a:pt x="20" y="65"/>
                  </a:lnTo>
                  <a:lnTo>
                    <a:pt x="26" y="62"/>
                  </a:lnTo>
                  <a:lnTo>
                    <a:pt x="30" y="55"/>
                  </a:lnTo>
                  <a:lnTo>
                    <a:pt x="31" y="46"/>
                  </a:lnTo>
                  <a:lnTo>
                    <a:pt x="32" y="35"/>
                  </a:lnTo>
                  <a:lnTo>
                    <a:pt x="31" y="24"/>
                  </a:lnTo>
                  <a:lnTo>
                    <a:pt x="30" y="14"/>
                  </a:lnTo>
                  <a:lnTo>
                    <a:pt x="25" y="6"/>
                  </a:lnTo>
                  <a:lnTo>
                    <a:pt x="20" y="4"/>
                  </a:lnTo>
                  <a:close/>
                  <a:moveTo>
                    <a:pt x="20" y="0"/>
                  </a:moveTo>
                  <a:lnTo>
                    <a:pt x="27" y="3"/>
                  </a:lnTo>
                  <a:lnTo>
                    <a:pt x="33" y="8"/>
                  </a:lnTo>
                  <a:lnTo>
                    <a:pt x="37" y="16"/>
                  </a:lnTo>
                  <a:lnTo>
                    <a:pt x="40" y="25"/>
                  </a:lnTo>
                  <a:lnTo>
                    <a:pt x="40" y="44"/>
                  </a:lnTo>
                  <a:lnTo>
                    <a:pt x="37" y="52"/>
                  </a:lnTo>
                  <a:lnTo>
                    <a:pt x="33" y="60"/>
                  </a:lnTo>
                  <a:lnTo>
                    <a:pt x="27" y="66"/>
                  </a:lnTo>
                  <a:lnTo>
                    <a:pt x="20" y="68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3" y="52"/>
                  </a:lnTo>
                  <a:lnTo>
                    <a:pt x="1" y="44"/>
                  </a:lnTo>
                  <a:lnTo>
                    <a:pt x="0" y="35"/>
                  </a:lnTo>
                  <a:lnTo>
                    <a:pt x="1" y="25"/>
                  </a:lnTo>
                  <a:lnTo>
                    <a:pt x="3" y="16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8" name="Freeform 60"/>
            <p:cNvSpPr>
              <a:spLocks noEditPoints="1"/>
            </p:cNvSpPr>
            <p:nvPr/>
          </p:nvSpPr>
          <p:spPr bwMode="auto">
            <a:xfrm>
              <a:off x="2101850" y="4892675"/>
              <a:ext cx="63500" cy="107950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15" y="6"/>
                </a:cxn>
                <a:cxn ang="0">
                  <a:pos x="11" y="14"/>
                </a:cxn>
                <a:cxn ang="0">
                  <a:pos x="9" y="24"/>
                </a:cxn>
                <a:cxn ang="0">
                  <a:pos x="9" y="45"/>
                </a:cxn>
                <a:cxn ang="0">
                  <a:pos x="11" y="55"/>
                </a:cxn>
                <a:cxn ang="0">
                  <a:pos x="15" y="62"/>
                </a:cxn>
                <a:cxn ang="0">
                  <a:pos x="20" y="65"/>
                </a:cxn>
                <a:cxn ang="0">
                  <a:pos x="26" y="62"/>
                </a:cxn>
                <a:cxn ang="0">
                  <a:pos x="29" y="55"/>
                </a:cxn>
                <a:cxn ang="0">
                  <a:pos x="31" y="46"/>
                </a:cxn>
                <a:cxn ang="0">
                  <a:pos x="31" y="24"/>
                </a:cxn>
                <a:cxn ang="0">
                  <a:pos x="29" y="14"/>
                </a:cxn>
                <a:cxn ang="0">
                  <a:pos x="26" y="6"/>
                </a:cxn>
                <a:cxn ang="0">
                  <a:pos x="20" y="4"/>
                </a:cxn>
                <a:cxn ang="0">
                  <a:pos x="20" y="0"/>
                </a:cxn>
                <a:cxn ang="0">
                  <a:pos x="28" y="3"/>
                </a:cxn>
                <a:cxn ang="0">
                  <a:pos x="33" y="8"/>
                </a:cxn>
                <a:cxn ang="0">
                  <a:pos x="38" y="16"/>
                </a:cxn>
                <a:cxn ang="0">
                  <a:pos x="39" y="25"/>
                </a:cxn>
                <a:cxn ang="0">
                  <a:pos x="40" y="35"/>
                </a:cxn>
                <a:cxn ang="0">
                  <a:pos x="38" y="52"/>
                </a:cxn>
                <a:cxn ang="0">
                  <a:pos x="33" y="60"/>
                </a:cxn>
                <a:cxn ang="0">
                  <a:pos x="28" y="66"/>
                </a:cxn>
                <a:cxn ang="0">
                  <a:pos x="20" y="68"/>
                </a:cxn>
                <a:cxn ang="0">
                  <a:pos x="12" y="66"/>
                </a:cxn>
                <a:cxn ang="0">
                  <a:pos x="7" y="60"/>
                </a:cxn>
                <a:cxn ang="0">
                  <a:pos x="4" y="52"/>
                </a:cxn>
                <a:cxn ang="0">
                  <a:pos x="1" y="44"/>
                </a:cxn>
                <a:cxn ang="0">
                  <a:pos x="0" y="35"/>
                </a:cxn>
                <a:cxn ang="0">
                  <a:pos x="1" y="25"/>
                </a:cxn>
                <a:cxn ang="0">
                  <a:pos x="4" y="16"/>
                </a:cxn>
                <a:cxn ang="0">
                  <a:pos x="7" y="8"/>
                </a:cxn>
                <a:cxn ang="0">
                  <a:pos x="12" y="3"/>
                </a:cxn>
                <a:cxn ang="0">
                  <a:pos x="20" y="0"/>
                </a:cxn>
              </a:cxnLst>
              <a:rect l="0" t="0" r="r" b="b"/>
              <a:pathLst>
                <a:path w="40" h="68">
                  <a:moveTo>
                    <a:pt x="20" y="4"/>
                  </a:moveTo>
                  <a:lnTo>
                    <a:pt x="15" y="6"/>
                  </a:lnTo>
                  <a:lnTo>
                    <a:pt x="11" y="14"/>
                  </a:lnTo>
                  <a:lnTo>
                    <a:pt x="9" y="24"/>
                  </a:lnTo>
                  <a:lnTo>
                    <a:pt x="9" y="45"/>
                  </a:lnTo>
                  <a:lnTo>
                    <a:pt x="11" y="55"/>
                  </a:lnTo>
                  <a:lnTo>
                    <a:pt x="15" y="62"/>
                  </a:lnTo>
                  <a:lnTo>
                    <a:pt x="20" y="65"/>
                  </a:lnTo>
                  <a:lnTo>
                    <a:pt x="26" y="62"/>
                  </a:lnTo>
                  <a:lnTo>
                    <a:pt x="29" y="55"/>
                  </a:lnTo>
                  <a:lnTo>
                    <a:pt x="31" y="46"/>
                  </a:lnTo>
                  <a:lnTo>
                    <a:pt x="31" y="24"/>
                  </a:lnTo>
                  <a:lnTo>
                    <a:pt x="29" y="14"/>
                  </a:lnTo>
                  <a:lnTo>
                    <a:pt x="26" y="6"/>
                  </a:lnTo>
                  <a:lnTo>
                    <a:pt x="20" y="4"/>
                  </a:lnTo>
                  <a:close/>
                  <a:moveTo>
                    <a:pt x="20" y="0"/>
                  </a:moveTo>
                  <a:lnTo>
                    <a:pt x="28" y="3"/>
                  </a:lnTo>
                  <a:lnTo>
                    <a:pt x="33" y="8"/>
                  </a:lnTo>
                  <a:lnTo>
                    <a:pt x="38" y="16"/>
                  </a:lnTo>
                  <a:lnTo>
                    <a:pt x="39" y="25"/>
                  </a:lnTo>
                  <a:lnTo>
                    <a:pt x="40" y="35"/>
                  </a:lnTo>
                  <a:lnTo>
                    <a:pt x="38" y="52"/>
                  </a:lnTo>
                  <a:lnTo>
                    <a:pt x="33" y="60"/>
                  </a:lnTo>
                  <a:lnTo>
                    <a:pt x="28" y="66"/>
                  </a:lnTo>
                  <a:lnTo>
                    <a:pt x="20" y="68"/>
                  </a:lnTo>
                  <a:lnTo>
                    <a:pt x="12" y="66"/>
                  </a:lnTo>
                  <a:lnTo>
                    <a:pt x="7" y="60"/>
                  </a:lnTo>
                  <a:lnTo>
                    <a:pt x="4" y="52"/>
                  </a:lnTo>
                  <a:lnTo>
                    <a:pt x="1" y="44"/>
                  </a:lnTo>
                  <a:lnTo>
                    <a:pt x="0" y="35"/>
                  </a:lnTo>
                  <a:lnTo>
                    <a:pt x="1" y="25"/>
                  </a:lnTo>
                  <a:lnTo>
                    <a:pt x="4" y="16"/>
                  </a:ln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1779588" y="5281613"/>
            <a:ext cx="385762" cy="125413"/>
            <a:chOff x="1779588" y="5281613"/>
            <a:chExt cx="385762" cy="125413"/>
          </a:xfrm>
        </p:grpSpPr>
        <p:sp>
          <p:nvSpPr>
            <p:cNvPr id="2109" name="Freeform 61"/>
            <p:cNvSpPr>
              <a:spLocks/>
            </p:cNvSpPr>
            <p:nvPr/>
          </p:nvSpPr>
          <p:spPr bwMode="auto">
            <a:xfrm>
              <a:off x="1779588" y="5281613"/>
              <a:ext cx="41275" cy="104775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7" y="60"/>
                </a:cxn>
                <a:cxn ang="0">
                  <a:pos x="18" y="62"/>
                </a:cxn>
                <a:cxn ang="0">
                  <a:pos x="19" y="63"/>
                </a:cxn>
                <a:cxn ang="0">
                  <a:pos x="22" y="64"/>
                </a:cxn>
                <a:cxn ang="0">
                  <a:pos x="26" y="64"/>
                </a:cxn>
                <a:cxn ang="0">
                  <a:pos x="26" y="66"/>
                </a:cxn>
                <a:cxn ang="0">
                  <a:pos x="0" y="66"/>
                </a:cxn>
                <a:cxn ang="0">
                  <a:pos x="0" y="64"/>
                </a:cxn>
                <a:cxn ang="0">
                  <a:pos x="4" y="63"/>
                </a:cxn>
                <a:cxn ang="0">
                  <a:pos x="7" y="63"/>
                </a:cxn>
                <a:cxn ang="0">
                  <a:pos x="9" y="62"/>
                </a:cxn>
                <a:cxn ang="0">
                  <a:pos x="9" y="9"/>
                </a:cxn>
                <a:cxn ang="0">
                  <a:pos x="8" y="8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8" y="3"/>
                </a:cxn>
                <a:cxn ang="0">
                  <a:pos x="17" y="0"/>
                </a:cxn>
              </a:cxnLst>
              <a:rect l="0" t="0" r="r" b="b"/>
              <a:pathLst>
                <a:path w="26" h="66">
                  <a:moveTo>
                    <a:pt x="17" y="0"/>
                  </a:moveTo>
                  <a:lnTo>
                    <a:pt x="17" y="60"/>
                  </a:lnTo>
                  <a:lnTo>
                    <a:pt x="18" y="62"/>
                  </a:lnTo>
                  <a:lnTo>
                    <a:pt x="19" y="63"/>
                  </a:lnTo>
                  <a:lnTo>
                    <a:pt x="22" y="64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0" y="66"/>
                  </a:lnTo>
                  <a:lnTo>
                    <a:pt x="0" y="64"/>
                  </a:lnTo>
                  <a:lnTo>
                    <a:pt x="4" y="63"/>
                  </a:lnTo>
                  <a:lnTo>
                    <a:pt x="7" y="63"/>
                  </a:lnTo>
                  <a:lnTo>
                    <a:pt x="9" y="62"/>
                  </a:lnTo>
                  <a:lnTo>
                    <a:pt x="9" y="9"/>
                  </a:lnTo>
                  <a:lnTo>
                    <a:pt x="8" y="8"/>
                  </a:lnTo>
                  <a:lnTo>
                    <a:pt x="0" y="8"/>
                  </a:lnTo>
                  <a:lnTo>
                    <a:pt x="0" y="5"/>
                  </a:lnTo>
                  <a:lnTo>
                    <a:pt x="8" y="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10" name="Freeform 62"/>
            <p:cNvSpPr>
              <a:spLocks noEditPoints="1"/>
            </p:cNvSpPr>
            <p:nvPr/>
          </p:nvSpPr>
          <p:spPr bwMode="auto">
            <a:xfrm>
              <a:off x="1841500" y="5281613"/>
              <a:ext cx="61913" cy="106363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14" y="5"/>
                </a:cxn>
                <a:cxn ang="0">
                  <a:pos x="11" y="13"/>
                </a:cxn>
                <a:cxn ang="0">
                  <a:pos x="8" y="23"/>
                </a:cxn>
                <a:cxn ang="0">
                  <a:pos x="8" y="34"/>
                </a:cxn>
                <a:cxn ang="0">
                  <a:pos x="11" y="54"/>
                </a:cxn>
                <a:cxn ang="0">
                  <a:pos x="14" y="62"/>
                </a:cxn>
                <a:cxn ang="0">
                  <a:pos x="20" y="64"/>
                </a:cxn>
                <a:cxn ang="0">
                  <a:pos x="26" y="62"/>
                </a:cxn>
                <a:cxn ang="0">
                  <a:pos x="29" y="54"/>
                </a:cxn>
                <a:cxn ang="0">
                  <a:pos x="31" y="45"/>
                </a:cxn>
                <a:cxn ang="0">
                  <a:pos x="32" y="34"/>
                </a:cxn>
                <a:cxn ang="0">
                  <a:pos x="31" y="23"/>
                </a:cxn>
                <a:cxn ang="0">
                  <a:pos x="29" y="13"/>
                </a:cxn>
                <a:cxn ang="0">
                  <a:pos x="25" y="5"/>
                </a:cxn>
                <a:cxn ang="0">
                  <a:pos x="20" y="3"/>
                </a:cxn>
                <a:cxn ang="0">
                  <a:pos x="20" y="0"/>
                </a:cxn>
                <a:cxn ang="0">
                  <a:pos x="27" y="2"/>
                </a:cxn>
                <a:cxn ang="0">
                  <a:pos x="33" y="8"/>
                </a:cxn>
                <a:cxn ang="0">
                  <a:pos x="37" y="15"/>
                </a:cxn>
                <a:cxn ang="0">
                  <a:pos x="39" y="24"/>
                </a:cxn>
                <a:cxn ang="0">
                  <a:pos x="39" y="43"/>
                </a:cxn>
                <a:cxn ang="0">
                  <a:pos x="37" y="52"/>
                </a:cxn>
                <a:cxn ang="0">
                  <a:pos x="33" y="60"/>
                </a:cxn>
                <a:cxn ang="0">
                  <a:pos x="27" y="65"/>
                </a:cxn>
                <a:cxn ang="0">
                  <a:pos x="20" y="67"/>
                </a:cxn>
                <a:cxn ang="0">
                  <a:pos x="12" y="65"/>
                </a:cxn>
                <a:cxn ang="0">
                  <a:pos x="6" y="60"/>
                </a:cxn>
                <a:cxn ang="0">
                  <a:pos x="3" y="52"/>
                </a:cxn>
                <a:cxn ang="0">
                  <a:pos x="1" y="43"/>
                </a:cxn>
                <a:cxn ang="0">
                  <a:pos x="0" y="34"/>
                </a:cxn>
                <a:cxn ang="0">
                  <a:pos x="1" y="24"/>
                </a:cxn>
                <a:cxn ang="0">
                  <a:pos x="3" y="15"/>
                </a:cxn>
                <a:cxn ang="0">
                  <a:pos x="6" y="8"/>
                </a:cxn>
                <a:cxn ang="0">
                  <a:pos x="12" y="2"/>
                </a:cxn>
                <a:cxn ang="0">
                  <a:pos x="20" y="0"/>
                </a:cxn>
              </a:cxnLst>
              <a:rect l="0" t="0" r="r" b="b"/>
              <a:pathLst>
                <a:path w="39" h="67">
                  <a:moveTo>
                    <a:pt x="20" y="3"/>
                  </a:moveTo>
                  <a:lnTo>
                    <a:pt x="14" y="5"/>
                  </a:lnTo>
                  <a:lnTo>
                    <a:pt x="11" y="13"/>
                  </a:lnTo>
                  <a:lnTo>
                    <a:pt x="8" y="23"/>
                  </a:lnTo>
                  <a:lnTo>
                    <a:pt x="8" y="34"/>
                  </a:lnTo>
                  <a:lnTo>
                    <a:pt x="11" y="54"/>
                  </a:lnTo>
                  <a:lnTo>
                    <a:pt x="14" y="62"/>
                  </a:lnTo>
                  <a:lnTo>
                    <a:pt x="20" y="64"/>
                  </a:lnTo>
                  <a:lnTo>
                    <a:pt x="26" y="62"/>
                  </a:lnTo>
                  <a:lnTo>
                    <a:pt x="29" y="54"/>
                  </a:lnTo>
                  <a:lnTo>
                    <a:pt x="31" y="45"/>
                  </a:lnTo>
                  <a:lnTo>
                    <a:pt x="32" y="34"/>
                  </a:lnTo>
                  <a:lnTo>
                    <a:pt x="31" y="23"/>
                  </a:lnTo>
                  <a:lnTo>
                    <a:pt x="29" y="13"/>
                  </a:lnTo>
                  <a:lnTo>
                    <a:pt x="25" y="5"/>
                  </a:lnTo>
                  <a:lnTo>
                    <a:pt x="20" y="3"/>
                  </a:lnTo>
                  <a:close/>
                  <a:moveTo>
                    <a:pt x="20" y="0"/>
                  </a:moveTo>
                  <a:lnTo>
                    <a:pt x="27" y="2"/>
                  </a:lnTo>
                  <a:lnTo>
                    <a:pt x="33" y="8"/>
                  </a:lnTo>
                  <a:lnTo>
                    <a:pt x="37" y="15"/>
                  </a:lnTo>
                  <a:lnTo>
                    <a:pt x="39" y="24"/>
                  </a:lnTo>
                  <a:lnTo>
                    <a:pt x="39" y="43"/>
                  </a:lnTo>
                  <a:lnTo>
                    <a:pt x="37" y="52"/>
                  </a:lnTo>
                  <a:lnTo>
                    <a:pt x="33" y="60"/>
                  </a:lnTo>
                  <a:lnTo>
                    <a:pt x="27" y="65"/>
                  </a:lnTo>
                  <a:lnTo>
                    <a:pt x="20" y="67"/>
                  </a:lnTo>
                  <a:lnTo>
                    <a:pt x="12" y="65"/>
                  </a:lnTo>
                  <a:lnTo>
                    <a:pt x="6" y="60"/>
                  </a:lnTo>
                  <a:lnTo>
                    <a:pt x="3" y="52"/>
                  </a:lnTo>
                  <a:lnTo>
                    <a:pt x="1" y="43"/>
                  </a:lnTo>
                  <a:lnTo>
                    <a:pt x="0" y="34"/>
                  </a:lnTo>
                  <a:lnTo>
                    <a:pt x="1" y="24"/>
                  </a:lnTo>
                  <a:lnTo>
                    <a:pt x="3" y="15"/>
                  </a:lnTo>
                  <a:lnTo>
                    <a:pt x="6" y="8"/>
                  </a:lnTo>
                  <a:lnTo>
                    <a:pt x="12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11" name="Freeform 63"/>
            <p:cNvSpPr>
              <a:spLocks/>
            </p:cNvSpPr>
            <p:nvPr/>
          </p:nvSpPr>
          <p:spPr bwMode="auto">
            <a:xfrm>
              <a:off x="1917700" y="5364163"/>
              <a:ext cx="23813" cy="428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0"/>
                </a:cxn>
                <a:cxn ang="0">
                  <a:pos x="12" y="4"/>
                </a:cxn>
                <a:cxn ang="0">
                  <a:pos x="14" y="8"/>
                </a:cxn>
                <a:cxn ang="0">
                  <a:pos x="15" y="12"/>
                </a:cxn>
                <a:cxn ang="0">
                  <a:pos x="12" y="19"/>
                </a:cxn>
                <a:cxn ang="0">
                  <a:pos x="10" y="22"/>
                </a:cxn>
                <a:cxn ang="0">
                  <a:pos x="7" y="24"/>
                </a:cxn>
                <a:cxn ang="0">
                  <a:pos x="5" y="26"/>
                </a:cxn>
                <a:cxn ang="0">
                  <a:pos x="1" y="27"/>
                </a:cxn>
                <a:cxn ang="0">
                  <a:pos x="0" y="25"/>
                </a:cxn>
                <a:cxn ang="0">
                  <a:pos x="4" y="23"/>
                </a:cxn>
                <a:cxn ang="0">
                  <a:pos x="6" y="21"/>
                </a:cxn>
                <a:cxn ang="0">
                  <a:pos x="8" y="17"/>
                </a:cxn>
                <a:cxn ang="0">
                  <a:pos x="8" y="12"/>
                </a:cxn>
                <a:cxn ang="0">
                  <a:pos x="4" y="8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2" y="0"/>
                </a:cxn>
              </a:cxnLst>
              <a:rect l="0" t="0" r="r" b="b"/>
              <a:pathLst>
                <a:path w="15" h="27">
                  <a:moveTo>
                    <a:pt x="2" y="0"/>
                  </a:moveTo>
                  <a:lnTo>
                    <a:pt x="8" y="0"/>
                  </a:lnTo>
                  <a:lnTo>
                    <a:pt x="12" y="4"/>
                  </a:lnTo>
                  <a:lnTo>
                    <a:pt x="14" y="8"/>
                  </a:lnTo>
                  <a:lnTo>
                    <a:pt x="15" y="12"/>
                  </a:lnTo>
                  <a:lnTo>
                    <a:pt x="12" y="19"/>
                  </a:lnTo>
                  <a:lnTo>
                    <a:pt x="10" y="22"/>
                  </a:lnTo>
                  <a:lnTo>
                    <a:pt x="7" y="24"/>
                  </a:lnTo>
                  <a:lnTo>
                    <a:pt x="5" y="26"/>
                  </a:lnTo>
                  <a:lnTo>
                    <a:pt x="1" y="27"/>
                  </a:lnTo>
                  <a:lnTo>
                    <a:pt x="0" y="25"/>
                  </a:lnTo>
                  <a:lnTo>
                    <a:pt x="4" y="23"/>
                  </a:lnTo>
                  <a:lnTo>
                    <a:pt x="6" y="21"/>
                  </a:lnTo>
                  <a:lnTo>
                    <a:pt x="8" y="17"/>
                  </a:lnTo>
                  <a:lnTo>
                    <a:pt x="8" y="12"/>
                  </a:lnTo>
                  <a:lnTo>
                    <a:pt x="4" y="8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12" name="Freeform 64"/>
            <p:cNvSpPr>
              <a:spLocks noEditPoints="1"/>
            </p:cNvSpPr>
            <p:nvPr/>
          </p:nvSpPr>
          <p:spPr bwMode="auto">
            <a:xfrm>
              <a:off x="1952625" y="5281613"/>
              <a:ext cx="63500" cy="106363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15" y="5"/>
                </a:cxn>
                <a:cxn ang="0">
                  <a:pos x="11" y="13"/>
                </a:cxn>
                <a:cxn ang="0">
                  <a:pos x="9" y="23"/>
                </a:cxn>
                <a:cxn ang="0">
                  <a:pos x="9" y="44"/>
                </a:cxn>
                <a:cxn ang="0">
                  <a:pos x="11" y="54"/>
                </a:cxn>
                <a:cxn ang="0">
                  <a:pos x="15" y="62"/>
                </a:cxn>
                <a:cxn ang="0">
                  <a:pos x="20" y="64"/>
                </a:cxn>
                <a:cxn ang="0">
                  <a:pos x="26" y="62"/>
                </a:cxn>
                <a:cxn ang="0">
                  <a:pos x="29" y="54"/>
                </a:cxn>
                <a:cxn ang="0">
                  <a:pos x="31" y="45"/>
                </a:cxn>
                <a:cxn ang="0">
                  <a:pos x="31" y="23"/>
                </a:cxn>
                <a:cxn ang="0">
                  <a:pos x="29" y="13"/>
                </a:cxn>
                <a:cxn ang="0">
                  <a:pos x="26" y="5"/>
                </a:cxn>
                <a:cxn ang="0">
                  <a:pos x="20" y="3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8"/>
                </a:cxn>
                <a:cxn ang="0">
                  <a:pos x="38" y="15"/>
                </a:cxn>
                <a:cxn ang="0">
                  <a:pos x="39" y="24"/>
                </a:cxn>
                <a:cxn ang="0">
                  <a:pos x="40" y="34"/>
                </a:cxn>
                <a:cxn ang="0">
                  <a:pos x="38" y="52"/>
                </a:cxn>
                <a:cxn ang="0">
                  <a:pos x="34" y="60"/>
                </a:cxn>
                <a:cxn ang="0">
                  <a:pos x="28" y="65"/>
                </a:cxn>
                <a:cxn ang="0">
                  <a:pos x="20" y="67"/>
                </a:cxn>
                <a:cxn ang="0">
                  <a:pos x="13" y="65"/>
                </a:cxn>
                <a:cxn ang="0">
                  <a:pos x="7" y="60"/>
                </a:cxn>
                <a:cxn ang="0">
                  <a:pos x="4" y="52"/>
                </a:cxn>
                <a:cxn ang="0">
                  <a:pos x="1" y="43"/>
                </a:cxn>
                <a:cxn ang="0">
                  <a:pos x="0" y="34"/>
                </a:cxn>
                <a:cxn ang="0">
                  <a:pos x="1" y="24"/>
                </a:cxn>
                <a:cxn ang="0">
                  <a:pos x="4" y="15"/>
                </a:cxn>
                <a:cxn ang="0">
                  <a:pos x="7" y="8"/>
                </a:cxn>
                <a:cxn ang="0">
                  <a:pos x="13" y="2"/>
                </a:cxn>
                <a:cxn ang="0">
                  <a:pos x="20" y="0"/>
                </a:cxn>
              </a:cxnLst>
              <a:rect l="0" t="0" r="r" b="b"/>
              <a:pathLst>
                <a:path w="40" h="67">
                  <a:moveTo>
                    <a:pt x="20" y="3"/>
                  </a:moveTo>
                  <a:lnTo>
                    <a:pt x="15" y="5"/>
                  </a:lnTo>
                  <a:lnTo>
                    <a:pt x="11" y="13"/>
                  </a:lnTo>
                  <a:lnTo>
                    <a:pt x="9" y="23"/>
                  </a:lnTo>
                  <a:lnTo>
                    <a:pt x="9" y="44"/>
                  </a:lnTo>
                  <a:lnTo>
                    <a:pt x="11" y="54"/>
                  </a:lnTo>
                  <a:lnTo>
                    <a:pt x="15" y="62"/>
                  </a:lnTo>
                  <a:lnTo>
                    <a:pt x="20" y="64"/>
                  </a:lnTo>
                  <a:lnTo>
                    <a:pt x="26" y="62"/>
                  </a:lnTo>
                  <a:lnTo>
                    <a:pt x="29" y="54"/>
                  </a:lnTo>
                  <a:lnTo>
                    <a:pt x="31" y="45"/>
                  </a:lnTo>
                  <a:lnTo>
                    <a:pt x="31" y="23"/>
                  </a:lnTo>
                  <a:lnTo>
                    <a:pt x="29" y="13"/>
                  </a:lnTo>
                  <a:lnTo>
                    <a:pt x="26" y="5"/>
                  </a:lnTo>
                  <a:lnTo>
                    <a:pt x="20" y="3"/>
                  </a:lnTo>
                  <a:close/>
                  <a:moveTo>
                    <a:pt x="20" y="0"/>
                  </a:moveTo>
                  <a:lnTo>
                    <a:pt x="28" y="2"/>
                  </a:lnTo>
                  <a:lnTo>
                    <a:pt x="34" y="8"/>
                  </a:lnTo>
                  <a:lnTo>
                    <a:pt x="38" y="15"/>
                  </a:lnTo>
                  <a:lnTo>
                    <a:pt x="39" y="24"/>
                  </a:lnTo>
                  <a:lnTo>
                    <a:pt x="40" y="34"/>
                  </a:lnTo>
                  <a:lnTo>
                    <a:pt x="38" y="52"/>
                  </a:lnTo>
                  <a:lnTo>
                    <a:pt x="34" y="60"/>
                  </a:lnTo>
                  <a:lnTo>
                    <a:pt x="28" y="65"/>
                  </a:lnTo>
                  <a:lnTo>
                    <a:pt x="20" y="67"/>
                  </a:lnTo>
                  <a:lnTo>
                    <a:pt x="13" y="65"/>
                  </a:lnTo>
                  <a:lnTo>
                    <a:pt x="7" y="60"/>
                  </a:lnTo>
                  <a:lnTo>
                    <a:pt x="4" y="52"/>
                  </a:lnTo>
                  <a:lnTo>
                    <a:pt x="1" y="43"/>
                  </a:lnTo>
                  <a:lnTo>
                    <a:pt x="0" y="34"/>
                  </a:lnTo>
                  <a:lnTo>
                    <a:pt x="1" y="24"/>
                  </a:lnTo>
                  <a:lnTo>
                    <a:pt x="4" y="15"/>
                  </a:lnTo>
                  <a:lnTo>
                    <a:pt x="7" y="8"/>
                  </a:lnTo>
                  <a:lnTo>
                    <a:pt x="13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13" name="Freeform 65"/>
            <p:cNvSpPr>
              <a:spLocks noEditPoints="1"/>
            </p:cNvSpPr>
            <p:nvPr/>
          </p:nvSpPr>
          <p:spPr bwMode="auto">
            <a:xfrm>
              <a:off x="2027238" y="5281613"/>
              <a:ext cx="63500" cy="106363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14" y="5"/>
                </a:cxn>
                <a:cxn ang="0">
                  <a:pos x="11" y="13"/>
                </a:cxn>
                <a:cxn ang="0">
                  <a:pos x="9" y="23"/>
                </a:cxn>
                <a:cxn ang="0">
                  <a:pos x="9" y="34"/>
                </a:cxn>
                <a:cxn ang="0">
                  <a:pos x="11" y="54"/>
                </a:cxn>
                <a:cxn ang="0">
                  <a:pos x="14" y="62"/>
                </a:cxn>
                <a:cxn ang="0">
                  <a:pos x="20" y="64"/>
                </a:cxn>
                <a:cxn ang="0">
                  <a:pos x="26" y="62"/>
                </a:cxn>
                <a:cxn ang="0">
                  <a:pos x="30" y="54"/>
                </a:cxn>
                <a:cxn ang="0">
                  <a:pos x="31" y="45"/>
                </a:cxn>
                <a:cxn ang="0">
                  <a:pos x="32" y="34"/>
                </a:cxn>
                <a:cxn ang="0">
                  <a:pos x="31" y="23"/>
                </a:cxn>
                <a:cxn ang="0">
                  <a:pos x="30" y="13"/>
                </a:cxn>
                <a:cxn ang="0">
                  <a:pos x="25" y="5"/>
                </a:cxn>
                <a:cxn ang="0">
                  <a:pos x="20" y="3"/>
                </a:cxn>
                <a:cxn ang="0">
                  <a:pos x="20" y="0"/>
                </a:cxn>
                <a:cxn ang="0">
                  <a:pos x="27" y="2"/>
                </a:cxn>
                <a:cxn ang="0">
                  <a:pos x="33" y="8"/>
                </a:cxn>
                <a:cxn ang="0">
                  <a:pos x="37" y="15"/>
                </a:cxn>
                <a:cxn ang="0">
                  <a:pos x="40" y="24"/>
                </a:cxn>
                <a:cxn ang="0">
                  <a:pos x="40" y="43"/>
                </a:cxn>
                <a:cxn ang="0">
                  <a:pos x="37" y="52"/>
                </a:cxn>
                <a:cxn ang="0">
                  <a:pos x="33" y="60"/>
                </a:cxn>
                <a:cxn ang="0">
                  <a:pos x="27" y="65"/>
                </a:cxn>
                <a:cxn ang="0">
                  <a:pos x="20" y="67"/>
                </a:cxn>
                <a:cxn ang="0">
                  <a:pos x="12" y="65"/>
                </a:cxn>
                <a:cxn ang="0">
                  <a:pos x="6" y="60"/>
                </a:cxn>
                <a:cxn ang="0">
                  <a:pos x="3" y="52"/>
                </a:cxn>
                <a:cxn ang="0">
                  <a:pos x="1" y="43"/>
                </a:cxn>
                <a:cxn ang="0">
                  <a:pos x="0" y="34"/>
                </a:cxn>
                <a:cxn ang="0">
                  <a:pos x="1" y="24"/>
                </a:cxn>
                <a:cxn ang="0">
                  <a:pos x="3" y="15"/>
                </a:cxn>
                <a:cxn ang="0">
                  <a:pos x="6" y="8"/>
                </a:cxn>
                <a:cxn ang="0">
                  <a:pos x="12" y="2"/>
                </a:cxn>
                <a:cxn ang="0">
                  <a:pos x="20" y="0"/>
                </a:cxn>
              </a:cxnLst>
              <a:rect l="0" t="0" r="r" b="b"/>
              <a:pathLst>
                <a:path w="40" h="67">
                  <a:moveTo>
                    <a:pt x="20" y="3"/>
                  </a:moveTo>
                  <a:lnTo>
                    <a:pt x="14" y="5"/>
                  </a:lnTo>
                  <a:lnTo>
                    <a:pt x="11" y="13"/>
                  </a:lnTo>
                  <a:lnTo>
                    <a:pt x="9" y="23"/>
                  </a:lnTo>
                  <a:lnTo>
                    <a:pt x="9" y="34"/>
                  </a:lnTo>
                  <a:lnTo>
                    <a:pt x="11" y="54"/>
                  </a:lnTo>
                  <a:lnTo>
                    <a:pt x="14" y="62"/>
                  </a:lnTo>
                  <a:lnTo>
                    <a:pt x="20" y="64"/>
                  </a:lnTo>
                  <a:lnTo>
                    <a:pt x="26" y="62"/>
                  </a:lnTo>
                  <a:lnTo>
                    <a:pt x="30" y="54"/>
                  </a:lnTo>
                  <a:lnTo>
                    <a:pt x="31" y="45"/>
                  </a:lnTo>
                  <a:lnTo>
                    <a:pt x="32" y="34"/>
                  </a:lnTo>
                  <a:lnTo>
                    <a:pt x="31" y="23"/>
                  </a:lnTo>
                  <a:lnTo>
                    <a:pt x="30" y="13"/>
                  </a:lnTo>
                  <a:lnTo>
                    <a:pt x="25" y="5"/>
                  </a:lnTo>
                  <a:lnTo>
                    <a:pt x="20" y="3"/>
                  </a:lnTo>
                  <a:close/>
                  <a:moveTo>
                    <a:pt x="20" y="0"/>
                  </a:moveTo>
                  <a:lnTo>
                    <a:pt x="27" y="2"/>
                  </a:lnTo>
                  <a:lnTo>
                    <a:pt x="33" y="8"/>
                  </a:lnTo>
                  <a:lnTo>
                    <a:pt x="37" y="15"/>
                  </a:lnTo>
                  <a:lnTo>
                    <a:pt x="40" y="24"/>
                  </a:lnTo>
                  <a:lnTo>
                    <a:pt x="40" y="43"/>
                  </a:lnTo>
                  <a:lnTo>
                    <a:pt x="37" y="52"/>
                  </a:lnTo>
                  <a:lnTo>
                    <a:pt x="33" y="60"/>
                  </a:lnTo>
                  <a:lnTo>
                    <a:pt x="27" y="65"/>
                  </a:lnTo>
                  <a:lnTo>
                    <a:pt x="20" y="67"/>
                  </a:lnTo>
                  <a:lnTo>
                    <a:pt x="12" y="65"/>
                  </a:lnTo>
                  <a:lnTo>
                    <a:pt x="6" y="60"/>
                  </a:lnTo>
                  <a:lnTo>
                    <a:pt x="3" y="52"/>
                  </a:lnTo>
                  <a:lnTo>
                    <a:pt x="1" y="43"/>
                  </a:lnTo>
                  <a:lnTo>
                    <a:pt x="0" y="34"/>
                  </a:lnTo>
                  <a:lnTo>
                    <a:pt x="1" y="24"/>
                  </a:lnTo>
                  <a:lnTo>
                    <a:pt x="3" y="15"/>
                  </a:lnTo>
                  <a:lnTo>
                    <a:pt x="6" y="8"/>
                  </a:lnTo>
                  <a:lnTo>
                    <a:pt x="12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14" name="Freeform 66"/>
            <p:cNvSpPr>
              <a:spLocks noEditPoints="1"/>
            </p:cNvSpPr>
            <p:nvPr/>
          </p:nvSpPr>
          <p:spPr bwMode="auto">
            <a:xfrm>
              <a:off x="2101850" y="5281613"/>
              <a:ext cx="63500" cy="106363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15" y="5"/>
                </a:cxn>
                <a:cxn ang="0">
                  <a:pos x="11" y="13"/>
                </a:cxn>
                <a:cxn ang="0">
                  <a:pos x="9" y="23"/>
                </a:cxn>
                <a:cxn ang="0">
                  <a:pos x="9" y="44"/>
                </a:cxn>
                <a:cxn ang="0">
                  <a:pos x="11" y="54"/>
                </a:cxn>
                <a:cxn ang="0">
                  <a:pos x="15" y="62"/>
                </a:cxn>
                <a:cxn ang="0">
                  <a:pos x="20" y="64"/>
                </a:cxn>
                <a:cxn ang="0">
                  <a:pos x="26" y="62"/>
                </a:cxn>
                <a:cxn ang="0">
                  <a:pos x="29" y="54"/>
                </a:cxn>
                <a:cxn ang="0">
                  <a:pos x="31" y="45"/>
                </a:cxn>
                <a:cxn ang="0">
                  <a:pos x="31" y="23"/>
                </a:cxn>
                <a:cxn ang="0">
                  <a:pos x="29" y="13"/>
                </a:cxn>
                <a:cxn ang="0">
                  <a:pos x="26" y="5"/>
                </a:cxn>
                <a:cxn ang="0">
                  <a:pos x="20" y="3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3" y="8"/>
                </a:cxn>
                <a:cxn ang="0">
                  <a:pos x="38" y="15"/>
                </a:cxn>
                <a:cxn ang="0">
                  <a:pos x="39" y="24"/>
                </a:cxn>
                <a:cxn ang="0">
                  <a:pos x="40" y="34"/>
                </a:cxn>
                <a:cxn ang="0">
                  <a:pos x="38" y="52"/>
                </a:cxn>
                <a:cxn ang="0">
                  <a:pos x="33" y="60"/>
                </a:cxn>
                <a:cxn ang="0">
                  <a:pos x="28" y="65"/>
                </a:cxn>
                <a:cxn ang="0">
                  <a:pos x="20" y="67"/>
                </a:cxn>
                <a:cxn ang="0">
                  <a:pos x="12" y="65"/>
                </a:cxn>
                <a:cxn ang="0">
                  <a:pos x="7" y="60"/>
                </a:cxn>
                <a:cxn ang="0">
                  <a:pos x="4" y="52"/>
                </a:cxn>
                <a:cxn ang="0">
                  <a:pos x="1" y="43"/>
                </a:cxn>
                <a:cxn ang="0">
                  <a:pos x="0" y="34"/>
                </a:cxn>
                <a:cxn ang="0">
                  <a:pos x="1" y="24"/>
                </a:cxn>
                <a:cxn ang="0">
                  <a:pos x="4" y="15"/>
                </a:cxn>
                <a:cxn ang="0">
                  <a:pos x="7" y="8"/>
                </a:cxn>
                <a:cxn ang="0">
                  <a:pos x="12" y="2"/>
                </a:cxn>
                <a:cxn ang="0">
                  <a:pos x="20" y="0"/>
                </a:cxn>
              </a:cxnLst>
              <a:rect l="0" t="0" r="r" b="b"/>
              <a:pathLst>
                <a:path w="40" h="67">
                  <a:moveTo>
                    <a:pt x="20" y="3"/>
                  </a:moveTo>
                  <a:lnTo>
                    <a:pt x="15" y="5"/>
                  </a:lnTo>
                  <a:lnTo>
                    <a:pt x="11" y="13"/>
                  </a:lnTo>
                  <a:lnTo>
                    <a:pt x="9" y="23"/>
                  </a:lnTo>
                  <a:lnTo>
                    <a:pt x="9" y="44"/>
                  </a:lnTo>
                  <a:lnTo>
                    <a:pt x="11" y="54"/>
                  </a:lnTo>
                  <a:lnTo>
                    <a:pt x="15" y="62"/>
                  </a:lnTo>
                  <a:lnTo>
                    <a:pt x="20" y="64"/>
                  </a:lnTo>
                  <a:lnTo>
                    <a:pt x="26" y="62"/>
                  </a:lnTo>
                  <a:lnTo>
                    <a:pt x="29" y="54"/>
                  </a:lnTo>
                  <a:lnTo>
                    <a:pt x="31" y="45"/>
                  </a:lnTo>
                  <a:lnTo>
                    <a:pt x="31" y="23"/>
                  </a:lnTo>
                  <a:lnTo>
                    <a:pt x="29" y="13"/>
                  </a:lnTo>
                  <a:lnTo>
                    <a:pt x="26" y="5"/>
                  </a:lnTo>
                  <a:lnTo>
                    <a:pt x="20" y="3"/>
                  </a:lnTo>
                  <a:close/>
                  <a:moveTo>
                    <a:pt x="20" y="0"/>
                  </a:moveTo>
                  <a:lnTo>
                    <a:pt x="28" y="2"/>
                  </a:lnTo>
                  <a:lnTo>
                    <a:pt x="33" y="8"/>
                  </a:lnTo>
                  <a:lnTo>
                    <a:pt x="38" y="15"/>
                  </a:lnTo>
                  <a:lnTo>
                    <a:pt x="39" y="24"/>
                  </a:lnTo>
                  <a:lnTo>
                    <a:pt x="40" y="34"/>
                  </a:lnTo>
                  <a:lnTo>
                    <a:pt x="38" y="52"/>
                  </a:lnTo>
                  <a:lnTo>
                    <a:pt x="33" y="60"/>
                  </a:lnTo>
                  <a:lnTo>
                    <a:pt x="28" y="65"/>
                  </a:lnTo>
                  <a:lnTo>
                    <a:pt x="20" y="67"/>
                  </a:lnTo>
                  <a:lnTo>
                    <a:pt x="12" y="65"/>
                  </a:lnTo>
                  <a:lnTo>
                    <a:pt x="7" y="60"/>
                  </a:lnTo>
                  <a:lnTo>
                    <a:pt x="4" y="52"/>
                  </a:lnTo>
                  <a:lnTo>
                    <a:pt x="1" y="43"/>
                  </a:lnTo>
                  <a:lnTo>
                    <a:pt x="0" y="34"/>
                  </a:lnTo>
                  <a:lnTo>
                    <a:pt x="1" y="24"/>
                  </a:lnTo>
                  <a:lnTo>
                    <a:pt x="4" y="15"/>
                  </a:lnTo>
                  <a:lnTo>
                    <a:pt x="7" y="8"/>
                  </a:lnTo>
                  <a:lnTo>
                    <a:pt x="12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sp>
        <p:nvSpPr>
          <p:cNvPr id="2115" name="Freeform 67"/>
          <p:cNvSpPr>
            <a:spLocks noEditPoints="1"/>
          </p:cNvSpPr>
          <p:nvPr/>
        </p:nvSpPr>
        <p:spPr bwMode="auto">
          <a:xfrm>
            <a:off x="2101850" y="5667375"/>
            <a:ext cx="63500" cy="107950"/>
          </a:xfrm>
          <a:custGeom>
            <a:avLst/>
            <a:gdLst/>
            <a:ahLst/>
            <a:cxnLst>
              <a:cxn ang="0">
                <a:pos x="20" y="3"/>
              </a:cxn>
              <a:cxn ang="0">
                <a:pos x="15" y="6"/>
              </a:cxn>
              <a:cxn ang="0">
                <a:pos x="11" y="13"/>
              </a:cxn>
              <a:cxn ang="0">
                <a:pos x="9" y="23"/>
              </a:cxn>
              <a:cxn ang="0">
                <a:pos x="9" y="44"/>
              </a:cxn>
              <a:cxn ang="0">
                <a:pos x="11" y="54"/>
              </a:cxn>
              <a:cxn ang="0">
                <a:pos x="15" y="62"/>
              </a:cxn>
              <a:cxn ang="0">
                <a:pos x="20" y="64"/>
              </a:cxn>
              <a:cxn ang="0">
                <a:pos x="26" y="62"/>
              </a:cxn>
              <a:cxn ang="0">
                <a:pos x="29" y="54"/>
              </a:cxn>
              <a:cxn ang="0">
                <a:pos x="31" y="45"/>
              </a:cxn>
              <a:cxn ang="0">
                <a:pos x="31" y="23"/>
              </a:cxn>
              <a:cxn ang="0">
                <a:pos x="29" y="13"/>
              </a:cxn>
              <a:cxn ang="0">
                <a:pos x="26" y="6"/>
              </a:cxn>
              <a:cxn ang="0">
                <a:pos x="20" y="3"/>
              </a:cxn>
              <a:cxn ang="0">
                <a:pos x="20" y="0"/>
              </a:cxn>
              <a:cxn ang="0">
                <a:pos x="28" y="2"/>
              </a:cxn>
              <a:cxn ang="0">
                <a:pos x="33" y="8"/>
              </a:cxn>
              <a:cxn ang="0">
                <a:pos x="38" y="16"/>
              </a:cxn>
              <a:cxn ang="0">
                <a:pos x="39" y="24"/>
              </a:cxn>
              <a:cxn ang="0">
                <a:pos x="40" y="34"/>
              </a:cxn>
              <a:cxn ang="0">
                <a:pos x="38" y="52"/>
              </a:cxn>
              <a:cxn ang="0">
                <a:pos x="33" y="60"/>
              </a:cxn>
              <a:cxn ang="0">
                <a:pos x="28" y="65"/>
              </a:cxn>
              <a:cxn ang="0">
                <a:pos x="20" y="68"/>
              </a:cxn>
              <a:cxn ang="0">
                <a:pos x="12" y="65"/>
              </a:cxn>
              <a:cxn ang="0">
                <a:pos x="7" y="60"/>
              </a:cxn>
              <a:cxn ang="0">
                <a:pos x="4" y="52"/>
              </a:cxn>
              <a:cxn ang="0">
                <a:pos x="1" y="43"/>
              </a:cxn>
              <a:cxn ang="0">
                <a:pos x="0" y="34"/>
              </a:cxn>
              <a:cxn ang="0">
                <a:pos x="1" y="24"/>
              </a:cxn>
              <a:cxn ang="0">
                <a:pos x="4" y="16"/>
              </a:cxn>
              <a:cxn ang="0">
                <a:pos x="7" y="8"/>
              </a:cxn>
              <a:cxn ang="0">
                <a:pos x="12" y="2"/>
              </a:cxn>
              <a:cxn ang="0">
                <a:pos x="20" y="0"/>
              </a:cxn>
            </a:cxnLst>
            <a:rect l="0" t="0" r="r" b="b"/>
            <a:pathLst>
              <a:path w="40" h="68">
                <a:moveTo>
                  <a:pt x="20" y="3"/>
                </a:moveTo>
                <a:lnTo>
                  <a:pt x="15" y="6"/>
                </a:lnTo>
                <a:lnTo>
                  <a:pt x="11" y="13"/>
                </a:lnTo>
                <a:lnTo>
                  <a:pt x="9" y="23"/>
                </a:lnTo>
                <a:lnTo>
                  <a:pt x="9" y="44"/>
                </a:lnTo>
                <a:lnTo>
                  <a:pt x="11" y="54"/>
                </a:lnTo>
                <a:lnTo>
                  <a:pt x="15" y="62"/>
                </a:lnTo>
                <a:lnTo>
                  <a:pt x="20" y="64"/>
                </a:lnTo>
                <a:lnTo>
                  <a:pt x="26" y="62"/>
                </a:lnTo>
                <a:lnTo>
                  <a:pt x="29" y="54"/>
                </a:lnTo>
                <a:lnTo>
                  <a:pt x="31" y="45"/>
                </a:lnTo>
                <a:lnTo>
                  <a:pt x="31" y="23"/>
                </a:lnTo>
                <a:lnTo>
                  <a:pt x="29" y="13"/>
                </a:lnTo>
                <a:lnTo>
                  <a:pt x="26" y="6"/>
                </a:lnTo>
                <a:lnTo>
                  <a:pt x="20" y="3"/>
                </a:lnTo>
                <a:close/>
                <a:moveTo>
                  <a:pt x="20" y="0"/>
                </a:moveTo>
                <a:lnTo>
                  <a:pt x="28" y="2"/>
                </a:lnTo>
                <a:lnTo>
                  <a:pt x="33" y="8"/>
                </a:lnTo>
                <a:lnTo>
                  <a:pt x="38" y="16"/>
                </a:lnTo>
                <a:lnTo>
                  <a:pt x="39" y="24"/>
                </a:lnTo>
                <a:lnTo>
                  <a:pt x="40" y="34"/>
                </a:lnTo>
                <a:lnTo>
                  <a:pt x="38" y="52"/>
                </a:lnTo>
                <a:lnTo>
                  <a:pt x="33" y="60"/>
                </a:lnTo>
                <a:lnTo>
                  <a:pt x="28" y="65"/>
                </a:lnTo>
                <a:lnTo>
                  <a:pt x="20" y="68"/>
                </a:lnTo>
                <a:lnTo>
                  <a:pt x="12" y="65"/>
                </a:lnTo>
                <a:lnTo>
                  <a:pt x="7" y="60"/>
                </a:lnTo>
                <a:lnTo>
                  <a:pt x="4" y="52"/>
                </a:lnTo>
                <a:lnTo>
                  <a:pt x="1" y="43"/>
                </a:lnTo>
                <a:lnTo>
                  <a:pt x="0" y="34"/>
                </a:lnTo>
                <a:lnTo>
                  <a:pt x="1" y="24"/>
                </a:lnTo>
                <a:lnTo>
                  <a:pt x="4" y="16"/>
                </a:lnTo>
                <a:lnTo>
                  <a:pt x="7" y="8"/>
                </a:lnTo>
                <a:lnTo>
                  <a:pt x="12" y="2"/>
                </a:lnTo>
                <a:lnTo>
                  <a:pt x="2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338" name="Group 337"/>
          <p:cNvGrpSpPr/>
          <p:nvPr/>
        </p:nvGrpSpPr>
        <p:grpSpPr>
          <a:xfrm>
            <a:off x="2759075" y="5851525"/>
            <a:ext cx="273050" cy="107950"/>
            <a:chOff x="2759075" y="5851525"/>
            <a:chExt cx="273050" cy="107950"/>
          </a:xfrm>
        </p:grpSpPr>
        <p:sp>
          <p:nvSpPr>
            <p:cNvPr id="2116" name="Freeform 68"/>
            <p:cNvSpPr>
              <a:spLocks/>
            </p:cNvSpPr>
            <p:nvPr/>
          </p:nvSpPr>
          <p:spPr bwMode="auto">
            <a:xfrm>
              <a:off x="2759075" y="5851525"/>
              <a:ext cx="41275" cy="106363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60"/>
                </a:cxn>
                <a:cxn ang="0">
                  <a:pos x="17" y="62"/>
                </a:cxn>
                <a:cxn ang="0">
                  <a:pos x="19" y="63"/>
                </a:cxn>
                <a:cxn ang="0">
                  <a:pos x="22" y="64"/>
                </a:cxn>
                <a:cxn ang="0">
                  <a:pos x="26" y="64"/>
                </a:cxn>
                <a:cxn ang="0">
                  <a:pos x="26" y="67"/>
                </a:cxn>
                <a:cxn ang="0">
                  <a:pos x="0" y="67"/>
                </a:cxn>
                <a:cxn ang="0">
                  <a:pos x="0" y="64"/>
                </a:cxn>
                <a:cxn ang="0">
                  <a:pos x="4" y="63"/>
                </a:cxn>
                <a:cxn ang="0">
                  <a:pos x="6" y="63"/>
                </a:cxn>
                <a:cxn ang="0">
                  <a:pos x="9" y="62"/>
                </a:cxn>
                <a:cxn ang="0">
                  <a:pos x="9" y="9"/>
                </a:cxn>
                <a:cxn ang="0">
                  <a:pos x="8" y="8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8" y="4"/>
                </a:cxn>
                <a:cxn ang="0">
                  <a:pos x="16" y="0"/>
                </a:cxn>
              </a:cxnLst>
              <a:rect l="0" t="0" r="r" b="b"/>
              <a:pathLst>
                <a:path w="26" h="67">
                  <a:moveTo>
                    <a:pt x="16" y="0"/>
                  </a:moveTo>
                  <a:lnTo>
                    <a:pt x="16" y="60"/>
                  </a:lnTo>
                  <a:lnTo>
                    <a:pt x="17" y="62"/>
                  </a:lnTo>
                  <a:lnTo>
                    <a:pt x="19" y="63"/>
                  </a:lnTo>
                  <a:lnTo>
                    <a:pt x="22" y="64"/>
                  </a:lnTo>
                  <a:lnTo>
                    <a:pt x="26" y="64"/>
                  </a:lnTo>
                  <a:lnTo>
                    <a:pt x="26" y="67"/>
                  </a:lnTo>
                  <a:lnTo>
                    <a:pt x="0" y="67"/>
                  </a:lnTo>
                  <a:lnTo>
                    <a:pt x="0" y="64"/>
                  </a:lnTo>
                  <a:lnTo>
                    <a:pt x="4" y="63"/>
                  </a:lnTo>
                  <a:lnTo>
                    <a:pt x="6" y="63"/>
                  </a:lnTo>
                  <a:lnTo>
                    <a:pt x="9" y="62"/>
                  </a:lnTo>
                  <a:lnTo>
                    <a:pt x="9" y="9"/>
                  </a:lnTo>
                  <a:lnTo>
                    <a:pt x="8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8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17" name="Freeform 69"/>
            <p:cNvSpPr>
              <a:spLocks noEditPoints="1"/>
            </p:cNvSpPr>
            <p:nvPr/>
          </p:nvSpPr>
          <p:spPr bwMode="auto">
            <a:xfrm>
              <a:off x="2822575" y="5851525"/>
              <a:ext cx="60325" cy="107950"/>
            </a:xfrm>
            <a:custGeom>
              <a:avLst/>
              <a:gdLst/>
              <a:ahLst/>
              <a:cxnLst>
                <a:cxn ang="0">
                  <a:pos x="15" y="4"/>
                </a:cxn>
                <a:cxn ang="0">
                  <a:pos x="12" y="6"/>
                </a:cxn>
                <a:cxn ang="0">
                  <a:pos x="11" y="7"/>
                </a:cxn>
                <a:cxn ang="0">
                  <a:pos x="8" y="10"/>
                </a:cxn>
                <a:cxn ang="0">
                  <a:pos x="8" y="12"/>
                </a:cxn>
                <a:cxn ang="0">
                  <a:pos x="7" y="16"/>
                </a:cxn>
                <a:cxn ang="0">
                  <a:pos x="7" y="22"/>
                </a:cxn>
                <a:cxn ang="0">
                  <a:pos x="8" y="27"/>
                </a:cxn>
                <a:cxn ang="0">
                  <a:pos x="11" y="30"/>
                </a:cxn>
                <a:cxn ang="0">
                  <a:pos x="14" y="33"/>
                </a:cxn>
                <a:cxn ang="0">
                  <a:pos x="16" y="34"/>
                </a:cxn>
                <a:cxn ang="0">
                  <a:pos x="21" y="36"/>
                </a:cxn>
                <a:cxn ang="0">
                  <a:pos x="27" y="33"/>
                </a:cxn>
                <a:cxn ang="0">
                  <a:pos x="29" y="32"/>
                </a:cxn>
                <a:cxn ang="0">
                  <a:pos x="29" y="19"/>
                </a:cxn>
                <a:cxn ang="0">
                  <a:pos x="27" y="11"/>
                </a:cxn>
                <a:cxn ang="0">
                  <a:pos x="24" y="6"/>
                </a:cxn>
                <a:cxn ang="0">
                  <a:pos x="17" y="4"/>
                </a:cxn>
                <a:cxn ang="0">
                  <a:pos x="15" y="4"/>
                </a:cxn>
                <a:cxn ang="0">
                  <a:pos x="19" y="0"/>
                </a:cxn>
                <a:cxn ang="0">
                  <a:pos x="27" y="2"/>
                </a:cxn>
                <a:cxn ang="0">
                  <a:pos x="34" y="8"/>
                </a:cxn>
                <a:cxn ang="0">
                  <a:pos x="37" y="17"/>
                </a:cxn>
                <a:cxn ang="0">
                  <a:pos x="38" y="27"/>
                </a:cxn>
                <a:cxn ang="0">
                  <a:pos x="37" y="39"/>
                </a:cxn>
                <a:cxn ang="0">
                  <a:pos x="32" y="50"/>
                </a:cxn>
                <a:cxn ang="0">
                  <a:pos x="25" y="59"/>
                </a:cxn>
                <a:cxn ang="0">
                  <a:pos x="15" y="64"/>
                </a:cxn>
                <a:cxn ang="0">
                  <a:pos x="12" y="67"/>
                </a:cxn>
                <a:cxn ang="0">
                  <a:pos x="7" y="68"/>
                </a:cxn>
                <a:cxn ang="0">
                  <a:pos x="2" y="68"/>
                </a:cxn>
                <a:cxn ang="0">
                  <a:pos x="2" y="65"/>
                </a:cxn>
                <a:cxn ang="0">
                  <a:pos x="15" y="60"/>
                </a:cxn>
                <a:cxn ang="0">
                  <a:pos x="24" y="50"/>
                </a:cxn>
                <a:cxn ang="0">
                  <a:pos x="29" y="36"/>
                </a:cxn>
                <a:cxn ang="0">
                  <a:pos x="23" y="39"/>
                </a:cxn>
                <a:cxn ang="0">
                  <a:pos x="19" y="41"/>
                </a:cxn>
                <a:cxn ang="0">
                  <a:pos x="16" y="41"/>
                </a:cxn>
                <a:cxn ang="0">
                  <a:pos x="7" y="39"/>
                </a:cxn>
                <a:cxn ang="0">
                  <a:pos x="2" y="32"/>
                </a:cxn>
                <a:cxn ang="0">
                  <a:pos x="0" y="22"/>
                </a:cxn>
                <a:cxn ang="0">
                  <a:pos x="1" y="15"/>
                </a:cxn>
                <a:cxn ang="0">
                  <a:pos x="5" y="8"/>
                </a:cxn>
                <a:cxn ang="0">
                  <a:pos x="11" y="2"/>
                </a:cxn>
                <a:cxn ang="0">
                  <a:pos x="19" y="0"/>
                </a:cxn>
              </a:cxnLst>
              <a:rect l="0" t="0" r="r" b="b"/>
              <a:pathLst>
                <a:path w="38" h="68">
                  <a:moveTo>
                    <a:pt x="15" y="4"/>
                  </a:moveTo>
                  <a:lnTo>
                    <a:pt x="12" y="6"/>
                  </a:lnTo>
                  <a:lnTo>
                    <a:pt x="11" y="7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7" y="16"/>
                  </a:lnTo>
                  <a:lnTo>
                    <a:pt x="7" y="22"/>
                  </a:lnTo>
                  <a:lnTo>
                    <a:pt x="8" y="27"/>
                  </a:lnTo>
                  <a:lnTo>
                    <a:pt x="11" y="30"/>
                  </a:lnTo>
                  <a:lnTo>
                    <a:pt x="14" y="33"/>
                  </a:lnTo>
                  <a:lnTo>
                    <a:pt x="16" y="34"/>
                  </a:lnTo>
                  <a:lnTo>
                    <a:pt x="21" y="36"/>
                  </a:lnTo>
                  <a:lnTo>
                    <a:pt x="27" y="33"/>
                  </a:lnTo>
                  <a:lnTo>
                    <a:pt x="29" y="32"/>
                  </a:lnTo>
                  <a:lnTo>
                    <a:pt x="29" y="19"/>
                  </a:lnTo>
                  <a:lnTo>
                    <a:pt x="27" y="11"/>
                  </a:lnTo>
                  <a:lnTo>
                    <a:pt x="24" y="6"/>
                  </a:lnTo>
                  <a:lnTo>
                    <a:pt x="17" y="4"/>
                  </a:lnTo>
                  <a:lnTo>
                    <a:pt x="15" y="4"/>
                  </a:lnTo>
                  <a:close/>
                  <a:moveTo>
                    <a:pt x="19" y="0"/>
                  </a:moveTo>
                  <a:lnTo>
                    <a:pt x="27" y="2"/>
                  </a:lnTo>
                  <a:lnTo>
                    <a:pt x="34" y="8"/>
                  </a:lnTo>
                  <a:lnTo>
                    <a:pt x="37" y="17"/>
                  </a:lnTo>
                  <a:lnTo>
                    <a:pt x="38" y="27"/>
                  </a:lnTo>
                  <a:lnTo>
                    <a:pt x="37" y="39"/>
                  </a:lnTo>
                  <a:lnTo>
                    <a:pt x="32" y="50"/>
                  </a:lnTo>
                  <a:lnTo>
                    <a:pt x="25" y="59"/>
                  </a:lnTo>
                  <a:lnTo>
                    <a:pt x="15" y="64"/>
                  </a:lnTo>
                  <a:lnTo>
                    <a:pt x="12" y="67"/>
                  </a:lnTo>
                  <a:lnTo>
                    <a:pt x="7" y="68"/>
                  </a:lnTo>
                  <a:lnTo>
                    <a:pt x="2" y="68"/>
                  </a:lnTo>
                  <a:lnTo>
                    <a:pt x="2" y="65"/>
                  </a:lnTo>
                  <a:lnTo>
                    <a:pt x="15" y="60"/>
                  </a:lnTo>
                  <a:lnTo>
                    <a:pt x="24" y="50"/>
                  </a:lnTo>
                  <a:lnTo>
                    <a:pt x="29" y="36"/>
                  </a:lnTo>
                  <a:lnTo>
                    <a:pt x="23" y="39"/>
                  </a:lnTo>
                  <a:lnTo>
                    <a:pt x="19" y="41"/>
                  </a:lnTo>
                  <a:lnTo>
                    <a:pt x="16" y="41"/>
                  </a:lnTo>
                  <a:lnTo>
                    <a:pt x="7" y="39"/>
                  </a:lnTo>
                  <a:lnTo>
                    <a:pt x="2" y="32"/>
                  </a:lnTo>
                  <a:lnTo>
                    <a:pt x="0" y="22"/>
                  </a:lnTo>
                  <a:lnTo>
                    <a:pt x="1" y="15"/>
                  </a:lnTo>
                  <a:lnTo>
                    <a:pt x="5" y="8"/>
                  </a:lnTo>
                  <a:lnTo>
                    <a:pt x="11" y="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18" name="Freeform 70"/>
            <p:cNvSpPr>
              <a:spLocks noEditPoints="1"/>
            </p:cNvSpPr>
            <p:nvPr/>
          </p:nvSpPr>
          <p:spPr bwMode="auto">
            <a:xfrm>
              <a:off x="2895600" y="5851525"/>
              <a:ext cx="61913" cy="107950"/>
            </a:xfrm>
            <a:custGeom>
              <a:avLst/>
              <a:gdLst/>
              <a:ahLst/>
              <a:cxnLst>
                <a:cxn ang="0">
                  <a:pos x="15" y="4"/>
                </a:cxn>
                <a:cxn ang="0">
                  <a:pos x="13" y="6"/>
                </a:cxn>
                <a:cxn ang="0">
                  <a:pos x="11" y="7"/>
                </a:cxn>
                <a:cxn ang="0">
                  <a:pos x="10" y="10"/>
                </a:cxn>
                <a:cxn ang="0">
                  <a:pos x="9" y="12"/>
                </a:cxn>
                <a:cxn ang="0">
                  <a:pos x="8" y="16"/>
                </a:cxn>
                <a:cxn ang="0">
                  <a:pos x="8" y="18"/>
                </a:cxn>
                <a:cxn ang="0">
                  <a:pos x="10" y="27"/>
                </a:cxn>
                <a:cxn ang="0">
                  <a:pos x="11" y="30"/>
                </a:cxn>
                <a:cxn ang="0">
                  <a:pos x="14" y="33"/>
                </a:cxn>
                <a:cxn ang="0">
                  <a:pos x="21" y="36"/>
                </a:cxn>
                <a:cxn ang="0">
                  <a:pos x="28" y="33"/>
                </a:cxn>
                <a:cxn ang="0">
                  <a:pos x="30" y="32"/>
                </a:cxn>
                <a:cxn ang="0">
                  <a:pos x="31" y="29"/>
                </a:cxn>
                <a:cxn ang="0">
                  <a:pos x="31" y="26"/>
                </a:cxn>
                <a:cxn ang="0">
                  <a:pos x="30" y="19"/>
                </a:cxn>
                <a:cxn ang="0">
                  <a:pos x="29" y="11"/>
                </a:cxn>
                <a:cxn ang="0">
                  <a:pos x="24" y="6"/>
                </a:cxn>
                <a:cxn ang="0">
                  <a:pos x="19" y="4"/>
                </a:cxn>
                <a:cxn ang="0">
                  <a:pos x="15" y="4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8"/>
                </a:cxn>
                <a:cxn ang="0">
                  <a:pos x="38" y="17"/>
                </a:cxn>
                <a:cxn ang="0">
                  <a:pos x="39" y="27"/>
                </a:cxn>
                <a:cxn ang="0">
                  <a:pos x="38" y="39"/>
                </a:cxn>
                <a:cxn ang="0">
                  <a:pos x="33" y="50"/>
                </a:cxn>
                <a:cxn ang="0">
                  <a:pos x="25" y="59"/>
                </a:cxn>
                <a:cxn ang="0">
                  <a:pos x="17" y="64"/>
                </a:cxn>
                <a:cxn ang="0">
                  <a:pos x="12" y="67"/>
                </a:cxn>
                <a:cxn ang="0">
                  <a:pos x="9" y="68"/>
                </a:cxn>
                <a:cxn ang="0">
                  <a:pos x="2" y="68"/>
                </a:cxn>
                <a:cxn ang="0">
                  <a:pos x="2" y="65"/>
                </a:cxn>
                <a:cxn ang="0">
                  <a:pos x="12" y="62"/>
                </a:cxn>
                <a:cxn ang="0">
                  <a:pos x="20" y="56"/>
                </a:cxn>
                <a:cxn ang="0">
                  <a:pos x="27" y="47"/>
                </a:cxn>
                <a:cxn ang="0">
                  <a:pos x="30" y="36"/>
                </a:cxn>
                <a:cxn ang="0">
                  <a:pos x="23" y="39"/>
                </a:cxn>
                <a:cxn ang="0">
                  <a:pos x="20" y="41"/>
                </a:cxn>
                <a:cxn ang="0">
                  <a:pos x="18" y="41"/>
                </a:cxn>
                <a:cxn ang="0">
                  <a:pos x="8" y="39"/>
                </a:cxn>
                <a:cxn ang="0">
                  <a:pos x="2" y="32"/>
                </a:cxn>
                <a:cxn ang="0">
                  <a:pos x="0" y="22"/>
                </a:cxn>
                <a:cxn ang="0">
                  <a:pos x="1" y="15"/>
                </a:cxn>
                <a:cxn ang="0">
                  <a:pos x="6" y="8"/>
                </a:cxn>
                <a:cxn ang="0">
                  <a:pos x="11" y="2"/>
                </a:cxn>
                <a:cxn ang="0">
                  <a:pos x="20" y="0"/>
                </a:cxn>
              </a:cxnLst>
              <a:rect l="0" t="0" r="r" b="b"/>
              <a:pathLst>
                <a:path w="39" h="68">
                  <a:moveTo>
                    <a:pt x="15" y="4"/>
                  </a:moveTo>
                  <a:lnTo>
                    <a:pt x="13" y="6"/>
                  </a:lnTo>
                  <a:lnTo>
                    <a:pt x="11" y="7"/>
                  </a:lnTo>
                  <a:lnTo>
                    <a:pt x="10" y="10"/>
                  </a:lnTo>
                  <a:lnTo>
                    <a:pt x="9" y="12"/>
                  </a:lnTo>
                  <a:lnTo>
                    <a:pt x="8" y="16"/>
                  </a:lnTo>
                  <a:lnTo>
                    <a:pt x="8" y="18"/>
                  </a:lnTo>
                  <a:lnTo>
                    <a:pt x="10" y="27"/>
                  </a:lnTo>
                  <a:lnTo>
                    <a:pt x="11" y="30"/>
                  </a:lnTo>
                  <a:lnTo>
                    <a:pt x="14" y="33"/>
                  </a:lnTo>
                  <a:lnTo>
                    <a:pt x="21" y="36"/>
                  </a:lnTo>
                  <a:lnTo>
                    <a:pt x="28" y="33"/>
                  </a:lnTo>
                  <a:lnTo>
                    <a:pt x="30" y="32"/>
                  </a:lnTo>
                  <a:lnTo>
                    <a:pt x="31" y="29"/>
                  </a:lnTo>
                  <a:lnTo>
                    <a:pt x="31" y="26"/>
                  </a:lnTo>
                  <a:lnTo>
                    <a:pt x="30" y="19"/>
                  </a:lnTo>
                  <a:lnTo>
                    <a:pt x="29" y="11"/>
                  </a:lnTo>
                  <a:lnTo>
                    <a:pt x="24" y="6"/>
                  </a:lnTo>
                  <a:lnTo>
                    <a:pt x="19" y="4"/>
                  </a:lnTo>
                  <a:lnTo>
                    <a:pt x="15" y="4"/>
                  </a:lnTo>
                  <a:close/>
                  <a:moveTo>
                    <a:pt x="20" y="0"/>
                  </a:moveTo>
                  <a:lnTo>
                    <a:pt x="28" y="2"/>
                  </a:lnTo>
                  <a:lnTo>
                    <a:pt x="34" y="8"/>
                  </a:lnTo>
                  <a:lnTo>
                    <a:pt x="38" y="17"/>
                  </a:lnTo>
                  <a:lnTo>
                    <a:pt x="39" y="27"/>
                  </a:lnTo>
                  <a:lnTo>
                    <a:pt x="38" y="39"/>
                  </a:lnTo>
                  <a:lnTo>
                    <a:pt x="33" y="50"/>
                  </a:lnTo>
                  <a:lnTo>
                    <a:pt x="25" y="59"/>
                  </a:lnTo>
                  <a:lnTo>
                    <a:pt x="17" y="64"/>
                  </a:lnTo>
                  <a:lnTo>
                    <a:pt x="12" y="67"/>
                  </a:lnTo>
                  <a:lnTo>
                    <a:pt x="9" y="68"/>
                  </a:lnTo>
                  <a:lnTo>
                    <a:pt x="2" y="68"/>
                  </a:lnTo>
                  <a:lnTo>
                    <a:pt x="2" y="65"/>
                  </a:lnTo>
                  <a:lnTo>
                    <a:pt x="12" y="62"/>
                  </a:lnTo>
                  <a:lnTo>
                    <a:pt x="20" y="56"/>
                  </a:lnTo>
                  <a:lnTo>
                    <a:pt x="27" y="47"/>
                  </a:lnTo>
                  <a:lnTo>
                    <a:pt x="30" y="36"/>
                  </a:lnTo>
                  <a:lnTo>
                    <a:pt x="23" y="39"/>
                  </a:lnTo>
                  <a:lnTo>
                    <a:pt x="20" y="41"/>
                  </a:lnTo>
                  <a:lnTo>
                    <a:pt x="18" y="41"/>
                  </a:lnTo>
                  <a:lnTo>
                    <a:pt x="8" y="39"/>
                  </a:lnTo>
                  <a:lnTo>
                    <a:pt x="2" y="32"/>
                  </a:lnTo>
                  <a:lnTo>
                    <a:pt x="0" y="22"/>
                  </a:lnTo>
                  <a:lnTo>
                    <a:pt x="1" y="15"/>
                  </a:lnTo>
                  <a:lnTo>
                    <a:pt x="6" y="8"/>
                  </a:lnTo>
                  <a:lnTo>
                    <a:pt x="11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19" name="Freeform 71"/>
            <p:cNvSpPr>
              <a:spLocks noEditPoints="1"/>
            </p:cNvSpPr>
            <p:nvPr/>
          </p:nvSpPr>
          <p:spPr bwMode="auto">
            <a:xfrm>
              <a:off x="2968625" y="5851525"/>
              <a:ext cx="63500" cy="107950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15" y="6"/>
                </a:cxn>
                <a:cxn ang="0">
                  <a:pos x="11" y="13"/>
                </a:cxn>
                <a:cxn ang="0">
                  <a:pos x="9" y="23"/>
                </a:cxn>
                <a:cxn ang="0">
                  <a:pos x="9" y="44"/>
                </a:cxn>
                <a:cxn ang="0">
                  <a:pos x="11" y="54"/>
                </a:cxn>
                <a:cxn ang="0">
                  <a:pos x="15" y="62"/>
                </a:cxn>
                <a:cxn ang="0">
                  <a:pos x="20" y="64"/>
                </a:cxn>
                <a:cxn ang="0">
                  <a:pos x="26" y="62"/>
                </a:cxn>
                <a:cxn ang="0">
                  <a:pos x="29" y="54"/>
                </a:cxn>
                <a:cxn ang="0">
                  <a:pos x="31" y="46"/>
                </a:cxn>
                <a:cxn ang="0">
                  <a:pos x="31" y="23"/>
                </a:cxn>
                <a:cxn ang="0">
                  <a:pos x="29" y="13"/>
                </a:cxn>
                <a:cxn ang="0">
                  <a:pos x="26" y="6"/>
                </a:cxn>
                <a:cxn ang="0">
                  <a:pos x="20" y="4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8"/>
                </a:cxn>
                <a:cxn ang="0">
                  <a:pos x="38" y="16"/>
                </a:cxn>
                <a:cxn ang="0">
                  <a:pos x="39" y="25"/>
                </a:cxn>
                <a:cxn ang="0">
                  <a:pos x="40" y="34"/>
                </a:cxn>
                <a:cxn ang="0">
                  <a:pos x="38" y="52"/>
                </a:cxn>
                <a:cxn ang="0">
                  <a:pos x="34" y="60"/>
                </a:cxn>
                <a:cxn ang="0">
                  <a:pos x="28" y="65"/>
                </a:cxn>
                <a:cxn ang="0">
                  <a:pos x="20" y="68"/>
                </a:cxn>
                <a:cxn ang="0">
                  <a:pos x="13" y="65"/>
                </a:cxn>
                <a:cxn ang="0">
                  <a:pos x="7" y="60"/>
                </a:cxn>
                <a:cxn ang="0">
                  <a:pos x="4" y="52"/>
                </a:cxn>
                <a:cxn ang="0">
                  <a:pos x="2" y="43"/>
                </a:cxn>
                <a:cxn ang="0">
                  <a:pos x="0" y="34"/>
                </a:cxn>
                <a:cxn ang="0">
                  <a:pos x="2" y="25"/>
                </a:cxn>
                <a:cxn ang="0">
                  <a:pos x="4" y="16"/>
                </a:cxn>
                <a:cxn ang="0">
                  <a:pos x="7" y="8"/>
                </a:cxn>
                <a:cxn ang="0">
                  <a:pos x="13" y="2"/>
                </a:cxn>
                <a:cxn ang="0">
                  <a:pos x="20" y="0"/>
                </a:cxn>
              </a:cxnLst>
              <a:rect l="0" t="0" r="r" b="b"/>
              <a:pathLst>
                <a:path w="40" h="68">
                  <a:moveTo>
                    <a:pt x="20" y="4"/>
                  </a:moveTo>
                  <a:lnTo>
                    <a:pt x="15" y="6"/>
                  </a:lnTo>
                  <a:lnTo>
                    <a:pt x="11" y="13"/>
                  </a:lnTo>
                  <a:lnTo>
                    <a:pt x="9" y="23"/>
                  </a:lnTo>
                  <a:lnTo>
                    <a:pt x="9" y="44"/>
                  </a:lnTo>
                  <a:lnTo>
                    <a:pt x="11" y="54"/>
                  </a:lnTo>
                  <a:lnTo>
                    <a:pt x="15" y="62"/>
                  </a:lnTo>
                  <a:lnTo>
                    <a:pt x="20" y="64"/>
                  </a:lnTo>
                  <a:lnTo>
                    <a:pt x="26" y="62"/>
                  </a:lnTo>
                  <a:lnTo>
                    <a:pt x="29" y="54"/>
                  </a:lnTo>
                  <a:lnTo>
                    <a:pt x="31" y="46"/>
                  </a:lnTo>
                  <a:lnTo>
                    <a:pt x="31" y="23"/>
                  </a:lnTo>
                  <a:lnTo>
                    <a:pt x="29" y="13"/>
                  </a:lnTo>
                  <a:lnTo>
                    <a:pt x="26" y="6"/>
                  </a:lnTo>
                  <a:lnTo>
                    <a:pt x="20" y="4"/>
                  </a:lnTo>
                  <a:close/>
                  <a:moveTo>
                    <a:pt x="20" y="0"/>
                  </a:moveTo>
                  <a:lnTo>
                    <a:pt x="28" y="2"/>
                  </a:lnTo>
                  <a:lnTo>
                    <a:pt x="34" y="8"/>
                  </a:lnTo>
                  <a:lnTo>
                    <a:pt x="38" y="16"/>
                  </a:lnTo>
                  <a:lnTo>
                    <a:pt x="39" y="25"/>
                  </a:lnTo>
                  <a:lnTo>
                    <a:pt x="40" y="34"/>
                  </a:lnTo>
                  <a:lnTo>
                    <a:pt x="38" y="52"/>
                  </a:lnTo>
                  <a:lnTo>
                    <a:pt x="34" y="60"/>
                  </a:lnTo>
                  <a:lnTo>
                    <a:pt x="28" y="65"/>
                  </a:lnTo>
                  <a:lnTo>
                    <a:pt x="20" y="68"/>
                  </a:lnTo>
                  <a:lnTo>
                    <a:pt x="13" y="65"/>
                  </a:lnTo>
                  <a:lnTo>
                    <a:pt x="7" y="60"/>
                  </a:lnTo>
                  <a:lnTo>
                    <a:pt x="4" y="52"/>
                  </a:lnTo>
                  <a:lnTo>
                    <a:pt x="2" y="43"/>
                  </a:lnTo>
                  <a:lnTo>
                    <a:pt x="0" y="34"/>
                  </a:lnTo>
                  <a:lnTo>
                    <a:pt x="2" y="25"/>
                  </a:lnTo>
                  <a:lnTo>
                    <a:pt x="4" y="16"/>
                  </a:lnTo>
                  <a:lnTo>
                    <a:pt x="7" y="8"/>
                  </a:lnTo>
                  <a:lnTo>
                    <a:pt x="13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3995738" y="5851525"/>
            <a:ext cx="271463" cy="107951"/>
            <a:chOff x="3995738" y="5851525"/>
            <a:chExt cx="271463" cy="107951"/>
          </a:xfrm>
        </p:grpSpPr>
        <p:sp>
          <p:nvSpPr>
            <p:cNvPr id="2120" name="Freeform 72"/>
            <p:cNvSpPr>
              <a:spLocks/>
            </p:cNvSpPr>
            <p:nvPr/>
          </p:nvSpPr>
          <p:spPr bwMode="auto">
            <a:xfrm>
              <a:off x="3995738" y="5851525"/>
              <a:ext cx="42863" cy="106363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7" y="60"/>
                </a:cxn>
                <a:cxn ang="0">
                  <a:pos x="18" y="62"/>
                </a:cxn>
                <a:cxn ang="0">
                  <a:pos x="19" y="63"/>
                </a:cxn>
                <a:cxn ang="0">
                  <a:pos x="22" y="64"/>
                </a:cxn>
                <a:cxn ang="0">
                  <a:pos x="27" y="64"/>
                </a:cxn>
                <a:cxn ang="0">
                  <a:pos x="27" y="67"/>
                </a:cxn>
                <a:cxn ang="0">
                  <a:pos x="0" y="67"/>
                </a:cxn>
                <a:cxn ang="0">
                  <a:pos x="0" y="64"/>
                </a:cxn>
                <a:cxn ang="0">
                  <a:pos x="5" y="63"/>
                </a:cxn>
                <a:cxn ang="0">
                  <a:pos x="7" y="63"/>
                </a:cxn>
                <a:cxn ang="0">
                  <a:pos x="9" y="62"/>
                </a:cxn>
                <a:cxn ang="0">
                  <a:pos x="9" y="9"/>
                </a:cxn>
                <a:cxn ang="0">
                  <a:pos x="8" y="8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8" y="4"/>
                </a:cxn>
                <a:cxn ang="0">
                  <a:pos x="17" y="0"/>
                </a:cxn>
              </a:cxnLst>
              <a:rect l="0" t="0" r="r" b="b"/>
              <a:pathLst>
                <a:path w="27" h="67">
                  <a:moveTo>
                    <a:pt x="17" y="0"/>
                  </a:moveTo>
                  <a:lnTo>
                    <a:pt x="17" y="60"/>
                  </a:lnTo>
                  <a:lnTo>
                    <a:pt x="18" y="62"/>
                  </a:lnTo>
                  <a:lnTo>
                    <a:pt x="19" y="63"/>
                  </a:lnTo>
                  <a:lnTo>
                    <a:pt x="22" y="64"/>
                  </a:lnTo>
                  <a:lnTo>
                    <a:pt x="27" y="64"/>
                  </a:lnTo>
                  <a:lnTo>
                    <a:pt x="27" y="67"/>
                  </a:lnTo>
                  <a:lnTo>
                    <a:pt x="0" y="67"/>
                  </a:lnTo>
                  <a:lnTo>
                    <a:pt x="0" y="64"/>
                  </a:lnTo>
                  <a:lnTo>
                    <a:pt x="5" y="63"/>
                  </a:lnTo>
                  <a:lnTo>
                    <a:pt x="7" y="63"/>
                  </a:lnTo>
                  <a:lnTo>
                    <a:pt x="9" y="62"/>
                  </a:lnTo>
                  <a:lnTo>
                    <a:pt x="9" y="9"/>
                  </a:lnTo>
                  <a:lnTo>
                    <a:pt x="8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8" y="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21" name="Freeform 73"/>
            <p:cNvSpPr>
              <a:spLocks noEditPoints="1"/>
            </p:cNvSpPr>
            <p:nvPr/>
          </p:nvSpPr>
          <p:spPr bwMode="auto">
            <a:xfrm>
              <a:off x="4059238" y="5851525"/>
              <a:ext cx="61913" cy="107950"/>
            </a:xfrm>
            <a:custGeom>
              <a:avLst/>
              <a:gdLst/>
              <a:ahLst/>
              <a:cxnLst>
                <a:cxn ang="0">
                  <a:pos x="15" y="4"/>
                </a:cxn>
                <a:cxn ang="0">
                  <a:pos x="12" y="6"/>
                </a:cxn>
                <a:cxn ang="0">
                  <a:pos x="11" y="7"/>
                </a:cxn>
                <a:cxn ang="0">
                  <a:pos x="9" y="10"/>
                </a:cxn>
                <a:cxn ang="0">
                  <a:pos x="9" y="12"/>
                </a:cxn>
                <a:cxn ang="0">
                  <a:pos x="8" y="16"/>
                </a:cxn>
                <a:cxn ang="0">
                  <a:pos x="8" y="22"/>
                </a:cxn>
                <a:cxn ang="0">
                  <a:pos x="9" y="27"/>
                </a:cxn>
                <a:cxn ang="0">
                  <a:pos x="11" y="30"/>
                </a:cxn>
                <a:cxn ang="0">
                  <a:pos x="14" y="33"/>
                </a:cxn>
                <a:cxn ang="0">
                  <a:pos x="16" y="34"/>
                </a:cxn>
                <a:cxn ang="0">
                  <a:pos x="21" y="36"/>
                </a:cxn>
                <a:cxn ang="0">
                  <a:pos x="28" y="33"/>
                </a:cxn>
                <a:cxn ang="0">
                  <a:pos x="30" y="32"/>
                </a:cxn>
                <a:cxn ang="0">
                  <a:pos x="30" y="19"/>
                </a:cxn>
                <a:cxn ang="0">
                  <a:pos x="28" y="11"/>
                </a:cxn>
                <a:cxn ang="0">
                  <a:pos x="24" y="6"/>
                </a:cxn>
                <a:cxn ang="0">
                  <a:pos x="18" y="4"/>
                </a:cxn>
                <a:cxn ang="0">
                  <a:pos x="15" y="4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8"/>
                </a:cxn>
                <a:cxn ang="0">
                  <a:pos x="38" y="17"/>
                </a:cxn>
                <a:cxn ang="0">
                  <a:pos x="39" y="27"/>
                </a:cxn>
                <a:cxn ang="0">
                  <a:pos x="38" y="39"/>
                </a:cxn>
                <a:cxn ang="0">
                  <a:pos x="32" y="50"/>
                </a:cxn>
                <a:cxn ang="0">
                  <a:pos x="25" y="59"/>
                </a:cxn>
                <a:cxn ang="0">
                  <a:pos x="15" y="64"/>
                </a:cxn>
                <a:cxn ang="0">
                  <a:pos x="12" y="67"/>
                </a:cxn>
                <a:cxn ang="0">
                  <a:pos x="8" y="68"/>
                </a:cxn>
                <a:cxn ang="0">
                  <a:pos x="2" y="68"/>
                </a:cxn>
                <a:cxn ang="0">
                  <a:pos x="2" y="65"/>
                </a:cxn>
                <a:cxn ang="0">
                  <a:pos x="15" y="60"/>
                </a:cxn>
                <a:cxn ang="0">
                  <a:pos x="24" y="50"/>
                </a:cxn>
                <a:cxn ang="0">
                  <a:pos x="30" y="36"/>
                </a:cxn>
                <a:cxn ang="0">
                  <a:pos x="23" y="39"/>
                </a:cxn>
                <a:cxn ang="0">
                  <a:pos x="20" y="41"/>
                </a:cxn>
                <a:cxn ang="0">
                  <a:pos x="16" y="41"/>
                </a:cxn>
                <a:cxn ang="0">
                  <a:pos x="8" y="39"/>
                </a:cxn>
                <a:cxn ang="0">
                  <a:pos x="2" y="32"/>
                </a:cxn>
                <a:cxn ang="0">
                  <a:pos x="0" y="22"/>
                </a:cxn>
                <a:cxn ang="0">
                  <a:pos x="1" y="15"/>
                </a:cxn>
                <a:cxn ang="0">
                  <a:pos x="5" y="8"/>
                </a:cxn>
                <a:cxn ang="0">
                  <a:pos x="11" y="2"/>
                </a:cxn>
                <a:cxn ang="0">
                  <a:pos x="20" y="0"/>
                </a:cxn>
              </a:cxnLst>
              <a:rect l="0" t="0" r="r" b="b"/>
              <a:pathLst>
                <a:path w="39" h="68">
                  <a:moveTo>
                    <a:pt x="15" y="4"/>
                  </a:moveTo>
                  <a:lnTo>
                    <a:pt x="12" y="6"/>
                  </a:lnTo>
                  <a:lnTo>
                    <a:pt x="11" y="7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8" y="16"/>
                  </a:lnTo>
                  <a:lnTo>
                    <a:pt x="8" y="22"/>
                  </a:lnTo>
                  <a:lnTo>
                    <a:pt x="9" y="27"/>
                  </a:lnTo>
                  <a:lnTo>
                    <a:pt x="11" y="30"/>
                  </a:lnTo>
                  <a:lnTo>
                    <a:pt x="14" y="33"/>
                  </a:lnTo>
                  <a:lnTo>
                    <a:pt x="16" y="34"/>
                  </a:lnTo>
                  <a:lnTo>
                    <a:pt x="21" y="36"/>
                  </a:lnTo>
                  <a:lnTo>
                    <a:pt x="28" y="33"/>
                  </a:lnTo>
                  <a:lnTo>
                    <a:pt x="30" y="32"/>
                  </a:lnTo>
                  <a:lnTo>
                    <a:pt x="30" y="19"/>
                  </a:lnTo>
                  <a:lnTo>
                    <a:pt x="28" y="11"/>
                  </a:lnTo>
                  <a:lnTo>
                    <a:pt x="24" y="6"/>
                  </a:lnTo>
                  <a:lnTo>
                    <a:pt x="18" y="4"/>
                  </a:lnTo>
                  <a:lnTo>
                    <a:pt x="15" y="4"/>
                  </a:lnTo>
                  <a:close/>
                  <a:moveTo>
                    <a:pt x="20" y="0"/>
                  </a:moveTo>
                  <a:lnTo>
                    <a:pt x="28" y="2"/>
                  </a:lnTo>
                  <a:lnTo>
                    <a:pt x="34" y="8"/>
                  </a:lnTo>
                  <a:lnTo>
                    <a:pt x="38" y="17"/>
                  </a:lnTo>
                  <a:lnTo>
                    <a:pt x="39" y="27"/>
                  </a:lnTo>
                  <a:lnTo>
                    <a:pt x="38" y="39"/>
                  </a:lnTo>
                  <a:lnTo>
                    <a:pt x="32" y="50"/>
                  </a:lnTo>
                  <a:lnTo>
                    <a:pt x="25" y="59"/>
                  </a:lnTo>
                  <a:lnTo>
                    <a:pt x="15" y="64"/>
                  </a:lnTo>
                  <a:lnTo>
                    <a:pt x="12" y="67"/>
                  </a:lnTo>
                  <a:lnTo>
                    <a:pt x="8" y="68"/>
                  </a:lnTo>
                  <a:lnTo>
                    <a:pt x="2" y="68"/>
                  </a:lnTo>
                  <a:lnTo>
                    <a:pt x="2" y="65"/>
                  </a:lnTo>
                  <a:lnTo>
                    <a:pt x="15" y="60"/>
                  </a:lnTo>
                  <a:lnTo>
                    <a:pt x="24" y="50"/>
                  </a:lnTo>
                  <a:lnTo>
                    <a:pt x="30" y="36"/>
                  </a:lnTo>
                  <a:lnTo>
                    <a:pt x="23" y="39"/>
                  </a:lnTo>
                  <a:lnTo>
                    <a:pt x="20" y="41"/>
                  </a:lnTo>
                  <a:lnTo>
                    <a:pt x="16" y="41"/>
                  </a:lnTo>
                  <a:lnTo>
                    <a:pt x="8" y="39"/>
                  </a:lnTo>
                  <a:lnTo>
                    <a:pt x="2" y="32"/>
                  </a:lnTo>
                  <a:lnTo>
                    <a:pt x="0" y="22"/>
                  </a:lnTo>
                  <a:lnTo>
                    <a:pt x="1" y="15"/>
                  </a:lnTo>
                  <a:lnTo>
                    <a:pt x="5" y="8"/>
                  </a:lnTo>
                  <a:lnTo>
                    <a:pt x="11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22" name="Freeform 74"/>
            <p:cNvSpPr>
              <a:spLocks noEditPoints="1"/>
            </p:cNvSpPr>
            <p:nvPr/>
          </p:nvSpPr>
          <p:spPr bwMode="auto">
            <a:xfrm>
              <a:off x="4132263" y="5851525"/>
              <a:ext cx="61913" cy="107950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4" y="6"/>
                </a:cxn>
                <a:cxn ang="0">
                  <a:pos x="11" y="7"/>
                </a:cxn>
                <a:cxn ang="0">
                  <a:pos x="10" y="10"/>
                </a:cxn>
                <a:cxn ang="0">
                  <a:pos x="9" y="12"/>
                </a:cxn>
                <a:cxn ang="0">
                  <a:pos x="8" y="16"/>
                </a:cxn>
                <a:cxn ang="0">
                  <a:pos x="8" y="18"/>
                </a:cxn>
                <a:cxn ang="0">
                  <a:pos x="10" y="27"/>
                </a:cxn>
                <a:cxn ang="0">
                  <a:pos x="11" y="30"/>
                </a:cxn>
                <a:cxn ang="0">
                  <a:pos x="15" y="33"/>
                </a:cxn>
                <a:cxn ang="0">
                  <a:pos x="21" y="36"/>
                </a:cxn>
                <a:cxn ang="0">
                  <a:pos x="28" y="33"/>
                </a:cxn>
                <a:cxn ang="0">
                  <a:pos x="30" y="32"/>
                </a:cxn>
                <a:cxn ang="0">
                  <a:pos x="31" y="29"/>
                </a:cxn>
                <a:cxn ang="0">
                  <a:pos x="31" y="26"/>
                </a:cxn>
                <a:cxn ang="0">
                  <a:pos x="30" y="19"/>
                </a:cxn>
                <a:cxn ang="0">
                  <a:pos x="29" y="11"/>
                </a:cxn>
                <a:cxn ang="0">
                  <a:pos x="25" y="6"/>
                </a:cxn>
                <a:cxn ang="0">
                  <a:pos x="19" y="4"/>
                </a:cxn>
                <a:cxn ang="0">
                  <a:pos x="16" y="4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5" y="8"/>
                </a:cxn>
                <a:cxn ang="0">
                  <a:pos x="38" y="17"/>
                </a:cxn>
                <a:cxn ang="0">
                  <a:pos x="39" y="27"/>
                </a:cxn>
                <a:cxn ang="0">
                  <a:pos x="38" y="39"/>
                </a:cxn>
                <a:cxn ang="0">
                  <a:pos x="34" y="50"/>
                </a:cxn>
                <a:cxn ang="0">
                  <a:pos x="26" y="59"/>
                </a:cxn>
                <a:cxn ang="0">
                  <a:pos x="17" y="64"/>
                </a:cxn>
                <a:cxn ang="0">
                  <a:pos x="13" y="67"/>
                </a:cxn>
                <a:cxn ang="0">
                  <a:pos x="9" y="68"/>
                </a:cxn>
                <a:cxn ang="0">
                  <a:pos x="3" y="68"/>
                </a:cxn>
                <a:cxn ang="0">
                  <a:pos x="3" y="65"/>
                </a:cxn>
                <a:cxn ang="0">
                  <a:pos x="13" y="62"/>
                </a:cxn>
                <a:cxn ang="0">
                  <a:pos x="20" y="56"/>
                </a:cxn>
                <a:cxn ang="0">
                  <a:pos x="27" y="47"/>
                </a:cxn>
                <a:cxn ang="0">
                  <a:pos x="30" y="36"/>
                </a:cxn>
                <a:cxn ang="0">
                  <a:pos x="24" y="39"/>
                </a:cxn>
                <a:cxn ang="0">
                  <a:pos x="20" y="41"/>
                </a:cxn>
                <a:cxn ang="0">
                  <a:pos x="18" y="41"/>
                </a:cxn>
                <a:cxn ang="0">
                  <a:pos x="8" y="39"/>
                </a:cxn>
                <a:cxn ang="0">
                  <a:pos x="3" y="32"/>
                </a:cxn>
                <a:cxn ang="0">
                  <a:pos x="0" y="22"/>
                </a:cxn>
                <a:cxn ang="0">
                  <a:pos x="1" y="15"/>
                </a:cxn>
                <a:cxn ang="0">
                  <a:pos x="6" y="8"/>
                </a:cxn>
                <a:cxn ang="0">
                  <a:pos x="11" y="2"/>
                </a:cxn>
                <a:cxn ang="0">
                  <a:pos x="20" y="0"/>
                </a:cxn>
              </a:cxnLst>
              <a:rect l="0" t="0" r="r" b="b"/>
              <a:pathLst>
                <a:path w="39" h="68">
                  <a:moveTo>
                    <a:pt x="16" y="4"/>
                  </a:moveTo>
                  <a:lnTo>
                    <a:pt x="14" y="6"/>
                  </a:lnTo>
                  <a:lnTo>
                    <a:pt x="11" y="7"/>
                  </a:lnTo>
                  <a:lnTo>
                    <a:pt x="10" y="10"/>
                  </a:lnTo>
                  <a:lnTo>
                    <a:pt x="9" y="12"/>
                  </a:lnTo>
                  <a:lnTo>
                    <a:pt x="8" y="16"/>
                  </a:lnTo>
                  <a:lnTo>
                    <a:pt x="8" y="18"/>
                  </a:lnTo>
                  <a:lnTo>
                    <a:pt x="10" y="27"/>
                  </a:lnTo>
                  <a:lnTo>
                    <a:pt x="11" y="30"/>
                  </a:lnTo>
                  <a:lnTo>
                    <a:pt x="15" y="33"/>
                  </a:lnTo>
                  <a:lnTo>
                    <a:pt x="21" y="36"/>
                  </a:lnTo>
                  <a:lnTo>
                    <a:pt x="28" y="33"/>
                  </a:lnTo>
                  <a:lnTo>
                    <a:pt x="30" y="32"/>
                  </a:lnTo>
                  <a:lnTo>
                    <a:pt x="31" y="29"/>
                  </a:lnTo>
                  <a:lnTo>
                    <a:pt x="31" y="26"/>
                  </a:lnTo>
                  <a:lnTo>
                    <a:pt x="30" y="19"/>
                  </a:lnTo>
                  <a:lnTo>
                    <a:pt x="29" y="11"/>
                  </a:lnTo>
                  <a:lnTo>
                    <a:pt x="25" y="6"/>
                  </a:lnTo>
                  <a:lnTo>
                    <a:pt x="19" y="4"/>
                  </a:lnTo>
                  <a:lnTo>
                    <a:pt x="16" y="4"/>
                  </a:lnTo>
                  <a:close/>
                  <a:moveTo>
                    <a:pt x="20" y="0"/>
                  </a:moveTo>
                  <a:lnTo>
                    <a:pt x="28" y="2"/>
                  </a:lnTo>
                  <a:lnTo>
                    <a:pt x="35" y="8"/>
                  </a:lnTo>
                  <a:lnTo>
                    <a:pt x="38" y="17"/>
                  </a:lnTo>
                  <a:lnTo>
                    <a:pt x="39" y="27"/>
                  </a:lnTo>
                  <a:lnTo>
                    <a:pt x="38" y="39"/>
                  </a:lnTo>
                  <a:lnTo>
                    <a:pt x="34" y="50"/>
                  </a:lnTo>
                  <a:lnTo>
                    <a:pt x="26" y="59"/>
                  </a:lnTo>
                  <a:lnTo>
                    <a:pt x="17" y="64"/>
                  </a:lnTo>
                  <a:lnTo>
                    <a:pt x="13" y="67"/>
                  </a:lnTo>
                  <a:lnTo>
                    <a:pt x="9" y="68"/>
                  </a:lnTo>
                  <a:lnTo>
                    <a:pt x="3" y="68"/>
                  </a:lnTo>
                  <a:lnTo>
                    <a:pt x="3" y="65"/>
                  </a:lnTo>
                  <a:lnTo>
                    <a:pt x="13" y="62"/>
                  </a:lnTo>
                  <a:lnTo>
                    <a:pt x="20" y="56"/>
                  </a:lnTo>
                  <a:lnTo>
                    <a:pt x="27" y="47"/>
                  </a:lnTo>
                  <a:lnTo>
                    <a:pt x="30" y="36"/>
                  </a:lnTo>
                  <a:lnTo>
                    <a:pt x="24" y="39"/>
                  </a:lnTo>
                  <a:lnTo>
                    <a:pt x="20" y="41"/>
                  </a:lnTo>
                  <a:lnTo>
                    <a:pt x="18" y="41"/>
                  </a:lnTo>
                  <a:lnTo>
                    <a:pt x="8" y="39"/>
                  </a:lnTo>
                  <a:lnTo>
                    <a:pt x="3" y="32"/>
                  </a:lnTo>
                  <a:lnTo>
                    <a:pt x="0" y="22"/>
                  </a:lnTo>
                  <a:lnTo>
                    <a:pt x="1" y="15"/>
                  </a:lnTo>
                  <a:lnTo>
                    <a:pt x="6" y="8"/>
                  </a:lnTo>
                  <a:lnTo>
                    <a:pt x="11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23" name="Freeform 75"/>
            <p:cNvSpPr>
              <a:spLocks/>
            </p:cNvSpPr>
            <p:nvPr/>
          </p:nvSpPr>
          <p:spPr bwMode="auto">
            <a:xfrm>
              <a:off x="4208463" y="5853113"/>
              <a:ext cx="58738" cy="10636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4" y="0"/>
                </a:cxn>
                <a:cxn ang="0">
                  <a:pos x="33" y="8"/>
                </a:cxn>
                <a:cxn ang="0">
                  <a:pos x="10" y="8"/>
                </a:cxn>
                <a:cxn ang="0">
                  <a:pos x="8" y="26"/>
                </a:cxn>
                <a:cxn ang="0">
                  <a:pos x="11" y="25"/>
                </a:cxn>
                <a:cxn ang="0">
                  <a:pos x="15" y="24"/>
                </a:cxn>
                <a:cxn ang="0">
                  <a:pos x="19" y="22"/>
                </a:cxn>
                <a:cxn ang="0">
                  <a:pos x="26" y="25"/>
                </a:cxn>
                <a:cxn ang="0">
                  <a:pos x="33" y="29"/>
                </a:cxn>
                <a:cxn ang="0">
                  <a:pos x="36" y="35"/>
                </a:cxn>
                <a:cxn ang="0">
                  <a:pos x="37" y="41"/>
                </a:cxn>
                <a:cxn ang="0">
                  <a:pos x="35" y="51"/>
                </a:cxn>
                <a:cxn ang="0">
                  <a:pos x="29" y="59"/>
                </a:cxn>
                <a:cxn ang="0">
                  <a:pos x="20" y="64"/>
                </a:cxn>
                <a:cxn ang="0">
                  <a:pos x="11" y="67"/>
                </a:cxn>
                <a:cxn ang="0">
                  <a:pos x="7" y="67"/>
                </a:cxn>
                <a:cxn ang="0">
                  <a:pos x="3" y="64"/>
                </a:cxn>
                <a:cxn ang="0">
                  <a:pos x="1" y="63"/>
                </a:cxn>
                <a:cxn ang="0">
                  <a:pos x="0" y="61"/>
                </a:cxn>
                <a:cxn ang="0">
                  <a:pos x="0" y="60"/>
                </a:cxn>
                <a:cxn ang="0">
                  <a:pos x="1" y="58"/>
                </a:cxn>
                <a:cxn ang="0">
                  <a:pos x="2" y="57"/>
                </a:cxn>
                <a:cxn ang="0">
                  <a:pos x="4" y="56"/>
                </a:cxn>
                <a:cxn ang="0">
                  <a:pos x="8" y="59"/>
                </a:cxn>
                <a:cxn ang="0">
                  <a:pos x="10" y="60"/>
                </a:cxn>
                <a:cxn ang="0">
                  <a:pos x="13" y="61"/>
                </a:cxn>
                <a:cxn ang="0">
                  <a:pos x="21" y="61"/>
                </a:cxn>
                <a:cxn ang="0">
                  <a:pos x="23" y="59"/>
                </a:cxn>
                <a:cxn ang="0">
                  <a:pos x="26" y="57"/>
                </a:cxn>
                <a:cxn ang="0">
                  <a:pos x="28" y="53"/>
                </a:cxn>
                <a:cxn ang="0">
                  <a:pos x="30" y="50"/>
                </a:cxn>
                <a:cxn ang="0">
                  <a:pos x="30" y="46"/>
                </a:cxn>
                <a:cxn ang="0">
                  <a:pos x="28" y="37"/>
                </a:cxn>
                <a:cxn ang="0">
                  <a:pos x="25" y="33"/>
                </a:cxn>
                <a:cxn ang="0">
                  <a:pos x="19" y="29"/>
                </a:cxn>
                <a:cxn ang="0">
                  <a:pos x="9" y="29"/>
                </a:cxn>
                <a:cxn ang="0">
                  <a:pos x="5" y="30"/>
                </a:cxn>
                <a:cxn ang="0">
                  <a:pos x="3" y="31"/>
                </a:cxn>
                <a:cxn ang="0">
                  <a:pos x="7" y="0"/>
                </a:cxn>
              </a:cxnLst>
              <a:rect l="0" t="0" r="r" b="b"/>
              <a:pathLst>
                <a:path w="37" h="67">
                  <a:moveTo>
                    <a:pt x="7" y="0"/>
                  </a:moveTo>
                  <a:lnTo>
                    <a:pt x="34" y="0"/>
                  </a:lnTo>
                  <a:lnTo>
                    <a:pt x="33" y="8"/>
                  </a:lnTo>
                  <a:lnTo>
                    <a:pt x="10" y="8"/>
                  </a:lnTo>
                  <a:lnTo>
                    <a:pt x="8" y="26"/>
                  </a:lnTo>
                  <a:lnTo>
                    <a:pt x="11" y="25"/>
                  </a:lnTo>
                  <a:lnTo>
                    <a:pt x="15" y="24"/>
                  </a:lnTo>
                  <a:lnTo>
                    <a:pt x="19" y="22"/>
                  </a:lnTo>
                  <a:lnTo>
                    <a:pt x="26" y="25"/>
                  </a:lnTo>
                  <a:lnTo>
                    <a:pt x="33" y="29"/>
                  </a:lnTo>
                  <a:lnTo>
                    <a:pt x="36" y="35"/>
                  </a:lnTo>
                  <a:lnTo>
                    <a:pt x="37" y="41"/>
                  </a:lnTo>
                  <a:lnTo>
                    <a:pt x="35" y="51"/>
                  </a:lnTo>
                  <a:lnTo>
                    <a:pt x="29" y="59"/>
                  </a:lnTo>
                  <a:lnTo>
                    <a:pt x="20" y="64"/>
                  </a:lnTo>
                  <a:lnTo>
                    <a:pt x="11" y="67"/>
                  </a:lnTo>
                  <a:lnTo>
                    <a:pt x="7" y="67"/>
                  </a:lnTo>
                  <a:lnTo>
                    <a:pt x="3" y="64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60"/>
                  </a:lnTo>
                  <a:lnTo>
                    <a:pt x="1" y="58"/>
                  </a:lnTo>
                  <a:lnTo>
                    <a:pt x="2" y="57"/>
                  </a:lnTo>
                  <a:lnTo>
                    <a:pt x="4" y="56"/>
                  </a:lnTo>
                  <a:lnTo>
                    <a:pt x="8" y="59"/>
                  </a:lnTo>
                  <a:lnTo>
                    <a:pt x="10" y="60"/>
                  </a:lnTo>
                  <a:lnTo>
                    <a:pt x="13" y="61"/>
                  </a:lnTo>
                  <a:lnTo>
                    <a:pt x="21" y="61"/>
                  </a:lnTo>
                  <a:lnTo>
                    <a:pt x="23" y="59"/>
                  </a:lnTo>
                  <a:lnTo>
                    <a:pt x="26" y="57"/>
                  </a:lnTo>
                  <a:lnTo>
                    <a:pt x="28" y="53"/>
                  </a:lnTo>
                  <a:lnTo>
                    <a:pt x="30" y="50"/>
                  </a:lnTo>
                  <a:lnTo>
                    <a:pt x="30" y="46"/>
                  </a:lnTo>
                  <a:lnTo>
                    <a:pt x="28" y="37"/>
                  </a:lnTo>
                  <a:lnTo>
                    <a:pt x="25" y="33"/>
                  </a:lnTo>
                  <a:lnTo>
                    <a:pt x="19" y="29"/>
                  </a:lnTo>
                  <a:lnTo>
                    <a:pt x="9" y="29"/>
                  </a:lnTo>
                  <a:lnTo>
                    <a:pt x="5" y="30"/>
                  </a:lnTo>
                  <a:lnTo>
                    <a:pt x="3" y="3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340" name="Group 339"/>
          <p:cNvGrpSpPr/>
          <p:nvPr/>
        </p:nvGrpSpPr>
        <p:grpSpPr>
          <a:xfrm>
            <a:off x="5222875" y="5851525"/>
            <a:ext cx="284163" cy="107950"/>
            <a:chOff x="5222875" y="5851525"/>
            <a:chExt cx="284163" cy="107950"/>
          </a:xfrm>
        </p:grpSpPr>
        <p:sp>
          <p:nvSpPr>
            <p:cNvPr id="2124" name="Freeform 76"/>
            <p:cNvSpPr>
              <a:spLocks/>
            </p:cNvSpPr>
            <p:nvPr/>
          </p:nvSpPr>
          <p:spPr bwMode="auto">
            <a:xfrm>
              <a:off x="5222875" y="5851525"/>
              <a:ext cx="61913" cy="10636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3" y="0"/>
                </a:cxn>
                <a:cxn ang="0">
                  <a:pos x="27" y="2"/>
                </a:cxn>
                <a:cxn ang="0">
                  <a:pos x="31" y="5"/>
                </a:cxn>
                <a:cxn ang="0">
                  <a:pos x="33" y="8"/>
                </a:cxn>
                <a:cxn ang="0">
                  <a:pos x="35" y="12"/>
                </a:cxn>
                <a:cxn ang="0">
                  <a:pos x="35" y="17"/>
                </a:cxn>
                <a:cxn ang="0">
                  <a:pos x="34" y="26"/>
                </a:cxn>
                <a:cxn ang="0">
                  <a:pos x="30" y="34"/>
                </a:cxn>
                <a:cxn ang="0">
                  <a:pos x="22" y="43"/>
                </a:cxn>
                <a:cxn ang="0">
                  <a:pos x="9" y="59"/>
                </a:cxn>
                <a:cxn ang="0">
                  <a:pos x="32" y="59"/>
                </a:cxn>
                <a:cxn ang="0">
                  <a:pos x="34" y="58"/>
                </a:cxn>
                <a:cxn ang="0">
                  <a:pos x="35" y="57"/>
                </a:cxn>
                <a:cxn ang="0">
                  <a:pos x="36" y="53"/>
                </a:cxn>
                <a:cxn ang="0">
                  <a:pos x="39" y="54"/>
                </a:cxn>
                <a:cxn ang="0">
                  <a:pos x="37" y="60"/>
                </a:cxn>
                <a:cxn ang="0">
                  <a:pos x="36" y="67"/>
                </a:cxn>
                <a:cxn ang="0">
                  <a:pos x="0" y="67"/>
                </a:cxn>
                <a:cxn ang="0">
                  <a:pos x="0" y="65"/>
                </a:cxn>
                <a:cxn ang="0">
                  <a:pos x="15" y="47"/>
                </a:cxn>
                <a:cxn ang="0">
                  <a:pos x="21" y="39"/>
                </a:cxn>
                <a:cxn ang="0">
                  <a:pos x="25" y="30"/>
                </a:cxn>
                <a:cxn ang="0">
                  <a:pos x="27" y="21"/>
                </a:cxn>
                <a:cxn ang="0">
                  <a:pos x="27" y="17"/>
                </a:cxn>
                <a:cxn ang="0">
                  <a:pos x="26" y="13"/>
                </a:cxn>
                <a:cxn ang="0">
                  <a:pos x="24" y="10"/>
                </a:cxn>
                <a:cxn ang="0">
                  <a:pos x="22" y="8"/>
                </a:cxn>
                <a:cxn ang="0">
                  <a:pos x="19" y="7"/>
                </a:cxn>
                <a:cxn ang="0">
                  <a:pos x="12" y="7"/>
                </a:cxn>
                <a:cxn ang="0">
                  <a:pos x="9" y="9"/>
                </a:cxn>
                <a:cxn ang="0">
                  <a:pos x="4" y="13"/>
                </a:cxn>
                <a:cxn ang="0">
                  <a:pos x="3" y="16"/>
                </a:cxn>
                <a:cxn ang="0">
                  <a:pos x="1" y="15"/>
                </a:cxn>
                <a:cxn ang="0">
                  <a:pos x="6" y="6"/>
                </a:cxn>
                <a:cxn ang="0">
                  <a:pos x="9" y="4"/>
                </a:cxn>
                <a:cxn ang="0">
                  <a:pos x="12" y="2"/>
                </a:cxn>
                <a:cxn ang="0">
                  <a:pos x="15" y="0"/>
                </a:cxn>
              </a:cxnLst>
              <a:rect l="0" t="0" r="r" b="b"/>
              <a:pathLst>
                <a:path w="39" h="67">
                  <a:moveTo>
                    <a:pt x="15" y="0"/>
                  </a:moveTo>
                  <a:lnTo>
                    <a:pt x="23" y="0"/>
                  </a:lnTo>
                  <a:lnTo>
                    <a:pt x="27" y="2"/>
                  </a:lnTo>
                  <a:lnTo>
                    <a:pt x="31" y="5"/>
                  </a:lnTo>
                  <a:lnTo>
                    <a:pt x="33" y="8"/>
                  </a:lnTo>
                  <a:lnTo>
                    <a:pt x="35" y="12"/>
                  </a:lnTo>
                  <a:lnTo>
                    <a:pt x="35" y="17"/>
                  </a:lnTo>
                  <a:lnTo>
                    <a:pt x="34" y="26"/>
                  </a:lnTo>
                  <a:lnTo>
                    <a:pt x="30" y="34"/>
                  </a:lnTo>
                  <a:lnTo>
                    <a:pt x="22" y="43"/>
                  </a:lnTo>
                  <a:lnTo>
                    <a:pt x="9" y="59"/>
                  </a:lnTo>
                  <a:lnTo>
                    <a:pt x="32" y="59"/>
                  </a:lnTo>
                  <a:lnTo>
                    <a:pt x="34" y="58"/>
                  </a:lnTo>
                  <a:lnTo>
                    <a:pt x="35" y="57"/>
                  </a:lnTo>
                  <a:lnTo>
                    <a:pt x="36" y="53"/>
                  </a:lnTo>
                  <a:lnTo>
                    <a:pt x="39" y="54"/>
                  </a:lnTo>
                  <a:lnTo>
                    <a:pt x="37" y="60"/>
                  </a:lnTo>
                  <a:lnTo>
                    <a:pt x="36" y="67"/>
                  </a:lnTo>
                  <a:lnTo>
                    <a:pt x="0" y="67"/>
                  </a:lnTo>
                  <a:lnTo>
                    <a:pt x="0" y="65"/>
                  </a:lnTo>
                  <a:lnTo>
                    <a:pt x="15" y="47"/>
                  </a:lnTo>
                  <a:lnTo>
                    <a:pt x="21" y="39"/>
                  </a:lnTo>
                  <a:lnTo>
                    <a:pt x="25" y="30"/>
                  </a:lnTo>
                  <a:lnTo>
                    <a:pt x="27" y="21"/>
                  </a:lnTo>
                  <a:lnTo>
                    <a:pt x="27" y="17"/>
                  </a:lnTo>
                  <a:lnTo>
                    <a:pt x="26" y="13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19" y="7"/>
                  </a:lnTo>
                  <a:lnTo>
                    <a:pt x="12" y="7"/>
                  </a:lnTo>
                  <a:lnTo>
                    <a:pt x="9" y="9"/>
                  </a:lnTo>
                  <a:lnTo>
                    <a:pt x="4" y="13"/>
                  </a:lnTo>
                  <a:lnTo>
                    <a:pt x="3" y="16"/>
                  </a:lnTo>
                  <a:lnTo>
                    <a:pt x="1" y="15"/>
                  </a:lnTo>
                  <a:lnTo>
                    <a:pt x="6" y="6"/>
                  </a:lnTo>
                  <a:lnTo>
                    <a:pt x="9" y="4"/>
                  </a:lnTo>
                  <a:lnTo>
                    <a:pt x="12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25" name="Freeform 77"/>
            <p:cNvSpPr>
              <a:spLocks noEditPoints="1"/>
            </p:cNvSpPr>
            <p:nvPr/>
          </p:nvSpPr>
          <p:spPr bwMode="auto">
            <a:xfrm>
              <a:off x="5295900" y="5851525"/>
              <a:ext cx="63500" cy="107950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15" y="6"/>
                </a:cxn>
                <a:cxn ang="0">
                  <a:pos x="11" y="13"/>
                </a:cxn>
                <a:cxn ang="0">
                  <a:pos x="9" y="23"/>
                </a:cxn>
                <a:cxn ang="0">
                  <a:pos x="9" y="34"/>
                </a:cxn>
                <a:cxn ang="0">
                  <a:pos x="11" y="54"/>
                </a:cxn>
                <a:cxn ang="0">
                  <a:pos x="15" y="62"/>
                </a:cxn>
                <a:cxn ang="0">
                  <a:pos x="20" y="64"/>
                </a:cxn>
                <a:cxn ang="0">
                  <a:pos x="27" y="62"/>
                </a:cxn>
                <a:cxn ang="0">
                  <a:pos x="30" y="54"/>
                </a:cxn>
                <a:cxn ang="0">
                  <a:pos x="31" y="46"/>
                </a:cxn>
                <a:cxn ang="0">
                  <a:pos x="32" y="34"/>
                </a:cxn>
                <a:cxn ang="0">
                  <a:pos x="31" y="23"/>
                </a:cxn>
                <a:cxn ang="0">
                  <a:pos x="30" y="13"/>
                </a:cxn>
                <a:cxn ang="0">
                  <a:pos x="26" y="6"/>
                </a:cxn>
                <a:cxn ang="0">
                  <a:pos x="20" y="4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3" y="8"/>
                </a:cxn>
                <a:cxn ang="0">
                  <a:pos x="38" y="16"/>
                </a:cxn>
                <a:cxn ang="0">
                  <a:pos x="40" y="25"/>
                </a:cxn>
                <a:cxn ang="0">
                  <a:pos x="40" y="43"/>
                </a:cxn>
                <a:cxn ang="0">
                  <a:pos x="38" y="52"/>
                </a:cxn>
                <a:cxn ang="0">
                  <a:pos x="33" y="60"/>
                </a:cxn>
                <a:cxn ang="0">
                  <a:pos x="28" y="65"/>
                </a:cxn>
                <a:cxn ang="0">
                  <a:pos x="20" y="68"/>
                </a:cxn>
                <a:cxn ang="0">
                  <a:pos x="12" y="65"/>
                </a:cxn>
                <a:cxn ang="0">
                  <a:pos x="7" y="60"/>
                </a:cxn>
                <a:cxn ang="0">
                  <a:pos x="4" y="52"/>
                </a:cxn>
                <a:cxn ang="0">
                  <a:pos x="1" y="43"/>
                </a:cxn>
                <a:cxn ang="0">
                  <a:pos x="0" y="34"/>
                </a:cxn>
                <a:cxn ang="0">
                  <a:pos x="1" y="25"/>
                </a:cxn>
                <a:cxn ang="0">
                  <a:pos x="4" y="16"/>
                </a:cxn>
                <a:cxn ang="0">
                  <a:pos x="7" y="8"/>
                </a:cxn>
                <a:cxn ang="0">
                  <a:pos x="12" y="2"/>
                </a:cxn>
                <a:cxn ang="0">
                  <a:pos x="20" y="0"/>
                </a:cxn>
              </a:cxnLst>
              <a:rect l="0" t="0" r="r" b="b"/>
              <a:pathLst>
                <a:path w="40" h="68">
                  <a:moveTo>
                    <a:pt x="20" y="4"/>
                  </a:moveTo>
                  <a:lnTo>
                    <a:pt x="15" y="6"/>
                  </a:lnTo>
                  <a:lnTo>
                    <a:pt x="11" y="13"/>
                  </a:lnTo>
                  <a:lnTo>
                    <a:pt x="9" y="23"/>
                  </a:lnTo>
                  <a:lnTo>
                    <a:pt x="9" y="34"/>
                  </a:lnTo>
                  <a:lnTo>
                    <a:pt x="11" y="54"/>
                  </a:lnTo>
                  <a:lnTo>
                    <a:pt x="15" y="62"/>
                  </a:lnTo>
                  <a:lnTo>
                    <a:pt x="20" y="64"/>
                  </a:lnTo>
                  <a:lnTo>
                    <a:pt x="27" y="62"/>
                  </a:lnTo>
                  <a:lnTo>
                    <a:pt x="30" y="54"/>
                  </a:lnTo>
                  <a:lnTo>
                    <a:pt x="31" y="46"/>
                  </a:lnTo>
                  <a:lnTo>
                    <a:pt x="32" y="34"/>
                  </a:lnTo>
                  <a:lnTo>
                    <a:pt x="31" y="23"/>
                  </a:lnTo>
                  <a:lnTo>
                    <a:pt x="30" y="13"/>
                  </a:lnTo>
                  <a:lnTo>
                    <a:pt x="26" y="6"/>
                  </a:lnTo>
                  <a:lnTo>
                    <a:pt x="20" y="4"/>
                  </a:lnTo>
                  <a:close/>
                  <a:moveTo>
                    <a:pt x="20" y="0"/>
                  </a:moveTo>
                  <a:lnTo>
                    <a:pt x="28" y="2"/>
                  </a:lnTo>
                  <a:lnTo>
                    <a:pt x="33" y="8"/>
                  </a:lnTo>
                  <a:lnTo>
                    <a:pt x="38" y="16"/>
                  </a:lnTo>
                  <a:lnTo>
                    <a:pt x="40" y="25"/>
                  </a:lnTo>
                  <a:lnTo>
                    <a:pt x="40" y="43"/>
                  </a:lnTo>
                  <a:lnTo>
                    <a:pt x="38" y="52"/>
                  </a:lnTo>
                  <a:lnTo>
                    <a:pt x="33" y="60"/>
                  </a:lnTo>
                  <a:lnTo>
                    <a:pt x="28" y="65"/>
                  </a:lnTo>
                  <a:lnTo>
                    <a:pt x="20" y="68"/>
                  </a:lnTo>
                  <a:lnTo>
                    <a:pt x="12" y="65"/>
                  </a:lnTo>
                  <a:lnTo>
                    <a:pt x="7" y="60"/>
                  </a:lnTo>
                  <a:lnTo>
                    <a:pt x="4" y="52"/>
                  </a:lnTo>
                  <a:lnTo>
                    <a:pt x="1" y="43"/>
                  </a:lnTo>
                  <a:lnTo>
                    <a:pt x="0" y="34"/>
                  </a:lnTo>
                  <a:lnTo>
                    <a:pt x="1" y="25"/>
                  </a:lnTo>
                  <a:lnTo>
                    <a:pt x="4" y="16"/>
                  </a:lnTo>
                  <a:lnTo>
                    <a:pt x="7" y="8"/>
                  </a:lnTo>
                  <a:lnTo>
                    <a:pt x="12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26" name="Freeform 78"/>
            <p:cNvSpPr>
              <a:spLocks noEditPoints="1"/>
            </p:cNvSpPr>
            <p:nvPr/>
          </p:nvSpPr>
          <p:spPr bwMode="auto">
            <a:xfrm>
              <a:off x="5372100" y="5851525"/>
              <a:ext cx="63500" cy="107950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14" y="6"/>
                </a:cxn>
                <a:cxn ang="0">
                  <a:pos x="10" y="13"/>
                </a:cxn>
                <a:cxn ang="0">
                  <a:pos x="9" y="23"/>
                </a:cxn>
                <a:cxn ang="0">
                  <a:pos x="8" y="34"/>
                </a:cxn>
                <a:cxn ang="0">
                  <a:pos x="10" y="54"/>
                </a:cxn>
                <a:cxn ang="0">
                  <a:pos x="14" y="62"/>
                </a:cxn>
                <a:cxn ang="0">
                  <a:pos x="20" y="64"/>
                </a:cxn>
                <a:cxn ang="0">
                  <a:pos x="25" y="62"/>
                </a:cxn>
                <a:cxn ang="0">
                  <a:pos x="29" y="54"/>
                </a:cxn>
                <a:cxn ang="0">
                  <a:pos x="31" y="46"/>
                </a:cxn>
                <a:cxn ang="0">
                  <a:pos x="31" y="23"/>
                </a:cxn>
                <a:cxn ang="0">
                  <a:pos x="29" y="13"/>
                </a:cxn>
                <a:cxn ang="0">
                  <a:pos x="25" y="6"/>
                </a:cxn>
                <a:cxn ang="0">
                  <a:pos x="20" y="4"/>
                </a:cxn>
                <a:cxn ang="0">
                  <a:pos x="20" y="0"/>
                </a:cxn>
                <a:cxn ang="0">
                  <a:pos x="27" y="2"/>
                </a:cxn>
                <a:cxn ang="0">
                  <a:pos x="33" y="8"/>
                </a:cxn>
                <a:cxn ang="0">
                  <a:pos x="36" y="16"/>
                </a:cxn>
                <a:cxn ang="0">
                  <a:pos x="38" y="25"/>
                </a:cxn>
                <a:cxn ang="0">
                  <a:pos x="40" y="34"/>
                </a:cxn>
                <a:cxn ang="0">
                  <a:pos x="38" y="43"/>
                </a:cxn>
                <a:cxn ang="0">
                  <a:pos x="36" y="52"/>
                </a:cxn>
                <a:cxn ang="0">
                  <a:pos x="33" y="60"/>
                </a:cxn>
                <a:cxn ang="0">
                  <a:pos x="27" y="65"/>
                </a:cxn>
                <a:cxn ang="0">
                  <a:pos x="20" y="68"/>
                </a:cxn>
                <a:cxn ang="0">
                  <a:pos x="12" y="65"/>
                </a:cxn>
                <a:cxn ang="0">
                  <a:pos x="6" y="60"/>
                </a:cxn>
                <a:cxn ang="0">
                  <a:pos x="2" y="52"/>
                </a:cxn>
                <a:cxn ang="0">
                  <a:pos x="0" y="43"/>
                </a:cxn>
                <a:cxn ang="0">
                  <a:pos x="0" y="25"/>
                </a:cxn>
                <a:cxn ang="0">
                  <a:pos x="2" y="16"/>
                </a:cxn>
                <a:cxn ang="0">
                  <a:pos x="6" y="8"/>
                </a:cxn>
                <a:cxn ang="0">
                  <a:pos x="12" y="2"/>
                </a:cxn>
                <a:cxn ang="0">
                  <a:pos x="20" y="0"/>
                </a:cxn>
              </a:cxnLst>
              <a:rect l="0" t="0" r="r" b="b"/>
              <a:pathLst>
                <a:path w="40" h="68">
                  <a:moveTo>
                    <a:pt x="20" y="4"/>
                  </a:moveTo>
                  <a:lnTo>
                    <a:pt x="14" y="6"/>
                  </a:lnTo>
                  <a:lnTo>
                    <a:pt x="10" y="13"/>
                  </a:lnTo>
                  <a:lnTo>
                    <a:pt x="9" y="23"/>
                  </a:lnTo>
                  <a:lnTo>
                    <a:pt x="8" y="34"/>
                  </a:lnTo>
                  <a:lnTo>
                    <a:pt x="10" y="54"/>
                  </a:lnTo>
                  <a:lnTo>
                    <a:pt x="14" y="62"/>
                  </a:lnTo>
                  <a:lnTo>
                    <a:pt x="20" y="64"/>
                  </a:lnTo>
                  <a:lnTo>
                    <a:pt x="25" y="62"/>
                  </a:lnTo>
                  <a:lnTo>
                    <a:pt x="29" y="54"/>
                  </a:lnTo>
                  <a:lnTo>
                    <a:pt x="31" y="46"/>
                  </a:lnTo>
                  <a:lnTo>
                    <a:pt x="31" y="23"/>
                  </a:lnTo>
                  <a:lnTo>
                    <a:pt x="29" y="13"/>
                  </a:lnTo>
                  <a:lnTo>
                    <a:pt x="25" y="6"/>
                  </a:lnTo>
                  <a:lnTo>
                    <a:pt x="20" y="4"/>
                  </a:lnTo>
                  <a:close/>
                  <a:moveTo>
                    <a:pt x="20" y="0"/>
                  </a:moveTo>
                  <a:lnTo>
                    <a:pt x="27" y="2"/>
                  </a:lnTo>
                  <a:lnTo>
                    <a:pt x="33" y="8"/>
                  </a:lnTo>
                  <a:lnTo>
                    <a:pt x="36" y="16"/>
                  </a:lnTo>
                  <a:lnTo>
                    <a:pt x="38" y="25"/>
                  </a:lnTo>
                  <a:lnTo>
                    <a:pt x="40" y="34"/>
                  </a:lnTo>
                  <a:lnTo>
                    <a:pt x="38" y="43"/>
                  </a:lnTo>
                  <a:lnTo>
                    <a:pt x="36" y="52"/>
                  </a:lnTo>
                  <a:lnTo>
                    <a:pt x="33" y="60"/>
                  </a:lnTo>
                  <a:lnTo>
                    <a:pt x="27" y="65"/>
                  </a:lnTo>
                  <a:lnTo>
                    <a:pt x="20" y="68"/>
                  </a:lnTo>
                  <a:lnTo>
                    <a:pt x="12" y="65"/>
                  </a:lnTo>
                  <a:lnTo>
                    <a:pt x="6" y="60"/>
                  </a:lnTo>
                  <a:lnTo>
                    <a:pt x="2" y="52"/>
                  </a:lnTo>
                  <a:lnTo>
                    <a:pt x="0" y="43"/>
                  </a:lnTo>
                  <a:lnTo>
                    <a:pt x="0" y="25"/>
                  </a:lnTo>
                  <a:lnTo>
                    <a:pt x="2" y="16"/>
                  </a:lnTo>
                  <a:lnTo>
                    <a:pt x="6" y="8"/>
                  </a:lnTo>
                  <a:lnTo>
                    <a:pt x="12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27" name="Freeform 79"/>
            <p:cNvSpPr>
              <a:spLocks noEditPoints="1"/>
            </p:cNvSpPr>
            <p:nvPr/>
          </p:nvSpPr>
          <p:spPr bwMode="auto">
            <a:xfrm>
              <a:off x="5443538" y="5851525"/>
              <a:ext cx="63500" cy="107950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14" y="6"/>
                </a:cxn>
                <a:cxn ang="0">
                  <a:pos x="11" y="13"/>
                </a:cxn>
                <a:cxn ang="0">
                  <a:pos x="9" y="23"/>
                </a:cxn>
                <a:cxn ang="0">
                  <a:pos x="9" y="44"/>
                </a:cxn>
                <a:cxn ang="0">
                  <a:pos x="11" y="54"/>
                </a:cxn>
                <a:cxn ang="0">
                  <a:pos x="14" y="62"/>
                </a:cxn>
                <a:cxn ang="0">
                  <a:pos x="20" y="64"/>
                </a:cxn>
                <a:cxn ang="0">
                  <a:pos x="26" y="62"/>
                </a:cxn>
                <a:cxn ang="0">
                  <a:pos x="29" y="54"/>
                </a:cxn>
                <a:cxn ang="0">
                  <a:pos x="31" y="46"/>
                </a:cxn>
                <a:cxn ang="0">
                  <a:pos x="31" y="23"/>
                </a:cxn>
                <a:cxn ang="0">
                  <a:pos x="29" y="13"/>
                </a:cxn>
                <a:cxn ang="0">
                  <a:pos x="26" y="6"/>
                </a:cxn>
                <a:cxn ang="0">
                  <a:pos x="20" y="4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3" y="8"/>
                </a:cxn>
                <a:cxn ang="0">
                  <a:pos x="38" y="16"/>
                </a:cxn>
                <a:cxn ang="0">
                  <a:pos x="39" y="25"/>
                </a:cxn>
                <a:cxn ang="0">
                  <a:pos x="40" y="34"/>
                </a:cxn>
                <a:cxn ang="0">
                  <a:pos x="38" y="52"/>
                </a:cxn>
                <a:cxn ang="0">
                  <a:pos x="33" y="60"/>
                </a:cxn>
                <a:cxn ang="0">
                  <a:pos x="28" y="65"/>
                </a:cxn>
                <a:cxn ang="0">
                  <a:pos x="20" y="68"/>
                </a:cxn>
                <a:cxn ang="0">
                  <a:pos x="12" y="65"/>
                </a:cxn>
                <a:cxn ang="0">
                  <a:pos x="7" y="60"/>
                </a:cxn>
                <a:cxn ang="0">
                  <a:pos x="3" y="52"/>
                </a:cxn>
                <a:cxn ang="0">
                  <a:pos x="1" y="43"/>
                </a:cxn>
                <a:cxn ang="0">
                  <a:pos x="0" y="34"/>
                </a:cxn>
                <a:cxn ang="0">
                  <a:pos x="1" y="25"/>
                </a:cxn>
                <a:cxn ang="0">
                  <a:pos x="3" y="16"/>
                </a:cxn>
                <a:cxn ang="0">
                  <a:pos x="7" y="8"/>
                </a:cxn>
                <a:cxn ang="0">
                  <a:pos x="12" y="2"/>
                </a:cxn>
                <a:cxn ang="0">
                  <a:pos x="20" y="0"/>
                </a:cxn>
              </a:cxnLst>
              <a:rect l="0" t="0" r="r" b="b"/>
              <a:pathLst>
                <a:path w="40" h="68">
                  <a:moveTo>
                    <a:pt x="20" y="4"/>
                  </a:moveTo>
                  <a:lnTo>
                    <a:pt x="14" y="6"/>
                  </a:lnTo>
                  <a:lnTo>
                    <a:pt x="11" y="13"/>
                  </a:lnTo>
                  <a:lnTo>
                    <a:pt x="9" y="23"/>
                  </a:lnTo>
                  <a:lnTo>
                    <a:pt x="9" y="44"/>
                  </a:lnTo>
                  <a:lnTo>
                    <a:pt x="11" y="54"/>
                  </a:lnTo>
                  <a:lnTo>
                    <a:pt x="14" y="62"/>
                  </a:lnTo>
                  <a:lnTo>
                    <a:pt x="20" y="64"/>
                  </a:lnTo>
                  <a:lnTo>
                    <a:pt x="26" y="62"/>
                  </a:lnTo>
                  <a:lnTo>
                    <a:pt x="29" y="54"/>
                  </a:lnTo>
                  <a:lnTo>
                    <a:pt x="31" y="46"/>
                  </a:lnTo>
                  <a:lnTo>
                    <a:pt x="31" y="23"/>
                  </a:lnTo>
                  <a:lnTo>
                    <a:pt x="29" y="13"/>
                  </a:lnTo>
                  <a:lnTo>
                    <a:pt x="26" y="6"/>
                  </a:lnTo>
                  <a:lnTo>
                    <a:pt x="20" y="4"/>
                  </a:lnTo>
                  <a:close/>
                  <a:moveTo>
                    <a:pt x="20" y="0"/>
                  </a:moveTo>
                  <a:lnTo>
                    <a:pt x="28" y="2"/>
                  </a:lnTo>
                  <a:lnTo>
                    <a:pt x="33" y="8"/>
                  </a:lnTo>
                  <a:lnTo>
                    <a:pt x="38" y="16"/>
                  </a:lnTo>
                  <a:lnTo>
                    <a:pt x="39" y="25"/>
                  </a:lnTo>
                  <a:lnTo>
                    <a:pt x="40" y="34"/>
                  </a:lnTo>
                  <a:lnTo>
                    <a:pt x="38" y="52"/>
                  </a:lnTo>
                  <a:lnTo>
                    <a:pt x="33" y="60"/>
                  </a:lnTo>
                  <a:lnTo>
                    <a:pt x="28" y="65"/>
                  </a:lnTo>
                  <a:lnTo>
                    <a:pt x="20" y="68"/>
                  </a:lnTo>
                  <a:lnTo>
                    <a:pt x="12" y="65"/>
                  </a:lnTo>
                  <a:lnTo>
                    <a:pt x="7" y="60"/>
                  </a:lnTo>
                  <a:lnTo>
                    <a:pt x="3" y="52"/>
                  </a:lnTo>
                  <a:lnTo>
                    <a:pt x="1" y="43"/>
                  </a:lnTo>
                  <a:lnTo>
                    <a:pt x="0" y="34"/>
                  </a:lnTo>
                  <a:lnTo>
                    <a:pt x="1" y="25"/>
                  </a:lnTo>
                  <a:lnTo>
                    <a:pt x="3" y="16"/>
                  </a:lnTo>
                  <a:lnTo>
                    <a:pt x="7" y="8"/>
                  </a:lnTo>
                  <a:lnTo>
                    <a:pt x="12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6459538" y="5851525"/>
            <a:ext cx="285750" cy="107950"/>
            <a:chOff x="6459538" y="5851525"/>
            <a:chExt cx="285750" cy="107950"/>
          </a:xfrm>
        </p:grpSpPr>
        <p:sp>
          <p:nvSpPr>
            <p:cNvPr id="2128" name="Freeform 80"/>
            <p:cNvSpPr>
              <a:spLocks/>
            </p:cNvSpPr>
            <p:nvPr/>
          </p:nvSpPr>
          <p:spPr bwMode="auto">
            <a:xfrm>
              <a:off x="6459538" y="5851525"/>
              <a:ext cx="61913" cy="106363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3" y="0"/>
                </a:cxn>
                <a:cxn ang="0">
                  <a:pos x="28" y="2"/>
                </a:cxn>
                <a:cxn ang="0">
                  <a:pos x="31" y="5"/>
                </a:cxn>
                <a:cxn ang="0">
                  <a:pos x="33" y="8"/>
                </a:cxn>
                <a:cxn ang="0">
                  <a:pos x="36" y="12"/>
                </a:cxn>
                <a:cxn ang="0">
                  <a:pos x="36" y="17"/>
                </a:cxn>
                <a:cxn ang="0">
                  <a:pos x="34" y="26"/>
                </a:cxn>
                <a:cxn ang="0">
                  <a:pos x="30" y="34"/>
                </a:cxn>
                <a:cxn ang="0">
                  <a:pos x="22" y="43"/>
                </a:cxn>
                <a:cxn ang="0">
                  <a:pos x="9" y="59"/>
                </a:cxn>
                <a:cxn ang="0">
                  <a:pos x="32" y="59"/>
                </a:cxn>
                <a:cxn ang="0">
                  <a:pos x="34" y="58"/>
                </a:cxn>
                <a:cxn ang="0">
                  <a:pos x="36" y="57"/>
                </a:cxn>
                <a:cxn ang="0">
                  <a:pos x="37" y="53"/>
                </a:cxn>
                <a:cxn ang="0">
                  <a:pos x="39" y="54"/>
                </a:cxn>
                <a:cxn ang="0">
                  <a:pos x="38" y="60"/>
                </a:cxn>
                <a:cxn ang="0">
                  <a:pos x="37" y="67"/>
                </a:cxn>
                <a:cxn ang="0">
                  <a:pos x="0" y="67"/>
                </a:cxn>
                <a:cxn ang="0">
                  <a:pos x="0" y="65"/>
                </a:cxn>
                <a:cxn ang="0">
                  <a:pos x="16" y="47"/>
                </a:cxn>
                <a:cxn ang="0">
                  <a:pos x="21" y="39"/>
                </a:cxn>
                <a:cxn ang="0">
                  <a:pos x="26" y="30"/>
                </a:cxn>
                <a:cxn ang="0">
                  <a:pos x="28" y="21"/>
                </a:cxn>
                <a:cxn ang="0">
                  <a:pos x="28" y="17"/>
                </a:cxn>
                <a:cxn ang="0">
                  <a:pos x="27" y="13"/>
                </a:cxn>
                <a:cxn ang="0">
                  <a:pos x="24" y="10"/>
                </a:cxn>
                <a:cxn ang="0">
                  <a:pos x="22" y="8"/>
                </a:cxn>
                <a:cxn ang="0">
                  <a:pos x="19" y="7"/>
                </a:cxn>
                <a:cxn ang="0">
                  <a:pos x="12" y="7"/>
                </a:cxn>
                <a:cxn ang="0">
                  <a:pos x="9" y="9"/>
                </a:cxn>
                <a:cxn ang="0">
                  <a:pos x="5" y="13"/>
                </a:cxn>
                <a:cxn ang="0">
                  <a:pos x="3" y="16"/>
                </a:cxn>
                <a:cxn ang="0">
                  <a:pos x="1" y="15"/>
                </a:cxn>
                <a:cxn ang="0">
                  <a:pos x="7" y="6"/>
                </a:cxn>
                <a:cxn ang="0">
                  <a:pos x="9" y="4"/>
                </a:cxn>
                <a:cxn ang="0">
                  <a:pos x="12" y="2"/>
                </a:cxn>
                <a:cxn ang="0">
                  <a:pos x="16" y="0"/>
                </a:cxn>
              </a:cxnLst>
              <a:rect l="0" t="0" r="r" b="b"/>
              <a:pathLst>
                <a:path w="39" h="67">
                  <a:moveTo>
                    <a:pt x="16" y="0"/>
                  </a:moveTo>
                  <a:lnTo>
                    <a:pt x="23" y="0"/>
                  </a:lnTo>
                  <a:lnTo>
                    <a:pt x="28" y="2"/>
                  </a:lnTo>
                  <a:lnTo>
                    <a:pt x="31" y="5"/>
                  </a:lnTo>
                  <a:lnTo>
                    <a:pt x="33" y="8"/>
                  </a:lnTo>
                  <a:lnTo>
                    <a:pt x="36" y="12"/>
                  </a:lnTo>
                  <a:lnTo>
                    <a:pt x="36" y="17"/>
                  </a:lnTo>
                  <a:lnTo>
                    <a:pt x="34" y="26"/>
                  </a:lnTo>
                  <a:lnTo>
                    <a:pt x="30" y="34"/>
                  </a:lnTo>
                  <a:lnTo>
                    <a:pt x="22" y="43"/>
                  </a:lnTo>
                  <a:lnTo>
                    <a:pt x="9" y="59"/>
                  </a:lnTo>
                  <a:lnTo>
                    <a:pt x="32" y="59"/>
                  </a:lnTo>
                  <a:lnTo>
                    <a:pt x="34" y="58"/>
                  </a:lnTo>
                  <a:lnTo>
                    <a:pt x="36" y="57"/>
                  </a:lnTo>
                  <a:lnTo>
                    <a:pt x="37" y="53"/>
                  </a:lnTo>
                  <a:lnTo>
                    <a:pt x="39" y="54"/>
                  </a:lnTo>
                  <a:lnTo>
                    <a:pt x="38" y="60"/>
                  </a:lnTo>
                  <a:lnTo>
                    <a:pt x="37" y="67"/>
                  </a:lnTo>
                  <a:lnTo>
                    <a:pt x="0" y="67"/>
                  </a:lnTo>
                  <a:lnTo>
                    <a:pt x="0" y="65"/>
                  </a:lnTo>
                  <a:lnTo>
                    <a:pt x="16" y="47"/>
                  </a:lnTo>
                  <a:lnTo>
                    <a:pt x="21" y="39"/>
                  </a:lnTo>
                  <a:lnTo>
                    <a:pt x="26" y="30"/>
                  </a:lnTo>
                  <a:lnTo>
                    <a:pt x="28" y="21"/>
                  </a:lnTo>
                  <a:lnTo>
                    <a:pt x="28" y="17"/>
                  </a:lnTo>
                  <a:lnTo>
                    <a:pt x="27" y="13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19" y="7"/>
                  </a:lnTo>
                  <a:lnTo>
                    <a:pt x="12" y="7"/>
                  </a:lnTo>
                  <a:lnTo>
                    <a:pt x="9" y="9"/>
                  </a:lnTo>
                  <a:lnTo>
                    <a:pt x="5" y="13"/>
                  </a:lnTo>
                  <a:lnTo>
                    <a:pt x="3" y="16"/>
                  </a:lnTo>
                  <a:lnTo>
                    <a:pt x="1" y="15"/>
                  </a:lnTo>
                  <a:lnTo>
                    <a:pt x="7" y="6"/>
                  </a:lnTo>
                  <a:lnTo>
                    <a:pt x="9" y="4"/>
                  </a:lnTo>
                  <a:lnTo>
                    <a:pt x="12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29" name="Freeform 81"/>
            <p:cNvSpPr>
              <a:spLocks noEditPoints="1"/>
            </p:cNvSpPr>
            <p:nvPr/>
          </p:nvSpPr>
          <p:spPr bwMode="auto">
            <a:xfrm>
              <a:off x="6534150" y="5851525"/>
              <a:ext cx="61913" cy="107950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14" y="6"/>
                </a:cxn>
                <a:cxn ang="0">
                  <a:pos x="11" y="13"/>
                </a:cxn>
                <a:cxn ang="0">
                  <a:pos x="8" y="23"/>
                </a:cxn>
                <a:cxn ang="0">
                  <a:pos x="8" y="34"/>
                </a:cxn>
                <a:cxn ang="0">
                  <a:pos x="11" y="54"/>
                </a:cxn>
                <a:cxn ang="0">
                  <a:pos x="14" y="62"/>
                </a:cxn>
                <a:cxn ang="0">
                  <a:pos x="20" y="64"/>
                </a:cxn>
                <a:cxn ang="0">
                  <a:pos x="26" y="62"/>
                </a:cxn>
                <a:cxn ang="0">
                  <a:pos x="29" y="54"/>
                </a:cxn>
                <a:cxn ang="0">
                  <a:pos x="31" y="46"/>
                </a:cxn>
                <a:cxn ang="0">
                  <a:pos x="32" y="34"/>
                </a:cxn>
                <a:cxn ang="0">
                  <a:pos x="31" y="23"/>
                </a:cxn>
                <a:cxn ang="0">
                  <a:pos x="29" y="13"/>
                </a:cxn>
                <a:cxn ang="0">
                  <a:pos x="25" y="6"/>
                </a:cxn>
                <a:cxn ang="0">
                  <a:pos x="20" y="4"/>
                </a:cxn>
                <a:cxn ang="0">
                  <a:pos x="20" y="0"/>
                </a:cxn>
                <a:cxn ang="0">
                  <a:pos x="27" y="2"/>
                </a:cxn>
                <a:cxn ang="0">
                  <a:pos x="33" y="8"/>
                </a:cxn>
                <a:cxn ang="0">
                  <a:pos x="37" y="16"/>
                </a:cxn>
                <a:cxn ang="0">
                  <a:pos x="39" y="25"/>
                </a:cxn>
                <a:cxn ang="0">
                  <a:pos x="39" y="43"/>
                </a:cxn>
                <a:cxn ang="0">
                  <a:pos x="37" y="52"/>
                </a:cxn>
                <a:cxn ang="0">
                  <a:pos x="33" y="60"/>
                </a:cxn>
                <a:cxn ang="0">
                  <a:pos x="27" y="65"/>
                </a:cxn>
                <a:cxn ang="0">
                  <a:pos x="20" y="68"/>
                </a:cxn>
                <a:cxn ang="0">
                  <a:pos x="12" y="65"/>
                </a:cxn>
                <a:cxn ang="0">
                  <a:pos x="6" y="60"/>
                </a:cxn>
                <a:cxn ang="0">
                  <a:pos x="3" y="52"/>
                </a:cxn>
                <a:cxn ang="0">
                  <a:pos x="1" y="43"/>
                </a:cxn>
                <a:cxn ang="0">
                  <a:pos x="0" y="34"/>
                </a:cxn>
                <a:cxn ang="0">
                  <a:pos x="1" y="25"/>
                </a:cxn>
                <a:cxn ang="0">
                  <a:pos x="3" y="16"/>
                </a:cxn>
                <a:cxn ang="0">
                  <a:pos x="6" y="8"/>
                </a:cxn>
                <a:cxn ang="0">
                  <a:pos x="12" y="2"/>
                </a:cxn>
                <a:cxn ang="0">
                  <a:pos x="20" y="0"/>
                </a:cxn>
              </a:cxnLst>
              <a:rect l="0" t="0" r="r" b="b"/>
              <a:pathLst>
                <a:path w="39" h="68">
                  <a:moveTo>
                    <a:pt x="20" y="4"/>
                  </a:moveTo>
                  <a:lnTo>
                    <a:pt x="14" y="6"/>
                  </a:lnTo>
                  <a:lnTo>
                    <a:pt x="11" y="13"/>
                  </a:lnTo>
                  <a:lnTo>
                    <a:pt x="8" y="23"/>
                  </a:lnTo>
                  <a:lnTo>
                    <a:pt x="8" y="34"/>
                  </a:lnTo>
                  <a:lnTo>
                    <a:pt x="11" y="54"/>
                  </a:lnTo>
                  <a:lnTo>
                    <a:pt x="14" y="62"/>
                  </a:lnTo>
                  <a:lnTo>
                    <a:pt x="20" y="64"/>
                  </a:lnTo>
                  <a:lnTo>
                    <a:pt x="26" y="62"/>
                  </a:lnTo>
                  <a:lnTo>
                    <a:pt x="29" y="54"/>
                  </a:lnTo>
                  <a:lnTo>
                    <a:pt x="31" y="46"/>
                  </a:lnTo>
                  <a:lnTo>
                    <a:pt x="32" y="34"/>
                  </a:lnTo>
                  <a:lnTo>
                    <a:pt x="31" y="23"/>
                  </a:lnTo>
                  <a:lnTo>
                    <a:pt x="29" y="13"/>
                  </a:lnTo>
                  <a:lnTo>
                    <a:pt x="25" y="6"/>
                  </a:lnTo>
                  <a:lnTo>
                    <a:pt x="20" y="4"/>
                  </a:lnTo>
                  <a:close/>
                  <a:moveTo>
                    <a:pt x="20" y="0"/>
                  </a:moveTo>
                  <a:lnTo>
                    <a:pt x="27" y="2"/>
                  </a:lnTo>
                  <a:lnTo>
                    <a:pt x="33" y="8"/>
                  </a:lnTo>
                  <a:lnTo>
                    <a:pt x="37" y="16"/>
                  </a:lnTo>
                  <a:lnTo>
                    <a:pt x="39" y="25"/>
                  </a:lnTo>
                  <a:lnTo>
                    <a:pt x="39" y="43"/>
                  </a:lnTo>
                  <a:lnTo>
                    <a:pt x="37" y="52"/>
                  </a:lnTo>
                  <a:lnTo>
                    <a:pt x="33" y="60"/>
                  </a:lnTo>
                  <a:lnTo>
                    <a:pt x="27" y="65"/>
                  </a:lnTo>
                  <a:lnTo>
                    <a:pt x="20" y="68"/>
                  </a:lnTo>
                  <a:lnTo>
                    <a:pt x="12" y="65"/>
                  </a:lnTo>
                  <a:lnTo>
                    <a:pt x="6" y="60"/>
                  </a:lnTo>
                  <a:lnTo>
                    <a:pt x="3" y="52"/>
                  </a:lnTo>
                  <a:lnTo>
                    <a:pt x="1" y="43"/>
                  </a:lnTo>
                  <a:lnTo>
                    <a:pt x="0" y="34"/>
                  </a:lnTo>
                  <a:lnTo>
                    <a:pt x="1" y="25"/>
                  </a:lnTo>
                  <a:lnTo>
                    <a:pt x="3" y="16"/>
                  </a:lnTo>
                  <a:lnTo>
                    <a:pt x="6" y="8"/>
                  </a:lnTo>
                  <a:lnTo>
                    <a:pt x="12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30" name="Freeform 82"/>
            <p:cNvSpPr>
              <a:spLocks noEditPoints="1"/>
            </p:cNvSpPr>
            <p:nvPr/>
          </p:nvSpPr>
          <p:spPr bwMode="auto">
            <a:xfrm>
              <a:off x="6608763" y="5851525"/>
              <a:ext cx="63500" cy="107950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15" y="6"/>
                </a:cxn>
                <a:cxn ang="0">
                  <a:pos x="10" y="13"/>
                </a:cxn>
                <a:cxn ang="0">
                  <a:pos x="9" y="23"/>
                </a:cxn>
                <a:cxn ang="0">
                  <a:pos x="8" y="34"/>
                </a:cxn>
                <a:cxn ang="0">
                  <a:pos x="10" y="54"/>
                </a:cxn>
                <a:cxn ang="0">
                  <a:pos x="15" y="62"/>
                </a:cxn>
                <a:cxn ang="0">
                  <a:pos x="20" y="64"/>
                </a:cxn>
                <a:cxn ang="0">
                  <a:pos x="26" y="62"/>
                </a:cxn>
                <a:cxn ang="0">
                  <a:pos x="29" y="54"/>
                </a:cxn>
                <a:cxn ang="0">
                  <a:pos x="31" y="46"/>
                </a:cxn>
                <a:cxn ang="0">
                  <a:pos x="31" y="23"/>
                </a:cxn>
                <a:cxn ang="0">
                  <a:pos x="29" y="13"/>
                </a:cxn>
                <a:cxn ang="0">
                  <a:pos x="26" y="6"/>
                </a:cxn>
                <a:cxn ang="0">
                  <a:pos x="20" y="4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3" y="8"/>
                </a:cxn>
                <a:cxn ang="0">
                  <a:pos x="37" y="16"/>
                </a:cxn>
                <a:cxn ang="0">
                  <a:pos x="39" y="25"/>
                </a:cxn>
                <a:cxn ang="0">
                  <a:pos x="40" y="34"/>
                </a:cxn>
                <a:cxn ang="0">
                  <a:pos x="39" y="43"/>
                </a:cxn>
                <a:cxn ang="0">
                  <a:pos x="37" y="52"/>
                </a:cxn>
                <a:cxn ang="0">
                  <a:pos x="33" y="60"/>
                </a:cxn>
                <a:cxn ang="0">
                  <a:pos x="28" y="65"/>
                </a:cxn>
                <a:cxn ang="0">
                  <a:pos x="20" y="68"/>
                </a:cxn>
                <a:cxn ang="0">
                  <a:pos x="12" y="65"/>
                </a:cxn>
                <a:cxn ang="0">
                  <a:pos x="7" y="60"/>
                </a:cxn>
                <a:cxn ang="0">
                  <a:pos x="2" y="52"/>
                </a:cxn>
                <a:cxn ang="0">
                  <a:pos x="0" y="43"/>
                </a:cxn>
                <a:cxn ang="0">
                  <a:pos x="0" y="25"/>
                </a:cxn>
                <a:cxn ang="0">
                  <a:pos x="2" y="16"/>
                </a:cxn>
                <a:cxn ang="0">
                  <a:pos x="7" y="8"/>
                </a:cxn>
                <a:cxn ang="0">
                  <a:pos x="12" y="2"/>
                </a:cxn>
                <a:cxn ang="0">
                  <a:pos x="20" y="0"/>
                </a:cxn>
              </a:cxnLst>
              <a:rect l="0" t="0" r="r" b="b"/>
              <a:pathLst>
                <a:path w="40" h="68">
                  <a:moveTo>
                    <a:pt x="20" y="4"/>
                  </a:moveTo>
                  <a:lnTo>
                    <a:pt x="15" y="6"/>
                  </a:lnTo>
                  <a:lnTo>
                    <a:pt x="10" y="13"/>
                  </a:lnTo>
                  <a:lnTo>
                    <a:pt x="9" y="23"/>
                  </a:lnTo>
                  <a:lnTo>
                    <a:pt x="8" y="34"/>
                  </a:lnTo>
                  <a:lnTo>
                    <a:pt x="10" y="54"/>
                  </a:lnTo>
                  <a:lnTo>
                    <a:pt x="15" y="62"/>
                  </a:lnTo>
                  <a:lnTo>
                    <a:pt x="20" y="64"/>
                  </a:lnTo>
                  <a:lnTo>
                    <a:pt x="26" y="62"/>
                  </a:lnTo>
                  <a:lnTo>
                    <a:pt x="29" y="54"/>
                  </a:lnTo>
                  <a:lnTo>
                    <a:pt x="31" y="46"/>
                  </a:lnTo>
                  <a:lnTo>
                    <a:pt x="31" y="23"/>
                  </a:lnTo>
                  <a:lnTo>
                    <a:pt x="29" y="13"/>
                  </a:lnTo>
                  <a:lnTo>
                    <a:pt x="26" y="6"/>
                  </a:lnTo>
                  <a:lnTo>
                    <a:pt x="20" y="4"/>
                  </a:lnTo>
                  <a:close/>
                  <a:moveTo>
                    <a:pt x="20" y="0"/>
                  </a:moveTo>
                  <a:lnTo>
                    <a:pt x="28" y="2"/>
                  </a:lnTo>
                  <a:lnTo>
                    <a:pt x="33" y="8"/>
                  </a:lnTo>
                  <a:lnTo>
                    <a:pt x="37" y="16"/>
                  </a:lnTo>
                  <a:lnTo>
                    <a:pt x="39" y="25"/>
                  </a:lnTo>
                  <a:lnTo>
                    <a:pt x="40" y="34"/>
                  </a:lnTo>
                  <a:lnTo>
                    <a:pt x="39" y="43"/>
                  </a:lnTo>
                  <a:lnTo>
                    <a:pt x="37" y="52"/>
                  </a:lnTo>
                  <a:lnTo>
                    <a:pt x="33" y="60"/>
                  </a:lnTo>
                  <a:lnTo>
                    <a:pt x="28" y="65"/>
                  </a:lnTo>
                  <a:lnTo>
                    <a:pt x="20" y="68"/>
                  </a:lnTo>
                  <a:lnTo>
                    <a:pt x="12" y="65"/>
                  </a:lnTo>
                  <a:lnTo>
                    <a:pt x="7" y="60"/>
                  </a:lnTo>
                  <a:lnTo>
                    <a:pt x="2" y="52"/>
                  </a:lnTo>
                  <a:lnTo>
                    <a:pt x="0" y="43"/>
                  </a:lnTo>
                  <a:lnTo>
                    <a:pt x="0" y="25"/>
                  </a:lnTo>
                  <a:lnTo>
                    <a:pt x="2" y="16"/>
                  </a:lnTo>
                  <a:lnTo>
                    <a:pt x="7" y="8"/>
                  </a:lnTo>
                  <a:lnTo>
                    <a:pt x="12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31" name="Freeform 83"/>
            <p:cNvSpPr>
              <a:spLocks noEditPoints="1"/>
            </p:cNvSpPr>
            <p:nvPr/>
          </p:nvSpPr>
          <p:spPr bwMode="auto">
            <a:xfrm>
              <a:off x="6678613" y="5853113"/>
              <a:ext cx="66675" cy="104775"/>
            </a:xfrm>
            <a:custGeom>
              <a:avLst/>
              <a:gdLst/>
              <a:ahLst/>
              <a:cxnLst>
                <a:cxn ang="0">
                  <a:pos x="25" y="10"/>
                </a:cxn>
                <a:cxn ang="0">
                  <a:pos x="7" y="42"/>
                </a:cxn>
                <a:cxn ang="0">
                  <a:pos x="25" y="42"/>
                </a:cxn>
                <a:cxn ang="0">
                  <a:pos x="25" y="10"/>
                </a:cxn>
                <a:cxn ang="0">
                  <a:pos x="28" y="0"/>
                </a:cxn>
                <a:cxn ang="0">
                  <a:pos x="32" y="0"/>
                </a:cxn>
                <a:cxn ang="0">
                  <a:pos x="32" y="42"/>
                </a:cxn>
                <a:cxn ang="0">
                  <a:pos x="42" y="42"/>
                </a:cxn>
                <a:cxn ang="0">
                  <a:pos x="42" y="47"/>
                </a:cxn>
                <a:cxn ang="0">
                  <a:pos x="32" y="47"/>
                </a:cxn>
                <a:cxn ang="0">
                  <a:pos x="32" y="59"/>
                </a:cxn>
                <a:cxn ang="0">
                  <a:pos x="34" y="61"/>
                </a:cxn>
                <a:cxn ang="0">
                  <a:pos x="35" y="62"/>
                </a:cxn>
                <a:cxn ang="0">
                  <a:pos x="37" y="63"/>
                </a:cxn>
                <a:cxn ang="0">
                  <a:pos x="41" y="63"/>
                </a:cxn>
                <a:cxn ang="0">
                  <a:pos x="41" y="66"/>
                </a:cxn>
                <a:cxn ang="0">
                  <a:pos x="16" y="66"/>
                </a:cxn>
                <a:cxn ang="0">
                  <a:pos x="16" y="63"/>
                </a:cxn>
                <a:cxn ang="0">
                  <a:pos x="20" y="62"/>
                </a:cxn>
                <a:cxn ang="0">
                  <a:pos x="22" y="62"/>
                </a:cxn>
                <a:cxn ang="0">
                  <a:pos x="25" y="61"/>
                </a:cxn>
                <a:cxn ang="0">
                  <a:pos x="25" y="47"/>
                </a:cxn>
                <a:cxn ang="0">
                  <a:pos x="0" y="47"/>
                </a:cxn>
                <a:cxn ang="0">
                  <a:pos x="0" y="45"/>
                </a:cxn>
                <a:cxn ang="0">
                  <a:pos x="28" y="0"/>
                </a:cxn>
              </a:cxnLst>
              <a:rect l="0" t="0" r="r" b="b"/>
              <a:pathLst>
                <a:path w="42" h="66">
                  <a:moveTo>
                    <a:pt x="25" y="10"/>
                  </a:moveTo>
                  <a:lnTo>
                    <a:pt x="7" y="42"/>
                  </a:lnTo>
                  <a:lnTo>
                    <a:pt x="25" y="42"/>
                  </a:lnTo>
                  <a:lnTo>
                    <a:pt x="25" y="10"/>
                  </a:lnTo>
                  <a:close/>
                  <a:moveTo>
                    <a:pt x="28" y="0"/>
                  </a:moveTo>
                  <a:lnTo>
                    <a:pt x="32" y="0"/>
                  </a:lnTo>
                  <a:lnTo>
                    <a:pt x="32" y="42"/>
                  </a:lnTo>
                  <a:lnTo>
                    <a:pt x="42" y="42"/>
                  </a:lnTo>
                  <a:lnTo>
                    <a:pt x="42" y="47"/>
                  </a:lnTo>
                  <a:lnTo>
                    <a:pt x="32" y="47"/>
                  </a:lnTo>
                  <a:lnTo>
                    <a:pt x="32" y="59"/>
                  </a:lnTo>
                  <a:lnTo>
                    <a:pt x="34" y="61"/>
                  </a:lnTo>
                  <a:lnTo>
                    <a:pt x="35" y="62"/>
                  </a:lnTo>
                  <a:lnTo>
                    <a:pt x="37" y="63"/>
                  </a:lnTo>
                  <a:lnTo>
                    <a:pt x="41" y="63"/>
                  </a:lnTo>
                  <a:lnTo>
                    <a:pt x="41" y="66"/>
                  </a:lnTo>
                  <a:lnTo>
                    <a:pt x="16" y="66"/>
                  </a:lnTo>
                  <a:lnTo>
                    <a:pt x="16" y="63"/>
                  </a:lnTo>
                  <a:lnTo>
                    <a:pt x="20" y="62"/>
                  </a:lnTo>
                  <a:lnTo>
                    <a:pt x="22" y="62"/>
                  </a:lnTo>
                  <a:lnTo>
                    <a:pt x="25" y="61"/>
                  </a:lnTo>
                  <a:lnTo>
                    <a:pt x="25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353" name="Group 352"/>
          <p:cNvGrpSpPr/>
          <p:nvPr/>
        </p:nvGrpSpPr>
        <p:grpSpPr>
          <a:xfrm>
            <a:off x="2838450" y="1906588"/>
            <a:ext cx="246063" cy="112713"/>
            <a:chOff x="2838450" y="1906588"/>
            <a:chExt cx="246063" cy="112713"/>
          </a:xfrm>
        </p:grpSpPr>
        <p:sp>
          <p:nvSpPr>
            <p:cNvPr id="2132" name="Freeform 84"/>
            <p:cNvSpPr>
              <a:spLocks/>
            </p:cNvSpPr>
            <p:nvPr/>
          </p:nvSpPr>
          <p:spPr bwMode="auto">
            <a:xfrm>
              <a:off x="2838450" y="1911350"/>
              <a:ext cx="106363" cy="1079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0"/>
                </a:cxn>
                <a:cxn ang="0">
                  <a:pos x="26" y="2"/>
                </a:cxn>
                <a:cxn ang="0">
                  <a:pos x="23" y="2"/>
                </a:cxn>
                <a:cxn ang="0">
                  <a:pos x="19" y="3"/>
                </a:cxn>
                <a:cxn ang="0">
                  <a:pos x="18" y="4"/>
                </a:cxn>
                <a:cxn ang="0">
                  <a:pos x="17" y="6"/>
                </a:cxn>
                <a:cxn ang="0">
                  <a:pos x="17" y="36"/>
                </a:cxn>
                <a:cxn ang="0">
                  <a:pos x="18" y="48"/>
                </a:cxn>
                <a:cxn ang="0">
                  <a:pos x="22" y="56"/>
                </a:cxn>
                <a:cxn ang="0">
                  <a:pos x="24" y="59"/>
                </a:cxn>
                <a:cxn ang="0">
                  <a:pos x="30" y="64"/>
                </a:cxn>
                <a:cxn ang="0">
                  <a:pos x="35" y="64"/>
                </a:cxn>
                <a:cxn ang="0">
                  <a:pos x="44" y="61"/>
                </a:cxn>
                <a:cxn ang="0">
                  <a:pos x="47" y="59"/>
                </a:cxn>
                <a:cxn ang="0">
                  <a:pos x="49" y="56"/>
                </a:cxn>
                <a:cxn ang="0">
                  <a:pos x="51" y="49"/>
                </a:cxn>
                <a:cxn ang="0">
                  <a:pos x="54" y="42"/>
                </a:cxn>
                <a:cxn ang="0">
                  <a:pos x="54" y="14"/>
                </a:cxn>
                <a:cxn ang="0">
                  <a:pos x="53" y="7"/>
                </a:cxn>
                <a:cxn ang="0">
                  <a:pos x="53" y="5"/>
                </a:cxn>
                <a:cxn ang="0">
                  <a:pos x="50" y="3"/>
                </a:cxn>
                <a:cxn ang="0">
                  <a:pos x="48" y="2"/>
                </a:cxn>
                <a:cxn ang="0">
                  <a:pos x="44" y="2"/>
                </a:cxn>
                <a:cxn ang="0">
                  <a:pos x="44" y="0"/>
                </a:cxn>
                <a:cxn ang="0">
                  <a:pos x="67" y="0"/>
                </a:cxn>
                <a:cxn ang="0">
                  <a:pos x="67" y="2"/>
                </a:cxn>
                <a:cxn ang="0">
                  <a:pos x="64" y="2"/>
                </a:cxn>
                <a:cxn ang="0">
                  <a:pos x="60" y="3"/>
                </a:cxn>
                <a:cxn ang="0">
                  <a:pos x="58" y="7"/>
                </a:cxn>
                <a:cxn ang="0">
                  <a:pos x="58" y="34"/>
                </a:cxn>
                <a:cxn ang="0">
                  <a:pos x="56" y="49"/>
                </a:cxn>
                <a:cxn ang="0">
                  <a:pos x="50" y="61"/>
                </a:cxn>
                <a:cxn ang="0">
                  <a:pos x="47" y="65"/>
                </a:cxn>
                <a:cxn ang="0">
                  <a:pos x="43" y="67"/>
                </a:cxn>
                <a:cxn ang="0">
                  <a:pos x="37" y="68"/>
                </a:cxn>
                <a:cxn ang="0">
                  <a:pos x="28" y="68"/>
                </a:cxn>
                <a:cxn ang="0">
                  <a:pos x="19" y="66"/>
                </a:cxn>
                <a:cxn ang="0">
                  <a:pos x="16" y="64"/>
                </a:cxn>
                <a:cxn ang="0">
                  <a:pos x="12" y="58"/>
                </a:cxn>
                <a:cxn ang="0">
                  <a:pos x="9" y="50"/>
                </a:cxn>
                <a:cxn ang="0">
                  <a:pos x="8" y="39"/>
                </a:cxn>
                <a:cxn ang="0">
                  <a:pos x="8" y="6"/>
                </a:cxn>
                <a:cxn ang="0">
                  <a:pos x="7" y="4"/>
                </a:cxn>
                <a:cxn ang="0">
                  <a:pos x="6" y="3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67" h="68">
                  <a:moveTo>
                    <a:pt x="0" y="0"/>
                  </a:moveTo>
                  <a:lnTo>
                    <a:pt x="26" y="0"/>
                  </a:lnTo>
                  <a:lnTo>
                    <a:pt x="26" y="2"/>
                  </a:lnTo>
                  <a:lnTo>
                    <a:pt x="23" y="2"/>
                  </a:lnTo>
                  <a:lnTo>
                    <a:pt x="19" y="3"/>
                  </a:lnTo>
                  <a:lnTo>
                    <a:pt x="18" y="4"/>
                  </a:lnTo>
                  <a:lnTo>
                    <a:pt x="17" y="6"/>
                  </a:lnTo>
                  <a:lnTo>
                    <a:pt x="17" y="36"/>
                  </a:lnTo>
                  <a:lnTo>
                    <a:pt x="18" y="48"/>
                  </a:lnTo>
                  <a:lnTo>
                    <a:pt x="22" y="56"/>
                  </a:lnTo>
                  <a:lnTo>
                    <a:pt x="24" y="59"/>
                  </a:lnTo>
                  <a:lnTo>
                    <a:pt x="30" y="64"/>
                  </a:lnTo>
                  <a:lnTo>
                    <a:pt x="35" y="64"/>
                  </a:lnTo>
                  <a:lnTo>
                    <a:pt x="44" y="61"/>
                  </a:lnTo>
                  <a:lnTo>
                    <a:pt x="47" y="59"/>
                  </a:lnTo>
                  <a:lnTo>
                    <a:pt x="49" y="56"/>
                  </a:lnTo>
                  <a:lnTo>
                    <a:pt x="51" y="49"/>
                  </a:lnTo>
                  <a:lnTo>
                    <a:pt x="54" y="42"/>
                  </a:lnTo>
                  <a:lnTo>
                    <a:pt x="54" y="14"/>
                  </a:lnTo>
                  <a:lnTo>
                    <a:pt x="53" y="7"/>
                  </a:lnTo>
                  <a:lnTo>
                    <a:pt x="53" y="5"/>
                  </a:lnTo>
                  <a:lnTo>
                    <a:pt x="50" y="3"/>
                  </a:lnTo>
                  <a:lnTo>
                    <a:pt x="48" y="2"/>
                  </a:lnTo>
                  <a:lnTo>
                    <a:pt x="44" y="2"/>
                  </a:lnTo>
                  <a:lnTo>
                    <a:pt x="44" y="0"/>
                  </a:lnTo>
                  <a:lnTo>
                    <a:pt x="67" y="0"/>
                  </a:lnTo>
                  <a:lnTo>
                    <a:pt x="67" y="2"/>
                  </a:lnTo>
                  <a:lnTo>
                    <a:pt x="64" y="2"/>
                  </a:lnTo>
                  <a:lnTo>
                    <a:pt x="60" y="3"/>
                  </a:lnTo>
                  <a:lnTo>
                    <a:pt x="58" y="7"/>
                  </a:lnTo>
                  <a:lnTo>
                    <a:pt x="58" y="34"/>
                  </a:lnTo>
                  <a:lnTo>
                    <a:pt x="56" y="49"/>
                  </a:lnTo>
                  <a:lnTo>
                    <a:pt x="50" y="61"/>
                  </a:lnTo>
                  <a:lnTo>
                    <a:pt x="47" y="65"/>
                  </a:lnTo>
                  <a:lnTo>
                    <a:pt x="43" y="67"/>
                  </a:lnTo>
                  <a:lnTo>
                    <a:pt x="37" y="68"/>
                  </a:lnTo>
                  <a:lnTo>
                    <a:pt x="28" y="68"/>
                  </a:lnTo>
                  <a:lnTo>
                    <a:pt x="19" y="66"/>
                  </a:lnTo>
                  <a:lnTo>
                    <a:pt x="16" y="64"/>
                  </a:lnTo>
                  <a:lnTo>
                    <a:pt x="12" y="58"/>
                  </a:lnTo>
                  <a:lnTo>
                    <a:pt x="9" y="50"/>
                  </a:lnTo>
                  <a:lnTo>
                    <a:pt x="8" y="39"/>
                  </a:lnTo>
                  <a:lnTo>
                    <a:pt x="8" y="6"/>
                  </a:lnTo>
                  <a:lnTo>
                    <a:pt x="7" y="4"/>
                  </a:lnTo>
                  <a:lnTo>
                    <a:pt x="6" y="3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33" name="Freeform 85"/>
            <p:cNvSpPr>
              <a:spLocks/>
            </p:cNvSpPr>
            <p:nvPr/>
          </p:nvSpPr>
          <p:spPr bwMode="auto">
            <a:xfrm>
              <a:off x="2957513" y="2000250"/>
              <a:ext cx="17463" cy="190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1" y="3"/>
                </a:cxn>
                <a:cxn ang="0">
                  <a:pos x="11" y="9"/>
                </a:cxn>
                <a:cxn ang="0">
                  <a:pos x="10" y="11"/>
                </a:cxn>
                <a:cxn ang="0">
                  <a:pos x="7" y="12"/>
                </a:cxn>
                <a:cxn ang="0">
                  <a:pos x="3" y="12"/>
                </a:cxn>
                <a:cxn ang="0">
                  <a:pos x="1" y="11"/>
                </a:cxn>
                <a:cxn ang="0">
                  <a:pos x="0" y="9"/>
                </a:cxn>
                <a:cxn ang="0">
                  <a:pos x="0" y="3"/>
                </a:cxn>
                <a:cxn ang="0">
                  <a:pos x="1" y="1"/>
                </a:cxn>
                <a:cxn ang="0">
                  <a:pos x="3" y="0"/>
                </a:cxn>
              </a:cxnLst>
              <a:rect l="0" t="0" r="r" b="b"/>
              <a:pathLst>
                <a:path w="11" h="12">
                  <a:moveTo>
                    <a:pt x="3" y="0"/>
                  </a:moveTo>
                  <a:lnTo>
                    <a:pt x="7" y="0"/>
                  </a:lnTo>
                  <a:lnTo>
                    <a:pt x="10" y="1"/>
                  </a:lnTo>
                  <a:lnTo>
                    <a:pt x="11" y="3"/>
                  </a:lnTo>
                  <a:lnTo>
                    <a:pt x="11" y="9"/>
                  </a:lnTo>
                  <a:lnTo>
                    <a:pt x="10" y="11"/>
                  </a:lnTo>
                  <a:lnTo>
                    <a:pt x="7" y="12"/>
                  </a:lnTo>
                  <a:lnTo>
                    <a:pt x="3" y="12"/>
                  </a:lnTo>
                  <a:lnTo>
                    <a:pt x="1" y="11"/>
                  </a:lnTo>
                  <a:lnTo>
                    <a:pt x="0" y="9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34" name="Freeform 86"/>
            <p:cNvSpPr>
              <a:spLocks/>
            </p:cNvSpPr>
            <p:nvPr/>
          </p:nvSpPr>
          <p:spPr bwMode="auto">
            <a:xfrm>
              <a:off x="2990850" y="1906588"/>
              <a:ext cx="60325" cy="11271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5" y="0"/>
                </a:cxn>
                <a:cxn ang="0">
                  <a:pos x="28" y="1"/>
                </a:cxn>
                <a:cxn ang="0">
                  <a:pos x="31" y="3"/>
                </a:cxn>
                <a:cxn ang="0">
                  <a:pos x="32" y="3"/>
                </a:cxn>
                <a:cxn ang="0">
                  <a:pos x="34" y="4"/>
                </a:cxn>
                <a:cxn ang="0">
                  <a:pos x="34" y="7"/>
                </a:cxn>
                <a:cxn ang="0">
                  <a:pos x="35" y="11"/>
                </a:cxn>
                <a:cxn ang="0">
                  <a:pos x="36" y="17"/>
                </a:cxn>
                <a:cxn ang="0">
                  <a:pos x="33" y="18"/>
                </a:cxn>
                <a:cxn ang="0">
                  <a:pos x="33" y="15"/>
                </a:cxn>
                <a:cxn ang="0">
                  <a:pos x="32" y="12"/>
                </a:cxn>
                <a:cxn ang="0">
                  <a:pos x="30" y="9"/>
                </a:cxn>
                <a:cxn ang="0">
                  <a:pos x="28" y="7"/>
                </a:cxn>
                <a:cxn ang="0">
                  <a:pos x="26" y="6"/>
                </a:cxn>
                <a:cxn ang="0">
                  <a:pos x="20" y="4"/>
                </a:cxn>
                <a:cxn ang="0">
                  <a:pos x="13" y="6"/>
                </a:cxn>
                <a:cxn ang="0">
                  <a:pos x="11" y="9"/>
                </a:cxn>
                <a:cxn ang="0">
                  <a:pos x="10" y="12"/>
                </a:cxn>
                <a:cxn ang="0">
                  <a:pos x="10" y="19"/>
                </a:cxn>
                <a:cxn ang="0">
                  <a:pos x="11" y="22"/>
                </a:cxn>
                <a:cxn ang="0">
                  <a:pos x="15" y="27"/>
                </a:cxn>
                <a:cxn ang="0">
                  <a:pos x="18" y="28"/>
                </a:cxn>
                <a:cxn ang="0">
                  <a:pos x="22" y="30"/>
                </a:cxn>
                <a:cxn ang="0">
                  <a:pos x="33" y="37"/>
                </a:cxn>
                <a:cxn ang="0">
                  <a:pos x="37" y="42"/>
                </a:cxn>
                <a:cxn ang="0">
                  <a:pos x="38" y="50"/>
                </a:cxn>
                <a:cxn ang="0">
                  <a:pos x="36" y="61"/>
                </a:cxn>
                <a:cxn ang="0">
                  <a:pos x="28" y="69"/>
                </a:cxn>
                <a:cxn ang="0">
                  <a:pos x="17" y="71"/>
                </a:cxn>
                <a:cxn ang="0">
                  <a:pos x="12" y="71"/>
                </a:cxn>
                <a:cxn ang="0">
                  <a:pos x="7" y="70"/>
                </a:cxn>
                <a:cxn ang="0">
                  <a:pos x="4" y="69"/>
                </a:cxn>
                <a:cxn ang="0">
                  <a:pos x="2" y="68"/>
                </a:cxn>
                <a:cxn ang="0">
                  <a:pos x="2" y="64"/>
                </a:cxn>
                <a:cxn ang="0">
                  <a:pos x="1" y="61"/>
                </a:cxn>
                <a:cxn ang="0">
                  <a:pos x="1" y="57"/>
                </a:cxn>
                <a:cxn ang="0">
                  <a:pos x="0" y="52"/>
                </a:cxn>
                <a:cxn ang="0">
                  <a:pos x="2" y="51"/>
                </a:cxn>
                <a:cxn ang="0">
                  <a:pos x="3" y="55"/>
                </a:cxn>
                <a:cxn ang="0">
                  <a:pos x="4" y="57"/>
                </a:cxn>
                <a:cxn ang="0">
                  <a:pos x="9" y="63"/>
                </a:cxn>
                <a:cxn ang="0">
                  <a:pos x="11" y="66"/>
                </a:cxn>
                <a:cxn ang="0">
                  <a:pos x="14" y="68"/>
                </a:cxn>
                <a:cxn ang="0">
                  <a:pos x="23" y="68"/>
                </a:cxn>
                <a:cxn ang="0">
                  <a:pos x="26" y="66"/>
                </a:cxn>
                <a:cxn ang="0">
                  <a:pos x="28" y="63"/>
                </a:cxn>
                <a:cxn ang="0">
                  <a:pos x="31" y="59"/>
                </a:cxn>
                <a:cxn ang="0">
                  <a:pos x="31" y="50"/>
                </a:cxn>
                <a:cxn ang="0">
                  <a:pos x="30" y="48"/>
                </a:cxn>
                <a:cxn ang="0">
                  <a:pos x="27" y="45"/>
                </a:cxn>
                <a:cxn ang="0">
                  <a:pos x="24" y="42"/>
                </a:cxn>
                <a:cxn ang="0">
                  <a:pos x="22" y="40"/>
                </a:cxn>
                <a:cxn ang="0">
                  <a:pos x="18" y="39"/>
                </a:cxn>
                <a:cxn ang="0">
                  <a:pos x="14" y="37"/>
                </a:cxn>
                <a:cxn ang="0">
                  <a:pos x="9" y="33"/>
                </a:cxn>
                <a:cxn ang="0">
                  <a:pos x="4" y="28"/>
                </a:cxn>
                <a:cxn ang="0">
                  <a:pos x="2" y="20"/>
                </a:cxn>
                <a:cxn ang="0">
                  <a:pos x="3" y="12"/>
                </a:cxn>
                <a:cxn ang="0">
                  <a:pos x="7" y="6"/>
                </a:cxn>
                <a:cxn ang="0">
                  <a:pos x="13" y="3"/>
                </a:cxn>
                <a:cxn ang="0">
                  <a:pos x="22" y="0"/>
                </a:cxn>
              </a:cxnLst>
              <a:rect l="0" t="0" r="r" b="b"/>
              <a:pathLst>
                <a:path w="38" h="71">
                  <a:moveTo>
                    <a:pt x="22" y="0"/>
                  </a:moveTo>
                  <a:lnTo>
                    <a:pt x="25" y="0"/>
                  </a:lnTo>
                  <a:lnTo>
                    <a:pt x="28" y="1"/>
                  </a:lnTo>
                  <a:lnTo>
                    <a:pt x="31" y="3"/>
                  </a:lnTo>
                  <a:lnTo>
                    <a:pt x="32" y="3"/>
                  </a:lnTo>
                  <a:lnTo>
                    <a:pt x="34" y="4"/>
                  </a:lnTo>
                  <a:lnTo>
                    <a:pt x="34" y="7"/>
                  </a:lnTo>
                  <a:lnTo>
                    <a:pt x="35" y="11"/>
                  </a:lnTo>
                  <a:lnTo>
                    <a:pt x="36" y="17"/>
                  </a:lnTo>
                  <a:lnTo>
                    <a:pt x="33" y="18"/>
                  </a:lnTo>
                  <a:lnTo>
                    <a:pt x="33" y="15"/>
                  </a:lnTo>
                  <a:lnTo>
                    <a:pt x="32" y="12"/>
                  </a:lnTo>
                  <a:lnTo>
                    <a:pt x="30" y="9"/>
                  </a:lnTo>
                  <a:lnTo>
                    <a:pt x="28" y="7"/>
                  </a:lnTo>
                  <a:lnTo>
                    <a:pt x="26" y="6"/>
                  </a:lnTo>
                  <a:lnTo>
                    <a:pt x="20" y="4"/>
                  </a:lnTo>
                  <a:lnTo>
                    <a:pt x="13" y="6"/>
                  </a:lnTo>
                  <a:lnTo>
                    <a:pt x="11" y="9"/>
                  </a:lnTo>
                  <a:lnTo>
                    <a:pt x="10" y="12"/>
                  </a:lnTo>
                  <a:lnTo>
                    <a:pt x="10" y="19"/>
                  </a:lnTo>
                  <a:lnTo>
                    <a:pt x="11" y="22"/>
                  </a:lnTo>
                  <a:lnTo>
                    <a:pt x="15" y="27"/>
                  </a:lnTo>
                  <a:lnTo>
                    <a:pt x="18" y="28"/>
                  </a:lnTo>
                  <a:lnTo>
                    <a:pt x="22" y="30"/>
                  </a:lnTo>
                  <a:lnTo>
                    <a:pt x="33" y="37"/>
                  </a:lnTo>
                  <a:lnTo>
                    <a:pt x="37" y="42"/>
                  </a:lnTo>
                  <a:lnTo>
                    <a:pt x="38" y="50"/>
                  </a:lnTo>
                  <a:lnTo>
                    <a:pt x="36" y="61"/>
                  </a:lnTo>
                  <a:lnTo>
                    <a:pt x="28" y="69"/>
                  </a:lnTo>
                  <a:lnTo>
                    <a:pt x="17" y="71"/>
                  </a:lnTo>
                  <a:lnTo>
                    <a:pt x="12" y="71"/>
                  </a:lnTo>
                  <a:lnTo>
                    <a:pt x="7" y="70"/>
                  </a:lnTo>
                  <a:lnTo>
                    <a:pt x="4" y="69"/>
                  </a:lnTo>
                  <a:lnTo>
                    <a:pt x="2" y="68"/>
                  </a:lnTo>
                  <a:lnTo>
                    <a:pt x="2" y="64"/>
                  </a:lnTo>
                  <a:lnTo>
                    <a:pt x="1" y="61"/>
                  </a:lnTo>
                  <a:lnTo>
                    <a:pt x="1" y="57"/>
                  </a:lnTo>
                  <a:lnTo>
                    <a:pt x="0" y="52"/>
                  </a:lnTo>
                  <a:lnTo>
                    <a:pt x="2" y="51"/>
                  </a:lnTo>
                  <a:lnTo>
                    <a:pt x="3" y="55"/>
                  </a:lnTo>
                  <a:lnTo>
                    <a:pt x="4" y="57"/>
                  </a:lnTo>
                  <a:lnTo>
                    <a:pt x="9" y="63"/>
                  </a:lnTo>
                  <a:lnTo>
                    <a:pt x="11" y="66"/>
                  </a:lnTo>
                  <a:lnTo>
                    <a:pt x="14" y="68"/>
                  </a:lnTo>
                  <a:lnTo>
                    <a:pt x="23" y="68"/>
                  </a:lnTo>
                  <a:lnTo>
                    <a:pt x="26" y="66"/>
                  </a:lnTo>
                  <a:lnTo>
                    <a:pt x="28" y="63"/>
                  </a:lnTo>
                  <a:lnTo>
                    <a:pt x="31" y="59"/>
                  </a:lnTo>
                  <a:lnTo>
                    <a:pt x="31" y="50"/>
                  </a:lnTo>
                  <a:lnTo>
                    <a:pt x="30" y="48"/>
                  </a:lnTo>
                  <a:lnTo>
                    <a:pt x="27" y="45"/>
                  </a:lnTo>
                  <a:lnTo>
                    <a:pt x="24" y="42"/>
                  </a:lnTo>
                  <a:lnTo>
                    <a:pt x="22" y="40"/>
                  </a:lnTo>
                  <a:lnTo>
                    <a:pt x="18" y="39"/>
                  </a:lnTo>
                  <a:lnTo>
                    <a:pt x="14" y="37"/>
                  </a:lnTo>
                  <a:lnTo>
                    <a:pt x="9" y="33"/>
                  </a:lnTo>
                  <a:lnTo>
                    <a:pt x="4" y="28"/>
                  </a:lnTo>
                  <a:lnTo>
                    <a:pt x="2" y="20"/>
                  </a:lnTo>
                  <a:lnTo>
                    <a:pt x="3" y="12"/>
                  </a:lnTo>
                  <a:lnTo>
                    <a:pt x="7" y="6"/>
                  </a:lnTo>
                  <a:lnTo>
                    <a:pt x="13" y="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35" name="Freeform 87"/>
            <p:cNvSpPr>
              <a:spLocks/>
            </p:cNvSpPr>
            <p:nvPr/>
          </p:nvSpPr>
          <p:spPr bwMode="auto">
            <a:xfrm>
              <a:off x="3067050" y="2000250"/>
              <a:ext cx="17463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1" y="3"/>
                </a:cxn>
                <a:cxn ang="0">
                  <a:pos x="11" y="9"/>
                </a:cxn>
                <a:cxn ang="0">
                  <a:pos x="10" y="11"/>
                </a:cxn>
                <a:cxn ang="0">
                  <a:pos x="8" y="12"/>
                </a:cxn>
                <a:cxn ang="0">
                  <a:pos x="4" y="12"/>
                </a:cxn>
                <a:cxn ang="0">
                  <a:pos x="1" y="11"/>
                </a:cxn>
                <a:cxn ang="0">
                  <a:pos x="0" y="9"/>
                </a:cxn>
                <a:cxn ang="0">
                  <a:pos x="0" y="3"/>
                </a:cxn>
                <a:cxn ang="0">
                  <a:pos x="1" y="1"/>
                </a:cxn>
                <a:cxn ang="0">
                  <a:pos x="4" y="0"/>
                </a:cxn>
              </a:cxnLst>
              <a:rect l="0" t="0" r="r" b="b"/>
              <a:pathLst>
                <a:path w="11" h="12">
                  <a:moveTo>
                    <a:pt x="4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1" y="3"/>
                  </a:lnTo>
                  <a:lnTo>
                    <a:pt x="11" y="9"/>
                  </a:lnTo>
                  <a:lnTo>
                    <a:pt x="10" y="11"/>
                  </a:lnTo>
                  <a:lnTo>
                    <a:pt x="8" y="12"/>
                  </a:lnTo>
                  <a:lnTo>
                    <a:pt x="4" y="12"/>
                  </a:lnTo>
                  <a:lnTo>
                    <a:pt x="1" y="11"/>
                  </a:lnTo>
                  <a:lnTo>
                    <a:pt x="0" y="9"/>
                  </a:lnTo>
                  <a:lnTo>
                    <a:pt x="0" y="3"/>
                  </a:lnTo>
                  <a:lnTo>
                    <a:pt x="1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746375" y="2116138"/>
            <a:ext cx="346076" cy="146050"/>
            <a:chOff x="2746375" y="2116138"/>
            <a:chExt cx="346076" cy="146050"/>
          </a:xfrm>
        </p:grpSpPr>
        <p:sp>
          <p:nvSpPr>
            <p:cNvPr id="2136" name="Freeform 88"/>
            <p:cNvSpPr>
              <a:spLocks/>
            </p:cNvSpPr>
            <p:nvPr/>
          </p:nvSpPr>
          <p:spPr bwMode="auto">
            <a:xfrm>
              <a:off x="2746375" y="2116138"/>
              <a:ext cx="44450" cy="130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8" y="0"/>
                </a:cxn>
                <a:cxn ang="0">
                  <a:pos x="28" y="2"/>
                </a:cxn>
                <a:cxn ang="0">
                  <a:pos x="24" y="2"/>
                </a:cxn>
                <a:cxn ang="0">
                  <a:pos x="22" y="3"/>
                </a:cxn>
                <a:cxn ang="0">
                  <a:pos x="21" y="4"/>
                </a:cxn>
                <a:cxn ang="0">
                  <a:pos x="20" y="7"/>
                </a:cxn>
                <a:cxn ang="0">
                  <a:pos x="19" y="10"/>
                </a:cxn>
                <a:cxn ang="0">
                  <a:pos x="19" y="62"/>
                </a:cxn>
                <a:cxn ang="0">
                  <a:pos x="17" y="70"/>
                </a:cxn>
                <a:cxn ang="0">
                  <a:pos x="11" y="76"/>
                </a:cxn>
                <a:cxn ang="0">
                  <a:pos x="8" y="80"/>
                </a:cxn>
                <a:cxn ang="0">
                  <a:pos x="1" y="82"/>
                </a:cxn>
                <a:cxn ang="0">
                  <a:pos x="0" y="80"/>
                </a:cxn>
                <a:cxn ang="0">
                  <a:pos x="4" y="77"/>
                </a:cxn>
                <a:cxn ang="0">
                  <a:pos x="9" y="71"/>
                </a:cxn>
                <a:cxn ang="0">
                  <a:pos x="10" y="66"/>
                </a:cxn>
                <a:cxn ang="0">
                  <a:pos x="11" y="59"/>
                </a:cxn>
                <a:cxn ang="0">
                  <a:pos x="11" y="7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2" y="2"/>
                </a:cxn>
                <a:cxn ang="0">
                  <a:pos x="2" y="0"/>
                </a:cxn>
              </a:cxnLst>
              <a:rect l="0" t="0" r="r" b="b"/>
              <a:pathLst>
                <a:path w="28" h="82">
                  <a:moveTo>
                    <a:pt x="2" y="0"/>
                  </a:moveTo>
                  <a:lnTo>
                    <a:pt x="28" y="0"/>
                  </a:lnTo>
                  <a:lnTo>
                    <a:pt x="28" y="2"/>
                  </a:lnTo>
                  <a:lnTo>
                    <a:pt x="24" y="2"/>
                  </a:lnTo>
                  <a:lnTo>
                    <a:pt x="22" y="3"/>
                  </a:lnTo>
                  <a:lnTo>
                    <a:pt x="21" y="4"/>
                  </a:lnTo>
                  <a:lnTo>
                    <a:pt x="20" y="7"/>
                  </a:lnTo>
                  <a:lnTo>
                    <a:pt x="19" y="10"/>
                  </a:lnTo>
                  <a:lnTo>
                    <a:pt x="19" y="62"/>
                  </a:lnTo>
                  <a:lnTo>
                    <a:pt x="17" y="70"/>
                  </a:lnTo>
                  <a:lnTo>
                    <a:pt x="11" y="76"/>
                  </a:lnTo>
                  <a:lnTo>
                    <a:pt x="8" y="80"/>
                  </a:lnTo>
                  <a:lnTo>
                    <a:pt x="1" y="82"/>
                  </a:lnTo>
                  <a:lnTo>
                    <a:pt x="0" y="80"/>
                  </a:lnTo>
                  <a:lnTo>
                    <a:pt x="4" y="77"/>
                  </a:lnTo>
                  <a:lnTo>
                    <a:pt x="9" y="71"/>
                  </a:lnTo>
                  <a:lnTo>
                    <a:pt x="10" y="66"/>
                  </a:lnTo>
                  <a:lnTo>
                    <a:pt x="11" y="59"/>
                  </a:lnTo>
                  <a:lnTo>
                    <a:pt x="11" y="7"/>
                  </a:lnTo>
                  <a:lnTo>
                    <a:pt x="10" y="4"/>
                  </a:lnTo>
                  <a:lnTo>
                    <a:pt x="6" y="2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37" name="Freeform 89"/>
            <p:cNvSpPr>
              <a:spLocks noEditPoints="1"/>
            </p:cNvSpPr>
            <p:nvPr/>
          </p:nvSpPr>
          <p:spPr bwMode="auto">
            <a:xfrm>
              <a:off x="2798763" y="2149475"/>
              <a:ext cx="61913" cy="74613"/>
            </a:xfrm>
            <a:custGeom>
              <a:avLst/>
              <a:gdLst/>
              <a:ahLst/>
              <a:cxnLst>
                <a:cxn ang="0">
                  <a:pos x="19" y="23"/>
                </a:cxn>
                <a:cxn ang="0">
                  <a:pos x="11" y="28"/>
                </a:cxn>
                <a:cxn ang="0">
                  <a:pos x="9" y="31"/>
                </a:cxn>
                <a:cxn ang="0">
                  <a:pos x="10" y="39"/>
                </a:cxn>
                <a:cxn ang="0">
                  <a:pos x="16" y="42"/>
                </a:cxn>
                <a:cxn ang="0">
                  <a:pos x="21" y="40"/>
                </a:cxn>
                <a:cxn ang="0">
                  <a:pos x="23" y="21"/>
                </a:cxn>
                <a:cxn ang="0">
                  <a:pos x="23" y="1"/>
                </a:cxn>
                <a:cxn ang="0">
                  <a:pos x="30" y="7"/>
                </a:cxn>
                <a:cxn ang="0">
                  <a:pos x="31" y="39"/>
                </a:cxn>
                <a:cxn ang="0">
                  <a:pos x="32" y="41"/>
                </a:cxn>
                <a:cxn ang="0">
                  <a:pos x="38" y="40"/>
                </a:cxn>
                <a:cxn ang="0">
                  <a:pos x="29" y="47"/>
                </a:cxn>
                <a:cxn ang="0">
                  <a:pos x="26" y="45"/>
                </a:cxn>
                <a:cxn ang="0">
                  <a:pos x="21" y="43"/>
                </a:cxn>
                <a:cxn ang="0">
                  <a:pos x="16" y="46"/>
                </a:cxn>
                <a:cxn ang="0">
                  <a:pos x="12" y="47"/>
                </a:cxn>
                <a:cxn ang="0">
                  <a:pos x="5" y="45"/>
                </a:cxn>
                <a:cxn ang="0">
                  <a:pos x="0" y="35"/>
                </a:cxn>
                <a:cxn ang="0">
                  <a:pos x="2" y="30"/>
                </a:cxn>
                <a:cxn ang="0">
                  <a:pos x="8" y="25"/>
                </a:cxn>
                <a:cxn ang="0">
                  <a:pos x="15" y="22"/>
                </a:cxn>
                <a:cxn ang="0">
                  <a:pos x="21" y="19"/>
                </a:cxn>
                <a:cxn ang="0">
                  <a:pos x="23" y="10"/>
                </a:cxn>
                <a:cxn ang="0">
                  <a:pos x="19" y="5"/>
                </a:cxn>
                <a:cxn ang="0">
                  <a:pos x="13" y="4"/>
                </a:cxn>
                <a:cxn ang="0">
                  <a:pos x="9" y="11"/>
                </a:cxn>
                <a:cxn ang="0">
                  <a:pos x="6" y="15"/>
                </a:cxn>
                <a:cxn ang="0">
                  <a:pos x="2" y="13"/>
                </a:cxn>
                <a:cxn ang="0">
                  <a:pos x="1" y="10"/>
                </a:cxn>
                <a:cxn ang="0">
                  <a:pos x="7" y="5"/>
                </a:cxn>
                <a:cxn ang="0">
                  <a:pos x="15" y="1"/>
                </a:cxn>
              </a:cxnLst>
              <a:rect l="0" t="0" r="r" b="b"/>
              <a:pathLst>
                <a:path w="39" h="47">
                  <a:moveTo>
                    <a:pt x="23" y="21"/>
                  </a:moveTo>
                  <a:lnTo>
                    <a:pt x="19" y="23"/>
                  </a:lnTo>
                  <a:lnTo>
                    <a:pt x="16" y="25"/>
                  </a:lnTo>
                  <a:lnTo>
                    <a:pt x="11" y="28"/>
                  </a:lnTo>
                  <a:lnTo>
                    <a:pt x="10" y="29"/>
                  </a:lnTo>
                  <a:lnTo>
                    <a:pt x="9" y="31"/>
                  </a:lnTo>
                  <a:lnTo>
                    <a:pt x="9" y="36"/>
                  </a:lnTo>
                  <a:lnTo>
                    <a:pt x="10" y="39"/>
                  </a:lnTo>
                  <a:lnTo>
                    <a:pt x="13" y="42"/>
                  </a:lnTo>
                  <a:lnTo>
                    <a:pt x="16" y="42"/>
                  </a:lnTo>
                  <a:lnTo>
                    <a:pt x="18" y="41"/>
                  </a:lnTo>
                  <a:lnTo>
                    <a:pt x="21" y="40"/>
                  </a:lnTo>
                  <a:lnTo>
                    <a:pt x="23" y="38"/>
                  </a:lnTo>
                  <a:lnTo>
                    <a:pt x="23" y="21"/>
                  </a:lnTo>
                  <a:close/>
                  <a:moveTo>
                    <a:pt x="20" y="0"/>
                  </a:moveTo>
                  <a:lnTo>
                    <a:pt x="23" y="1"/>
                  </a:lnTo>
                  <a:lnTo>
                    <a:pt x="28" y="2"/>
                  </a:lnTo>
                  <a:lnTo>
                    <a:pt x="30" y="7"/>
                  </a:lnTo>
                  <a:lnTo>
                    <a:pt x="31" y="10"/>
                  </a:lnTo>
                  <a:lnTo>
                    <a:pt x="31" y="39"/>
                  </a:lnTo>
                  <a:lnTo>
                    <a:pt x="32" y="40"/>
                  </a:lnTo>
                  <a:lnTo>
                    <a:pt x="32" y="41"/>
                  </a:lnTo>
                  <a:lnTo>
                    <a:pt x="33" y="42"/>
                  </a:lnTo>
                  <a:lnTo>
                    <a:pt x="38" y="40"/>
                  </a:lnTo>
                  <a:lnTo>
                    <a:pt x="39" y="43"/>
                  </a:lnTo>
                  <a:lnTo>
                    <a:pt x="29" y="47"/>
                  </a:lnTo>
                  <a:lnTo>
                    <a:pt x="27" y="46"/>
                  </a:lnTo>
                  <a:lnTo>
                    <a:pt x="26" y="45"/>
                  </a:lnTo>
                  <a:lnTo>
                    <a:pt x="23" y="41"/>
                  </a:lnTo>
                  <a:lnTo>
                    <a:pt x="21" y="43"/>
                  </a:lnTo>
                  <a:lnTo>
                    <a:pt x="19" y="44"/>
                  </a:lnTo>
                  <a:lnTo>
                    <a:pt x="16" y="46"/>
                  </a:lnTo>
                  <a:lnTo>
                    <a:pt x="13" y="47"/>
                  </a:lnTo>
                  <a:lnTo>
                    <a:pt x="12" y="47"/>
                  </a:lnTo>
                  <a:lnTo>
                    <a:pt x="8" y="46"/>
                  </a:lnTo>
                  <a:lnTo>
                    <a:pt x="5" y="45"/>
                  </a:lnTo>
                  <a:lnTo>
                    <a:pt x="2" y="42"/>
                  </a:lnTo>
                  <a:lnTo>
                    <a:pt x="0" y="35"/>
                  </a:lnTo>
                  <a:lnTo>
                    <a:pt x="1" y="32"/>
                  </a:lnTo>
                  <a:lnTo>
                    <a:pt x="2" y="30"/>
                  </a:lnTo>
                  <a:lnTo>
                    <a:pt x="5" y="28"/>
                  </a:lnTo>
                  <a:lnTo>
                    <a:pt x="8" y="25"/>
                  </a:lnTo>
                  <a:lnTo>
                    <a:pt x="11" y="24"/>
                  </a:lnTo>
                  <a:lnTo>
                    <a:pt x="15" y="22"/>
                  </a:lnTo>
                  <a:lnTo>
                    <a:pt x="18" y="21"/>
                  </a:lnTo>
                  <a:lnTo>
                    <a:pt x="21" y="19"/>
                  </a:lnTo>
                  <a:lnTo>
                    <a:pt x="23" y="18"/>
                  </a:lnTo>
                  <a:lnTo>
                    <a:pt x="23" y="10"/>
                  </a:lnTo>
                  <a:lnTo>
                    <a:pt x="21" y="7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3" y="4"/>
                  </a:lnTo>
                  <a:lnTo>
                    <a:pt x="10" y="8"/>
                  </a:lnTo>
                  <a:lnTo>
                    <a:pt x="9" y="11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4" y="14"/>
                  </a:lnTo>
                  <a:lnTo>
                    <a:pt x="2" y="13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5" y="7"/>
                  </a:lnTo>
                  <a:lnTo>
                    <a:pt x="7" y="5"/>
                  </a:lnTo>
                  <a:lnTo>
                    <a:pt x="10" y="3"/>
                  </a:lnTo>
                  <a:lnTo>
                    <a:pt x="15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38" name="Freeform 90"/>
            <p:cNvSpPr>
              <a:spLocks noEditPoints="1"/>
            </p:cNvSpPr>
            <p:nvPr/>
          </p:nvSpPr>
          <p:spPr bwMode="auto">
            <a:xfrm>
              <a:off x="2863850" y="2147888"/>
              <a:ext cx="74613" cy="114300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4" y="40"/>
                </a:cxn>
                <a:cxn ang="0">
                  <a:pos x="18" y="42"/>
                </a:cxn>
                <a:cxn ang="0">
                  <a:pos x="24" y="44"/>
                </a:cxn>
                <a:cxn ang="0">
                  <a:pos x="29" y="43"/>
                </a:cxn>
                <a:cxn ang="0">
                  <a:pos x="33" y="40"/>
                </a:cxn>
                <a:cxn ang="0">
                  <a:pos x="37" y="34"/>
                </a:cxn>
                <a:cxn ang="0">
                  <a:pos x="38" y="25"/>
                </a:cxn>
                <a:cxn ang="0">
                  <a:pos x="37" y="15"/>
                </a:cxn>
                <a:cxn ang="0">
                  <a:pos x="31" y="9"/>
                </a:cxn>
                <a:cxn ang="0">
                  <a:pos x="24" y="6"/>
                </a:cxn>
                <a:cxn ang="0">
                  <a:pos x="14" y="0"/>
                </a:cxn>
                <a:cxn ang="0">
                  <a:pos x="14" y="8"/>
                </a:cxn>
                <a:cxn ang="0">
                  <a:pos x="21" y="4"/>
                </a:cxn>
                <a:cxn ang="0">
                  <a:pos x="27" y="1"/>
                </a:cxn>
                <a:cxn ang="0">
                  <a:pos x="29" y="1"/>
                </a:cxn>
                <a:cxn ang="0">
                  <a:pos x="37" y="2"/>
                </a:cxn>
                <a:cxn ang="0">
                  <a:pos x="42" y="8"/>
                </a:cxn>
                <a:cxn ang="0">
                  <a:pos x="45" y="13"/>
                </a:cxn>
                <a:cxn ang="0">
                  <a:pos x="47" y="20"/>
                </a:cxn>
                <a:cxn ang="0">
                  <a:pos x="44" y="31"/>
                </a:cxn>
                <a:cxn ang="0">
                  <a:pos x="39" y="40"/>
                </a:cxn>
                <a:cxn ang="0">
                  <a:pos x="31" y="45"/>
                </a:cxn>
                <a:cxn ang="0">
                  <a:pos x="21" y="48"/>
                </a:cxn>
                <a:cxn ang="0">
                  <a:pos x="14" y="46"/>
                </a:cxn>
                <a:cxn ang="0">
                  <a:pos x="14" y="62"/>
                </a:cxn>
                <a:cxn ang="0">
                  <a:pos x="16" y="65"/>
                </a:cxn>
                <a:cxn ang="0">
                  <a:pos x="16" y="67"/>
                </a:cxn>
                <a:cxn ang="0">
                  <a:pos x="17" y="68"/>
                </a:cxn>
                <a:cxn ang="0">
                  <a:pos x="20" y="68"/>
                </a:cxn>
                <a:cxn ang="0">
                  <a:pos x="23" y="69"/>
                </a:cxn>
                <a:cxn ang="0">
                  <a:pos x="23" y="72"/>
                </a:cxn>
                <a:cxn ang="0">
                  <a:pos x="0" y="72"/>
                </a:cxn>
                <a:cxn ang="0">
                  <a:pos x="0" y="69"/>
                </a:cxn>
                <a:cxn ang="0">
                  <a:pos x="3" y="68"/>
                </a:cxn>
                <a:cxn ang="0">
                  <a:pos x="6" y="68"/>
                </a:cxn>
                <a:cxn ang="0">
                  <a:pos x="7" y="67"/>
                </a:cxn>
                <a:cxn ang="0">
                  <a:pos x="8" y="65"/>
                </a:cxn>
                <a:cxn ang="0">
                  <a:pos x="8" y="10"/>
                </a:cxn>
                <a:cxn ang="0">
                  <a:pos x="6" y="8"/>
                </a:cxn>
                <a:cxn ang="0">
                  <a:pos x="3" y="6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5" y="3"/>
                </a:cxn>
                <a:cxn ang="0">
                  <a:pos x="10" y="2"/>
                </a:cxn>
                <a:cxn ang="0">
                  <a:pos x="14" y="0"/>
                </a:cxn>
              </a:cxnLst>
              <a:rect l="0" t="0" r="r" b="b"/>
              <a:pathLst>
                <a:path w="47" h="72">
                  <a:moveTo>
                    <a:pt x="24" y="6"/>
                  </a:moveTo>
                  <a:lnTo>
                    <a:pt x="18" y="9"/>
                  </a:lnTo>
                  <a:lnTo>
                    <a:pt x="14" y="11"/>
                  </a:lnTo>
                  <a:lnTo>
                    <a:pt x="14" y="40"/>
                  </a:lnTo>
                  <a:lnTo>
                    <a:pt x="18" y="42"/>
                  </a:lnTo>
                  <a:lnTo>
                    <a:pt x="24" y="44"/>
                  </a:lnTo>
                  <a:lnTo>
                    <a:pt x="29" y="43"/>
                  </a:lnTo>
                  <a:lnTo>
                    <a:pt x="33" y="40"/>
                  </a:lnTo>
                  <a:lnTo>
                    <a:pt x="37" y="34"/>
                  </a:lnTo>
                  <a:lnTo>
                    <a:pt x="38" y="25"/>
                  </a:lnTo>
                  <a:lnTo>
                    <a:pt x="37" y="15"/>
                  </a:lnTo>
                  <a:lnTo>
                    <a:pt x="31" y="9"/>
                  </a:lnTo>
                  <a:lnTo>
                    <a:pt x="24" y="6"/>
                  </a:lnTo>
                  <a:close/>
                  <a:moveTo>
                    <a:pt x="14" y="0"/>
                  </a:moveTo>
                  <a:lnTo>
                    <a:pt x="14" y="8"/>
                  </a:lnTo>
                  <a:lnTo>
                    <a:pt x="21" y="4"/>
                  </a:lnTo>
                  <a:lnTo>
                    <a:pt x="27" y="1"/>
                  </a:lnTo>
                  <a:lnTo>
                    <a:pt x="29" y="1"/>
                  </a:lnTo>
                  <a:lnTo>
                    <a:pt x="37" y="2"/>
                  </a:lnTo>
                  <a:lnTo>
                    <a:pt x="42" y="8"/>
                  </a:lnTo>
                  <a:lnTo>
                    <a:pt x="45" y="13"/>
                  </a:lnTo>
                  <a:lnTo>
                    <a:pt x="47" y="20"/>
                  </a:lnTo>
                  <a:lnTo>
                    <a:pt x="44" y="31"/>
                  </a:lnTo>
                  <a:lnTo>
                    <a:pt x="39" y="40"/>
                  </a:lnTo>
                  <a:lnTo>
                    <a:pt x="31" y="45"/>
                  </a:lnTo>
                  <a:lnTo>
                    <a:pt x="21" y="48"/>
                  </a:lnTo>
                  <a:lnTo>
                    <a:pt x="14" y="46"/>
                  </a:lnTo>
                  <a:lnTo>
                    <a:pt x="14" y="62"/>
                  </a:lnTo>
                  <a:lnTo>
                    <a:pt x="16" y="65"/>
                  </a:lnTo>
                  <a:lnTo>
                    <a:pt x="16" y="67"/>
                  </a:lnTo>
                  <a:lnTo>
                    <a:pt x="17" y="68"/>
                  </a:lnTo>
                  <a:lnTo>
                    <a:pt x="20" y="68"/>
                  </a:lnTo>
                  <a:lnTo>
                    <a:pt x="23" y="69"/>
                  </a:lnTo>
                  <a:lnTo>
                    <a:pt x="23" y="72"/>
                  </a:lnTo>
                  <a:lnTo>
                    <a:pt x="0" y="72"/>
                  </a:lnTo>
                  <a:lnTo>
                    <a:pt x="0" y="69"/>
                  </a:lnTo>
                  <a:lnTo>
                    <a:pt x="3" y="68"/>
                  </a:lnTo>
                  <a:lnTo>
                    <a:pt x="6" y="68"/>
                  </a:lnTo>
                  <a:lnTo>
                    <a:pt x="7" y="67"/>
                  </a:lnTo>
                  <a:lnTo>
                    <a:pt x="8" y="65"/>
                  </a:lnTo>
                  <a:lnTo>
                    <a:pt x="8" y="10"/>
                  </a:lnTo>
                  <a:lnTo>
                    <a:pt x="6" y="8"/>
                  </a:lnTo>
                  <a:lnTo>
                    <a:pt x="3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5" y="3"/>
                  </a:lnTo>
                  <a:lnTo>
                    <a:pt x="10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39" name="Freeform 91"/>
            <p:cNvSpPr>
              <a:spLocks noEditPoints="1"/>
            </p:cNvSpPr>
            <p:nvPr/>
          </p:nvSpPr>
          <p:spPr bwMode="auto">
            <a:xfrm>
              <a:off x="2947988" y="2149475"/>
              <a:ext cx="61913" cy="74613"/>
            </a:xfrm>
            <a:custGeom>
              <a:avLst/>
              <a:gdLst/>
              <a:ahLst/>
              <a:cxnLst>
                <a:cxn ang="0">
                  <a:pos x="19" y="23"/>
                </a:cxn>
                <a:cxn ang="0">
                  <a:pos x="11" y="28"/>
                </a:cxn>
                <a:cxn ang="0">
                  <a:pos x="9" y="31"/>
                </a:cxn>
                <a:cxn ang="0">
                  <a:pos x="11" y="41"/>
                </a:cxn>
                <a:cxn ang="0">
                  <a:pos x="16" y="42"/>
                </a:cxn>
                <a:cxn ang="0">
                  <a:pos x="21" y="40"/>
                </a:cxn>
                <a:cxn ang="0">
                  <a:pos x="23" y="21"/>
                </a:cxn>
                <a:cxn ang="0">
                  <a:pos x="23" y="1"/>
                </a:cxn>
                <a:cxn ang="0">
                  <a:pos x="30" y="7"/>
                </a:cxn>
                <a:cxn ang="0">
                  <a:pos x="31" y="39"/>
                </a:cxn>
                <a:cxn ang="0">
                  <a:pos x="32" y="41"/>
                </a:cxn>
                <a:cxn ang="0">
                  <a:pos x="38" y="40"/>
                </a:cxn>
                <a:cxn ang="0">
                  <a:pos x="29" y="47"/>
                </a:cxn>
                <a:cxn ang="0">
                  <a:pos x="26" y="45"/>
                </a:cxn>
                <a:cxn ang="0">
                  <a:pos x="21" y="43"/>
                </a:cxn>
                <a:cxn ang="0">
                  <a:pos x="16" y="46"/>
                </a:cxn>
                <a:cxn ang="0">
                  <a:pos x="12" y="47"/>
                </a:cxn>
                <a:cxn ang="0">
                  <a:pos x="5" y="45"/>
                </a:cxn>
                <a:cxn ang="0">
                  <a:pos x="0" y="35"/>
                </a:cxn>
                <a:cxn ang="0">
                  <a:pos x="2" y="30"/>
                </a:cxn>
                <a:cxn ang="0">
                  <a:pos x="8" y="25"/>
                </a:cxn>
                <a:cxn ang="0">
                  <a:pos x="15" y="22"/>
                </a:cxn>
                <a:cxn ang="0">
                  <a:pos x="21" y="19"/>
                </a:cxn>
                <a:cxn ang="0">
                  <a:pos x="23" y="10"/>
                </a:cxn>
                <a:cxn ang="0">
                  <a:pos x="19" y="5"/>
                </a:cxn>
                <a:cxn ang="0">
                  <a:pos x="13" y="4"/>
                </a:cxn>
                <a:cxn ang="0">
                  <a:pos x="9" y="11"/>
                </a:cxn>
                <a:cxn ang="0">
                  <a:pos x="6" y="15"/>
                </a:cxn>
                <a:cxn ang="0">
                  <a:pos x="2" y="14"/>
                </a:cxn>
                <a:cxn ang="0">
                  <a:pos x="1" y="10"/>
                </a:cxn>
                <a:cxn ang="0">
                  <a:pos x="7" y="5"/>
                </a:cxn>
                <a:cxn ang="0">
                  <a:pos x="15" y="1"/>
                </a:cxn>
              </a:cxnLst>
              <a:rect l="0" t="0" r="r" b="b"/>
              <a:pathLst>
                <a:path w="39" h="47">
                  <a:moveTo>
                    <a:pt x="23" y="21"/>
                  </a:moveTo>
                  <a:lnTo>
                    <a:pt x="19" y="23"/>
                  </a:lnTo>
                  <a:lnTo>
                    <a:pt x="16" y="25"/>
                  </a:lnTo>
                  <a:lnTo>
                    <a:pt x="11" y="28"/>
                  </a:lnTo>
                  <a:lnTo>
                    <a:pt x="10" y="29"/>
                  </a:lnTo>
                  <a:lnTo>
                    <a:pt x="9" y="31"/>
                  </a:lnTo>
                  <a:lnTo>
                    <a:pt x="9" y="36"/>
                  </a:lnTo>
                  <a:lnTo>
                    <a:pt x="11" y="41"/>
                  </a:lnTo>
                  <a:lnTo>
                    <a:pt x="13" y="42"/>
                  </a:lnTo>
                  <a:lnTo>
                    <a:pt x="16" y="42"/>
                  </a:lnTo>
                  <a:lnTo>
                    <a:pt x="18" y="41"/>
                  </a:lnTo>
                  <a:lnTo>
                    <a:pt x="21" y="40"/>
                  </a:lnTo>
                  <a:lnTo>
                    <a:pt x="23" y="38"/>
                  </a:lnTo>
                  <a:lnTo>
                    <a:pt x="23" y="21"/>
                  </a:lnTo>
                  <a:close/>
                  <a:moveTo>
                    <a:pt x="20" y="0"/>
                  </a:moveTo>
                  <a:lnTo>
                    <a:pt x="23" y="1"/>
                  </a:lnTo>
                  <a:lnTo>
                    <a:pt x="28" y="2"/>
                  </a:lnTo>
                  <a:lnTo>
                    <a:pt x="30" y="7"/>
                  </a:lnTo>
                  <a:lnTo>
                    <a:pt x="31" y="10"/>
                  </a:lnTo>
                  <a:lnTo>
                    <a:pt x="31" y="39"/>
                  </a:lnTo>
                  <a:lnTo>
                    <a:pt x="32" y="40"/>
                  </a:lnTo>
                  <a:lnTo>
                    <a:pt x="32" y="41"/>
                  </a:lnTo>
                  <a:lnTo>
                    <a:pt x="33" y="42"/>
                  </a:lnTo>
                  <a:lnTo>
                    <a:pt x="38" y="40"/>
                  </a:lnTo>
                  <a:lnTo>
                    <a:pt x="39" y="43"/>
                  </a:lnTo>
                  <a:lnTo>
                    <a:pt x="29" y="47"/>
                  </a:lnTo>
                  <a:lnTo>
                    <a:pt x="27" y="46"/>
                  </a:lnTo>
                  <a:lnTo>
                    <a:pt x="26" y="45"/>
                  </a:lnTo>
                  <a:lnTo>
                    <a:pt x="23" y="41"/>
                  </a:lnTo>
                  <a:lnTo>
                    <a:pt x="21" y="43"/>
                  </a:lnTo>
                  <a:lnTo>
                    <a:pt x="19" y="44"/>
                  </a:lnTo>
                  <a:lnTo>
                    <a:pt x="16" y="46"/>
                  </a:lnTo>
                  <a:lnTo>
                    <a:pt x="13" y="47"/>
                  </a:lnTo>
                  <a:lnTo>
                    <a:pt x="12" y="47"/>
                  </a:lnTo>
                  <a:lnTo>
                    <a:pt x="8" y="46"/>
                  </a:lnTo>
                  <a:lnTo>
                    <a:pt x="5" y="45"/>
                  </a:lnTo>
                  <a:lnTo>
                    <a:pt x="2" y="42"/>
                  </a:lnTo>
                  <a:lnTo>
                    <a:pt x="0" y="35"/>
                  </a:lnTo>
                  <a:lnTo>
                    <a:pt x="1" y="32"/>
                  </a:lnTo>
                  <a:lnTo>
                    <a:pt x="2" y="30"/>
                  </a:lnTo>
                  <a:lnTo>
                    <a:pt x="5" y="28"/>
                  </a:lnTo>
                  <a:lnTo>
                    <a:pt x="8" y="25"/>
                  </a:lnTo>
                  <a:lnTo>
                    <a:pt x="11" y="24"/>
                  </a:lnTo>
                  <a:lnTo>
                    <a:pt x="15" y="22"/>
                  </a:lnTo>
                  <a:lnTo>
                    <a:pt x="18" y="21"/>
                  </a:lnTo>
                  <a:lnTo>
                    <a:pt x="21" y="19"/>
                  </a:lnTo>
                  <a:lnTo>
                    <a:pt x="23" y="18"/>
                  </a:lnTo>
                  <a:lnTo>
                    <a:pt x="23" y="10"/>
                  </a:lnTo>
                  <a:lnTo>
                    <a:pt x="21" y="7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3" y="4"/>
                  </a:lnTo>
                  <a:lnTo>
                    <a:pt x="10" y="8"/>
                  </a:lnTo>
                  <a:lnTo>
                    <a:pt x="9" y="11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5" y="14"/>
                  </a:lnTo>
                  <a:lnTo>
                    <a:pt x="2" y="14"/>
                  </a:lnTo>
                  <a:lnTo>
                    <a:pt x="1" y="13"/>
                  </a:lnTo>
                  <a:lnTo>
                    <a:pt x="1" y="10"/>
                  </a:lnTo>
                  <a:lnTo>
                    <a:pt x="5" y="7"/>
                  </a:lnTo>
                  <a:lnTo>
                    <a:pt x="7" y="5"/>
                  </a:lnTo>
                  <a:lnTo>
                    <a:pt x="10" y="3"/>
                  </a:lnTo>
                  <a:lnTo>
                    <a:pt x="15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40" name="Freeform 92"/>
            <p:cNvSpPr>
              <a:spLocks/>
            </p:cNvSpPr>
            <p:nvPr/>
          </p:nvSpPr>
          <p:spPr bwMode="auto">
            <a:xfrm>
              <a:off x="3014663" y="2149475"/>
              <a:ext cx="77788" cy="7302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8"/>
                </a:cxn>
                <a:cxn ang="0">
                  <a:pos x="24" y="1"/>
                </a:cxn>
                <a:cxn ang="0">
                  <a:pos x="27" y="0"/>
                </a:cxn>
                <a:cxn ang="0">
                  <a:pos x="33" y="0"/>
                </a:cxn>
                <a:cxn ang="0">
                  <a:pos x="37" y="2"/>
                </a:cxn>
                <a:cxn ang="0">
                  <a:pos x="39" y="3"/>
                </a:cxn>
                <a:cxn ang="0">
                  <a:pos x="41" y="7"/>
                </a:cxn>
                <a:cxn ang="0">
                  <a:pos x="42" y="10"/>
                </a:cxn>
                <a:cxn ang="0">
                  <a:pos x="42" y="41"/>
                </a:cxn>
                <a:cxn ang="0">
                  <a:pos x="43" y="42"/>
                </a:cxn>
                <a:cxn ang="0">
                  <a:pos x="45" y="43"/>
                </a:cxn>
                <a:cxn ang="0">
                  <a:pos x="49" y="44"/>
                </a:cxn>
                <a:cxn ang="0">
                  <a:pos x="49" y="46"/>
                </a:cxn>
                <a:cxn ang="0">
                  <a:pos x="28" y="46"/>
                </a:cxn>
                <a:cxn ang="0">
                  <a:pos x="28" y="44"/>
                </a:cxn>
                <a:cxn ang="0">
                  <a:pos x="31" y="43"/>
                </a:cxn>
                <a:cxn ang="0">
                  <a:pos x="33" y="43"/>
                </a:cxn>
                <a:cxn ang="0">
                  <a:pos x="34" y="42"/>
                </a:cxn>
                <a:cxn ang="0">
                  <a:pos x="34" y="11"/>
                </a:cxn>
                <a:cxn ang="0">
                  <a:pos x="33" y="9"/>
                </a:cxn>
                <a:cxn ang="0">
                  <a:pos x="31" y="8"/>
                </a:cxn>
                <a:cxn ang="0">
                  <a:pos x="29" y="5"/>
                </a:cxn>
                <a:cxn ang="0">
                  <a:pos x="26" y="5"/>
                </a:cxn>
                <a:cxn ang="0">
                  <a:pos x="22" y="7"/>
                </a:cxn>
                <a:cxn ang="0">
                  <a:pos x="18" y="9"/>
                </a:cxn>
                <a:cxn ang="0">
                  <a:pos x="15" y="11"/>
                </a:cxn>
                <a:cxn ang="0">
                  <a:pos x="15" y="38"/>
                </a:cxn>
                <a:cxn ang="0">
                  <a:pos x="16" y="41"/>
                </a:cxn>
                <a:cxn ang="0">
                  <a:pos x="16" y="42"/>
                </a:cxn>
                <a:cxn ang="0">
                  <a:pos x="18" y="43"/>
                </a:cxn>
                <a:cxn ang="0">
                  <a:pos x="21" y="44"/>
                </a:cxn>
                <a:cxn ang="0">
                  <a:pos x="21" y="46"/>
                </a:cxn>
                <a:cxn ang="0">
                  <a:pos x="0" y="46"/>
                </a:cxn>
                <a:cxn ang="0">
                  <a:pos x="0" y="44"/>
                </a:cxn>
                <a:cxn ang="0">
                  <a:pos x="3" y="43"/>
                </a:cxn>
                <a:cxn ang="0">
                  <a:pos x="6" y="43"/>
                </a:cxn>
                <a:cxn ang="0">
                  <a:pos x="7" y="42"/>
                </a:cxn>
                <a:cxn ang="0">
                  <a:pos x="8" y="40"/>
                </a:cxn>
                <a:cxn ang="0">
                  <a:pos x="8" y="13"/>
                </a:cxn>
                <a:cxn ang="0">
                  <a:pos x="7" y="10"/>
                </a:cxn>
                <a:cxn ang="0">
                  <a:pos x="7" y="8"/>
                </a:cxn>
                <a:cxn ang="0">
                  <a:pos x="6" y="7"/>
                </a:cxn>
                <a:cxn ang="0">
                  <a:pos x="5" y="7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15" y="0"/>
                </a:cxn>
              </a:cxnLst>
              <a:rect l="0" t="0" r="r" b="b"/>
              <a:pathLst>
                <a:path w="49" h="46">
                  <a:moveTo>
                    <a:pt x="15" y="0"/>
                  </a:moveTo>
                  <a:lnTo>
                    <a:pt x="15" y="8"/>
                  </a:lnTo>
                  <a:lnTo>
                    <a:pt x="24" y="1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37" y="2"/>
                  </a:lnTo>
                  <a:lnTo>
                    <a:pt x="39" y="3"/>
                  </a:lnTo>
                  <a:lnTo>
                    <a:pt x="41" y="7"/>
                  </a:lnTo>
                  <a:lnTo>
                    <a:pt x="42" y="10"/>
                  </a:lnTo>
                  <a:lnTo>
                    <a:pt x="42" y="41"/>
                  </a:lnTo>
                  <a:lnTo>
                    <a:pt x="43" y="42"/>
                  </a:lnTo>
                  <a:lnTo>
                    <a:pt x="45" y="43"/>
                  </a:lnTo>
                  <a:lnTo>
                    <a:pt x="49" y="44"/>
                  </a:lnTo>
                  <a:lnTo>
                    <a:pt x="49" y="46"/>
                  </a:lnTo>
                  <a:lnTo>
                    <a:pt x="28" y="46"/>
                  </a:lnTo>
                  <a:lnTo>
                    <a:pt x="28" y="44"/>
                  </a:lnTo>
                  <a:lnTo>
                    <a:pt x="31" y="43"/>
                  </a:lnTo>
                  <a:lnTo>
                    <a:pt x="33" y="43"/>
                  </a:lnTo>
                  <a:lnTo>
                    <a:pt x="34" y="42"/>
                  </a:lnTo>
                  <a:lnTo>
                    <a:pt x="34" y="11"/>
                  </a:lnTo>
                  <a:lnTo>
                    <a:pt x="33" y="9"/>
                  </a:lnTo>
                  <a:lnTo>
                    <a:pt x="31" y="8"/>
                  </a:lnTo>
                  <a:lnTo>
                    <a:pt x="29" y="5"/>
                  </a:lnTo>
                  <a:lnTo>
                    <a:pt x="26" y="5"/>
                  </a:lnTo>
                  <a:lnTo>
                    <a:pt x="22" y="7"/>
                  </a:lnTo>
                  <a:lnTo>
                    <a:pt x="18" y="9"/>
                  </a:lnTo>
                  <a:lnTo>
                    <a:pt x="15" y="11"/>
                  </a:lnTo>
                  <a:lnTo>
                    <a:pt x="15" y="38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8" y="43"/>
                  </a:lnTo>
                  <a:lnTo>
                    <a:pt x="21" y="44"/>
                  </a:lnTo>
                  <a:lnTo>
                    <a:pt x="21" y="46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3" y="43"/>
                  </a:lnTo>
                  <a:lnTo>
                    <a:pt x="6" y="43"/>
                  </a:lnTo>
                  <a:lnTo>
                    <a:pt x="7" y="42"/>
                  </a:lnTo>
                  <a:lnTo>
                    <a:pt x="8" y="40"/>
                  </a:lnTo>
                  <a:lnTo>
                    <a:pt x="8" y="13"/>
                  </a:lnTo>
                  <a:lnTo>
                    <a:pt x="7" y="10"/>
                  </a:lnTo>
                  <a:lnTo>
                    <a:pt x="7" y="8"/>
                  </a:lnTo>
                  <a:lnTo>
                    <a:pt x="6" y="7"/>
                  </a:lnTo>
                  <a:lnTo>
                    <a:pt x="5" y="7"/>
                  </a:lnTo>
                  <a:lnTo>
                    <a:pt x="1" y="5"/>
                  </a:lnTo>
                  <a:lnTo>
                    <a:pt x="1" y="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2481263" y="2317750"/>
            <a:ext cx="611187" cy="152400"/>
            <a:chOff x="2481263" y="2317750"/>
            <a:chExt cx="611187" cy="152400"/>
          </a:xfrm>
        </p:grpSpPr>
        <p:sp>
          <p:nvSpPr>
            <p:cNvPr id="2141" name="Freeform 93"/>
            <p:cNvSpPr>
              <a:spLocks/>
            </p:cNvSpPr>
            <p:nvPr/>
          </p:nvSpPr>
          <p:spPr bwMode="auto">
            <a:xfrm>
              <a:off x="2481263" y="2319338"/>
              <a:ext cx="61913" cy="11271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4" y="0"/>
                </a:cxn>
                <a:cxn ang="0">
                  <a:pos x="28" y="1"/>
                </a:cxn>
                <a:cxn ang="0">
                  <a:pos x="30" y="2"/>
                </a:cxn>
                <a:cxn ang="0">
                  <a:pos x="32" y="2"/>
                </a:cxn>
                <a:cxn ang="0">
                  <a:pos x="34" y="4"/>
                </a:cxn>
                <a:cxn ang="0">
                  <a:pos x="34" y="11"/>
                </a:cxn>
                <a:cxn ang="0">
                  <a:pos x="35" y="17"/>
                </a:cxn>
                <a:cxn ang="0">
                  <a:pos x="33" y="18"/>
                </a:cxn>
                <a:cxn ang="0">
                  <a:pos x="31" y="11"/>
                </a:cxn>
                <a:cxn ang="0">
                  <a:pos x="29" y="8"/>
                </a:cxn>
                <a:cxn ang="0">
                  <a:pos x="27" y="6"/>
                </a:cxn>
                <a:cxn ang="0">
                  <a:pos x="24" y="5"/>
                </a:cxn>
                <a:cxn ang="0">
                  <a:pos x="20" y="4"/>
                </a:cxn>
                <a:cxn ang="0">
                  <a:pos x="13" y="6"/>
                </a:cxn>
                <a:cxn ang="0">
                  <a:pos x="11" y="9"/>
                </a:cxn>
                <a:cxn ang="0">
                  <a:pos x="9" y="16"/>
                </a:cxn>
                <a:cxn ang="0">
                  <a:pos x="11" y="22"/>
                </a:cxn>
                <a:cxn ang="0">
                  <a:pos x="16" y="27"/>
                </a:cxn>
                <a:cxn ang="0">
                  <a:pos x="19" y="28"/>
                </a:cxn>
                <a:cxn ang="0">
                  <a:pos x="22" y="30"/>
                </a:cxn>
                <a:cxn ang="0">
                  <a:pos x="33" y="37"/>
                </a:cxn>
                <a:cxn ang="0">
                  <a:pos x="37" y="42"/>
                </a:cxn>
                <a:cxn ang="0">
                  <a:pos x="39" y="50"/>
                </a:cxn>
                <a:cxn ang="0">
                  <a:pos x="35" y="61"/>
                </a:cxn>
                <a:cxn ang="0">
                  <a:pos x="28" y="69"/>
                </a:cxn>
                <a:cxn ang="0">
                  <a:pos x="17" y="71"/>
                </a:cxn>
                <a:cxn ang="0">
                  <a:pos x="12" y="71"/>
                </a:cxn>
                <a:cxn ang="0">
                  <a:pos x="8" y="70"/>
                </a:cxn>
                <a:cxn ang="0">
                  <a:pos x="5" y="69"/>
                </a:cxn>
                <a:cxn ang="0">
                  <a:pos x="2" y="68"/>
                </a:cxn>
                <a:cxn ang="0">
                  <a:pos x="2" y="64"/>
                </a:cxn>
                <a:cxn ang="0">
                  <a:pos x="1" y="61"/>
                </a:cxn>
                <a:cxn ang="0">
                  <a:pos x="0" y="57"/>
                </a:cxn>
                <a:cxn ang="0">
                  <a:pos x="0" y="52"/>
                </a:cxn>
                <a:cxn ang="0">
                  <a:pos x="2" y="51"/>
                </a:cxn>
                <a:cxn ang="0">
                  <a:pos x="3" y="54"/>
                </a:cxn>
                <a:cxn ang="0">
                  <a:pos x="5" y="57"/>
                </a:cxn>
                <a:cxn ang="0">
                  <a:pos x="6" y="60"/>
                </a:cxn>
                <a:cxn ang="0">
                  <a:pos x="11" y="65"/>
                </a:cxn>
                <a:cxn ang="0">
                  <a:pos x="14" y="68"/>
                </a:cxn>
                <a:cxn ang="0">
                  <a:pos x="23" y="68"/>
                </a:cxn>
                <a:cxn ang="0">
                  <a:pos x="27" y="65"/>
                </a:cxn>
                <a:cxn ang="0">
                  <a:pos x="29" y="63"/>
                </a:cxn>
                <a:cxn ang="0">
                  <a:pos x="31" y="54"/>
                </a:cxn>
                <a:cxn ang="0">
                  <a:pos x="30" y="50"/>
                </a:cxn>
                <a:cxn ang="0">
                  <a:pos x="29" y="48"/>
                </a:cxn>
                <a:cxn ang="0">
                  <a:pos x="27" y="44"/>
                </a:cxn>
                <a:cxn ang="0">
                  <a:pos x="22" y="40"/>
                </a:cxn>
                <a:cxn ang="0">
                  <a:pos x="19" y="39"/>
                </a:cxn>
                <a:cxn ang="0">
                  <a:pos x="14" y="37"/>
                </a:cxn>
                <a:cxn ang="0">
                  <a:pos x="9" y="33"/>
                </a:cxn>
                <a:cxn ang="0">
                  <a:pos x="5" y="28"/>
                </a:cxn>
                <a:cxn ang="0">
                  <a:pos x="2" y="20"/>
                </a:cxn>
                <a:cxn ang="0">
                  <a:pos x="3" y="12"/>
                </a:cxn>
                <a:cxn ang="0">
                  <a:pos x="7" y="6"/>
                </a:cxn>
                <a:cxn ang="0">
                  <a:pos x="13" y="2"/>
                </a:cxn>
                <a:cxn ang="0">
                  <a:pos x="22" y="0"/>
                </a:cxn>
              </a:cxnLst>
              <a:rect l="0" t="0" r="r" b="b"/>
              <a:pathLst>
                <a:path w="39" h="71">
                  <a:moveTo>
                    <a:pt x="22" y="0"/>
                  </a:moveTo>
                  <a:lnTo>
                    <a:pt x="24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4" y="4"/>
                  </a:lnTo>
                  <a:lnTo>
                    <a:pt x="34" y="11"/>
                  </a:lnTo>
                  <a:lnTo>
                    <a:pt x="35" y="17"/>
                  </a:lnTo>
                  <a:lnTo>
                    <a:pt x="33" y="18"/>
                  </a:lnTo>
                  <a:lnTo>
                    <a:pt x="31" y="11"/>
                  </a:lnTo>
                  <a:lnTo>
                    <a:pt x="29" y="8"/>
                  </a:lnTo>
                  <a:lnTo>
                    <a:pt x="27" y="6"/>
                  </a:lnTo>
                  <a:lnTo>
                    <a:pt x="24" y="5"/>
                  </a:lnTo>
                  <a:lnTo>
                    <a:pt x="20" y="4"/>
                  </a:lnTo>
                  <a:lnTo>
                    <a:pt x="13" y="6"/>
                  </a:lnTo>
                  <a:lnTo>
                    <a:pt x="11" y="9"/>
                  </a:lnTo>
                  <a:lnTo>
                    <a:pt x="9" y="16"/>
                  </a:lnTo>
                  <a:lnTo>
                    <a:pt x="11" y="22"/>
                  </a:lnTo>
                  <a:lnTo>
                    <a:pt x="16" y="27"/>
                  </a:lnTo>
                  <a:lnTo>
                    <a:pt x="19" y="28"/>
                  </a:lnTo>
                  <a:lnTo>
                    <a:pt x="22" y="30"/>
                  </a:lnTo>
                  <a:lnTo>
                    <a:pt x="33" y="37"/>
                  </a:lnTo>
                  <a:lnTo>
                    <a:pt x="37" y="42"/>
                  </a:lnTo>
                  <a:lnTo>
                    <a:pt x="39" y="50"/>
                  </a:lnTo>
                  <a:lnTo>
                    <a:pt x="35" y="61"/>
                  </a:lnTo>
                  <a:lnTo>
                    <a:pt x="28" y="69"/>
                  </a:lnTo>
                  <a:lnTo>
                    <a:pt x="17" y="71"/>
                  </a:lnTo>
                  <a:lnTo>
                    <a:pt x="12" y="71"/>
                  </a:lnTo>
                  <a:lnTo>
                    <a:pt x="8" y="70"/>
                  </a:lnTo>
                  <a:lnTo>
                    <a:pt x="5" y="69"/>
                  </a:lnTo>
                  <a:lnTo>
                    <a:pt x="2" y="68"/>
                  </a:lnTo>
                  <a:lnTo>
                    <a:pt x="2" y="64"/>
                  </a:lnTo>
                  <a:lnTo>
                    <a:pt x="1" y="61"/>
                  </a:lnTo>
                  <a:lnTo>
                    <a:pt x="0" y="57"/>
                  </a:lnTo>
                  <a:lnTo>
                    <a:pt x="0" y="52"/>
                  </a:lnTo>
                  <a:lnTo>
                    <a:pt x="2" y="51"/>
                  </a:lnTo>
                  <a:lnTo>
                    <a:pt x="3" y="54"/>
                  </a:lnTo>
                  <a:lnTo>
                    <a:pt x="5" y="57"/>
                  </a:lnTo>
                  <a:lnTo>
                    <a:pt x="6" y="60"/>
                  </a:lnTo>
                  <a:lnTo>
                    <a:pt x="11" y="65"/>
                  </a:lnTo>
                  <a:lnTo>
                    <a:pt x="14" y="68"/>
                  </a:lnTo>
                  <a:lnTo>
                    <a:pt x="23" y="68"/>
                  </a:lnTo>
                  <a:lnTo>
                    <a:pt x="27" y="65"/>
                  </a:lnTo>
                  <a:lnTo>
                    <a:pt x="29" y="63"/>
                  </a:lnTo>
                  <a:lnTo>
                    <a:pt x="31" y="54"/>
                  </a:lnTo>
                  <a:lnTo>
                    <a:pt x="30" y="50"/>
                  </a:lnTo>
                  <a:lnTo>
                    <a:pt x="29" y="48"/>
                  </a:lnTo>
                  <a:lnTo>
                    <a:pt x="27" y="44"/>
                  </a:lnTo>
                  <a:lnTo>
                    <a:pt x="22" y="40"/>
                  </a:lnTo>
                  <a:lnTo>
                    <a:pt x="19" y="39"/>
                  </a:lnTo>
                  <a:lnTo>
                    <a:pt x="14" y="37"/>
                  </a:lnTo>
                  <a:lnTo>
                    <a:pt x="9" y="33"/>
                  </a:lnTo>
                  <a:lnTo>
                    <a:pt x="5" y="28"/>
                  </a:lnTo>
                  <a:lnTo>
                    <a:pt x="2" y="20"/>
                  </a:lnTo>
                  <a:lnTo>
                    <a:pt x="3" y="12"/>
                  </a:lnTo>
                  <a:lnTo>
                    <a:pt x="7" y="6"/>
                  </a:lnTo>
                  <a:lnTo>
                    <a:pt x="13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42" name="Freeform 94"/>
            <p:cNvSpPr>
              <a:spLocks noEditPoints="1"/>
            </p:cNvSpPr>
            <p:nvPr/>
          </p:nvSpPr>
          <p:spPr bwMode="auto">
            <a:xfrm>
              <a:off x="2552700" y="2317750"/>
              <a:ext cx="33338" cy="112713"/>
            </a:xfrm>
            <a:custGeom>
              <a:avLst/>
              <a:gdLst/>
              <a:ahLst/>
              <a:cxnLst>
                <a:cxn ang="0">
                  <a:pos x="15" y="24"/>
                </a:cxn>
                <a:cxn ang="0">
                  <a:pos x="15" y="66"/>
                </a:cxn>
                <a:cxn ang="0">
                  <a:pos x="16" y="68"/>
                </a:cxn>
                <a:cxn ang="0">
                  <a:pos x="18" y="69"/>
                </a:cxn>
                <a:cxn ang="0">
                  <a:pos x="21" y="69"/>
                </a:cxn>
                <a:cxn ang="0">
                  <a:pos x="21" y="71"/>
                </a:cxn>
                <a:cxn ang="0">
                  <a:pos x="0" y="71"/>
                </a:cxn>
                <a:cxn ang="0">
                  <a:pos x="0" y="69"/>
                </a:cxn>
                <a:cxn ang="0">
                  <a:pos x="4" y="68"/>
                </a:cxn>
                <a:cxn ang="0">
                  <a:pos x="5" y="68"/>
                </a:cxn>
                <a:cxn ang="0">
                  <a:pos x="6" y="66"/>
                </a:cxn>
                <a:cxn ang="0">
                  <a:pos x="7" y="64"/>
                </a:cxn>
                <a:cxn ang="0">
                  <a:pos x="7" y="32"/>
                </a:cxn>
                <a:cxn ang="0">
                  <a:pos x="6" y="31"/>
                </a:cxn>
                <a:cxn ang="0">
                  <a:pos x="4" y="31"/>
                </a:cxn>
                <a:cxn ang="0">
                  <a:pos x="0" y="30"/>
                </a:cxn>
                <a:cxn ang="0">
                  <a:pos x="0" y="29"/>
                </a:cxn>
                <a:cxn ang="0">
                  <a:pos x="7" y="27"/>
                </a:cxn>
                <a:cxn ang="0">
                  <a:pos x="15" y="24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5" y="2"/>
                </a:cxn>
                <a:cxn ang="0">
                  <a:pos x="16" y="6"/>
                </a:cxn>
                <a:cxn ang="0">
                  <a:pos x="16" y="8"/>
                </a:cxn>
                <a:cxn ang="0">
                  <a:pos x="13" y="11"/>
                </a:cxn>
                <a:cxn ang="0">
                  <a:pos x="10" y="11"/>
                </a:cxn>
                <a:cxn ang="0">
                  <a:pos x="8" y="10"/>
                </a:cxn>
                <a:cxn ang="0">
                  <a:pos x="6" y="6"/>
                </a:cxn>
                <a:cxn ang="0">
                  <a:pos x="7" y="2"/>
                </a:cxn>
                <a:cxn ang="0">
                  <a:pos x="8" y="0"/>
                </a:cxn>
              </a:cxnLst>
              <a:rect l="0" t="0" r="r" b="b"/>
              <a:pathLst>
                <a:path w="21" h="71">
                  <a:moveTo>
                    <a:pt x="15" y="24"/>
                  </a:moveTo>
                  <a:lnTo>
                    <a:pt x="15" y="66"/>
                  </a:lnTo>
                  <a:lnTo>
                    <a:pt x="16" y="68"/>
                  </a:lnTo>
                  <a:lnTo>
                    <a:pt x="18" y="69"/>
                  </a:lnTo>
                  <a:lnTo>
                    <a:pt x="21" y="69"/>
                  </a:lnTo>
                  <a:lnTo>
                    <a:pt x="21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4" y="68"/>
                  </a:lnTo>
                  <a:lnTo>
                    <a:pt x="5" y="68"/>
                  </a:lnTo>
                  <a:lnTo>
                    <a:pt x="6" y="66"/>
                  </a:lnTo>
                  <a:lnTo>
                    <a:pt x="7" y="64"/>
                  </a:lnTo>
                  <a:lnTo>
                    <a:pt x="7" y="32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0" y="30"/>
                  </a:lnTo>
                  <a:lnTo>
                    <a:pt x="0" y="29"/>
                  </a:lnTo>
                  <a:lnTo>
                    <a:pt x="7" y="27"/>
                  </a:lnTo>
                  <a:lnTo>
                    <a:pt x="15" y="24"/>
                  </a:lnTo>
                  <a:close/>
                  <a:moveTo>
                    <a:pt x="8" y="0"/>
                  </a:moveTo>
                  <a:lnTo>
                    <a:pt x="14" y="0"/>
                  </a:lnTo>
                  <a:lnTo>
                    <a:pt x="15" y="2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3" y="11"/>
                  </a:lnTo>
                  <a:lnTo>
                    <a:pt x="10" y="11"/>
                  </a:lnTo>
                  <a:lnTo>
                    <a:pt x="8" y="10"/>
                  </a:lnTo>
                  <a:lnTo>
                    <a:pt x="6" y="6"/>
                  </a:lnTo>
                  <a:lnTo>
                    <a:pt x="7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43" name="Freeform 95"/>
            <p:cNvSpPr>
              <a:spLocks/>
            </p:cNvSpPr>
            <p:nvPr/>
          </p:nvSpPr>
          <p:spPr bwMode="auto">
            <a:xfrm>
              <a:off x="2593975" y="2355850"/>
              <a:ext cx="77788" cy="7461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8"/>
                </a:cxn>
                <a:cxn ang="0">
                  <a:pos x="24" y="2"/>
                </a:cxn>
                <a:cxn ang="0">
                  <a:pos x="26" y="0"/>
                </a:cxn>
                <a:cxn ang="0">
                  <a:pos x="33" y="0"/>
                </a:cxn>
                <a:cxn ang="0">
                  <a:pos x="36" y="3"/>
                </a:cxn>
                <a:cxn ang="0">
                  <a:pos x="39" y="4"/>
                </a:cxn>
                <a:cxn ang="0">
                  <a:pos x="41" y="7"/>
                </a:cxn>
                <a:cxn ang="0">
                  <a:pos x="42" y="10"/>
                </a:cxn>
                <a:cxn ang="0">
                  <a:pos x="42" y="40"/>
                </a:cxn>
                <a:cxn ang="0">
                  <a:pos x="43" y="42"/>
                </a:cxn>
                <a:cxn ang="0">
                  <a:pos x="45" y="45"/>
                </a:cxn>
                <a:cxn ang="0">
                  <a:pos x="49" y="45"/>
                </a:cxn>
                <a:cxn ang="0">
                  <a:pos x="49" y="47"/>
                </a:cxn>
                <a:cxn ang="0">
                  <a:pos x="27" y="47"/>
                </a:cxn>
                <a:cxn ang="0">
                  <a:pos x="27" y="45"/>
                </a:cxn>
                <a:cxn ang="0">
                  <a:pos x="31" y="44"/>
                </a:cxn>
                <a:cxn ang="0">
                  <a:pos x="33" y="44"/>
                </a:cxn>
                <a:cxn ang="0">
                  <a:pos x="34" y="42"/>
                </a:cxn>
                <a:cxn ang="0">
                  <a:pos x="34" y="15"/>
                </a:cxn>
                <a:cxn ang="0">
                  <a:pos x="33" y="11"/>
                </a:cxn>
                <a:cxn ang="0">
                  <a:pos x="33" y="9"/>
                </a:cxn>
                <a:cxn ang="0">
                  <a:pos x="31" y="8"/>
                </a:cxn>
                <a:cxn ang="0">
                  <a:pos x="29" y="6"/>
                </a:cxn>
                <a:cxn ang="0">
                  <a:pos x="25" y="6"/>
                </a:cxn>
                <a:cxn ang="0">
                  <a:pos x="22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4" y="41"/>
                </a:cxn>
                <a:cxn ang="0">
                  <a:pos x="15" y="42"/>
                </a:cxn>
                <a:cxn ang="0">
                  <a:pos x="18" y="44"/>
                </a:cxn>
                <a:cxn ang="0">
                  <a:pos x="21" y="45"/>
                </a:cxn>
                <a:cxn ang="0">
                  <a:pos x="21" y="47"/>
                </a:cxn>
                <a:cxn ang="0">
                  <a:pos x="0" y="47"/>
                </a:cxn>
                <a:cxn ang="0">
                  <a:pos x="0" y="45"/>
                </a:cxn>
                <a:cxn ang="0">
                  <a:pos x="3" y="44"/>
                </a:cxn>
                <a:cxn ang="0">
                  <a:pos x="5" y="44"/>
                </a:cxn>
                <a:cxn ang="0">
                  <a:pos x="6" y="42"/>
                </a:cxn>
                <a:cxn ang="0">
                  <a:pos x="6" y="8"/>
                </a:cxn>
                <a:cxn ang="0">
                  <a:pos x="5" y="7"/>
                </a:cxn>
                <a:cxn ang="0">
                  <a:pos x="3" y="7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8" y="3"/>
                </a:cxn>
                <a:cxn ang="0">
                  <a:pos x="14" y="0"/>
                </a:cxn>
              </a:cxnLst>
              <a:rect l="0" t="0" r="r" b="b"/>
              <a:pathLst>
                <a:path w="49" h="47">
                  <a:moveTo>
                    <a:pt x="14" y="0"/>
                  </a:moveTo>
                  <a:lnTo>
                    <a:pt x="14" y="8"/>
                  </a:lnTo>
                  <a:lnTo>
                    <a:pt x="24" y="2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36" y="3"/>
                  </a:lnTo>
                  <a:lnTo>
                    <a:pt x="39" y="4"/>
                  </a:lnTo>
                  <a:lnTo>
                    <a:pt x="41" y="7"/>
                  </a:lnTo>
                  <a:lnTo>
                    <a:pt x="42" y="10"/>
                  </a:lnTo>
                  <a:lnTo>
                    <a:pt x="42" y="40"/>
                  </a:lnTo>
                  <a:lnTo>
                    <a:pt x="43" y="42"/>
                  </a:lnTo>
                  <a:lnTo>
                    <a:pt x="45" y="45"/>
                  </a:lnTo>
                  <a:lnTo>
                    <a:pt x="49" y="45"/>
                  </a:lnTo>
                  <a:lnTo>
                    <a:pt x="49" y="47"/>
                  </a:lnTo>
                  <a:lnTo>
                    <a:pt x="27" y="47"/>
                  </a:lnTo>
                  <a:lnTo>
                    <a:pt x="27" y="45"/>
                  </a:lnTo>
                  <a:lnTo>
                    <a:pt x="31" y="44"/>
                  </a:lnTo>
                  <a:lnTo>
                    <a:pt x="33" y="44"/>
                  </a:lnTo>
                  <a:lnTo>
                    <a:pt x="34" y="42"/>
                  </a:lnTo>
                  <a:lnTo>
                    <a:pt x="34" y="15"/>
                  </a:lnTo>
                  <a:lnTo>
                    <a:pt x="33" y="11"/>
                  </a:lnTo>
                  <a:lnTo>
                    <a:pt x="33" y="9"/>
                  </a:lnTo>
                  <a:lnTo>
                    <a:pt x="31" y="8"/>
                  </a:lnTo>
                  <a:lnTo>
                    <a:pt x="29" y="6"/>
                  </a:lnTo>
                  <a:lnTo>
                    <a:pt x="25" y="6"/>
                  </a:lnTo>
                  <a:lnTo>
                    <a:pt x="22" y="7"/>
                  </a:lnTo>
                  <a:lnTo>
                    <a:pt x="18" y="9"/>
                  </a:lnTo>
                  <a:lnTo>
                    <a:pt x="14" y="11"/>
                  </a:lnTo>
                  <a:lnTo>
                    <a:pt x="14" y="41"/>
                  </a:lnTo>
                  <a:lnTo>
                    <a:pt x="15" y="42"/>
                  </a:lnTo>
                  <a:lnTo>
                    <a:pt x="18" y="44"/>
                  </a:lnTo>
                  <a:lnTo>
                    <a:pt x="21" y="45"/>
                  </a:lnTo>
                  <a:lnTo>
                    <a:pt x="21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3" y="44"/>
                  </a:lnTo>
                  <a:lnTo>
                    <a:pt x="5" y="44"/>
                  </a:lnTo>
                  <a:lnTo>
                    <a:pt x="6" y="42"/>
                  </a:lnTo>
                  <a:lnTo>
                    <a:pt x="6" y="8"/>
                  </a:lnTo>
                  <a:lnTo>
                    <a:pt x="5" y="7"/>
                  </a:lnTo>
                  <a:lnTo>
                    <a:pt x="3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8" y="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44" name="Freeform 96"/>
            <p:cNvSpPr>
              <a:spLocks noEditPoints="1"/>
            </p:cNvSpPr>
            <p:nvPr/>
          </p:nvSpPr>
          <p:spPr bwMode="auto">
            <a:xfrm>
              <a:off x="2679700" y="2355850"/>
              <a:ext cx="65088" cy="114300"/>
            </a:xfrm>
            <a:custGeom>
              <a:avLst/>
              <a:gdLst/>
              <a:ahLst/>
              <a:cxnLst>
                <a:cxn ang="0">
                  <a:pos x="11" y="49"/>
                </a:cxn>
                <a:cxn ang="0">
                  <a:pos x="8" y="54"/>
                </a:cxn>
                <a:cxn ang="0">
                  <a:pos x="9" y="63"/>
                </a:cxn>
                <a:cxn ang="0">
                  <a:pos x="16" y="67"/>
                </a:cxn>
                <a:cxn ang="0">
                  <a:pos x="28" y="66"/>
                </a:cxn>
                <a:cxn ang="0">
                  <a:pos x="32" y="61"/>
                </a:cxn>
                <a:cxn ang="0">
                  <a:pos x="33" y="54"/>
                </a:cxn>
                <a:cxn ang="0">
                  <a:pos x="29" y="48"/>
                </a:cxn>
                <a:cxn ang="0">
                  <a:pos x="16" y="47"/>
                </a:cxn>
                <a:cxn ang="0">
                  <a:pos x="12" y="5"/>
                </a:cxn>
                <a:cxn ang="0">
                  <a:pos x="9" y="10"/>
                </a:cxn>
                <a:cxn ang="0">
                  <a:pos x="11" y="24"/>
                </a:cxn>
                <a:cxn ang="0">
                  <a:pos x="16" y="28"/>
                </a:cxn>
                <a:cxn ang="0">
                  <a:pos x="23" y="27"/>
                </a:cxn>
                <a:cxn ang="0">
                  <a:pos x="25" y="21"/>
                </a:cxn>
                <a:cxn ang="0">
                  <a:pos x="25" y="14"/>
                </a:cxn>
                <a:cxn ang="0">
                  <a:pos x="23" y="7"/>
                </a:cxn>
                <a:cxn ang="0">
                  <a:pos x="20" y="4"/>
                </a:cxn>
                <a:cxn ang="0">
                  <a:pos x="14" y="0"/>
                </a:cxn>
                <a:cxn ang="0">
                  <a:pos x="23" y="2"/>
                </a:cxn>
                <a:cxn ang="0">
                  <a:pos x="33" y="3"/>
                </a:cxn>
                <a:cxn ang="0">
                  <a:pos x="41" y="3"/>
                </a:cxn>
                <a:cxn ang="0">
                  <a:pos x="31" y="7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9"/>
                </a:cxn>
                <a:cxn ang="0">
                  <a:pos x="21" y="32"/>
                </a:cxn>
                <a:cxn ang="0">
                  <a:pos x="17" y="31"/>
                </a:cxn>
                <a:cxn ang="0">
                  <a:pos x="13" y="32"/>
                </a:cxn>
                <a:cxn ang="0">
                  <a:pos x="10" y="35"/>
                </a:cxn>
                <a:cxn ang="0">
                  <a:pos x="11" y="39"/>
                </a:cxn>
                <a:cxn ang="0">
                  <a:pos x="31" y="40"/>
                </a:cxn>
                <a:cxn ang="0">
                  <a:pos x="37" y="42"/>
                </a:cxn>
                <a:cxn ang="0">
                  <a:pos x="40" y="48"/>
                </a:cxn>
                <a:cxn ang="0">
                  <a:pos x="37" y="61"/>
                </a:cxn>
                <a:cxn ang="0">
                  <a:pos x="17" y="72"/>
                </a:cxn>
                <a:cxn ang="0">
                  <a:pos x="4" y="69"/>
                </a:cxn>
                <a:cxn ang="0">
                  <a:pos x="1" y="65"/>
                </a:cxn>
                <a:cxn ang="0">
                  <a:pos x="0" y="55"/>
                </a:cxn>
                <a:cxn ang="0">
                  <a:pos x="3" y="52"/>
                </a:cxn>
                <a:cxn ang="0">
                  <a:pos x="10" y="47"/>
                </a:cxn>
                <a:cxn ang="0">
                  <a:pos x="4" y="44"/>
                </a:cxn>
                <a:cxn ang="0">
                  <a:pos x="1" y="39"/>
                </a:cxn>
                <a:cxn ang="0">
                  <a:pos x="4" y="36"/>
                </a:cxn>
                <a:cxn ang="0">
                  <a:pos x="11" y="31"/>
                </a:cxn>
                <a:cxn ang="0">
                  <a:pos x="3" y="26"/>
                </a:cxn>
                <a:cxn ang="0">
                  <a:pos x="1" y="13"/>
                </a:cxn>
                <a:cxn ang="0">
                  <a:pos x="8" y="4"/>
                </a:cxn>
                <a:cxn ang="0">
                  <a:pos x="14" y="0"/>
                </a:cxn>
              </a:cxnLst>
              <a:rect l="0" t="0" r="r" b="b"/>
              <a:pathLst>
                <a:path w="41" h="72">
                  <a:moveTo>
                    <a:pt x="16" y="47"/>
                  </a:moveTo>
                  <a:lnTo>
                    <a:pt x="11" y="49"/>
                  </a:lnTo>
                  <a:lnTo>
                    <a:pt x="9" y="51"/>
                  </a:lnTo>
                  <a:lnTo>
                    <a:pt x="8" y="54"/>
                  </a:lnTo>
                  <a:lnTo>
                    <a:pt x="7" y="57"/>
                  </a:lnTo>
                  <a:lnTo>
                    <a:pt x="9" y="63"/>
                  </a:lnTo>
                  <a:lnTo>
                    <a:pt x="12" y="66"/>
                  </a:lnTo>
                  <a:lnTo>
                    <a:pt x="16" y="67"/>
                  </a:lnTo>
                  <a:lnTo>
                    <a:pt x="24" y="67"/>
                  </a:lnTo>
                  <a:lnTo>
                    <a:pt x="28" y="66"/>
                  </a:lnTo>
                  <a:lnTo>
                    <a:pt x="31" y="63"/>
                  </a:lnTo>
                  <a:lnTo>
                    <a:pt x="32" y="61"/>
                  </a:lnTo>
                  <a:lnTo>
                    <a:pt x="33" y="58"/>
                  </a:lnTo>
                  <a:lnTo>
                    <a:pt x="33" y="54"/>
                  </a:lnTo>
                  <a:lnTo>
                    <a:pt x="31" y="49"/>
                  </a:lnTo>
                  <a:lnTo>
                    <a:pt x="29" y="48"/>
                  </a:lnTo>
                  <a:lnTo>
                    <a:pt x="24" y="47"/>
                  </a:lnTo>
                  <a:lnTo>
                    <a:pt x="16" y="47"/>
                  </a:lnTo>
                  <a:close/>
                  <a:moveTo>
                    <a:pt x="14" y="4"/>
                  </a:moveTo>
                  <a:lnTo>
                    <a:pt x="12" y="5"/>
                  </a:lnTo>
                  <a:lnTo>
                    <a:pt x="11" y="7"/>
                  </a:lnTo>
                  <a:lnTo>
                    <a:pt x="9" y="10"/>
                  </a:lnTo>
                  <a:lnTo>
                    <a:pt x="9" y="15"/>
                  </a:lnTo>
                  <a:lnTo>
                    <a:pt x="11" y="24"/>
                  </a:lnTo>
                  <a:lnTo>
                    <a:pt x="13" y="27"/>
                  </a:lnTo>
                  <a:lnTo>
                    <a:pt x="16" y="28"/>
                  </a:lnTo>
                  <a:lnTo>
                    <a:pt x="19" y="29"/>
                  </a:lnTo>
                  <a:lnTo>
                    <a:pt x="23" y="27"/>
                  </a:lnTo>
                  <a:lnTo>
                    <a:pt x="24" y="25"/>
                  </a:lnTo>
                  <a:lnTo>
                    <a:pt x="25" y="21"/>
                  </a:lnTo>
                  <a:lnTo>
                    <a:pt x="27" y="17"/>
                  </a:lnTo>
                  <a:lnTo>
                    <a:pt x="25" y="14"/>
                  </a:lnTo>
                  <a:lnTo>
                    <a:pt x="25" y="10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4" y="4"/>
                  </a:lnTo>
                  <a:close/>
                  <a:moveTo>
                    <a:pt x="14" y="0"/>
                  </a:moveTo>
                  <a:lnTo>
                    <a:pt x="18" y="0"/>
                  </a:lnTo>
                  <a:lnTo>
                    <a:pt x="23" y="2"/>
                  </a:lnTo>
                  <a:lnTo>
                    <a:pt x="27" y="3"/>
                  </a:lnTo>
                  <a:lnTo>
                    <a:pt x="33" y="3"/>
                  </a:lnTo>
                  <a:lnTo>
                    <a:pt x="40" y="2"/>
                  </a:lnTo>
                  <a:lnTo>
                    <a:pt x="41" y="3"/>
                  </a:lnTo>
                  <a:lnTo>
                    <a:pt x="37" y="7"/>
                  </a:lnTo>
                  <a:lnTo>
                    <a:pt x="31" y="7"/>
                  </a:lnTo>
                  <a:lnTo>
                    <a:pt x="32" y="9"/>
                  </a:lnTo>
                  <a:lnTo>
                    <a:pt x="34" y="16"/>
                  </a:lnTo>
                  <a:lnTo>
                    <a:pt x="33" y="20"/>
                  </a:lnTo>
                  <a:lnTo>
                    <a:pt x="32" y="24"/>
                  </a:lnTo>
                  <a:lnTo>
                    <a:pt x="30" y="27"/>
                  </a:lnTo>
                  <a:lnTo>
                    <a:pt x="28" y="29"/>
                  </a:lnTo>
                  <a:lnTo>
                    <a:pt x="24" y="30"/>
                  </a:lnTo>
                  <a:lnTo>
                    <a:pt x="21" y="32"/>
                  </a:lnTo>
                  <a:lnTo>
                    <a:pt x="18" y="32"/>
                  </a:lnTo>
                  <a:lnTo>
                    <a:pt x="17" y="31"/>
                  </a:lnTo>
                  <a:lnTo>
                    <a:pt x="14" y="31"/>
                  </a:lnTo>
                  <a:lnTo>
                    <a:pt x="13" y="32"/>
                  </a:lnTo>
                  <a:lnTo>
                    <a:pt x="11" y="34"/>
                  </a:lnTo>
                  <a:lnTo>
                    <a:pt x="10" y="35"/>
                  </a:lnTo>
                  <a:lnTo>
                    <a:pt x="10" y="38"/>
                  </a:lnTo>
                  <a:lnTo>
                    <a:pt x="11" y="39"/>
                  </a:lnTo>
                  <a:lnTo>
                    <a:pt x="13" y="40"/>
                  </a:lnTo>
                  <a:lnTo>
                    <a:pt x="31" y="40"/>
                  </a:lnTo>
                  <a:lnTo>
                    <a:pt x="33" y="41"/>
                  </a:lnTo>
                  <a:lnTo>
                    <a:pt x="37" y="42"/>
                  </a:lnTo>
                  <a:lnTo>
                    <a:pt x="38" y="45"/>
                  </a:lnTo>
                  <a:lnTo>
                    <a:pt x="40" y="48"/>
                  </a:lnTo>
                  <a:lnTo>
                    <a:pt x="40" y="51"/>
                  </a:lnTo>
                  <a:lnTo>
                    <a:pt x="37" y="61"/>
                  </a:lnTo>
                  <a:lnTo>
                    <a:pt x="28" y="69"/>
                  </a:lnTo>
                  <a:lnTo>
                    <a:pt x="17" y="72"/>
                  </a:lnTo>
                  <a:lnTo>
                    <a:pt x="8" y="70"/>
                  </a:lnTo>
                  <a:lnTo>
                    <a:pt x="4" y="69"/>
                  </a:lnTo>
                  <a:lnTo>
                    <a:pt x="2" y="67"/>
                  </a:lnTo>
                  <a:lnTo>
                    <a:pt x="1" y="65"/>
                  </a:lnTo>
                  <a:lnTo>
                    <a:pt x="0" y="61"/>
                  </a:lnTo>
                  <a:lnTo>
                    <a:pt x="0" y="55"/>
                  </a:lnTo>
                  <a:lnTo>
                    <a:pt x="1" y="54"/>
                  </a:lnTo>
                  <a:lnTo>
                    <a:pt x="3" y="52"/>
                  </a:lnTo>
                  <a:lnTo>
                    <a:pt x="8" y="48"/>
                  </a:lnTo>
                  <a:lnTo>
                    <a:pt x="10" y="47"/>
                  </a:lnTo>
                  <a:lnTo>
                    <a:pt x="7" y="45"/>
                  </a:lnTo>
                  <a:lnTo>
                    <a:pt x="4" y="44"/>
                  </a:lnTo>
                  <a:lnTo>
                    <a:pt x="2" y="41"/>
                  </a:lnTo>
                  <a:lnTo>
                    <a:pt x="1" y="39"/>
                  </a:lnTo>
                  <a:lnTo>
                    <a:pt x="1" y="37"/>
                  </a:lnTo>
                  <a:lnTo>
                    <a:pt x="4" y="36"/>
                  </a:lnTo>
                  <a:lnTo>
                    <a:pt x="7" y="34"/>
                  </a:lnTo>
                  <a:lnTo>
                    <a:pt x="11" y="31"/>
                  </a:lnTo>
                  <a:lnTo>
                    <a:pt x="7" y="29"/>
                  </a:lnTo>
                  <a:lnTo>
                    <a:pt x="3" y="26"/>
                  </a:lnTo>
                  <a:lnTo>
                    <a:pt x="1" y="17"/>
                  </a:lnTo>
                  <a:lnTo>
                    <a:pt x="1" y="13"/>
                  </a:lnTo>
                  <a:lnTo>
                    <a:pt x="6" y="6"/>
                  </a:lnTo>
                  <a:lnTo>
                    <a:pt x="8" y="4"/>
                  </a:lnTo>
                  <a:lnTo>
                    <a:pt x="11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45" name="Freeform 97"/>
            <p:cNvSpPr>
              <a:spLocks noEditPoints="1"/>
            </p:cNvSpPr>
            <p:nvPr/>
          </p:nvSpPr>
          <p:spPr bwMode="auto">
            <a:xfrm>
              <a:off x="2749550" y="2355850"/>
              <a:ext cx="61913" cy="76200"/>
            </a:xfrm>
            <a:custGeom>
              <a:avLst/>
              <a:gdLst/>
              <a:ahLst/>
              <a:cxnLst>
                <a:cxn ang="0">
                  <a:pos x="23" y="21"/>
                </a:cxn>
                <a:cxn ang="0">
                  <a:pos x="21" y="23"/>
                </a:cxn>
                <a:cxn ang="0">
                  <a:pos x="18" y="24"/>
                </a:cxn>
                <a:cxn ang="0">
                  <a:pos x="16" y="26"/>
                </a:cxn>
                <a:cxn ang="0">
                  <a:pos x="14" y="27"/>
                </a:cxn>
                <a:cxn ang="0">
                  <a:pos x="10" y="28"/>
                </a:cxn>
                <a:cxn ang="0">
                  <a:pos x="8" y="35"/>
                </a:cxn>
                <a:cxn ang="0">
                  <a:pos x="11" y="41"/>
                </a:cxn>
                <a:cxn ang="0">
                  <a:pos x="14" y="42"/>
                </a:cxn>
                <a:cxn ang="0">
                  <a:pos x="15" y="42"/>
                </a:cxn>
                <a:cxn ang="0">
                  <a:pos x="18" y="41"/>
                </a:cxn>
                <a:cxn ang="0">
                  <a:pos x="20" y="40"/>
                </a:cxn>
                <a:cxn ang="0">
                  <a:pos x="23" y="38"/>
                </a:cxn>
                <a:cxn ang="0">
                  <a:pos x="23" y="21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3"/>
                </a:cxn>
                <a:cxn ang="0">
                  <a:pos x="29" y="5"/>
                </a:cxn>
                <a:cxn ang="0">
                  <a:pos x="30" y="7"/>
                </a:cxn>
                <a:cxn ang="0">
                  <a:pos x="31" y="10"/>
                </a:cxn>
                <a:cxn ang="0">
                  <a:pos x="31" y="40"/>
                </a:cxn>
                <a:cxn ang="0">
                  <a:pos x="33" y="42"/>
                </a:cxn>
                <a:cxn ang="0">
                  <a:pos x="38" y="40"/>
                </a:cxn>
                <a:cxn ang="0">
                  <a:pos x="39" y="44"/>
                </a:cxn>
                <a:cxn ang="0">
                  <a:pos x="29" y="48"/>
                </a:cxn>
                <a:cxn ang="0">
                  <a:pos x="25" y="46"/>
                </a:cxn>
                <a:cxn ang="0">
                  <a:pos x="25" y="44"/>
                </a:cxn>
                <a:cxn ang="0">
                  <a:pos x="23" y="41"/>
                </a:cxn>
                <a:cxn ang="0">
                  <a:pos x="21" y="44"/>
                </a:cxn>
                <a:cxn ang="0">
                  <a:pos x="18" y="45"/>
                </a:cxn>
                <a:cxn ang="0">
                  <a:pos x="16" y="47"/>
                </a:cxn>
                <a:cxn ang="0">
                  <a:pos x="14" y="48"/>
                </a:cxn>
                <a:cxn ang="0">
                  <a:pos x="12" y="48"/>
                </a:cxn>
                <a:cxn ang="0">
                  <a:pos x="8" y="47"/>
                </a:cxn>
                <a:cxn ang="0">
                  <a:pos x="5" y="46"/>
                </a:cxn>
                <a:cxn ang="0">
                  <a:pos x="2" y="42"/>
                </a:cxn>
                <a:cxn ang="0">
                  <a:pos x="0" y="36"/>
                </a:cxn>
                <a:cxn ang="0">
                  <a:pos x="0" y="32"/>
                </a:cxn>
                <a:cxn ang="0">
                  <a:pos x="5" y="28"/>
                </a:cxn>
                <a:cxn ang="0">
                  <a:pos x="11" y="24"/>
                </a:cxn>
                <a:cxn ang="0">
                  <a:pos x="16" y="21"/>
                </a:cxn>
                <a:cxn ang="0">
                  <a:pos x="20" y="20"/>
                </a:cxn>
                <a:cxn ang="0">
                  <a:pos x="23" y="18"/>
                </a:cxn>
                <a:cxn ang="0">
                  <a:pos x="23" y="15"/>
                </a:cxn>
                <a:cxn ang="0">
                  <a:pos x="22" y="10"/>
                </a:cxn>
                <a:cxn ang="0">
                  <a:pos x="21" y="7"/>
                </a:cxn>
                <a:cxn ang="0">
                  <a:pos x="19" y="6"/>
                </a:cxn>
                <a:cxn ang="0">
                  <a:pos x="16" y="5"/>
                </a:cxn>
                <a:cxn ang="0">
                  <a:pos x="12" y="5"/>
                </a:cxn>
                <a:cxn ang="0">
                  <a:pos x="11" y="7"/>
                </a:cxn>
                <a:cxn ang="0">
                  <a:pos x="9" y="8"/>
                </a:cxn>
                <a:cxn ang="0">
                  <a:pos x="8" y="11"/>
                </a:cxn>
                <a:cxn ang="0">
                  <a:pos x="8" y="14"/>
                </a:cxn>
                <a:cxn ang="0">
                  <a:pos x="6" y="16"/>
                </a:cxn>
                <a:cxn ang="0">
                  <a:pos x="4" y="15"/>
                </a:cxn>
                <a:cxn ang="0">
                  <a:pos x="2" y="15"/>
                </a:cxn>
                <a:cxn ang="0">
                  <a:pos x="1" y="14"/>
                </a:cxn>
                <a:cxn ang="0">
                  <a:pos x="1" y="10"/>
                </a:cxn>
                <a:cxn ang="0">
                  <a:pos x="5" y="7"/>
                </a:cxn>
                <a:cxn ang="0">
                  <a:pos x="7" y="6"/>
                </a:cxn>
                <a:cxn ang="0">
                  <a:pos x="10" y="4"/>
                </a:cxn>
                <a:cxn ang="0">
                  <a:pos x="15" y="2"/>
                </a:cxn>
                <a:cxn ang="0">
                  <a:pos x="19" y="0"/>
                </a:cxn>
              </a:cxnLst>
              <a:rect l="0" t="0" r="r" b="b"/>
              <a:pathLst>
                <a:path w="39" h="48">
                  <a:moveTo>
                    <a:pt x="23" y="21"/>
                  </a:moveTo>
                  <a:lnTo>
                    <a:pt x="21" y="23"/>
                  </a:lnTo>
                  <a:lnTo>
                    <a:pt x="18" y="24"/>
                  </a:lnTo>
                  <a:lnTo>
                    <a:pt x="16" y="26"/>
                  </a:lnTo>
                  <a:lnTo>
                    <a:pt x="14" y="27"/>
                  </a:lnTo>
                  <a:lnTo>
                    <a:pt x="10" y="28"/>
                  </a:lnTo>
                  <a:lnTo>
                    <a:pt x="8" y="35"/>
                  </a:lnTo>
                  <a:lnTo>
                    <a:pt x="11" y="41"/>
                  </a:lnTo>
                  <a:lnTo>
                    <a:pt x="14" y="42"/>
                  </a:lnTo>
                  <a:lnTo>
                    <a:pt x="15" y="42"/>
                  </a:lnTo>
                  <a:lnTo>
                    <a:pt x="18" y="41"/>
                  </a:lnTo>
                  <a:lnTo>
                    <a:pt x="20" y="40"/>
                  </a:lnTo>
                  <a:lnTo>
                    <a:pt x="23" y="38"/>
                  </a:lnTo>
                  <a:lnTo>
                    <a:pt x="23" y="21"/>
                  </a:lnTo>
                  <a:close/>
                  <a:moveTo>
                    <a:pt x="19" y="0"/>
                  </a:moveTo>
                  <a:lnTo>
                    <a:pt x="22" y="0"/>
                  </a:lnTo>
                  <a:lnTo>
                    <a:pt x="27" y="3"/>
                  </a:lnTo>
                  <a:lnTo>
                    <a:pt x="29" y="5"/>
                  </a:lnTo>
                  <a:lnTo>
                    <a:pt x="30" y="7"/>
                  </a:lnTo>
                  <a:lnTo>
                    <a:pt x="31" y="10"/>
                  </a:lnTo>
                  <a:lnTo>
                    <a:pt x="31" y="40"/>
                  </a:lnTo>
                  <a:lnTo>
                    <a:pt x="33" y="42"/>
                  </a:lnTo>
                  <a:lnTo>
                    <a:pt x="38" y="40"/>
                  </a:lnTo>
                  <a:lnTo>
                    <a:pt x="39" y="44"/>
                  </a:lnTo>
                  <a:lnTo>
                    <a:pt x="29" y="48"/>
                  </a:lnTo>
                  <a:lnTo>
                    <a:pt x="25" y="46"/>
                  </a:lnTo>
                  <a:lnTo>
                    <a:pt x="25" y="44"/>
                  </a:lnTo>
                  <a:lnTo>
                    <a:pt x="23" y="41"/>
                  </a:lnTo>
                  <a:lnTo>
                    <a:pt x="21" y="44"/>
                  </a:lnTo>
                  <a:lnTo>
                    <a:pt x="18" y="45"/>
                  </a:lnTo>
                  <a:lnTo>
                    <a:pt x="16" y="47"/>
                  </a:lnTo>
                  <a:lnTo>
                    <a:pt x="14" y="48"/>
                  </a:lnTo>
                  <a:lnTo>
                    <a:pt x="12" y="48"/>
                  </a:lnTo>
                  <a:lnTo>
                    <a:pt x="8" y="47"/>
                  </a:lnTo>
                  <a:lnTo>
                    <a:pt x="5" y="46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5" y="28"/>
                  </a:lnTo>
                  <a:lnTo>
                    <a:pt x="11" y="24"/>
                  </a:lnTo>
                  <a:lnTo>
                    <a:pt x="16" y="21"/>
                  </a:lnTo>
                  <a:lnTo>
                    <a:pt x="20" y="20"/>
                  </a:lnTo>
                  <a:lnTo>
                    <a:pt x="23" y="18"/>
                  </a:lnTo>
                  <a:lnTo>
                    <a:pt x="23" y="15"/>
                  </a:lnTo>
                  <a:lnTo>
                    <a:pt x="22" y="10"/>
                  </a:lnTo>
                  <a:lnTo>
                    <a:pt x="21" y="7"/>
                  </a:lnTo>
                  <a:lnTo>
                    <a:pt x="19" y="6"/>
                  </a:lnTo>
                  <a:lnTo>
                    <a:pt x="16" y="5"/>
                  </a:lnTo>
                  <a:lnTo>
                    <a:pt x="12" y="5"/>
                  </a:lnTo>
                  <a:lnTo>
                    <a:pt x="11" y="7"/>
                  </a:lnTo>
                  <a:lnTo>
                    <a:pt x="9" y="8"/>
                  </a:lnTo>
                  <a:lnTo>
                    <a:pt x="8" y="11"/>
                  </a:lnTo>
                  <a:lnTo>
                    <a:pt x="8" y="14"/>
                  </a:lnTo>
                  <a:lnTo>
                    <a:pt x="6" y="16"/>
                  </a:lnTo>
                  <a:lnTo>
                    <a:pt x="4" y="15"/>
                  </a:lnTo>
                  <a:lnTo>
                    <a:pt x="2" y="15"/>
                  </a:lnTo>
                  <a:lnTo>
                    <a:pt x="1" y="14"/>
                  </a:lnTo>
                  <a:lnTo>
                    <a:pt x="1" y="10"/>
                  </a:lnTo>
                  <a:lnTo>
                    <a:pt x="5" y="7"/>
                  </a:lnTo>
                  <a:lnTo>
                    <a:pt x="7" y="6"/>
                  </a:lnTo>
                  <a:lnTo>
                    <a:pt x="10" y="4"/>
                  </a:lnTo>
                  <a:lnTo>
                    <a:pt x="15" y="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46" name="Freeform 98"/>
            <p:cNvSpPr>
              <a:spLocks noEditPoints="1"/>
            </p:cNvSpPr>
            <p:nvPr/>
          </p:nvSpPr>
          <p:spPr bwMode="auto">
            <a:xfrm>
              <a:off x="2814638" y="2354263"/>
              <a:ext cx="71438" cy="114300"/>
            </a:xfrm>
            <a:custGeom>
              <a:avLst/>
              <a:gdLst/>
              <a:ahLst/>
              <a:cxnLst>
                <a:cxn ang="0">
                  <a:pos x="23" y="7"/>
                </a:cxn>
                <a:cxn ang="0">
                  <a:pos x="21" y="8"/>
                </a:cxn>
                <a:cxn ang="0">
                  <a:pos x="18" y="9"/>
                </a:cxn>
                <a:cxn ang="0">
                  <a:pos x="15" y="11"/>
                </a:cxn>
                <a:cxn ang="0">
                  <a:pos x="15" y="40"/>
                </a:cxn>
                <a:cxn ang="0">
                  <a:pos x="17" y="42"/>
                </a:cxn>
                <a:cxn ang="0">
                  <a:pos x="20" y="43"/>
                </a:cxn>
                <a:cxn ang="0">
                  <a:pos x="24" y="45"/>
                </a:cxn>
                <a:cxn ang="0">
                  <a:pos x="29" y="43"/>
                </a:cxn>
                <a:cxn ang="0">
                  <a:pos x="33" y="40"/>
                </a:cxn>
                <a:cxn ang="0">
                  <a:pos x="37" y="35"/>
                </a:cxn>
                <a:cxn ang="0">
                  <a:pos x="38" y="26"/>
                </a:cxn>
                <a:cxn ang="0">
                  <a:pos x="36" y="16"/>
                </a:cxn>
                <a:cxn ang="0">
                  <a:pos x="31" y="9"/>
                </a:cxn>
                <a:cxn ang="0">
                  <a:pos x="23" y="7"/>
                </a:cxn>
                <a:cxn ang="0">
                  <a:pos x="15" y="0"/>
                </a:cxn>
                <a:cxn ang="0">
                  <a:pos x="15" y="8"/>
                </a:cxn>
                <a:cxn ang="0">
                  <a:pos x="26" y="1"/>
                </a:cxn>
                <a:cxn ang="0">
                  <a:pos x="29" y="1"/>
                </a:cxn>
                <a:cxn ang="0">
                  <a:pos x="37" y="3"/>
                </a:cxn>
                <a:cxn ang="0">
                  <a:pos x="41" y="8"/>
                </a:cxn>
                <a:cxn ang="0">
                  <a:pos x="44" y="14"/>
                </a:cxn>
                <a:cxn ang="0">
                  <a:pos x="45" y="20"/>
                </a:cxn>
                <a:cxn ang="0">
                  <a:pos x="43" y="31"/>
                </a:cxn>
                <a:cxn ang="0">
                  <a:pos x="39" y="40"/>
                </a:cxn>
                <a:cxn ang="0">
                  <a:pos x="31" y="46"/>
                </a:cxn>
                <a:cxn ang="0">
                  <a:pos x="21" y="49"/>
                </a:cxn>
                <a:cxn ang="0">
                  <a:pos x="17" y="48"/>
                </a:cxn>
                <a:cxn ang="0">
                  <a:pos x="15" y="47"/>
                </a:cxn>
                <a:cxn ang="0">
                  <a:pos x="15" y="66"/>
                </a:cxn>
                <a:cxn ang="0">
                  <a:pos x="16" y="68"/>
                </a:cxn>
                <a:cxn ang="0">
                  <a:pos x="17" y="69"/>
                </a:cxn>
                <a:cxn ang="0">
                  <a:pos x="19" y="69"/>
                </a:cxn>
                <a:cxn ang="0">
                  <a:pos x="23" y="70"/>
                </a:cxn>
                <a:cxn ang="0">
                  <a:pos x="23" y="72"/>
                </a:cxn>
                <a:cxn ang="0">
                  <a:pos x="0" y="72"/>
                </a:cxn>
                <a:cxn ang="0">
                  <a:pos x="0" y="70"/>
                </a:cxn>
                <a:cxn ang="0">
                  <a:pos x="3" y="69"/>
                </a:cxn>
                <a:cxn ang="0">
                  <a:pos x="6" y="69"/>
                </a:cxn>
                <a:cxn ang="0">
                  <a:pos x="7" y="68"/>
                </a:cxn>
                <a:cxn ang="0">
                  <a:pos x="7" y="9"/>
                </a:cxn>
                <a:cxn ang="0">
                  <a:pos x="6" y="8"/>
                </a:cxn>
                <a:cxn ang="0">
                  <a:pos x="3" y="7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10" y="3"/>
                </a:cxn>
                <a:cxn ang="0">
                  <a:pos x="15" y="0"/>
                </a:cxn>
              </a:cxnLst>
              <a:rect l="0" t="0" r="r" b="b"/>
              <a:pathLst>
                <a:path w="45" h="72">
                  <a:moveTo>
                    <a:pt x="23" y="7"/>
                  </a:moveTo>
                  <a:lnTo>
                    <a:pt x="21" y="8"/>
                  </a:lnTo>
                  <a:lnTo>
                    <a:pt x="18" y="9"/>
                  </a:lnTo>
                  <a:lnTo>
                    <a:pt x="15" y="11"/>
                  </a:lnTo>
                  <a:lnTo>
                    <a:pt x="15" y="40"/>
                  </a:lnTo>
                  <a:lnTo>
                    <a:pt x="17" y="42"/>
                  </a:lnTo>
                  <a:lnTo>
                    <a:pt x="20" y="43"/>
                  </a:lnTo>
                  <a:lnTo>
                    <a:pt x="24" y="45"/>
                  </a:lnTo>
                  <a:lnTo>
                    <a:pt x="29" y="43"/>
                  </a:lnTo>
                  <a:lnTo>
                    <a:pt x="33" y="40"/>
                  </a:lnTo>
                  <a:lnTo>
                    <a:pt x="37" y="35"/>
                  </a:lnTo>
                  <a:lnTo>
                    <a:pt x="38" y="26"/>
                  </a:lnTo>
                  <a:lnTo>
                    <a:pt x="36" y="16"/>
                  </a:lnTo>
                  <a:lnTo>
                    <a:pt x="31" y="9"/>
                  </a:lnTo>
                  <a:lnTo>
                    <a:pt x="23" y="7"/>
                  </a:lnTo>
                  <a:close/>
                  <a:moveTo>
                    <a:pt x="15" y="0"/>
                  </a:moveTo>
                  <a:lnTo>
                    <a:pt x="15" y="8"/>
                  </a:lnTo>
                  <a:lnTo>
                    <a:pt x="26" y="1"/>
                  </a:lnTo>
                  <a:lnTo>
                    <a:pt x="29" y="1"/>
                  </a:lnTo>
                  <a:lnTo>
                    <a:pt x="37" y="3"/>
                  </a:lnTo>
                  <a:lnTo>
                    <a:pt x="41" y="8"/>
                  </a:lnTo>
                  <a:lnTo>
                    <a:pt x="44" y="14"/>
                  </a:lnTo>
                  <a:lnTo>
                    <a:pt x="45" y="20"/>
                  </a:lnTo>
                  <a:lnTo>
                    <a:pt x="43" y="31"/>
                  </a:lnTo>
                  <a:lnTo>
                    <a:pt x="39" y="40"/>
                  </a:lnTo>
                  <a:lnTo>
                    <a:pt x="31" y="46"/>
                  </a:lnTo>
                  <a:lnTo>
                    <a:pt x="21" y="49"/>
                  </a:lnTo>
                  <a:lnTo>
                    <a:pt x="17" y="48"/>
                  </a:lnTo>
                  <a:lnTo>
                    <a:pt x="15" y="47"/>
                  </a:lnTo>
                  <a:lnTo>
                    <a:pt x="15" y="66"/>
                  </a:lnTo>
                  <a:lnTo>
                    <a:pt x="16" y="68"/>
                  </a:lnTo>
                  <a:lnTo>
                    <a:pt x="17" y="69"/>
                  </a:lnTo>
                  <a:lnTo>
                    <a:pt x="19" y="69"/>
                  </a:lnTo>
                  <a:lnTo>
                    <a:pt x="23" y="70"/>
                  </a:lnTo>
                  <a:lnTo>
                    <a:pt x="23" y="72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3" y="69"/>
                  </a:lnTo>
                  <a:lnTo>
                    <a:pt x="6" y="69"/>
                  </a:lnTo>
                  <a:lnTo>
                    <a:pt x="7" y="68"/>
                  </a:lnTo>
                  <a:lnTo>
                    <a:pt x="7" y="9"/>
                  </a:lnTo>
                  <a:lnTo>
                    <a:pt x="6" y="8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5" y="4"/>
                  </a:lnTo>
                  <a:lnTo>
                    <a:pt x="10" y="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47" name="Freeform 99"/>
            <p:cNvSpPr>
              <a:spLocks noEditPoints="1"/>
            </p:cNvSpPr>
            <p:nvPr/>
          </p:nvSpPr>
          <p:spPr bwMode="auto">
            <a:xfrm>
              <a:off x="2898775" y="2355850"/>
              <a:ext cx="68263" cy="76200"/>
            </a:xfrm>
            <a:custGeom>
              <a:avLst/>
              <a:gdLst/>
              <a:ahLst/>
              <a:cxnLst>
                <a:cxn ang="0">
                  <a:pos x="21" y="4"/>
                </a:cxn>
                <a:cxn ang="0">
                  <a:pos x="15" y="6"/>
                </a:cxn>
                <a:cxn ang="0">
                  <a:pos x="10" y="11"/>
                </a:cxn>
                <a:cxn ang="0">
                  <a:pos x="9" y="21"/>
                </a:cxn>
                <a:cxn ang="0">
                  <a:pos x="10" y="31"/>
                </a:cxn>
                <a:cxn ang="0">
                  <a:pos x="13" y="38"/>
                </a:cxn>
                <a:cxn ang="0">
                  <a:pos x="18" y="44"/>
                </a:cxn>
                <a:cxn ang="0">
                  <a:pos x="23" y="45"/>
                </a:cxn>
                <a:cxn ang="0">
                  <a:pos x="28" y="44"/>
                </a:cxn>
                <a:cxn ang="0">
                  <a:pos x="31" y="40"/>
                </a:cxn>
                <a:cxn ang="0">
                  <a:pos x="33" y="35"/>
                </a:cxn>
                <a:cxn ang="0">
                  <a:pos x="34" y="26"/>
                </a:cxn>
                <a:cxn ang="0">
                  <a:pos x="33" y="17"/>
                </a:cxn>
                <a:cxn ang="0">
                  <a:pos x="31" y="10"/>
                </a:cxn>
                <a:cxn ang="0">
                  <a:pos x="27" y="6"/>
                </a:cxn>
                <a:cxn ang="0">
                  <a:pos x="21" y="4"/>
                </a:cxn>
                <a:cxn ang="0">
                  <a:pos x="22" y="0"/>
                </a:cxn>
                <a:cxn ang="0">
                  <a:pos x="30" y="3"/>
                </a:cxn>
                <a:cxn ang="0">
                  <a:pos x="37" y="7"/>
                </a:cxn>
                <a:cxn ang="0">
                  <a:pos x="41" y="15"/>
                </a:cxn>
                <a:cxn ang="0">
                  <a:pos x="43" y="24"/>
                </a:cxn>
                <a:cxn ang="0">
                  <a:pos x="41" y="35"/>
                </a:cxn>
                <a:cxn ang="0">
                  <a:pos x="37" y="42"/>
                </a:cxn>
                <a:cxn ang="0">
                  <a:pos x="30" y="47"/>
                </a:cxn>
                <a:cxn ang="0">
                  <a:pos x="22" y="48"/>
                </a:cxn>
                <a:cxn ang="0">
                  <a:pos x="12" y="46"/>
                </a:cxn>
                <a:cxn ang="0">
                  <a:pos x="6" y="41"/>
                </a:cxn>
                <a:cxn ang="0">
                  <a:pos x="1" y="34"/>
                </a:cxn>
                <a:cxn ang="0">
                  <a:pos x="0" y="26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5" y="2"/>
                </a:cxn>
                <a:cxn ang="0">
                  <a:pos x="22" y="0"/>
                </a:cxn>
              </a:cxnLst>
              <a:rect l="0" t="0" r="r" b="b"/>
              <a:pathLst>
                <a:path w="43" h="48">
                  <a:moveTo>
                    <a:pt x="21" y="4"/>
                  </a:moveTo>
                  <a:lnTo>
                    <a:pt x="15" y="6"/>
                  </a:lnTo>
                  <a:lnTo>
                    <a:pt x="10" y="11"/>
                  </a:lnTo>
                  <a:lnTo>
                    <a:pt x="9" y="21"/>
                  </a:lnTo>
                  <a:lnTo>
                    <a:pt x="10" y="31"/>
                  </a:lnTo>
                  <a:lnTo>
                    <a:pt x="13" y="38"/>
                  </a:lnTo>
                  <a:lnTo>
                    <a:pt x="18" y="44"/>
                  </a:lnTo>
                  <a:lnTo>
                    <a:pt x="23" y="45"/>
                  </a:lnTo>
                  <a:lnTo>
                    <a:pt x="28" y="44"/>
                  </a:lnTo>
                  <a:lnTo>
                    <a:pt x="31" y="40"/>
                  </a:lnTo>
                  <a:lnTo>
                    <a:pt x="33" y="35"/>
                  </a:lnTo>
                  <a:lnTo>
                    <a:pt x="34" y="26"/>
                  </a:lnTo>
                  <a:lnTo>
                    <a:pt x="33" y="17"/>
                  </a:lnTo>
                  <a:lnTo>
                    <a:pt x="31" y="10"/>
                  </a:lnTo>
                  <a:lnTo>
                    <a:pt x="27" y="6"/>
                  </a:lnTo>
                  <a:lnTo>
                    <a:pt x="21" y="4"/>
                  </a:lnTo>
                  <a:close/>
                  <a:moveTo>
                    <a:pt x="22" y="0"/>
                  </a:moveTo>
                  <a:lnTo>
                    <a:pt x="30" y="3"/>
                  </a:lnTo>
                  <a:lnTo>
                    <a:pt x="37" y="7"/>
                  </a:lnTo>
                  <a:lnTo>
                    <a:pt x="41" y="15"/>
                  </a:lnTo>
                  <a:lnTo>
                    <a:pt x="43" y="24"/>
                  </a:lnTo>
                  <a:lnTo>
                    <a:pt x="41" y="35"/>
                  </a:lnTo>
                  <a:lnTo>
                    <a:pt x="37" y="42"/>
                  </a:lnTo>
                  <a:lnTo>
                    <a:pt x="30" y="47"/>
                  </a:lnTo>
                  <a:lnTo>
                    <a:pt x="22" y="48"/>
                  </a:lnTo>
                  <a:lnTo>
                    <a:pt x="12" y="46"/>
                  </a:lnTo>
                  <a:lnTo>
                    <a:pt x="6" y="41"/>
                  </a:lnTo>
                  <a:lnTo>
                    <a:pt x="1" y="34"/>
                  </a:lnTo>
                  <a:lnTo>
                    <a:pt x="0" y="26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5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48" name="Freeform 100"/>
            <p:cNvSpPr>
              <a:spLocks/>
            </p:cNvSpPr>
            <p:nvPr/>
          </p:nvSpPr>
          <p:spPr bwMode="auto">
            <a:xfrm>
              <a:off x="2978150" y="2355850"/>
              <a:ext cx="50800" cy="7461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10"/>
                </a:cxn>
                <a:cxn ang="0">
                  <a:pos x="19" y="6"/>
                </a:cxn>
                <a:cxn ang="0">
                  <a:pos x="21" y="3"/>
                </a:cxn>
                <a:cxn ang="0">
                  <a:pos x="23" y="2"/>
                </a:cxn>
                <a:cxn ang="0">
                  <a:pos x="26" y="0"/>
                </a:cxn>
                <a:cxn ang="0">
                  <a:pos x="29" y="0"/>
                </a:cxn>
                <a:cxn ang="0">
                  <a:pos x="30" y="2"/>
                </a:cxn>
                <a:cxn ang="0">
                  <a:pos x="31" y="4"/>
                </a:cxn>
                <a:cxn ang="0">
                  <a:pos x="32" y="5"/>
                </a:cxn>
                <a:cxn ang="0">
                  <a:pos x="30" y="9"/>
                </a:cxn>
                <a:cxn ang="0">
                  <a:pos x="29" y="10"/>
                </a:cxn>
                <a:cxn ang="0">
                  <a:pos x="26" y="10"/>
                </a:cxn>
                <a:cxn ang="0">
                  <a:pos x="24" y="9"/>
                </a:cxn>
                <a:cxn ang="0">
                  <a:pos x="23" y="8"/>
                </a:cxn>
                <a:cxn ang="0">
                  <a:pos x="20" y="8"/>
                </a:cxn>
                <a:cxn ang="0">
                  <a:pos x="19" y="9"/>
                </a:cxn>
                <a:cxn ang="0">
                  <a:pos x="14" y="16"/>
                </a:cxn>
                <a:cxn ang="0">
                  <a:pos x="14" y="40"/>
                </a:cxn>
                <a:cxn ang="0">
                  <a:pos x="15" y="42"/>
                </a:cxn>
                <a:cxn ang="0">
                  <a:pos x="17" y="44"/>
                </a:cxn>
                <a:cxn ang="0">
                  <a:pos x="19" y="45"/>
                </a:cxn>
                <a:cxn ang="0">
                  <a:pos x="22" y="45"/>
                </a:cxn>
                <a:cxn ang="0">
                  <a:pos x="22" y="47"/>
                </a:cxn>
                <a:cxn ang="0">
                  <a:pos x="0" y="47"/>
                </a:cxn>
                <a:cxn ang="0">
                  <a:pos x="0" y="45"/>
                </a:cxn>
                <a:cxn ang="0">
                  <a:pos x="4" y="44"/>
                </a:cxn>
                <a:cxn ang="0">
                  <a:pos x="5" y="44"/>
                </a:cxn>
                <a:cxn ang="0">
                  <a:pos x="7" y="41"/>
                </a:cxn>
                <a:cxn ang="0">
                  <a:pos x="7" y="8"/>
                </a:cxn>
                <a:cxn ang="0">
                  <a:pos x="5" y="7"/>
                </a:cxn>
                <a:cxn ang="0">
                  <a:pos x="3" y="7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8" y="3"/>
                </a:cxn>
                <a:cxn ang="0">
                  <a:pos x="14" y="0"/>
                </a:cxn>
              </a:cxnLst>
              <a:rect l="0" t="0" r="r" b="b"/>
              <a:pathLst>
                <a:path w="32" h="47">
                  <a:moveTo>
                    <a:pt x="14" y="0"/>
                  </a:moveTo>
                  <a:lnTo>
                    <a:pt x="14" y="10"/>
                  </a:lnTo>
                  <a:lnTo>
                    <a:pt x="19" y="6"/>
                  </a:lnTo>
                  <a:lnTo>
                    <a:pt x="21" y="3"/>
                  </a:lnTo>
                  <a:lnTo>
                    <a:pt x="23" y="2"/>
                  </a:lnTo>
                  <a:lnTo>
                    <a:pt x="26" y="0"/>
                  </a:lnTo>
                  <a:lnTo>
                    <a:pt x="29" y="0"/>
                  </a:lnTo>
                  <a:lnTo>
                    <a:pt x="30" y="2"/>
                  </a:lnTo>
                  <a:lnTo>
                    <a:pt x="31" y="4"/>
                  </a:lnTo>
                  <a:lnTo>
                    <a:pt x="32" y="5"/>
                  </a:lnTo>
                  <a:lnTo>
                    <a:pt x="30" y="9"/>
                  </a:lnTo>
                  <a:lnTo>
                    <a:pt x="29" y="10"/>
                  </a:lnTo>
                  <a:lnTo>
                    <a:pt x="26" y="10"/>
                  </a:lnTo>
                  <a:lnTo>
                    <a:pt x="24" y="9"/>
                  </a:lnTo>
                  <a:lnTo>
                    <a:pt x="23" y="8"/>
                  </a:lnTo>
                  <a:lnTo>
                    <a:pt x="20" y="8"/>
                  </a:lnTo>
                  <a:lnTo>
                    <a:pt x="19" y="9"/>
                  </a:lnTo>
                  <a:lnTo>
                    <a:pt x="14" y="16"/>
                  </a:lnTo>
                  <a:lnTo>
                    <a:pt x="14" y="40"/>
                  </a:lnTo>
                  <a:lnTo>
                    <a:pt x="15" y="42"/>
                  </a:lnTo>
                  <a:lnTo>
                    <a:pt x="17" y="44"/>
                  </a:lnTo>
                  <a:lnTo>
                    <a:pt x="19" y="45"/>
                  </a:lnTo>
                  <a:lnTo>
                    <a:pt x="22" y="45"/>
                  </a:lnTo>
                  <a:lnTo>
                    <a:pt x="22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4" y="44"/>
                  </a:lnTo>
                  <a:lnTo>
                    <a:pt x="5" y="44"/>
                  </a:lnTo>
                  <a:lnTo>
                    <a:pt x="7" y="41"/>
                  </a:lnTo>
                  <a:lnTo>
                    <a:pt x="7" y="8"/>
                  </a:lnTo>
                  <a:lnTo>
                    <a:pt x="5" y="7"/>
                  </a:lnTo>
                  <a:lnTo>
                    <a:pt x="3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8" y="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49" name="Freeform 101"/>
            <p:cNvSpPr>
              <a:spLocks noEditPoints="1"/>
            </p:cNvSpPr>
            <p:nvPr/>
          </p:nvSpPr>
          <p:spPr bwMode="auto">
            <a:xfrm>
              <a:off x="3035300" y="2355850"/>
              <a:ext cx="57150" cy="76200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6" y="5"/>
                </a:cxn>
                <a:cxn ang="0">
                  <a:pos x="14" y="6"/>
                </a:cxn>
                <a:cxn ang="0">
                  <a:pos x="9" y="13"/>
                </a:cxn>
                <a:cxn ang="0">
                  <a:pos x="8" y="17"/>
                </a:cxn>
                <a:cxn ang="0">
                  <a:pos x="26" y="16"/>
                </a:cxn>
                <a:cxn ang="0">
                  <a:pos x="27" y="16"/>
                </a:cxn>
                <a:cxn ang="0">
                  <a:pos x="27" y="10"/>
                </a:cxn>
                <a:cxn ang="0">
                  <a:pos x="25" y="6"/>
                </a:cxn>
                <a:cxn ang="0">
                  <a:pos x="23" y="5"/>
                </a:cxn>
                <a:cxn ang="0">
                  <a:pos x="19" y="4"/>
                </a:cxn>
                <a:cxn ang="0">
                  <a:pos x="21" y="0"/>
                </a:cxn>
                <a:cxn ang="0">
                  <a:pos x="26" y="2"/>
                </a:cxn>
                <a:cxn ang="0">
                  <a:pos x="30" y="4"/>
                </a:cxn>
                <a:cxn ang="0">
                  <a:pos x="35" y="10"/>
                </a:cxn>
                <a:cxn ang="0">
                  <a:pos x="36" y="15"/>
                </a:cxn>
                <a:cxn ang="0">
                  <a:pos x="36" y="17"/>
                </a:cxn>
                <a:cxn ang="0">
                  <a:pos x="34" y="19"/>
                </a:cxn>
                <a:cxn ang="0">
                  <a:pos x="29" y="19"/>
                </a:cxn>
                <a:cxn ang="0">
                  <a:pos x="20" y="20"/>
                </a:cxn>
                <a:cxn ang="0">
                  <a:pos x="8" y="20"/>
                </a:cxn>
                <a:cxn ang="0">
                  <a:pos x="9" y="30"/>
                </a:cxn>
                <a:cxn ang="0">
                  <a:pos x="14" y="37"/>
                </a:cxn>
                <a:cxn ang="0">
                  <a:pos x="18" y="40"/>
                </a:cxn>
                <a:cxn ang="0">
                  <a:pos x="24" y="41"/>
                </a:cxn>
                <a:cxn ang="0">
                  <a:pos x="27" y="41"/>
                </a:cxn>
                <a:cxn ang="0">
                  <a:pos x="34" y="37"/>
                </a:cxn>
                <a:cxn ang="0">
                  <a:pos x="36" y="38"/>
                </a:cxn>
                <a:cxn ang="0">
                  <a:pos x="32" y="42"/>
                </a:cxn>
                <a:cxn ang="0">
                  <a:pos x="26" y="47"/>
                </a:cxn>
                <a:cxn ang="0">
                  <a:pos x="23" y="48"/>
                </a:cxn>
                <a:cxn ang="0">
                  <a:pos x="20" y="48"/>
                </a:cxn>
                <a:cxn ang="0">
                  <a:pos x="13" y="47"/>
                </a:cxn>
                <a:cxn ang="0">
                  <a:pos x="6" y="41"/>
                </a:cxn>
                <a:cxn ang="0">
                  <a:pos x="2" y="35"/>
                </a:cxn>
                <a:cxn ang="0">
                  <a:pos x="0" y="26"/>
                </a:cxn>
                <a:cxn ang="0">
                  <a:pos x="3" y="16"/>
                </a:cxn>
                <a:cxn ang="0">
                  <a:pos x="7" y="8"/>
                </a:cxn>
                <a:cxn ang="0">
                  <a:pos x="14" y="3"/>
                </a:cxn>
                <a:cxn ang="0">
                  <a:pos x="21" y="0"/>
                </a:cxn>
              </a:cxnLst>
              <a:rect l="0" t="0" r="r" b="b"/>
              <a:pathLst>
                <a:path w="36" h="48">
                  <a:moveTo>
                    <a:pt x="19" y="4"/>
                  </a:moveTo>
                  <a:lnTo>
                    <a:pt x="16" y="5"/>
                  </a:lnTo>
                  <a:lnTo>
                    <a:pt x="14" y="6"/>
                  </a:lnTo>
                  <a:lnTo>
                    <a:pt x="9" y="13"/>
                  </a:lnTo>
                  <a:lnTo>
                    <a:pt x="8" y="17"/>
                  </a:lnTo>
                  <a:lnTo>
                    <a:pt x="26" y="16"/>
                  </a:lnTo>
                  <a:lnTo>
                    <a:pt x="27" y="16"/>
                  </a:lnTo>
                  <a:lnTo>
                    <a:pt x="27" y="10"/>
                  </a:lnTo>
                  <a:lnTo>
                    <a:pt x="25" y="6"/>
                  </a:lnTo>
                  <a:lnTo>
                    <a:pt x="23" y="5"/>
                  </a:lnTo>
                  <a:lnTo>
                    <a:pt x="19" y="4"/>
                  </a:lnTo>
                  <a:close/>
                  <a:moveTo>
                    <a:pt x="21" y="0"/>
                  </a:moveTo>
                  <a:lnTo>
                    <a:pt x="26" y="2"/>
                  </a:lnTo>
                  <a:lnTo>
                    <a:pt x="30" y="4"/>
                  </a:lnTo>
                  <a:lnTo>
                    <a:pt x="35" y="10"/>
                  </a:lnTo>
                  <a:lnTo>
                    <a:pt x="36" y="15"/>
                  </a:lnTo>
                  <a:lnTo>
                    <a:pt x="36" y="17"/>
                  </a:lnTo>
                  <a:lnTo>
                    <a:pt x="34" y="19"/>
                  </a:lnTo>
                  <a:lnTo>
                    <a:pt x="29" y="19"/>
                  </a:lnTo>
                  <a:lnTo>
                    <a:pt x="20" y="20"/>
                  </a:lnTo>
                  <a:lnTo>
                    <a:pt x="8" y="20"/>
                  </a:lnTo>
                  <a:lnTo>
                    <a:pt x="9" y="30"/>
                  </a:lnTo>
                  <a:lnTo>
                    <a:pt x="14" y="37"/>
                  </a:lnTo>
                  <a:lnTo>
                    <a:pt x="18" y="40"/>
                  </a:lnTo>
                  <a:lnTo>
                    <a:pt x="24" y="41"/>
                  </a:lnTo>
                  <a:lnTo>
                    <a:pt x="27" y="41"/>
                  </a:lnTo>
                  <a:lnTo>
                    <a:pt x="34" y="37"/>
                  </a:lnTo>
                  <a:lnTo>
                    <a:pt x="36" y="38"/>
                  </a:lnTo>
                  <a:lnTo>
                    <a:pt x="32" y="42"/>
                  </a:lnTo>
                  <a:lnTo>
                    <a:pt x="26" y="47"/>
                  </a:lnTo>
                  <a:lnTo>
                    <a:pt x="23" y="48"/>
                  </a:lnTo>
                  <a:lnTo>
                    <a:pt x="20" y="48"/>
                  </a:lnTo>
                  <a:lnTo>
                    <a:pt x="13" y="47"/>
                  </a:lnTo>
                  <a:lnTo>
                    <a:pt x="6" y="41"/>
                  </a:lnTo>
                  <a:lnTo>
                    <a:pt x="2" y="35"/>
                  </a:lnTo>
                  <a:lnTo>
                    <a:pt x="0" y="26"/>
                  </a:lnTo>
                  <a:lnTo>
                    <a:pt x="3" y="16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356" name="Group 355"/>
          <p:cNvGrpSpPr/>
          <p:nvPr/>
        </p:nvGrpSpPr>
        <p:grpSpPr>
          <a:xfrm>
            <a:off x="2640013" y="2522538"/>
            <a:ext cx="452437" cy="114300"/>
            <a:chOff x="2640013" y="2522538"/>
            <a:chExt cx="452437" cy="114300"/>
          </a:xfrm>
        </p:grpSpPr>
        <p:sp>
          <p:nvSpPr>
            <p:cNvPr id="2150" name="Freeform 102"/>
            <p:cNvSpPr>
              <a:spLocks/>
            </p:cNvSpPr>
            <p:nvPr/>
          </p:nvSpPr>
          <p:spPr bwMode="auto">
            <a:xfrm>
              <a:off x="2640013" y="2522538"/>
              <a:ext cx="85725" cy="11271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2" y="0"/>
                </a:cxn>
                <a:cxn ang="0">
                  <a:pos x="5" y="4"/>
                </a:cxn>
                <a:cxn ang="0">
                  <a:pos x="47" y="4"/>
                </a:cxn>
                <a:cxn ang="0">
                  <a:pos x="49" y="3"/>
                </a:cxn>
                <a:cxn ang="0">
                  <a:pos x="50" y="3"/>
                </a:cxn>
                <a:cxn ang="0">
                  <a:pos x="52" y="0"/>
                </a:cxn>
                <a:cxn ang="0">
                  <a:pos x="53" y="0"/>
                </a:cxn>
                <a:cxn ang="0">
                  <a:pos x="54" y="9"/>
                </a:cxn>
                <a:cxn ang="0">
                  <a:pos x="54" y="19"/>
                </a:cxn>
                <a:cxn ang="0">
                  <a:pos x="52" y="19"/>
                </a:cxn>
                <a:cxn ang="0">
                  <a:pos x="50" y="15"/>
                </a:cxn>
                <a:cxn ang="0">
                  <a:pos x="49" y="12"/>
                </a:cxn>
                <a:cxn ang="0">
                  <a:pos x="48" y="9"/>
                </a:cxn>
                <a:cxn ang="0">
                  <a:pos x="47" y="8"/>
                </a:cxn>
                <a:cxn ang="0">
                  <a:pos x="45" y="7"/>
                </a:cxn>
                <a:cxn ang="0">
                  <a:pos x="31" y="7"/>
                </a:cxn>
                <a:cxn ang="0">
                  <a:pos x="31" y="56"/>
                </a:cxn>
                <a:cxn ang="0">
                  <a:pos x="32" y="61"/>
                </a:cxn>
                <a:cxn ang="0">
                  <a:pos x="32" y="65"/>
                </a:cxn>
                <a:cxn ang="0">
                  <a:pos x="33" y="67"/>
                </a:cxn>
                <a:cxn ang="0">
                  <a:pos x="37" y="69"/>
                </a:cxn>
                <a:cxn ang="0">
                  <a:pos x="42" y="69"/>
                </a:cxn>
                <a:cxn ang="0">
                  <a:pos x="42" y="71"/>
                </a:cxn>
                <a:cxn ang="0">
                  <a:pos x="13" y="71"/>
                </a:cxn>
                <a:cxn ang="0">
                  <a:pos x="13" y="69"/>
                </a:cxn>
                <a:cxn ang="0">
                  <a:pos x="17" y="68"/>
                </a:cxn>
                <a:cxn ang="0">
                  <a:pos x="20" y="68"/>
                </a:cxn>
                <a:cxn ang="0">
                  <a:pos x="22" y="67"/>
                </a:cxn>
                <a:cxn ang="0">
                  <a:pos x="23" y="65"/>
                </a:cxn>
                <a:cxn ang="0">
                  <a:pos x="23" y="7"/>
                </a:cxn>
                <a:cxn ang="0">
                  <a:pos x="11" y="7"/>
                </a:cxn>
                <a:cxn ang="0">
                  <a:pos x="6" y="9"/>
                </a:cxn>
                <a:cxn ang="0">
                  <a:pos x="5" y="10"/>
                </a:cxn>
                <a:cxn ang="0">
                  <a:pos x="3" y="15"/>
                </a:cxn>
                <a:cxn ang="0">
                  <a:pos x="2" y="19"/>
                </a:cxn>
                <a:cxn ang="0">
                  <a:pos x="0" y="19"/>
                </a:cxn>
                <a:cxn ang="0">
                  <a:pos x="1" y="9"/>
                </a:cxn>
                <a:cxn ang="0">
                  <a:pos x="1" y="0"/>
                </a:cxn>
              </a:cxnLst>
              <a:rect l="0" t="0" r="r" b="b"/>
              <a:pathLst>
                <a:path w="54" h="71">
                  <a:moveTo>
                    <a:pt x="1" y="0"/>
                  </a:moveTo>
                  <a:lnTo>
                    <a:pt x="2" y="0"/>
                  </a:lnTo>
                  <a:lnTo>
                    <a:pt x="5" y="4"/>
                  </a:lnTo>
                  <a:lnTo>
                    <a:pt x="47" y="4"/>
                  </a:lnTo>
                  <a:lnTo>
                    <a:pt x="49" y="3"/>
                  </a:lnTo>
                  <a:lnTo>
                    <a:pt x="50" y="3"/>
                  </a:lnTo>
                  <a:lnTo>
                    <a:pt x="52" y="0"/>
                  </a:lnTo>
                  <a:lnTo>
                    <a:pt x="53" y="0"/>
                  </a:lnTo>
                  <a:lnTo>
                    <a:pt x="54" y="9"/>
                  </a:lnTo>
                  <a:lnTo>
                    <a:pt x="54" y="19"/>
                  </a:lnTo>
                  <a:lnTo>
                    <a:pt x="52" y="19"/>
                  </a:lnTo>
                  <a:lnTo>
                    <a:pt x="50" y="15"/>
                  </a:lnTo>
                  <a:lnTo>
                    <a:pt x="49" y="12"/>
                  </a:lnTo>
                  <a:lnTo>
                    <a:pt x="48" y="9"/>
                  </a:lnTo>
                  <a:lnTo>
                    <a:pt x="47" y="8"/>
                  </a:lnTo>
                  <a:lnTo>
                    <a:pt x="45" y="7"/>
                  </a:lnTo>
                  <a:lnTo>
                    <a:pt x="31" y="7"/>
                  </a:lnTo>
                  <a:lnTo>
                    <a:pt x="31" y="56"/>
                  </a:lnTo>
                  <a:lnTo>
                    <a:pt x="32" y="61"/>
                  </a:lnTo>
                  <a:lnTo>
                    <a:pt x="32" y="65"/>
                  </a:lnTo>
                  <a:lnTo>
                    <a:pt x="33" y="67"/>
                  </a:lnTo>
                  <a:lnTo>
                    <a:pt x="37" y="69"/>
                  </a:lnTo>
                  <a:lnTo>
                    <a:pt x="42" y="69"/>
                  </a:lnTo>
                  <a:lnTo>
                    <a:pt x="42" y="71"/>
                  </a:lnTo>
                  <a:lnTo>
                    <a:pt x="13" y="71"/>
                  </a:lnTo>
                  <a:lnTo>
                    <a:pt x="13" y="69"/>
                  </a:lnTo>
                  <a:lnTo>
                    <a:pt x="17" y="68"/>
                  </a:lnTo>
                  <a:lnTo>
                    <a:pt x="20" y="68"/>
                  </a:lnTo>
                  <a:lnTo>
                    <a:pt x="22" y="67"/>
                  </a:lnTo>
                  <a:lnTo>
                    <a:pt x="23" y="65"/>
                  </a:lnTo>
                  <a:lnTo>
                    <a:pt x="23" y="7"/>
                  </a:lnTo>
                  <a:lnTo>
                    <a:pt x="11" y="7"/>
                  </a:lnTo>
                  <a:lnTo>
                    <a:pt x="6" y="9"/>
                  </a:lnTo>
                  <a:lnTo>
                    <a:pt x="5" y="10"/>
                  </a:lnTo>
                  <a:lnTo>
                    <a:pt x="3" y="15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1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51" name="Freeform 103"/>
            <p:cNvSpPr>
              <a:spLocks noEditPoints="1"/>
            </p:cNvSpPr>
            <p:nvPr/>
          </p:nvSpPr>
          <p:spPr bwMode="auto">
            <a:xfrm>
              <a:off x="2735263" y="2562225"/>
              <a:ext cx="60325" cy="74613"/>
            </a:xfrm>
            <a:custGeom>
              <a:avLst/>
              <a:gdLst/>
              <a:ahLst/>
              <a:cxnLst>
                <a:cxn ang="0">
                  <a:pos x="21" y="22"/>
                </a:cxn>
                <a:cxn ang="0">
                  <a:pos x="16" y="25"/>
                </a:cxn>
                <a:cxn ang="0">
                  <a:pos x="8" y="31"/>
                </a:cxn>
                <a:cxn ang="0">
                  <a:pos x="9" y="36"/>
                </a:cxn>
                <a:cxn ang="0">
                  <a:pos x="13" y="42"/>
                </a:cxn>
                <a:cxn ang="0">
                  <a:pos x="17" y="41"/>
                </a:cxn>
                <a:cxn ang="0">
                  <a:pos x="24" y="37"/>
                </a:cxn>
                <a:cxn ang="0">
                  <a:pos x="19" y="0"/>
                </a:cxn>
                <a:cxn ang="0">
                  <a:pos x="27" y="2"/>
                </a:cxn>
                <a:cxn ang="0">
                  <a:pos x="30" y="6"/>
                </a:cxn>
                <a:cxn ang="0">
                  <a:pos x="31" y="39"/>
                </a:cxn>
                <a:cxn ang="0">
                  <a:pos x="34" y="42"/>
                </a:cxn>
                <a:cxn ang="0">
                  <a:pos x="36" y="41"/>
                </a:cxn>
                <a:cxn ang="0">
                  <a:pos x="38" y="43"/>
                </a:cxn>
                <a:cxn ang="0">
                  <a:pos x="27" y="46"/>
                </a:cxn>
                <a:cxn ang="0">
                  <a:pos x="24" y="43"/>
                </a:cxn>
                <a:cxn ang="0">
                  <a:pos x="20" y="43"/>
                </a:cxn>
                <a:cxn ang="0">
                  <a:pos x="16" y="46"/>
                </a:cxn>
                <a:cxn ang="0">
                  <a:pos x="11" y="47"/>
                </a:cxn>
                <a:cxn ang="0">
                  <a:pos x="0" y="39"/>
                </a:cxn>
                <a:cxn ang="0">
                  <a:pos x="2" y="30"/>
                </a:cxn>
                <a:cxn ang="0">
                  <a:pos x="7" y="25"/>
                </a:cxn>
                <a:cxn ang="0">
                  <a:pos x="20" y="20"/>
                </a:cxn>
                <a:cxn ang="0">
                  <a:pos x="24" y="14"/>
                </a:cxn>
                <a:cxn ang="0">
                  <a:pos x="20" y="5"/>
                </a:cxn>
                <a:cxn ang="0">
                  <a:pos x="13" y="4"/>
                </a:cxn>
                <a:cxn ang="0">
                  <a:pos x="8" y="11"/>
                </a:cxn>
                <a:cxn ang="0">
                  <a:pos x="5" y="15"/>
                </a:cxn>
                <a:cxn ang="0">
                  <a:pos x="2" y="13"/>
                </a:cxn>
                <a:cxn ang="0">
                  <a:pos x="2" y="10"/>
                </a:cxn>
                <a:cxn ang="0">
                  <a:pos x="7" y="5"/>
                </a:cxn>
                <a:cxn ang="0">
                  <a:pos x="15" y="1"/>
                </a:cxn>
              </a:cxnLst>
              <a:rect l="0" t="0" r="r" b="b"/>
              <a:pathLst>
                <a:path w="38" h="47">
                  <a:moveTo>
                    <a:pt x="24" y="21"/>
                  </a:moveTo>
                  <a:lnTo>
                    <a:pt x="21" y="22"/>
                  </a:lnTo>
                  <a:lnTo>
                    <a:pt x="18" y="23"/>
                  </a:lnTo>
                  <a:lnTo>
                    <a:pt x="16" y="25"/>
                  </a:lnTo>
                  <a:lnTo>
                    <a:pt x="9" y="29"/>
                  </a:lnTo>
                  <a:lnTo>
                    <a:pt x="8" y="31"/>
                  </a:lnTo>
                  <a:lnTo>
                    <a:pt x="8" y="34"/>
                  </a:lnTo>
                  <a:lnTo>
                    <a:pt x="9" y="36"/>
                  </a:lnTo>
                  <a:lnTo>
                    <a:pt x="9" y="39"/>
                  </a:lnTo>
                  <a:lnTo>
                    <a:pt x="13" y="42"/>
                  </a:lnTo>
                  <a:lnTo>
                    <a:pt x="15" y="42"/>
                  </a:lnTo>
                  <a:lnTo>
                    <a:pt x="17" y="41"/>
                  </a:lnTo>
                  <a:lnTo>
                    <a:pt x="20" y="40"/>
                  </a:lnTo>
                  <a:lnTo>
                    <a:pt x="24" y="37"/>
                  </a:lnTo>
                  <a:lnTo>
                    <a:pt x="24" y="21"/>
                  </a:lnTo>
                  <a:close/>
                  <a:moveTo>
                    <a:pt x="19" y="0"/>
                  </a:moveTo>
                  <a:lnTo>
                    <a:pt x="23" y="0"/>
                  </a:lnTo>
                  <a:lnTo>
                    <a:pt x="27" y="2"/>
                  </a:lnTo>
                  <a:lnTo>
                    <a:pt x="29" y="4"/>
                  </a:lnTo>
                  <a:lnTo>
                    <a:pt x="30" y="6"/>
                  </a:lnTo>
                  <a:lnTo>
                    <a:pt x="30" y="36"/>
                  </a:lnTo>
                  <a:lnTo>
                    <a:pt x="31" y="39"/>
                  </a:lnTo>
                  <a:lnTo>
                    <a:pt x="31" y="40"/>
                  </a:lnTo>
                  <a:lnTo>
                    <a:pt x="34" y="42"/>
                  </a:lnTo>
                  <a:lnTo>
                    <a:pt x="35" y="42"/>
                  </a:lnTo>
                  <a:lnTo>
                    <a:pt x="36" y="41"/>
                  </a:lnTo>
                  <a:lnTo>
                    <a:pt x="38" y="40"/>
                  </a:lnTo>
                  <a:lnTo>
                    <a:pt x="38" y="43"/>
                  </a:lnTo>
                  <a:lnTo>
                    <a:pt x="28" y="47"/>
                  </a:lnTo>
                  <a:lnTo>
                    <a:pt x="27" y="46"/>
                  </a:lnTo>
                  <a:lnTo>
                    <a:pt x="25" y="45"/>
                  </a:lnTo>
                  <a:lnTo>
                    <a:pt x="24" y="43"/>
                  </a:lnTo>
                  <a:lnTo>
                    <a:pt x="24" y="41"/>
                  </a:lnTo>
                  <a:lnTo>
                    <a:pt x="20" y="43"/>
                  </a:lnTo>
                  <a:lnTo>
                    <a:pt x="18" y="44"/>
                  </a:lnTo>
                  <a:lnTo>
                    <a:pt x="16" y="46"/>
                  </a:lnTo>
                  <a:lnTo>
                    <a:pt x="14" y="47"/>
                  </a:lnTo>
                  <a:lnTo>
                    <a:pt x="11" y="47"/>
                  </a:lnTo>
                  <a:lnTo>
                    <a:pt x="5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2" y="30"/>
                  </a:lnTo>
                  <a:lnTo>
                    <a:pt x="4" y="27"/>
                  </a:lnTo>
                  <a:lnTo>
                    <a:pt x="7" y="25"/>
                  </a:lnTo>
                  <a:lnTo>
                    <a:pt x="16" y="21"/>
                  </a:lnTo>
                  <a:lnTo>
                    <a:pt x="20" y="20"/>
                  </a:lnTo>
                  <a:lnTo>
                    <a:pt x="24" y="18"/>
                  </a:lnTo>
                  <a:lnTo>
                    <a:pt x="24" y="14"/>
                  </a:lnTo>
                  <a:lnTo>
                    <a:pt x="21" y="8"/>
                  </a:lnTo>
                  <a:lnTo>
                    <a:pt x="20" y="5"/>
                  </a:lnTo>
                  <a:lnTo>
                    <a:pt x="18" y="4"/>
                  </a:lnTo>
                  <a:lnTo>
                    <a:pt x="13" y="4"/>
                  </a:lnTo>
                  <a:lnTo>
                    <a:pt x="9" y="8"/>
                  </a:lnTo>
                  <a:lnTo>
                    <a:pt x="8" y="11"/>
                  </a:lnTo>
                  <a:lnTo>
                    <a:pt x="7" y="13"/>
                  </a:lnTo>
                  <a:lnTo>
                    <a:pt x="5" y="15"/>
                  </a:lnTo>
                  <a:lnTo>
                    <a:pt x="4" y="14"/>
                  </a:lnTo>
                  <a:lnTo>
                    <a:pt x="2" y="13"/>
                  </a:lnTo>
                  <a:lnTo>
                    <a:pt x="0" y="11"/>
                  </a:lnTo>
                  <a:lnTo>
                    <a:pt x="2" y="10"/>
                  </a:lnTo>
                  <a:lnTo>
                    <a:pt x="4" y="6"/>
                  </a:lnTo>
                  <a:lnTo>
                    <a:pt x="7" y="5"/>
                  </a:lnTo>
                  <a:lnTo>
                    <a:pt x="10" y="3"/>
                  </a:lnTo>
                  <a:lnTo>
                    <a:pt x="15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52" name="Freeform 104"/>
            <p:cNvSpPr>
              <a:spLocks noEditPoints="1"/>
            </p:cNvSpPr>
            <p:nvPr/>
          </p:nvSpPr>
          <p:spPr bwMode="auto">
            <a:xfrm>
              <a:off x="2801938" y="2522538"/>
              <a:ext cx="33338" cy="112713"/>
            </a:xfrm>
            <a:custGeom>
              <a:avLst/>
              <a:gdLst/>
              <a:ahLst/>
              <a:cxnLst>
                <a:cxn ang="0">
                  <a:pos x="15" y="25"/>
                </a:cxn>
                <a:cxn ang="0">
                  <a:pos x="15" y="67"/>
                </a:cxn>
                <a:cxn ang="0">
                  <a:pos x="16" y="68"/>
                </a:cxn>
                <a:cxn ang="0">
                  <a:pos x="18" y="69"/>
                </a:cxn>
                <a:cxn ang="0">
                  <a:pos x="21" y="69"/>
                </a:cxn>
                <a:cxn ang="0">
                  <a:pos x="21" y="71"/>
                </a:cxn>
                <a:cxn ang="0">
                  <a:pos x="0" y="71"/>
                </a:cxn>
                <a:cxn ang="0">
                  <a:pos x="0" y="69"/>
                </a:cxn>
                <a:cxn ang="0">
                  <a:pos x="4" y="68"/>
                </a:cxn>
                <a:cxn ang="0">
                  <a:pos x="5" y="68"/>
                </a:cxn>
                <a:cxn ang="0">
                  <a:pos x="6" y="67"/>
                </a:cxn>
                <a:cxn ang="0">
                  <a:pos x="7" y="65"/>
                </a:cxn>
                <a:cxn ang="0">
                  <a:pos x="7" y="35"/>
                </a:cxn>
                <a:cxn ang="0">
                  <a:pos x="6" y="33"/>
                </a:cxn>
                <a:cxn ang="0">
                  <a:pos x="6" y="31"/>
                </a:cxn>
                <a:cxn ang="0">
                  <a:pos x="4" y="31"/>
                </a:cxn>
                <a:cxn ang="0">
                  <a:pos x="0" y="30"/>
                </a:cxn>
                <a:cxn ang="0">
                  <a:pos x="0" y="29"/>
                </a:cxn>
                <a:cxn ang="0">
                  <a:pos x="7" y="27"/>
                </a:cxn>
                <a:cxn ang="0">
                  <a:pos x="15" y="25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5" y="3"/>
                </a:cxn>
                <a:cxn ang="0">
                  <a:pos x="16" y="6"/>
                </a:cxn>
                <a:cxn ang="0">
                  <a:pos x="16" y="8"/>
                </a:cxn>
                <a:cxn ang="0">
                  <a:pos x="13" y="12"/>
                </a:cxn>
                <a:cxn ang="0">
                  <a:pos x="10" y="12"/>
                </a:cxn>
                <a:cxn ang="0">
                  <a:pos x="8" y="10"/>
                </a:cxn>
                <a:cxn ang="0">
                  <a:pos x="6" y="8"/>
                </a:cxn>
                <a:cxn ang="0">
                  <a:pos x="6" y="3"/>
                </a:cxn>
                <a:cxn ang="0">
                  <a:pos x="8" y="0"/>
                </a:cxn>
              </a:cxnLst>
              <a:rect l="0" t="0" r="r" b="b"/>
              <a:pathLst>
                <a:path w="21" h="71">
                  <a:moveTo>
                    <a:pt x="15" y="25"/>
                  </a:moveTo>
                  <a:lnTo>
                    <a:pt x="15" y="67"/>
                  </a:lnTo>
                  <a:lnTo>
                    <a:pt x="16" y="68"/>
                  </a:lnTo>
                  <a:lnTo>
                    <a:pt x="18" y="69"/>
                  </a:lnTo>
                  <a:lnTo>
                    <a:pt x="21" y="69"/>
                  </a:lnTo>
                  <a:lnTo>
                    <a:pt x="21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4" y="68"/>
                  </a:lnTo>
                  <a:lnTo>
                    <a:pt x="5" y="68"/>
                  </a:lnTo>
                  <a:lnTo>
                    <a:pt x="6" y="67"/>
                  </a:lnTo>
                  <a:lnTo>
                    <a:pt x="7" y="65"/>
                  </a:lnTo>
                  <a:lnTo>
                    <a:pt x="7" y="35"/>
                  </a:lnTo>
                  <a:lnTo>
                    <a:pt x="6" y="33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0" y="30"/>
                  </a:lnTo>
                  <a:lnTo>
                    <a:pt x="0" y="29"/>
                  </a:lnTo>
                  <a:lnTo>
                    <a:pt x="7" y="27"/>
                  </a:lnTo>
                  <a:lnTo>
                    <a:pt x="15" y="25"/>
                  </a:lnTo>
                  <a:close/>
                  <a:moveTo>
                    <a:pt x="8" y="0"/>
                  </a:moveTo>
                  <a:lnTo>
                    <a:pt x="14" y="0"/>
                  </a:lnTo>
                  <a:lnTo>
                    <a:pt x="15" y="3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3" y="12"/>
                  </a:lnTo>
                  <a:lnTo>
                    <a:pt x="10" y="12"/>
                  </a:lnTo>
                  <a:lnTo>
                    <a:pt x="8" y="10"/>
                  </a:lnTo>
                  <a:lnTo>
                    <a:pt x="6" y="8"/>
                  </a:lnTo>
                  <a:lnTo>
                    <a:pt x="6" y="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53" name="Freeform 105"/>
            <p:cNvSpPr>
              <a:spLocks/>
            </p:cNvSpPr>
            <p:nvPr/>
          </p:nvSpPr>
          <p:spPr bwMode="auto">
            <a:xfrm>
              <a:off x="2840038" y="2563813"/>
              <a:ext cx="106363" cy="730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16" y="3"/>
                </a:cxn>
                <a:cxn ang="0">
                  <a:pos x="14" y="3"/>
                </a:cxn>
                <a:cxn ang="0">
                  <a:pos x="14" y="8"/>
                </a:cxn>
                <a:cxn ang="0">
                  <a:pos x="23" y="33"/>
                </a:cxn>
                <a:cxn ang="0">
                  <a:pos x="34" y="1"/>
                </a:cxn>
                <a:cxn ang="0">
                  <a:pos x="36" y="1"/>
                </a:cxn>
                <a:cxn ang="0">
                  <a:pos x="48" y="33"/>
                </a:cxn>
                <a:cxn ang="0">
                  <a:pos x="53" y="21"/>
                </a:cxn>
                <a:cxn ang="0">
                  <a:pos x="56" y="8"/>
                </a:cxn>
                <a:cxn ang="0">
                  <a:pos x="56" y="3"/>
                </a:cxn>
                <a:cxn ang="0">
                  <a:pos x="54" y="3"/>
                </a:cxn>
                <a:cxn ang="0">
                  <a:pos x="49" y="2"/>
                </a:cxn>
                <a:cxn ang="0">
                  <a:pos x="49" y="0"/>
                </a:cxn>
                <a:cxn ang="0">
                  <a:pos x="67" y="0"/>
                </a:cxn>
                <a:cxn ang="0">
                  <a:pos x="67" y="2"/>
                </a:cxn>
                <a:cxn ang="0">
                  <a:pos x="65" y="3"/>
                </a:cxn>
                <a:cxn ang="0">
                  <a:pos x="63" y="3"/>
                </a:cxn>
                <a:cxn ang="0">
                  <a:pos x="62" y="5"/>
                </a:cxn>
                <a:cxn ang="0">
                  <a:pos x="60" y="7"/>
                </a:cxn>
                <a:cxn ang="0">
                  <a:pos x="54" y="26"/>
                </a:cxn>
                <a:cxn ang="0">
                  <a:pos x="48" y="46"/>
                </a:cxn>
                <a:cxn ang="0">
                  <a:pos x="45" y="46"/>
                </a:cxn>
                <a:cxn ang="0">
                  <a:pos x="33" y="13"/>
                </a:cxn>
                <a:cxn ang="0">
                  <a:pos x="27" y="29"/>
                </a:cxn>
                <a:cxn ang="0">
                  <a:pos x="22" y="46"/>
                </a:cxn>
                <a:cxn ang="0">
                  <a:pos x="18" y="46"/>
                </a:cxn>
                <a:cxn ang="0">
                  <a:pos x="7" y="9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67" h="46">
                  <a:moveTo>
                    <a:pt x="0" y="0"/>
                  </a:moveTo>
                  <a:lnTo>
                    <a:pt x="20" y="0"/>
                  </a:lnTo>
                  <a:lnTo>
                    <a:pt x="20" y="2"/>
                  </a:lnTo>
                  <a:lnTo>
                    <a:pt x="16" y="3"/>
                  </a:lnTo>
                  <a:lnTo>
                    <a:pt x="14" y="3"/>
                  </a:lnTo>
                  <a:lnTo>
                    <a:pt x="14" y="8"/>
                  </a:lnTo>
                  <a:lnTo>
                    <a:pt x="23" y="33"/>
                  </a:lnTo>
                  <a:lnTo>
                    <a:pt x="34" y="1"/>
                  </a:lnTo>
                  <a:lnTo>
                    <a:pt x="36" y="1"/>
                  </a:lnTo>
                  <a:lnTo>
                    <a:pt x="48" y="33"/>
                  </a:lnTo>
                  <a:lnTo>
                    <a:pt x="53" y="21"/>
                  </a:lnTo>
                  <a:lnTo>
                    <a:pt x="56" y="8"/>
                  </a:lnTo>
                  <a:lnTo>
                    <a:pt x="56" y="3"/>
                  </a:lnTo>
                  <a:lnTo>
                    <a:pt x="54" y="3"/>
                  </a:lnTo>
                  <a:lnTo>
                    <a:pt x="49" y="2"/>
                  </a:lnTo>
                  <a:lnTo>
                    <a:pt x="49" y="0"/>
                  </a:lnTo>
                  <a:lnTo>
                    <a:pt x="67" y="0"/>
                  </a:lnTo>
                  <a:lnTo>
                    <a:pt x="67" y="2"/>
                  </a:lnTo>
                  <a:lnTo>
                    <a:pt x="65" y="3"/>
                  </a:lnTo>
                  <a:lnTo>
                    <a:pt x="63" y="3"/>
                  </a:lnTo>
                  <a:lnTo>
                    <a:pt x="62" y="5"/>
                  </a:lnTo>
                  <a:lnTo>
                    <a:pt x="60" y="7"/>
                  </a:lnTo>
                  <a:lnTo>
                    <a:pt x="54" y="26"/>
                  </a:lnTo>
                  <a:lnTo>
                    <a:pt x="48" y="46"/>
                  </a:lnTo>
                  <a:lnTo>
                    <a:pt x="45" y="46"/>
                  </a:lnTo>
                  <a:lnTo>
                    <a:pt x="33" y="13"/>
                  </a:lnTo>
                  <a:lnTo>
                    <a:pt x="27" y="29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7" y="9"/>
                  </a:lnTo>
                  <a:lnTo>
                    <a:pt x="5" y="4"/>
                  </a:lnTo>
                  <a:lnTo>
                    <a:pt x="4" y="3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54" name="Freeform 106"/>
            <p:cNvSpPr>
              <a:spLocks noEditPoints="1"/>
            </p:cNvSpPr>
            <p:nvPr/>
          </p:nvSpPr>
          <p:spPr bwMode="auto">
            <a:xfrm>
              <a:off x="2949575" y="2562225"/>
              <a:ext cx="61913" cy="74613"/>
            </a:xfrm>
            <a:custGeom>
              <a:avLst/>
              <a:gdLst/>
              <a:ahLst/>
              <a:cxnLst>
                <a:cxn ang="0">
                  <a:pos x="21" y="22"/>
                </a:cxn>
                <a:cxn ang="0">
                  <a:pos x="16" y="25"/>
                </a:cxn>
                <a:cxn ang="0">
                  <a:pos x="10" y="29"/>
                </a:cxn>
                <a:cxn ang="0">
                  <a:pos x="9" y="36"/>
                </a:cxn>
                <a:cxn ang="0">
                  <a:pos x="14" y="42"/>
                </a:cxn>
                <a:cxn ang="0">
                  <a:pos x="18" y="41"/>
                </a:cxn>
                <a:cxn ang="0">
                  <a:pos x="23" y="37"/>
                </a:cxn>
                <a:cxn ang="0">
                  <a:pos x="19" y="0"/>
                </a:cxn>
                <a:cxn ang="0">
                  <a:pos x="27" y="2"/>
                </a:cxn>
                <a:cxn ang="0">
                  <a:pos x="30" y="6"/>
                </a:cxn>
                <a:cxn ang="0">
                  <a:pos x="31" y="40"/>
                </a:cxn>
                <a:cxn ang="0">
                  <a:pos x="38" y="40"/>
                </a:cxn>
                <a:cxn ang="0">
                  <a:pos x="29" y="47"/>
                </a:cxn>
                <a:cxn ang="0">
                  <a:pos x="25" y="43"/>
                </a:cxn>
                <a:cxn ang="0">
                  <a:pos x="21" y="43"/>
                </a:cxn>
                <a:cxn ang="0">
                  <a:pos x="16" y="46"/>
                </a:cxn>
                <a:cxn ang="0">
                  <a:pos x="12" y="47"/>
                </a:cxn>
                <a:cxn ang="0">
                  <a:pos x="5" y="45"/>
                </a:cxn>
                <a:cxn ang="0">
                  <a:pos x="0" y="35"/>
                </a:cxn>
                <a:cxn ang="0">
                  <a:pos x="2" y="30"/>
                </a:cxn>
                <a:cxn ang="0">
                  <a:pos x="11" y="23"/>
                </a:cxn>
                <a:cxn ang="0">
                  <a:pos x="20" y="20"/>
                </a:cxn>
                <a:cxn ang="0">
                  <a:pos x="23" y="10"/>
                </a:cxn>
                <a:cxn ang="0">
                  <a:pos x="19" y="5"/>
                </a:cxn>
                <a:cxn ang="0">
                  <a:pos x="12" y="4"/>
                </a:cxn>
                <a:cxn ang="0">
                  <a:pos x="9" y="8"/>
                </a:cxn>
                <a:cxn ang="0">
                  <a:pos x="8" y="13"/>
                </a:cxn>
                <a:cxn ang="0">
                  <a:pos x="4" y="14"/>
                </a:cxn>
                <a:cxn ang="0">
                  <a:pos x="1" y="13"/>
                </a:cxn>
                <a:cxn ang="0">
                  <a:pos x="5" y="6"/>
                </a:cxn>
                <a:cxn ang="0">
                  <a:pos x="10" y="3"/>
                </a:cxn>
                <a:cxn ang="0">
                  <a:pos x="19" y="0"/>
                </a:cxn>
              </a:cxnLst>
              <a:rect l="0" t="0" r="r" b="b"/>
              <a:pathLst>
                <a:path w="39" h="47">
                  <a:moveTo>
                    <a:pt x="23" y="21"/>
                  </a:moveTo>
                  <a:lnTo>
                    <a:pt x="21" y="22"/>
                  </a:lnTo>
                  <a:lnTo>
                    <a:pt x="18" y="23"/>
                  </a:lnTo>
                  <a:lnTo>
                    <a:pt x="16" y="25"/>
                  </a:lnTo>
                  <a:lnTo>
                    <a:pt x="11" y="27"/>
                  </a:lnTo>
                  <a:lnTo>
                    <a:pt x="10" y="29"/>
                  </a:lnTo>
                  <a:lnTo>
                    <a:pt x="9" y="31"/>
                  </a:lnTo>
                  <a:lnTo>
                    <a:pt x="9" y="36"/>
                  </a:lnTo>
                  <a:lnTo>
                    <a:pt x="11" y="41"/>
                  </a:lnTo>
                  <a:lnTo>
                    <a:pt x="14" y="42"/>
                  </a:lnTo>
                  <a:lnTo>
                    <a:pt x="15" y="42"/>
                  </a:lnTo>
                  <a:lnTo>
                    <a:pt x="18" y="41"/>
                  </a:lnTo>
                  <a:lnTo>
                    <a:pt x="20" y="40"/>
                  </a:lnTo>
                  <a:lnTo>
                    <a:pt x="23" y="37"/>
                  </a:lnTo>
                  <a:lnTo>
                    <a:pt x="23" y="21"/>
                  </a:lnTo>
                  <a:close/>
                  <a:moveTo>
                    <a:pt x="19" y="0"/>
                  </a:moveTo>
                  <a:lnTo>
                    <a:pt x="22" y="0"/>
                  </a:lnTo>
                  <a:lnTo>
                    <a:pt x="27" y="2"/>
                  </a:lnTo>
                  <a:lnTo>
                    <a:pt x="29" y="4"/>
                  </a:lnTo>
                  <a:lnTo>
                    <a:pt x="30" y="6"/>
                  </a:lnTo>
                  <a:lnTo>
                    <a:pt x="31" y="10"/>
                  </a:lnTo>
                  <a:lnTo>
                    <a:pt x="31" y="40"/>
                  </a:lnTo>
                  <a:lnTo>
                    <a:pt x="33" y="42"/>
                  </a:lnTo>
                  <a:lnTo>
                    <a:pt x="38" y="40"/>
                  </a:lnTo>
                  <a:lnTo>
                    <a:pt x="39" y="43"/>
                  </a:lnTo>
                  <a:lnTo>
                    <a:pt x="29" y="47"/>
                  </a:lnTo>
                  <a:lnTo>
                    <a:pt x="25" y="45"/>
                  </a:lnTo>
                  <a:lnTo>
                    <a:pt x="25" y="43"/>
                  </a:lnTo>
                  <a:lnTo>
                    <a:pt x="23" y="41"/>
                  </a:lnTo>
                  <a:lnTo>
                    <a:pt x="21" y="43"/>
                  </a:lnTo>
                  <a:lnTo>
                    <a:pt x="18" y="44"/>
                  </a:lnTo>
                  <a:lnTo>
                    <a:pt x="16" y="46"/>
                  </a:lnTo>
                  <a:lnTo>
                    <a:pt x="14" y="47"/>
                  </a:lnTo>
                  <a:lnTo>
                    <a:pt x="12" y="47"/>
                  </a:lnTo>
                  <a:lnTo>
                    <a:pt x="8" y="46"/>
                  </a:lnTo>
                  <a:lnTo>
                    <a:pt x="5" y="45"/>
                  </a:lnTo>
                  <a:lnTo>
                    <a:pt x="2" y="42"/>
                  </a:lnTo>
                  <a:lnTo>
                    <a:pt x="0" y="35"/>
                  </a:lnTo>
                  <a:lnTo>
                    <a:pt x="1" y="32"/>
                  </a:lnTo>
                  <a:lnTo>
                    <a:pt x="2" y="30"/>
                  </a:lnTo>
                  <a:lnTo>
                    <a:pt x="5" y="27"/>
                  </a:lnTo>
                  <a:lnTo>
                    <a:pt x="11" y="23"/>
                  </a:lnTo>
                  <a:lnTo>
                    <a:pt x="17" y="21"/>
                  </a:lnTo>
                  <a:lnTo>
                    <a:pt x="20" y="20"/>
                  </a:lnTo>
                  <a:lnTo>
                    <a:pt x="23" y="18"/>
                  </a:lnTo>
                  <a:lnTo>
                    <a:pt x="23" y="10"/>
                  </a:lnTo>
                  <a:lnTo>
                    <a:pt x="21" y="6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11" y="6"/>
                  </a:lnTo>
                  <a:lnTo>
                    <a:pt x="9" y="8"/>
                  </a:lnTo>
                  <a:lnTo>
                    <a:pt x="9" y="11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1" y="13"/>
                  </a:lnTo>
                  <a:lnTo>
                    <a:pt x="1" y="10"/>
                  </a:lnTo>
                  <a:lnTo>
                    <a:pt x="5" y="6"/>
                  </a:lnTo>
                  <a:lnTo>
                    <a:pt x="7" y="5"/>
                  </a:lnTo>
                  <a:lnTo>
                    <a:pt x="10" y="3"/>
                  </a:lnTo>
                  <a:lnTo>
                    <a:pt x="15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55" name="Freeform 107"/>
            <p:cNvSpPr>
              <a:spLocks/>
            </p:cNvSpPr>
            <p:nvPr/>
          </p:nvSpPr>
          <p:spPr bwMode="auto">
            <a:xfrm>
              <a:off x="3016250" y="2562225"/>
              <a:ext cx="76200" cy="7302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8"/>
                </a:cxn>
                <a:cxn ang="0">
                  <a:pos x="25" y="1"/>
                </a:cxn>
                <a:cxn ang="0">
                  <a:pos x="27" y="0"/>
                </a:cxn>
                <a:cxn ang="0">
                  <a:pos x="33" y="0"/>
                </a:cxn>
                <a:cxn ang="0">
                  <a:pos x="37" y="2"/>
                </a:cxn>
                <a:cxn ang="0">
                  <a:pos x="39" y="3"/>
                </a:cxn>
                <a:cxn ang="0">
                  <a:pos x="41" y="6"/>
                </a:cxn>
                <a:cxn ang="0">
                  <a:pos x="42" y="10"/>
                </a:cxn>
                <a:cxn ang="0">
                  <a:pos x="42" y="41"/>
                </a:cxn>
                <a:cxn ang="0">
                  <a:pos x="44" y="43"/>
                </a:cxn>
                <a:cxn ang="0">
                  <a:pos x="48" y="44"/>
                </a:cxn>
                <a:cxn ang="0">
                  <a:pos x="48" y="46"/>
                </a:cxn>
                <a:cxn ang="0">
                  <a:pos x="28" y="46"/>
                </a:cxn>
                <a:cxn ang="0">
                  <a:pos x="28" y="44"/>
                </a:cxn>
                <a:cxn ang="0">
                  <a:pos x="31" y="43"/>
                </a:cxn>
                <a:cxn ang="0">
                  <a:pos x="32" y="43"/>
                </a:cxn>
                <a:cxn ang="0">
                  <a:pos x="33" y="42"/>
                </a:cxn>
                <a:cxn ang="0">
                  <a:pos x="35" y="40"/>
                </a:cxn>
                <a:cxn ang="0">
                  <a:pos x="35" y="14"/>
                </a:cxn>
                <a:cxn ang="0">
                  <a:pos x="33" y="11"/>
                </a:cxn>
                <a:cxn ang="0">
                  <a:pos x="32" y="9"/>
                </a:cxn>
                <a:cxn ang="0">
                  <a:pos x="29" y="5"/>
                </a:cxn>
                <a:cxn ang="0">
                  <a:pos x="26" y="5"/>
                </a:cxn>
                <a:cxn ang="0">
                  <a:pos x="21" y="6"/>
                </a:cxn>
                <a:cxn ang="0">
                  <a:pos x="15" y="11"/>
                </a:cxn>
                <a:cxn ang="0">
                  <a:pos x="15" y="41"/>
                </a:cxn>
                <a:cxn ang="0">
                  <a:pos x="16" y="42"/>
                </a:cxn>
                <a:cxn ang="0">
                  <a:pos x="18" y="43"/>
                </a:cxn>
                <a:cxn ang="0">
                  <a:pos x="21" y="44"/>
                </a:cxn>
                <a:cxn ang="0">
                  <a:pos x="21" y="46"/>
                </a:cxn>
                <a:cxn ang="0">
                  <a:pos x="0" y="46"/>
                </a:cxn>
                <a:cxn ang="0">
                  <a:pos x="0" y="44"/>
                </a:cxn>
                <a:cxn ang="0">
                  <a:pos x="4" y="43"/>
                </a:cxn>
                <a:cxn ang="0">
                  <a:pos x="6" y="43"/>
                </a:cxn>
                <a:cxn ang="0">
                  <a:pos x="7" y="42"/>
                </a:cxn>
                <a:cxn ang="0">
                  <a:pos x="7" y="8"/>
                </a:cxn>
                <a:cxn ang="0">
                  <a:pos x="6" y="6"/>
                </a:cxn>
                <a:cxn ang="0">
                  <a:pos x="4" y="6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8" y="2"/>
                </a:cxn>
                <a:cxn ang="0">
                  <a:pos x="15" y="0"/>
                </a:cxn>
              </a:cxnLst>
              <a:rect l="0" t="0" r="r" b="b"/>
              <a:pathLst>
                <a:path w="48" h="46">
                  <a:moveTo>
                    <a:pt x="15" y="0"/>
                  </a:moveTo>
                  <a:lnTo>
                    <a:pt x="15" y="8"/>
                  </a:lnTo>
                  <a:lnTo>
                    <a:pt x="25" y="1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37" y="2"/>
                  </a:lnTo>
                  <a:lnTo>
                    <a:pt x="39" y="3"/>
                  </a:lnTo>
                  <a:lnTo>
                    <a:pt x="41" y="6"/>
                  </a:lnTo>
                  <a:lnTo>
                    <a:pt x="42" y="10"/>
                  </a:lnTo>
                  <a:lnTo>
                    <a:pt x="42" y="41"/>
                  </a:lnTo>
                  <a:lnTo>
                    <a:pt x="44" y="43"/>
                  </a:lnTo>
                  <a:lnTo>
                    <a:pt x="48" y="44"/>
                  </a:lnTo>
                  <a:lnTo>
                    <a:pt x="48" y="46"/>
                  </a:lnTo>
                  <a:lnTo>
                    <a:pt x="28" y="46"/>
                  </a:lnTo>
                  <a:lnTo>
                    <a:pt x="28" y="44"/>
                  </a:lnTo>
                  <a:lnTo>
                    <a:pt x="31" y="43"/>
                  </a:lnTo>
                  <a:lnTo>
                    <a:pt x="32" y="43"/>
                  </a:lnTo>
                  <a:lnTo>
                    <a:pt x="33" y="42"/>
                  </a:lnTo>
                  <a:lnTo>
                    <a:pt x="35" y="40"/>
                  </a:lnTo>
                  <a:lnTo>
                    <a:pt x="35" y="14"/>
                  </a:lnTo>
                  <a:lnTo>
                    <a:pt x="33" y="11"/>
                  </a:lnTo>
                  <a:lnTo>
                    <a:pt x="32" y="9"/>
                  </a:lnTo>
                  <a:lnTo>
                    <a:pt x="29" y="5"/>
                  </a:lnTo>
                  <a:lnTo>
                    <a:pt x="26" y="5"/>
                  </a:lnTo>
                  <a:lnTo>
                    <a:pt x="21" y="6"/>
                  </a:lnTo>
                  <a:lnTo>
                    <a:pt x="15" y="11"/>
                  </a:lnTo>
                  <a:lnTo>
                    <a:pt x="15" y="41"/>
                  </a:lnTo>
                  <a:lnTo>
                    <a:pt x="16" y="42"/>
                  </a:lnTo>
                  <a:lnTo>
                    <a:pt x="18" y="43"/>
                  </a:lnTo>
                  <a:lnTo>
                    <a:pt x="21" y="44"/>
                  </a:lnTo>
                  <a:lnTo>
                    <a:pt x="21" y="46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4" y="43"/>
                  </a:lnTo>
                  <a:lnTo>
                    <a:pt x="6" y="43"/>
                  </a:lnTo>
                  <a:lnTo>
                    <a:pt x="7" y="42"/>
                  </a:lnTo>
                  <a:lnTo>
                    <a:pt x="7" y="8"/>
                  </a:lnTo>
                  <a:lnTo>
                    <a:pt x="6" y="6"/>
                  </a:lnTo>
                  <a:lnTo>
                    <a:pt x="4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8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357" name="Group 356"/>
          <p:cNvGrpSpPr/>
          <p:nvPr/>
        </p:nvGrpSpPr>
        <p:grpSpPr>
          <a:xfrm>
            <a:off x="2725738" y="2725738"/>
            <a:ext cx="369888" cy="119063"/>
            <a:chOff x="2725738" y="2725738"/>
            <a:chExt cx="369888" cy="119063"/>
          </a:xfrm>
        </p:grpSpPr>
        <p:sp>
          <p:nvSpPr>
            <p:cNvPr id="2156" name="Freeform 108"/>
            <p:cNvSpPr>
              <a:spLocks/>
            </p:cNvSpPr>
            <p:nvPr/>
          </p:nvSpPr>
          <p:spPr bwMode="auto">
            <a:xfrm>
              <a:off x="2725738" y="2732088"/>
              <a:ext cx="90488" cy="11271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42" y="1"/>
                </a:cxn>
                <a:cxn ang="0">
                  <a:pos x="47" y="1"/>
                </a:cxn>
                <a:cxn ang="0">
                  <a:pos x="52" y="2"/>
                </a:cxn>
                <a:cxn ang="0">
                  <a:pos x="54" y="3"/>
                </a:cxn>
                <a:cxn ang="0">
                  <a:pos x="55" y="9"/>
                </a:cxn>
                <a:cxn ang="0">
                  <a:pos x="55" y="13"/>
                </a:cxn>
                <a:cxn ang="0">
                  <a:pos x="56" y="19"/>
                </a:cxn>
                <a:cxn ang="0">
                  <a:pos x="53" y="19"/>
                </a:cxn>
                <a:cxn ang="0">
                  <a:pos x="50" y="10"/>
                </a:cxn>
                <a:cxn ang="0">
                  <a:pos x="43" y="5"/>
                </a:cxn>
                <a:cxn ang="0">
                  <a:pos x="34" y="3"/>
                </a:cxn>
                <a:cxn ang="0">
                  <a:pos x="25" y="6"/>
                </a:cxn>
                <a:cxn ang="0">
                  <a:pos x="19" y="10"/>
                </a:cxn>
                <a:cxn ang="0">
                  <a:pos x="13" y="17"/>
                </a:cxn>
                <a:cxn ang="0">
                  <a:pos x="11" y="24"/>
                </a:cxn>
                <a:cxn ang="0">
                  <a:pos x="10" y="34"/>
                </a:cxn>
                <a:cxn ang="0">
                  <a:pos x="11" y="48"/>
                </a:cxn>
                <a:cxn ang="0">
                  <a:pos x="16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4" y="66"/>
                </a:cxn>
                <a:cxn ang="0">
                  <a:pos x="51" y="61"/>
                </a:cxn>
                <a:cxn ang="0">
                  <a:pos x="55" y="51"/>
                </a:cxn>
                <a:cxn ang="0">
                  <a:pos x="57" y="52"/>
                </a:cxn>
                <a:cxn ang="0">
                  <a:pos x="57" y="55"/>
                </a:cxn>
                <a:cxn ang="0">
                  <a:pos x="55" y="60"/>
                </a:cxn>
                <a:cxn ang="0">
                  <a:pos x="54" y="65"/>
                </a:cxn>
                <a:cxn ang="0">
                  <a:pos x="53" y="69"/>
                </a:cxn>
                <a:cxn ang="0">
                  <a:pos x="48" y="70"/>
                </a:cxn>
                <a:cxn ang="0">
                  <a:pos x="42" y="71"/>
                </a:cxn>
                <a:cxn ang="0">
                  <a:pos x="34" y="71"/>
                </a:cxn>
                <a:cxn ang="0">
                  <a:pos x="22" y="70"/>
                </a:cxn>
                <a:cxn ang="0">
                  <a:pos x="12" y="64"/>
                </a:cxn>
                <a:cxn ang="0">
                  <a:pos x="5" y="56"/>
                </a:cxn>
                <a:cxn ang="0">
                  <a:pos x="1" y="47"/>
                </a:cxn>
                <a:cxn ang="0">
                  <a:pos x="0" y="37"/>
                </a:cxn>
                <a:cxn ang="0">
                  <a:pos x="2" y="22"/>
                </a:cxn>
                <a:cxn ang="0">
                  <a:pos x="10" y="10"/>
                </a:cxn>
                <a:cxn ang="0">
                  <a:pos x="22" y="3"/>
                </a:cxn>
                <a:cxn ang="0">
                  <a:pos x="36" y="0"/>
                </a:cxn>
              </a:cxnLst>
              <a:rect l="0" t="0" r="r" b="b"/>
              <a:pathLst>
                <a:path w="57" h="71">
                  <a:moveTo>
                    <a:pt x="36" y="0"/>
                  </a:moveTo>
                  <a:lnTo>
                    <a:pt x="42" y="1"/>
                  </a:lnTo>
                  <a:lnTo>
                    <a:pt x="47" y="1"/>
                  </a:lnTo>
                  <a:lnTo>
                    <a:pt x="52" y="2"/>
                  </a:lnTo>
                  <a:lnTo>
                    <a:pt x="54" y="3"/>
                  </a:lnTo>
                  <a:lnTo>
                    <a:pt x="55" y="9"/>
                  </a:lnTo>
                  <a:lnTo>
                    <a:pt x="55" y="13"/>
                  </a:lnTo>
                  <a:lnTo>
                    <a:pt x="56" y="19"/>
                  </a:lnTo>
                  <a:lnTo>
                    <a:pt x="53" y="19"/>
                  </a:lnTo>
                  <a:lnTo>
                    <a:pt x="50" y="10"/>
                  </a:lnTo>
                  <a:lnTo>
                    <a:pt x="43" y="5"/>
                  </a:lnTo>
                  <a:lnTo>
                    <a:pt x="34" y="3"/>
                  </a:lnTo>
                  <a:lnTo>
                    <a:pt x="25" y="6"/>
                  </a:lnTo>
                  <a:lnTo>
                    <a:pt x="19" y="10"/>
                  </a:lnTo>
                  <a:lnTo>
                    <a:pt x="13" y="17"/>
                  </a:lnTo>
                  <a:lnTo>
                    <a:pt x="11" y="24"/>
                  </a:lnTo>
                  <a:lnTo>
                    <a:pt x="10" y="34"/>
                  </a:lnTo>
                  <a:lnTo>
                    <a:pt x="11" y="48"/>
                  </a:lnTo>
                  <a:lnTo>
                    <a:pt x="16" y="59"/>
                  </a:lnTo>
                  <a:lnTo>
                    <a:pt x="24" y="65"/>
                  </a:lnTo>
                  <a:lnTo>
                    <a:pt x="35" y="68"/>
                  </a:lnTo>
                  <a:lnTo>
                    <a:pt x="44" y="66"/>
                  </a:lnTo>
                  <a:lnTo>
                    <a:pt x="51" y="61"/>
                  </a:lnTo>
                  <a:lnTo>
                    <a:pt x="55" y="51"/>
                  </a:lnTo>
                  <a:lnTo>
                    <a:pt x="57" y="52"/>
                  </a:lnTo>
                  <a:lnTo>
                    <a:pt x="57" y="55"/>
                  </a:lnTo>
                  <a:lnTo>
                    <a:pt x="55" y="60"/>
                  </a:lnTo>
                  <a:lnTo>
                    <a:pt x="54" y="65"/>
                  </a:lnTo>
                  <a:lnTo>
                    <a:pt x="53" y="69"/>
                  </a:lnTo>
                  <a:lnTo>
                    <a:pt x="48" y="70"/>
                  </a:lnTo>
                  <a:lnTo>
                    <a:pt x="42" y="71"/>
                  </a:lnTo>
                  <a:lnTo>
                    <a:pt x="34" y="71"/>
                  </a:lnTo>
                  <a:lnTo>
                    <a:pt x="22" y="70"/>
                  </a:lnTo>
                  <a:lnTo>
                    <a:pt x="12" y="64"/>
                  </a:lnTo>
                  <a:lnTo>
                    <a:pt x="5" y="56"/>
                  </a:lnTo>
                  <a:lnTo>
                    <a:pt x="1" y="47"/>
                  </a:lnTo>
                  <a:lnTo>
                    <a:pt x="0" y="37"/>
                  </a:lnTo>
                  <a:lnTo>
                    <a:pt x="2" y="22"/>
                  </a:lnTo>
                  <a:lnTo>
                    <a:pt x="10" y="10"/>
                  </a:lnTo>
                  <a:lnTo>
                    <a:pt x="22" y="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57" name="Freeform 109"/>
            <p:cNvSpPr>
              <a:spLocks/>
            </p:cNvSpPr>
            <p:nvPr/>
          </p:nvSpPr>
          <p:spPr bwMode="auto">
            <a:xfrm>
              <a:off x="2824163" y="2725738"/>
              <a:ext cx="74613" cy="1174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35"/>
                </a:cxn>
                <a:cxn ang="0">
                  <a:pos x="16" y="32"/>
                </a:cxn>
                <a:cxn ang="0">
                  <a:pos x="20" y="30"/>
                </a:cxn>
                <a:cxn ang="0">
                  <a:pos x="24" y="28"/>
                </a:cxn>
                <a:cxn ang="0">
                  <a:pos x="27" y="27"/>
                </a:cxn>
                <a:cxn ang="0">
                  <a:pos x="32" y="27"/>
                </a:cxn>
                <a:cxn ang="0">
                  <a:pos x="35" y="30"/>
                </a:cxn>
                <a:cxn ang="0">
                  <a:pos x="39" y="34"/>
                </a:cxn>
                <a:cxn ang="0">
                  <a:pos x="42" y="43"/>
                </a:cxn>
                <a:cxn ang="0">
                  <a:pos x="42" y="69"/>
                </a:cxn>
                <a:cxn ang="0">
                  <a:pos x="44" y="70"/>
                </a:cxn>
                <a:cxn ang="0">
                  <a:pos x="47" y="72"/>
                </a:cxn>
                <a:cxn ang="0">
                  <a:pos x="47" y="74"/>
                </a:cxn>
                <a:cxn ang="0">
                  <a:pos x="27" y="74"/>
                </a:cxn>
                <a:cxn ang="0">
                  <a:pos x="27" y="72"/>
                </a:cxn>
                <a:cxn ang="0">
                  <a:pos x="31" y="70"/>
                </a:cxn>
                <a:cxn ang="0">
                  <a:pos x="33" y="70"/>
                </a:cxn>
                <a:cxn ang="0">
                  <a:pos x="34" y="68"/>
                </a:cxn>
                <a:cxn ang="0">
                  <a:pos x="34" y="45"/>
                </a:cxn>
                <a:cxn ang="0">
                  <a:pos x="33" y="42"/>
                </a:cxn>
                <a:cxn ang="0">
                  <a:pos x="33" y="38"/>
                </a:cxn>
                <a:cxn ang="0">
                  <a:pos x="32" y="36"/>
                </a:cxn>
                <a:cxn ang="0">
                  <a:pos x="30" y="34"/>
                </a:cxn>
                <a:cxn ang="0">
                  <a:pos x="27" y="33"/>
                </a:cxn>
                <a:cxn ang="0">
                  <a:pos x="24" y="33"/>
                </a:cxn>
                <a:cxn ang="0">
                  <a:pos x="20" y="34"/>
                </a:cxn>
                <a:cxn ang="0">
                  <a:pos x="16" y="35"/>
                </a:cxn>
                <a:cxn ang="0">
                  <a:pos x="14" y="37"/>
                </a:cxn>
                <a:cxn ang="0">
                  <a:pos x="14" y="69"/>
                </a:cxn>
                <a:cxn ang="0">
                  <a:pos x="15" y="70"/>
                </a:cxn>
                <a:cxn ang="0">
                  <a:pos x="17" y="72"/>
                </a:cxn>
                <a:cxn ang="0">
                  <a:pos x="21" y="72"/>
                </a:cxn>
                <a:cxn ang="0">
                  <a:pos x="21" y="74"/>
                </a:cxn>
                <a:cxn ang="0">
                  <a:pos x="0" y="74"/>
                </a:cxn>
                <a:cxn ang="0">
                  <a:pos x="0" y="72"/>
                </a:cxn>
                <a:cxn ang="0">
                  <a:pos x="3" y="70"/>
                </a:cxn>
                <a:cxn ang="0">
                  <a:pos x="5" y="70"/>
                </a:cxn>
                <a:cxn ang="0">
                  <a:pos x="6" y="68"/>
                </a:cxn>
                <a:cxn ang="0">
                  <a:pos x="6" y="7"/>
                </a:cxn>
                <a:cxn ang="0">
                  <a:pos x="5" y="6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4" y="2"/>
                </a:cxn>
                <a:cxn ang="0">
                  <a:pos x="10" y="1"/>
                </a:cxn>
                <a:cxn ang="0">
                  <a:pos x="14" y="0"/>
                </a:cxn>
              </a:cxnLst>
              <a:rect l="0" t="0" r="r" b="b"/>
              <a:pathLst>
                <a:path w="47" h="74">
                  <a:moveTo>
                    <a:pt x="14" y="0"/>
                  </a:moveTo>
                  <a:lnTo>
                    <a:pt x="14" y="35"/>
                  </a:lnTo>
                  <a:lnTo>
                    <a:pt x="16" y="32"/>
                  </a:lnTo>
                  <a:lnTo>
                    <a:pt x="20" y="30"/>
                  </a:lnTo>
                  <a:lnTo>
                    <a:pt x="24" y="28"/>
                  </a:lnTo>
                  <a:lnTo>
                    <a:pt x="27" y="27"/>
                  </a:lnTo>
                  <a:lnTo>
                    <a:pt x="32" y="27"/>
                  </a:lnTo>
                  <a:lnTo>
                    <a:pt x="35" y="30"/>
                  </a:lnTo>
                  <a:lnTo>
                    <a:pt x="39" y="34"/>
                  </a:lnTo>
                  <a:lnTo>
                    <a:pt x="42" y="43"/>
                  </a:lnTo>
                  <a:lnTo>
                    <a:pt x="42" y="69"/>
                  </a:lnTo>
                  <a:lnTo>
                    <a:pt x="44" y="70"/>
                  </a:lnTo>
                  <a:lnTo>
                    <a:pt x="47" y="72"/>
                  </a:lnTo>
                  <a:lnTo>
                    <a:pt x="47" y="74"/>
                  </a:lnTo>
                  <a:lnTo>
                    <a:pt x="27" y="74"/>
                  </a:lnTo>
                  <a:lnTo>
                    <a:pt x="27" y="72"/>
                  </a:lnTo>
                  <a:lnTo>
                    <a:pt x="31" y="70"/>
                  </a:lnTo>
                  <a:lnTo>
                    <a:pt x="33" y="70"/>
                  </a:lnTo>
                  <a:lnTo>
                    <a:pt x="34" y="68"/>
                  </a:lnTo>
                  <a:lnTo>
                    <a:pt x="34" y="45"/>
                  </a:lnTo>
                  <a:lnTo>
                    <a:pt x="33" y="42"/>
                  </a:lnTo>
                  <a:lnTo>
                    <a:pt x="33" y="38"/>
                  </a:lnTo>
                  <a:lnTo>
                    <a:pt x="32" y="36"/>
                  </a:lnTo>
                  <a:lnTo>
                    <a:pt x="30" y="34"/>
                  </a:lnTo>
                  <a:lnTo>
                    <a:pt x="27" y="33"/>
                  </a:lnTo>
                  <a:lnTo>
                    <a:pt x="24" y="33"/>
                  </a:lnTo>
                  <a:lnTo>
                    <a:pt x="20" y="34"/>
                  </a:lnTo>
                  <a:lnTo>
                    <a:pt x="16" y="35"/>
                  </a:lnTo>
                  <a:lnTo>
                    <a:pt x="14" y="37"/>
                  </a:lnTo>
                  <a:lnTo>
                    <a:pt x="14" y="69"/>
                  </a:lnTo>
                  <a:lnTo>
                    <a:pt x="15" y="70"/>
                  </a:lnTo>
                  <a:lnTo>
                    <a:pt x="17" y="72"/>
                  </a:lnTo>
                  <a:lnTo>
                    <a:pt x="21" y="72"/>
                  </a:lnTo>
                  <a:lnTo>
                    <a:pt x="21" y="74"/>
                  </a:lnTo>
                  <a:lnTo>
                    <a:pt x="0" y="74"/>
                  </a:lnTo>
                  <a:lnTo>
                    <a:pt x="0" y="72"/>
                  </a:lnTo>
                  <a:lnTo>
                    <a:pt x="3" y="70"/>
                  </a:lnTo>
                  <a:lnTo>
                    <a:pt x="5" y="70"/>
                  </a:lnTo>
                  <a:lnTo>
                    <a:pt x="6" y="68"/>
                  </a:lnTo>
                  <a:lnTo>
                    <a:pt x="6" y="7"/>
                  </a:lnTo>
                  <a:lnTo>
                    <a:pt x="5" y="6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4" y="2"/>
                  </a:lnTo>
                  <a:lnTo>
                    <a:pt x="10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58" name="Freeform 110"/>
            <p:cNvSpPr>
              <a:spLocks noEditPoints="1"/>
            </p:cNvSpPr>
            <p:nvPr/>
          </p:nvSpPr>
          <p:spPr bwMode="auto">
            <a:xfrm>
              <a:off x="2908300" y="2730500"/>
              <a:ext cx="33338" cy="112713"/>
            </a:xfrm>
            <a:custGeom>
              <a:avLst/>
              <a:gdLst/>
              <a:ahLst/>
              <a:cxnLst>
                <a:cxn ang="0">
                  <a:pos x="14" y="24"/>
                </a:cxn>
                <a:cxn ang="0">
                  <a:pos x="14" y="64"/>
                </a:cxn>
                <a:cxn ang="0">
                  <a:pos x="15" y="66"/>
                </a:cxn>
                <a:cxn ang="0">
                  <a:pos x="15" y="67"/>
                </a:cxn>
                <a:cxn ang="0">
                  <a:pos x="17" y="69"/>
                </a:cxn>
                <a:cxn ang="0">
                  <a:pos x="21" y="69"/>
                </a:cxn>
                <a:cxn ang="0">
                  <a:pos x="21" y="71"/>
                </a:cxn>
                <a:cxn ang="0">
                  <a:pos x="0" y="71"/>
                </a:cxn>
                <a:cxn ang="0">
                  <a:pos x="0" y="69"/>
                </a:cxn>
                <a:cxn ang="0">
                  <a:pos x="3" y="67"/>
                </a:cxn>
                <a:cxn ang="0">
                  <a:pos x="5" y="67"/>
                </a:cxn>
                <a:cxn ang="0">
                  <a:pos x="6" y="66"/>
                </a:cxn>
                <a:cxn ang="0">
                  <a:pos x="6" y="32"/>
                </a:cxn>
                <a:cxn ang="0">
                  <a:pos x="5" y="31"/>
                </a:cxn>
                <a:cxn ang="0">
                  <a:pos x="3" y="31"/>
                </a:cxn>
                <a:cxn ang="0">
                  <a:pos x="0" y="30"/>
                </a:cxn>
                <a:cxn ang="0">
                  <a:pos x="0" y="29"/>
                </a:cxn>
                <a:cxn ang="0">
                  <a:pos x="6" y="27"/>
                </a:cxn>
                <a:cxn ang="0">
                  <a:pos x="14" y="24"/>
                </a:cxn>
                <a:cxn ang="0">
                  <a:pos x="9" y="0"/>
                </a:cxn>
                <a:cxn ang="0">
                  <a:pos x="13" y="0"/>
                </a:cxn>
                <a:cxn ang="0">
                  <a:pos x="14" y="2"/>
                </a:cxn>
                <a:cxn ang="0">
                  <a:pos x="15" y="6"/>
                </a:cxn>
                <a:cxn ang="0">
                  <a:pos x="15" y="8"/>
                </a:cxn>
                <a:cxn ang="0">
                  <a:pos x="13" y="10"/>
                </a:cxn>
                <a:cxn ang="0">
                  <a:pos x="11" y="11"/>
                </a:cxn>
                <a:cxn ang="0">
                  <a:pos x="7" y="10"/>
                </a:cxn>
                <a:cxn ang="0">
                  <a:pos x="5" y="6"/>
                </a:cxn>
                <a:cxn ang="0">
                  <a:pos x="5" y="3"/>
                </a:cxn>
                <a:cxn ang="0">
                  <a:pos x="6" y="1"/>
                </a:cxn>
                <a:cxn ang="0">
                  <a:pos x="9" y="0"/>
                </a:cxn>
              </a:cxnLst>
              <a:rect l="0" t="0" r="r" b="b"/>
              <a:pathLst>
                <a:path w="21" h="71">
                  <a:moveTo>
                    <a:pt x="14" y="24"/>
                  </a:moveTo>
                  <a:lnTo>
                    <a:pt x="14" y="64"/>
                  </a:lnTo>
                  <a:lnTo>
                    <a:pt x="15" y="66"/>
                  </a:lnTo>
                  <a:lnTo>
                    <a:pt x="15" y="67"/>
                  </a:lnTo>
                  <a:lnTo>
                    <a:pt x="17" y="69"/>
                  </a:lnTo>
                  <a:lnTo>
                    <a:pt x="21" y="69"/>
                  </a:lnTo>
                  <a:lnTo>
                    <a:pt x="21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3" y="67"/>
                  </a:lnTo>
                  <a:lnTo>
                    <a:pt x="5" y="67"/>
                  </a:lnTo>
                  <a:lnTo>
                    <a:pt x="6" y="66"/>
                  </a:lnTo>
                  <a:lnTo>
                    <a:pt x="6" y="32"/>
                  </a:lnTo>
                  <a:lnTo>
                    <a:pt x="5" y="31"/>
                  </a:lnTo>
                  <a:lnTo>
                    <a:pt x="3" y="31"/>
                  </a:lnTo>
                  <a:lnTo>
                    <a:pt x="0" y="30"/>
                  </a:lnTo>
                  <a:lnTo>
                    <a:pt x="0" y="29"/>
                  </a:lnTo>
                  <a:lnTo>
                    <a:pt x="6" y="27"/>
                  </a:lnTo>
                  <a:lnTo>
                    <a:pt x="14" y="24"/>
                  </a:lnTo>
                  <a:close/>
                  <a:moveTo>
                    <a:pt x="9" y="0"/>
                  </a:moveTo>
                  <a:lnTo>
                    <a:pt x="13" y="0"/>
                  </a:lnTo>
                  <a:lnTo>
                    <a:pt x="14" y="2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3" y="10"/>
                  </a:lnTo>
                  <a:lnTo>
                    <a:pt x="11" y="11"/>
                  </a:lnTo>
                  <a:lnTo>
                    <a:pt x="7" y="10"/>
                  </a:lnTo>
                  <a:lnTo>
                    <a:pt x="5" y="6"/>
                  </a:lnTo>
                  <a:lnTo>
                    <a:pt x="5" y="3"/>
                  </a:lnTo>
                  <a:lnTo>
                    <a:pt x="6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59" name="Freeform 111"/>
            <p:cNvSpPr>
              <a:spLocks/>
            </p:cNvSpPr>
            <p:nvPr/>
          </p:nvSpPr>
          <p:spPr bwMode="auto">
            <a:xfrm>
              <a:off x="2947988" y="2768600"/>
              <a:ext cx="77788" cy="7461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8"/>
                </a:cxn>
                <a:cxn ang="0">
                  <a:pos x="24" y="1"/>
                </a:cxn>
                <a:cxn ang="0">
                  <a:pos x="27" y="0"/>
                </a:cxn>
                <a:cxn ang="0">
                  <a:pos x="33" y="0"/>
                </a:cxn>
                <a:cxn ang="0">
                  <a:pos x="37" y="3"/>
                </a:cxn>
                <a:cxn ang="0">
                  <a:pos x="39" y="4"/>
                </a:cxn>
                <a:cxn ang="0">
                  <a:pos x="41" y="7"/>
                </a:cxn>
                <a:cxn ang="0">
                  <a:pos x="42" y="10"/>
                </a:cxn>
                <a:cxn ang="0">
                  <a:pos x="42" y="41"/>
                </a:cxn>
                <a:cxn ang="0">
                  <a:pos x="43" y="42"/>
                </a:cxn>
                <a:cxn ang="0">
                  <a:pos x="45" y="43"/>
                </a:cxn>
                <a:cxn ang="0">
                  <a:pos x="49" y="45"/>
                </a:cxn>
                <a:cxn ang="0">
                  <a:pos x="49" y="47"/>
                </a:cxn>
                <a:cxn ang="0">
                  <a:pos x="28" y="47"/>
                </a:cxn>
                <a:cxn ang="0">
                  <a:pos x="28" y="45"/>
                </a:cxn>
                <a:cxn ang="0">
                  <a:pos x="31" y="43"/>
                </a:cxn>
                <a:cxn ang="0">
                  <a:pos x="33" y="43"/>
                </a:cxn>
                <a:cxn ang="0">
                  <a:pos x="34" y="42"/>
                </a:cxn>
                <a:cxn ang="0">
                  <a:pos x="34" y="11"/>
                </a:cxn>
                <a:cxn ang="0">
                  <a:pos x="33" y="9"/>
                </a:cxn>
                <a:cxn ang="0">
                  <a:pos x="31" y="8"/>
                </a:cxn>
                <a:cxn ang="0">
                  <a:pos x="29" y="6"/>
                </a:cxn>
                <a:cxn ang="0">
                  <a:pos x="26" y="6"/>
                </a:cxn>
                <a:cxn ang="0">
                  <a:pos x="22" y="7"/>
                </a:cxn>
                <a:cxn ang="0">
                  <a:pos x="18" y="9"/>
                </a:cxn>
                <a:cxn ang="0">
                  <a:pos x="15" y="11"/>
                </a:cxn>
                <a:cxn ang="0">
                  <a:pos x="15" y="38"/>
                </a:cxn>
                <a:cxn ang="0">
                  <a:pos x="16" y="41"/>
                </a:cxn>
                <a:cxn ang="0">
                  <a:pos x="16" y="42"/>
                </a:cxn>
                <a:cxn ang="0">
                  <a:pos x="18" y="43"/>
                </a:cxn>
                <a:cxn ang="0">
                  <a:pos x="21" y="45"/>
                </a:cxn>
                <a:cxn ang="0">
                  <a:pos x="21" y="47"/>
                </a:cxn>
                <a:cxn ang="0">
                  <a:pos x="0" y="47"/>
                </a:cxn>
                <a:cxn ang="0">
                  <a:pos x="0" y="45"/>
                </a:cxn>
                <a:cxn ang="0">
                  <a:pos x="3" y="43"/>
                </a:cxn>
                <a:cxn ang="0">
                  <a:pos x="6" y="43"/>
                </a:cxn>
                <a:cxn ang="0">
                  <a:pos x="7" y="42"/>
                </a:cxn>
                <a:cxn ang="0">
                  <a:pos x="8" y="40"/>
                </a:cxn>
                <a:cxn ang="0">
                  <a:pos x="8" y="10"/>
                </a:cxn>
                <a:cxn ang="0">
                  <a:pos x="7" y="8"/>
                </a:cxn>
                <a:cxn ang="0">
                  <a:pos x="6" y="7"/>
                </a:cxn>
                <a:cxn ang="0">
                  <a:pos x="5" y="7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15" y="0"/>
                </a:cxn>
              </a:cxnLst>
              <a:rect l="0" t="0" r="r" b="b"/>
              <a:pathLst>
                <a:path w="49" h="47">
                  <a:moveTo>
                    <a:pt x="15" y="0"/>
                  </a:moveTo>
                  <a:lnTo>
                    <a:pt x="15" y="8"/>
                  </a:lnTo>
                  <a:lnTo>
                    <a:pt x="24" y="1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37" y="3"/>
                  </a:lnTo>
                  <a:lnTo>
                    <a:pt x="39" y="4"/>
                  </a:lnTo>
                  <a:lnTo>
                    <a:pt x="41" y="7"/>
                  </a:lnTo>
                  <a:lnTo>
                    <a:pt x="42" y="10"/>
                  </a:lnTo>
                  <a:lnTo>
                    <a:pt x="42" y="41"/>
                  </a:lnTo>
                  <a:lnTo>
                    <a:pt x="43" y="42"/>
                  </a:lnTo>
                  <a:lnTo>
                    <a:pt x="45" y="43"/>
                  </a:lnTo>
                  <a:lnTo>
                    <a:pt x="49" y="45"/>
                  </a:lnTo>
                  <a:lnTo>
                    <a:pt x="49" y="47"/>
                  </a:lnTo>
                  <a:lnTo>
                    <a:pt x="28" y="47"/>
                  </a:lnTo>
                  <a:lnTo>
                    <a:pt x="28" y="45"/>
                  </a:lnTo>
                  <a:lnTo>
                    <a:pt x="31" y="43"/>
                  </a:lnTo>
                  <a:lnTo>
                    <a:pt x="33" y="43"/>
                  </a:lnTo>
                  <a:lnTo>
                    <a:pt x="34" y="42"/>
                  </a:lnTo>
                  <a:lnTo>
                    <a:pt x="34" y="11"/>
                  </a:lnTo>
                  <a:lnTo>
                    <a:pt x="33" y="9"/>
                  </a:lnTo>
                  <a:lnTo>
                    <a:pt x="31" y="8"/>
                  </a:lnTo>
                  <a:lnTo>
                    <a:pt x="29" y="6"/>
                  </a:lnTo>
                  <a:lnTo>
                    <a:pt x="26" y="6"/>
                  </a:lnTo>
                  <a:lnTo>
                    <a:pt x="22" y="7"/>
                  </a:lnTo>
                  <a:lnTo>
                    <a:pt x="18" y="9"/>
                  </a:lnTo>
                  <a:lnTo>
                    <a:pt x="15" y="11"/>
                  </a:lnTo>
                  <a:lnTo>
                    <a:pt x="15" y="38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8" y="43"/>
                  </a:lnTo>
                  <a:lnTo>
                    <a:pt x="21" y="45"/>
                  </a:lnTo>
                  <a:lnTo>
                    <a:pt x="21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3" y="43"/>
                  </a:lnTo>
                  <a:lnTo>
                    <a:pt x="6" y="43"/>
                  </a:lnTo>
                  <a:lnTo>
                    <a:pt x="7" y="42"/>
                  </a:lnTo>
                  <a:lnTo>
                    <a:pt x="8" y="40"/>
                  </a:lnTo>
                  <a:lnTo>
                    <a:pt x="8" y="10"/>
                  </a:lnTo>
                  <a:lnTo>
                    <a:pt x="7" y="8"/>
                  </a:lnTo>
                  <a:lnTo>
                    <a:pt x="6" y="7"/>
                  </a:lnTo>
                  <a:lnTo>
                    <a:pt x="5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60" name="Freeform 112"/>
            <p:cNvSpPr>
              <a:spLocks noEditPoints="1"/>
            </p:cNvSpPr>
            <p:nvPr/>
          </p:nvSpPr>
          <p:spPr bwMode="auto">
            <a:xfrm>
              <a:off x="3033713" y="2768600"/>
              <a:ext cx="61913" cy="76200"/>
            </a:xfrm>
            <a:custGeom>
              <a:avLst/>
              <a:gdLst/>
              <a:ahLst/>
              <a:cxnLst>
                <a:cxn ang="0">
                  <a:pos x="24" y="21"/>
                </a:cxn>
                <a:cxn ang="0">
                  <a:pos x="21" y="22"/>
                </a:cxn>
                <a:cxn ang="0">
                  <a:pos x="18" y="24"/>
                </a:cxn>
                <a:cxn ang="0">
                  <a:pos x="16" y="26"/>
                </a:cxn>
                <a:cxn ang="0">
                  <a:pos x="9" y="29"/>
                </a:cxn>
                <a:cxn ang="0">
                  <a:pos x="8" y="31"/>
                </a:cxn>
                <a:cxn ang="0">
                  <a:pos x="8" y="35"/>
                </a:cxn>
                <a:cxn ang="0">
                  <a:pos x="11" y="41"/>
                </a:cxn>
                <a:cxn ang="0">
                  <a:pos x="12" y="42"/>
                </a:cxn>
                <a:cxn ang="0">
                  <a:pos x="15" y="42"/>
                </a:cxn>
                <a:cxn ang="0">
                  <a:pos x="18" y="41"/>
                </a:cxn>
                <a:cxn ang="0">
                  <a:pos x="20" y="40"/>
                </a:cxn>
                <a:cxn ang="0">
                  <a:pos x="24" y="38"/>
                </a:cxn>
                <a:cxn ang="0">
                  <a:pos x="24" y="21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3"/>
                </a:cxn>
                <a:cxn ang="0">
                  <a:pos x="29" y="5"/>
                </a:cxn>
                <a:cxn ang="0">
                  <a:pos x="30" y="7"/>
                </a:cxn>
                <a:cxn ang="0">
                  <a:pos x="31" y="10"/>
                </a:cxn>
                <a:cxn ang="0">
                  <a:pos x="31" y="40"/>
                </a:cxn>
                <a:cxn ang="0">
                  <a:pos x="33" y="42"/>
                </a:cxn>
                <a:cxn ang="0">
                  <a:pos x="38" y="40"/>
                </a:cxn>
                <a:cxn ang="0">
                  <a:pos x="39" y="43"/>
                </a:cxn>
                <a:cxn ang="0">
                  <a:pos x="29" y="48"/>
                </a:cxn>
                <a:cxn ang="0">
                  <a:pos x="25" y="46"/>
                </a:cxn>
                <a:cxn ang="0">
                  <a:pos x="24" y="43"/>
                </a:cxn>
                <a:cxn ang="0">
                  <a:pos x="24" y="41"/>
                </a:cxn>
                <a:cxn ang="0">
                  <a:pos x="21" y="43"/>
                </a:cxn>
                <a:cxn ang="0">
                  <a:pos x="18" y="45"/>
                </a:cxn>
                <a:cxn ang="0">
                  <a:pos x="16" y="47"/>
                </a:cxn>
                <a:cxn ang="0">
                  <a:pos x="14" y="48"/>
                </a:cxn>
                <a:cxn ang="0">
                  <a:pos x="12" y="48"/>
                </a:cxn>
                <a:cxn ang="0">
                  <a:pos x="8" y="47"/>
                </a:cxn>
                <a:cxn ang="0">
                  <a:pos x="5" y="46"/>
                </a:cxn>
                <a:cxn ang="0">
                  <a:pos x="0" y="39"/>
                </a:cxn>
                <a:cxn ang="0">
                  <a:pos x="0" y="32"/>
                </a:cxn>
                <a:cxn ang="0">
                  <a:pos x="5" y="28"/>
                </a:cxn>
                <a:cxn ang="0">
                  <a:pos x="11" y="24"/>
                </a:cxn>
                <a:cxn ang="0">
                  <a:pos x="16" y="21"/>
                </a:cxn>
                <a:cxn ang="0">
                  <a:pos x="20" y="20"/>
                </a:cxn>
                <a:cxn ang="0">
                  <a:pos x="24" y="18"/>
                </a:cxn>
                <a:cxn ang="0">
                  <a:pos x="24" y="15"/>
                </a:cxn>
                <a:cxn ang="0">
                  <a:pos x="22" y="10"/>
                </a:cxn>
                <a:cxn ang="0">
                  <a:pos x="21" y="7"/>
                </a:cxn>
                <a:cxn ang="0">
                  <a:pos x="19" y="6"/>
                </a:cxn>
                <a:cxn ang="0">
                  <a:pos x="16" y="5"/>
                </a:cxn>
                <a:cxn ang="0">
                  <a:pos x="12" y="5"/>
                </a:cxn>
                <a:cxn ang="0">
                  <a:pos x="9" y="8"/>
                </a:cxn>
                <a:cxn ang="0">
                  <a:pos x="8" y="11"/>
                </a:cxn>
                <a:cxn ang="0">
                  <a:pos x="7" y="14"/>
                </a:cxn>
                <a:cxn ang="0">
                  <a:pos x="7" y="15"/>
                </a:cxn>
                <a:cxn ang="0">
                  <a:pos x="5" y="16"/>
                </a:cxn>
                <a:cxn ang="0">
                  <a:pos x="4" y="15"/>
                </a:cxn>
                <a:cxn ang="0">
                  <a:pos x="3" y="15"/>
                </a:cxn>
                <a:cxn ang="0">
                  <a:pos x="1" y="14"/>
                </a:cxn>
                <a:cxn ang="0">
                  <a:pos x="1" y="10"/>
                </a:cxn>
                <a:cxn ang="0">
                  <a:pos x="5" y="7"/>
                </a:cxn>
                <a:cxn ang="0">
                  <a:pos x="7" y="6"/>
                </a:cxn>
                <a:cxn ang="0">
                  <a:pos x="10" y="4"/>
                </a:cxn>
                <a:cxn ang="0">
                  <a:pos x="15" y="1"/>
                </a:cxn>
                <a:cxn ang="0">
                  <a:pos x="19" y="0"/>
                </a:cxn>
              </a:cxnLst>
              <a:rect l="0" t="0" r="r" b="b"/>
              <a:pathLst>
                <a:path w="39" h="48">
                  <a:moveTo>
                    <a:pt x="24" y="21"/>
                  </a:moveTo>
                  <a:lnTo>
                    <a:pt x="21" y="22"/>
                  </a:lnTo>
                  <a:lnTo>
                    <a:pt x="18" y="24"/>
                  </a:lnTo>
                  <a:lnTo>
                    <a:pt x="16" y="26"/>
                  </a:lnTo>
                  <a:lnTo>
                    <a:pt x="9" y="29"/>
                  </a:lnTo>
                  <a:lnTo>
                    <a:pt x="8" y="31"/>
                  </a:lnTo>
                  <a:lnTo>
                    <a:pt x="8" y="35"/>
                  </a:lnTo>
                  <a:lnTo>
                    <a:pt x="11" y="41"/>
                  </a:lnTo>
                  <a:lnTo>
                    <a:pt x="12" y="42"/>
                  </a:lnTo>
                  <a:lnTo>
                    <a:pt x="15" y="42"/>
                  </a:lnTo>
                  <a:lnTo>
                    <a:pt x="18" y="41"/>
                  </a:lnTo>
                  <a:lnTo>
                    <a:pt x="20" y="40"/>
                  </a:lnTo>
                  <a:lnTo>
                    <a:pt x="24" y="38"/>
                  </a:lnTo>
                  <a:lnTo>
                    <a:pt x="24" y="21"/>
                  </a:lnTo>
                  <a:close/>
                  <a:moveTo>
                    <a:pt x="19" y="0"/>
                  </a:moveTo>
                  <a:lnTo>
                    <a:pt x="22" y="0"/>
                  </a:lnTo>
                  <a:lnTo>
                    <a:pt x="27" y="3"/>
                  </a:lnTo>
                  <a:lnTo>
                    <a:pt x="29" y="5"/>
                  </a:lnTo>
                  <a:lnTo>
                    <a:pt x="30" y="7"/>
                  </a:lnTo>
                  <a:lnTo>
                    <a:pt x="31" y="10"/>
                  </a:lnTo>
                  <a:lnTo>
                    <a:pt x="31" y="40"/>
                  </a:lnTo>
                  <a:lnTo>
                    <a:pt x="33" y="42"/>
                  </a:lnTo>
                  <a:lnTo>
                    <a:pt x="38" y="40"/>
                  </a:lnTo>
                  <a:lnTo>
                    <a:pt x="39" y="43"/>
                  </a:lnTo>
                  <a:lnTo>
                    <a:pt x="29" y="48"/>
                  </a:lnTo>
                  <a:lnTo>
                    <a:pt x="25" y="46"/>
                  </a:lnTo>
                  <a:lnTo>
                    <a:pt x="24" y="43"/>
                  </a:lnTo>
                  <a:lnTo>
                    <a:pt x="24" y="41"/>
                  </a:lnTo>
                  <a:lnTo>
                    <a:pt x="21" y="43"/>
                  </a:lnTo>
                  <a:lnTo>
                    <a:pt x="18" y="45"/>
                  </a:lnTo>
                  <a:lnTo>
                    <a:pt x="16" y="47"/>
                  </a:lnTo>
                  <a:lnTo>
                    <a:pt x="14" y="48"/>
                  </a:lnTo>
                  <a:lnTo>
                    <a:pt x="12" y="48"/>
                  </a:lnTo>
                  <a:lnTo>
                    <a:pt x="8" y="47"/>
                  </a:lnTo>
                  <a:lnTo>
                    <a:pt x="5" y="46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5" y="28"/>
                  </a:lnTo>
                  <a:lnTo>
                    <a:pt x="11" y="24"/>
                  </a:lnTo>
                  <a:lnTo>
                    <a:pt x="16" y="21"/>
                  </a:lnTo>
                  <a:lnTo>
                    <a:pt x="20" y="20"/>
                  </a:lnTo>
                  <a:lnTo>
                    <a:pt x="24" y="18"/>
                  </a:lnTo>
                  <a:lnTo>
                    <a:pt x="24" y="15"/>
                  </a:lnTo>
                  <a:lnTo>
                    <a:pt x="22" y="10"/>
                  </a:lnTo>
                  <a:lnTo>
                    <a:pt x="21" y="7"/>
                  </a:lnTo>
                  <a:lnTo>
                    <a:pt x="19" y="6"/>
                  </a:lnTo>
                  <a:lnTo>
                    <a:pt x="16" y="5"/>
                  </a:lnTo>
                  <a:lnTo>
                    <a:pt x="12" y="5"/>
                  </a:lnTo>
                  <a:lnTo>
                    <a:pt x="9" y="8"/>
                  </a:lnTo>
                  <a:lnTo>
                    <a:pt x="8" y="11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5" y="16"/>
                  </a:lnTo>
                  <a:lnTo>
                    <a:pt x="4" y="15"/>
                  </a:lnTo>
                  <a:lnTo>
                    <a:pt x="3" y="15"/>
                  </a:lnTo>
                  <a:lnTo>
                    <a:pt x="1" y="14"/>
                  </a:lnTo>
                  <a:lnTo>
                    <a:pt x="1" y="10"/>
                  </a:lnTo>
                  <a:lnTo>
                    <a:pt x="5" y="7"/>
                  </a:lnTo>
                  <a:lnTo>
                    <a:pt x="7" y="6"/>
                  </a:lnTo>
                  <a:lnTo>
                    <a:pt x="10" y="4"/>
                  </a:lnTo>
                  <a:lnTo>
                    <a:pt x="15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1466850" y="3279775"/>
            <a:ext cx="146050" cy="1011238"/>
            <a:chOff x="1466850" y="3279775"/>
            <a:chExt cx="146050" cy="1011238"/>
          </a:xfrm>
        </p:grpSpPr>
        <p:sp>
          <p:nvSpPr>
            <p:cNvPr id="2161" name="Freeform 113"/>
            <p:cNvSpPr>
              <a:spLocks/>
            </p:cNvSpPr>
            <p:nvPr/>
          </p:nvSpPr>
          <p:spPr bwMode="auto">
            <a:xfrm>
              <a:off x="1477963" y="4184650"/>
              <a:ext cx="107950" cy="106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3" y="6"/>
                </a:cxn>
                <a:cxn ang="0">
                  <a:pos x="8" y="8"/>
                </a:cxn>
                <a:cxn ang="0">
                  <a:pos x="34" y="8"/>
                </a:cxn>
                <a:cxn ang="0">
                  <a:pos x="50" y="11"/>
                </a:cxn>
                <a:cxn ang="0">
                  <a:pos x="62" y="16"/>
                </a:cxn>
                <a:cxn ang="0">
                  <a:pos x="65" y="20"/>
                </a:cxn>
                <a:cxn ang="0">
                  <a:pos x="67" y="24"/>
                </a:cxn>
                <a:cxn ang="0">
                  <a:pos x="68" y="29"/>
                </a:cxn>
                <a:cxn ang="0">
                  <a:pos x="68" y="38"/>
                </a:cxn>
                <a:cxn ang="0">
                  <a:pos x="66" y="47"/>
                </a:cxn>
                <a:cxn ang="0">
                  <a:pos x="64" y="51"/>
                </a:cxn>
                <a:cxn ang="0">
                  <a:pos x="58" y="55"/>
                </a:cxn>
                <a:cxn ang="0">
                  <a:pos x="51" y="57"/>
                </a:cxn>
                <a:cxn ang="0">
                  <a:pos x="40" y="58"/>
                </a:cxn>
                <a:cxn ang="0">
                  <a:pos x="6" y="58"/>
                </a:cxn>
                <a:cxn ang="0">
                  <a:pos x="4" y="59"/>
                </a:cxn>
                <a:cxn ang="0">
                  <a:pos x="3" y="60"/>
                </a:cxn>
                <a:cxn ang="0">
                  <a:pos x="2" y="64"/>
                </a:cxn>
                <a:cxn ang="0">
                  <a:pos x="2" y="67"/>
                </a:cxn>
                <a:cxn ang="0">
                  <a:pos x="0" y="67"/>
                </a:cxn>
                <a:cxn ang="0">
                  <a:pos x="0" y="41"/>
                </a:cxn>
                <a:cxn ang="0">
                  <a:pos x="2" y="41"/>
                </a:cxn>
                <a:cxn ang="0">
                  <a:pos x="2" y="44"/>
                </a:cxn>
                <a:cxn ang="0">
                  <a:pos x="3" y="47"/>
                </a:cxn>
                <a:cxn ang="0">
                  <a:pos x="4" y="48"/>
                </a:cxn>
                <a:cxn ang="0">
                  <a:pos x="6" y="49"/>
                </a:cxn>
                <a:cxn ang="0">
                  <a:pos x="36" y="49"/>
                </a:cxn>
                <a:cxn ang="0">
                  <a:pos x="48" y="48"/>
                </a:cxn>
                <a:cxn ang="0">
                  <a:pos x="56" y="45"/>
                </a:cxn>
                <a:cxn ang="0">
                  <a:pos x="59" y="43"/>
                </a:cxn>
                <a:cxn ang="0">
                  <a:pos x="64" y="36"/>
                </a:cxn>
                <a:cxn ang="0">
                  <a:pos x="64" y="32"/>
                </a:cxn>
                <a:cxn ang="0">
                  <a:pos x="62" y="23"/>
                </a:cxn>
                <a:cxn ang="0">
                  <a:pos x="59" y="20"/>
                </a:cxn>
                <a:cxn ang="0">
                  <a:pos x="56" y="17"/>
                </a:cxn>
                <a:cxn ang="0">
                  <a:pos x="50" y="15"/>
                </a:cxn>
                <a:cxn ang="0">
                  <a:pos x="42" y="13"/>
                </a:cxn>
                <a:cxn ang="0">
                  <a:pos x="14" y="13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3" y="16"/>
                </a:cxn>
                <a:cxn ang="0">
                  <a:pos x="2" y="18"/>
                </a:cxn>
                <a:cxn ang="0">
                  <a:pos x="2" y="23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68" h="67">
                  <a:moveTo>
                    <a:pt x="0" y="0"/>
                  </a:moveTo>
                  <a:lnTo>
                    <a:pt x="2" y="0"/>
                  </a:lnTo>
                  <a:lnTo>
                    <a:pt x="2" y="3"/>
                  </a:lnTo>
                  <a:lnTo>
                    <a:pt x="3" y="6"/>
                  </a:lnTo>
                  <a:lnTo>
                    <a:pt x="8" y="8"/>
                  </a:lnTo>
                  <a:lnTo>
                    <a:pt x="34" y="8"/>
                  </a:lnTo>
                  <a:lnTo>
                    <a:pt x="50" y="11"/>
                  </a:lnTo>
                  <a:lnTo>
                    <a:pt x="62" y="16"/>
                  </a:lnTo>
                  <a:lnTo>
                    <a:pt x="65" y="20"/>
                  </a:lnTo>
                  <a:lnTo>
                    <a:pt x="67" y="24"/>
                  </a:lnTo>
                  <a:lnTo>
                    <a:pt x="68" y="29"/>
                  </a:lnTo>
                  <a:lnTo>
                    <a:pt x="68" y="38"/>
                  </a:lnTo>
                  <a:lnTo>
                    <a:pt x="66" y="47"/>
                  </a:lnTo>
                  <a:lnTo>
                    <a:pt x="64" y="51"/>
                  </a:lnTo>
                  <a:lnTo>
                    <a:pt x="58" y="55"/>
                  </a:lnTo>
                  <a:lnTo>
                    <a:pt x="51" y="57"/>
                  </a:lnTo>
                  <a:lnTo>
                    <a:pt x="40" y="58"/>
                  </a:lnTo>
                  <a:lnTo>
                    <a:pt x="6" y="58"/>
                  </a:lnTo>
                  <a:lnTo>
                    <a:pt x="4" y="59"/>
                  </a:lnTo>
                  <a:lnTo>
                    <a:pt x="3" y="60"/>
                  </a:lnTo>
                  <a:lnTo>
                    <a:pt x="2" y="64"/>
                  </a:lnTo>
                  <a:lnTo>
                    <a:pt x="2" y="67"/>
                  </a:lnTo>
                  <a:lnTo>
                    <a:pt x="0" y="67"/>
                  </a:lnTo>
                  <a:lnTo>
                    <a:pt x="0" y="41"/>
                  </a:lnTo>
                  <a:lnTo>
                    <a:pt x="2" y="41"/>
                  </a:lnTo>
                  <a:lnTo>
                    <a:pt x="2" y="44"/>
                  </a:lnTo>
                  <a:lnTo>
                    <a:pt x="3" y="47"/>
                  </a:lnTo>
                  <a:lnTo>
                    <a:pt x="4" y="48"/>
                  </a:lnTo>
                  <a:lnTo>
                    <a:pt x="6" y="49"/>
                  </a:lnTo>
                  <a:lnTo>
                    <a:pt x="36" y="49"/>
                  </a:lnTo>
                  <a:lnTo>
                    <a:pt x="48" y="48"/>
                  </a:lnTo>
                  <a:lnTo>
                    <a:pt x="56" y="45"/>
                  </a:lnTo>
                  <a:lnTo>
                    <a:pt x="59" y="43"/>
                  </a:lnTo>
                  <a:lnTo>
                    <a:pt x="64" y="36"/>
                  </a:lnTo>
                  <a:lnTo>
                    <a:pt x="64" y="32"/>
                  </a:lnTo>
                  <a:lnTo>
                    <a:pt x="62" y="23"/>
                  </a:lnTo>
                  <a:lnTo>
                    <a:pt x="59" y="20"/>
                  </a:lnTo>
                  <a:lnTo>
                    <a:pt x="56" y="17"/>
                  </a:lnTo>
                  <a:lnTo>
                    <a:pt x="50" y="15"/>
                  </a:lnTo>
                  <a:lnTo>
                    <a:pt x="42" y="13"/>
                  </a:lnTo>
                  <a:lnTo>
                    <a:pt x="14" y="13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3" y="16"/>
                  </a:lnTo>
                  <a:lnTo>
                    <a:pt x="2" y="18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62" name="Freeform 114"/>
            <p:cNvSpPr>
              <a:spLocks/>
            </p:cNvSpPr>
            <p:nvPr/>
          </p:nvSpPr>
          <p:spPr bwMode="auto">
            <a:xfrm>
              <a:off x="1566863" y="4154488"/>
              <a:ext cx="19050" cy="1746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" y="0"/>
                </a:cxn>
                <a:cxn ang="0">
                  <a:pos x="11" y="1"/>
                </a:cxn>
                <a:cxn ang="0">
                  <a:pos x="12" y="3"/>
                </a:cxn>
                <a:cxn ang="0">
                  <a:pos x="12" y="8"/>
                </a:cxn>
                <a:cxn ang="0">
                  <a:pos x="11" y="10"/>
                </a:cxn>
                <a:cxn ang="0">
                  <a:pos x="9" y="11"/>
                </a:cxn>
                <a:cxn ang="0">
                  <a:pos x="3" y="11"/>
                </a:cxn>
                <a:cxn ang="0">
                  <a:pos x="1" y="10"/>
                </a:cxn>
                <a:cxn ang="0">
                  <a:pos x="0" y="8"/>
                </a:cxn>
                <a:cxn ang="0">
                  <a:pos x="0" y="3"/>
                </a:cxn>
                <a:cxn ang="0">
                  <a:pos x="1" y="1"/>
                </a:cxn>
                <a:cxn ang="0">
                  <a:pos x="3" y="0"/>
                </a:cxn>
              </a:cxnLst>
              <a:rect l="0" t="0" r="r" b="b"/>
              <a:pathLst>
                <a:path w="12" h="11">
                  <a:moveTo>
                    <a:pt x="3" y="0"/>
                  </a:moveTo>
                  <a:lnTo>
                    <a:pt x="9" y="0"/>
                  </a:lnTo>
                  <a:lnTo>
                    <a:pt x="11" y="1"/>
                  </a:lnTo>
                  <a:lnTo>
                    <a:pt x="12" y="3"/>
                  </a:lnTo>
                  <a:lnTo>
                    <a:pt x="12" y="8"/>
                  </a:lnTo>
                  <a:lnTo>
                    <a:pt x="11" y="10"/>
                  </a:lnTo>
                  <a:lnTo>
                    <a:pt x="9" y="11"/>
                  </a:lnTo>
                  <a:lnTo>
                    <a:pt x="3" y="11"/>
                  </a:lnTo>
                  <a:lnTo>
                    <a:pt x="1" y="10"/>
                  </a:lnTo>
                  <a:lnTo>
                    <a:pt x="0" y="8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63" name="Freeform 115"/>
            <p:cNvSpPr>
              <a:spLocks/>
            </p:cNvSpPr>
            <p:nvPr/>
          </p:nvSpPr>
          <p:spPr bwMode="auto">
            <a:xfrm>
              <a:off x="1474788" y="4076700"/>
              <a:ext cx="111125" cy="61913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60" y="2"/>
                </a:cxn>
                <a:cxn ang="0">
                  <a:pos x="68" y="10"/>
                </a:cxn>
                <a:cxn ang="0">
                  <a:pos x="70" y="21"/>
                </a:cxn>
                <a:cxn ang="0">
                  <a:pos x="70" y="27"/>
                </a:cxn>
                <a:cxn ang="0">
                  <a:pos x="69" y="31"/>
                </a:cxn>
                <a:cxn ang="0">
                  <a:pos x="68" y="34"/>
                </a:cxn>
                <a:cxn ang="0">
                  <a:pos x="67" y="37"/>
                </a:cxn>
                <a:cxn ang="0">
                  <a:pos x="64" y="37"/>
                </a:cxn>
                <a:cxn ang="0">
                  <a:pos x="60" y="38"/>
                </a:cxn>
                <a:cxn ang="0">
                  <a:pos x="56" y="38"/>
                </a:cxn>
                <a:cxn ang="0">
                  <a:pos x="52" y="39"/>
                </a:cxn>
                <a:cxn ang="0">
                  <a:pos x="50" y="37"/>
                </a:cxn>
                <a:cxn ang="0">
                  <a:pos x="54" y="36"/>
                </a:cxn>
                <a:cxn ang="0">
                  <a:pos x="56" y="34"/>
                </a:cxn>
                <a:cxn ang="0">
                  <a:pos x="63" y="30"/>
                </a:cxn>
                <a:cxn ang="0">
                  <a:pos x="65" y="28"/>
                </a:cxn>
                <a:cxn ang="0">
                  <a:pos x="67" y="25"/>
                </a:cxn>
                <a:cxn ang="0">
                  <a:pos x="67" y="16"/>
                </a:cxn>
                <a:cxn ang="0">
                  <a:pos x="65" y="12"/>
                </a:cxn>
                <a:cxn ang="0">
                  <a:pos x="63" y="10"/>
                </a:cxn>
                <a:cxn ang="0">
                  <a:pos x="58" y="8"/>
                </a:cxn>
                <a:cxn ang="0">
                  <a:pos x="49" y="8"/>
                </a:cxn>
                <a:cxn ang="0">
                  <a:pos x="47" y="9"/>
                </a:cxn>
                <a:cxn ang="0">
                  <a:pos x="44" y="11"/>
                </a:cxn>
                <a:cxn ang="0">
                  <a:pos x="42" y="15"/>
                </a:cxn>
                <a:cxn ang="0">
                  <a:pos x="39" y="17"/>
                </a:cxn>
                <a:cxn ang="0">
                  <a:pos x="38" y="20"/>
                </a:cxn>
                <a:cxn ang="0">
                  <a:pos x="36" y="25"/>
                </a:cxn>
                <a:cxn ang="0">
                  <a:pos x="33" y="30"/>
                </a:cxn>
                <a:cxn ang="0">
                  <a:pos x="27" y="34"/>
                </a:cxn>
                <a:cxn ang="0">
                  <a:pos x="19" y="37"/>
                </a:cxn>
                <a:cxn ang="0">
                  <a:pos x="12" y="36"/>
                </a:cxn>
                <a:cxn ang="0">
                  <a:pos x="5" y="31"/>
                </a:cxn>
                <a:cxn ang="0">
                  <a:pos x="2" y="26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1" y="10"/>
                </a:cxn>
                <a:cxn ang="0">
                  <a:pos x="2" y="8"/>
                </a:cxn>
                <a:cxn ang="0">
                  <a:pos x="2" y="7"/>
                </a:cxn>
                <a:cxn ang="0">
                  <a:pos x="3" y="5"/>
                </a:cxn>
                <a:cxn ang="0">
                  <a:pos x="6" y="5"/>
                </a:cxn>
                <a:cxn ang="0">
                  <a:pos x="11" y="3"/>
                </a:cxn>
                <a:cxn ang="0">
                  <a:pos x="16" y="2"/>
                </a:cxn>
                <a:cxn ang="0">
                  <a:pos x="17" y="6"/>
                </a:cxn>
                <a:cxn ang="0">
                  <a:pos x="14" y="6"/>
                </a:cxn>
                <a:cxn ang="0">
                  <a:pos x="12" y="7"/>
                </a:cxn>
                <a:cxn ang="0">
                  <a:pos x="8" y="9"/>
                </a:cxn>
                <a:cxn ang="0">
                  <a:pos x="6" y="10"/>
                </a:cxn>
                <a:cxn ang="0">
                  <a:pos x="5" y="12"/>
                </a:cxn>
                <a:cxn ang="0">
                  <a:pos x="3" y="19"/>
                </a:cxn>
                <a:cxn ang="0">
                  <a:pos x="5" y="26"/>
                </a:cxn>
                <a:cxn ang="0">
                  <a:pos x="8" y="28"/>
                </a:cxn>
                <a:cxn ang="0">
                  <a:pos x="12" y="29"/>
                </a:cxn>
                <a:cxn ang="0">
                  <a:pos x="18" y="29"/>
                </a:cxn>
                <a:cxn ang="0">
                  <a:pos x="22" y="28"/>
                </a:cxn>
                <a:cxn ang="0">
                  <a:pos x="26" y="23"/>
                </a:cxn>
                <a:cxn ang="0">
                  <a:pos x="27" y="20"/>
                </a:cxn>
                <a:cxn ang="0">
                  <a:pos x="29" y="17"/>
                </a:cxn>
                <a:cxn ang="0">
                  <a:pos x="36" y="6"/>
                </a:cxn>
                <a:cxn ang="0">
                  <a:pos x="42" y="1"/>
                </a:cxn>
                <a:cxn ang="0">
                  <a:pos x="49" y="0"/>
                </a:cxn>
              </a:cxnLst>
              <a:rect l="0" t="0" r="r" b="b"/>
              <a:pathLst>
                <a:path w="70" h="39">
                  <a:moveTo>
                    <a:pt x="49" y="0"/>
                  </a:moveTo>
                  <a:lnTo>
                    <a:pt x="60" y="2"/>
                  </a:lnTo>
                  <a:lnTo>
                    <a:pt x="68" y="10"/>
                  </a:lnTo>
                  <a:lnTo>
                    <a:pt x="70" y="21"/>
                  </a:lnTo>
                  <a:lnTo>
                    <a:pt x="70" y="27"/>
                  </a:lnTo>
                  <a:lnTo>
                    <a:pt x="69" y="31"/>
                  </a:lnTo>
                  <a:lnTo>
                    <a:pt x="68" y="34"/>
                  </a:lnTo>
                  <a:lnTo>
                    <a:pt x="67" y="37"/>
                  </a:lnTo>
                  <a:lnTo>
                    <a:pt x="64" y="37"/>
                  </a:lnTo>
                  <a:lnTo>
                    <a:pt x="60" y="38"/>
                  </a:lnTo>
                  <a:lnTo>
                    <a:pt x="56" y="38"/>
                  </a:lnTo>
                  <a:lnTo>
                    <a:pt x="52" y="39"/>
                  </a:lnTo>
                  <a:lnTo>
                    <a:pt x="50" y="37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63" y="30"/>
                  </a:lnTo>
                  <a:lnTo>
                    <a:pt x="65" y="28"/>
                  </a:lnTo>
                  <a:lnTo>
                    <a:pt x="67" y="25"/>
                  </a:lnTo>
                  <a:lnTo>
                    <a:pt x="67" y="16"/>
                  </a:lnTo>
                  <a:lnTo>
                    <a:pt x="65" y="12"/>
                  </a:lnTo>
                  <a:lnTo>
                    <a:pt x="63" y="10"/>
                  </a:lnTo>
                  <a:lnTo>
                    <a:pt x="58" y="8"/>
                  </a:lnTo>
                  <a:lnTo>
                    <a:pt x="49" y="8"/>
                  </a:lnTo>
                  <a:lnTo>
                    <a:pt x="47" y="9"/>
                  </a:lnTo>
                  <a:lnTo>
                    <a:pt x="44" y="11"/>
                  </a:lnTo>
                  <a:lnTo>
                    <a:pt x="42" y="15"/>
                  </a:lnTo>
                  <a:lnTo>
                    <a:pt x="39" y="17"/>
                  </a:lnTo>
                  <a:lnTo>
                    <a:pt x="38" y="20"/>
                  </a:lnTo>
                  <a:lnTo>
                    <a:pt x="36" y="25"/>
                  </a:lnTo>
                  <a:lnTo>
                    <a:pt x="33" y="30"/>
                  </a:lnTo>
                  <a:lnTo>
                    <a:pt x="27" y="34"/>
                  </a:lnTo>
                  <a:lnTo>
                    <a:pt x="19" y="37"/>
                  </a:lnTo>
                  <a:lnTo>
                    <a:pt x="12" y="36"/>
                  </a:lnTo>
                  <a:lnTo>
                    <a:pt x="5" y="31"/>
                  </a:lnTo>
                  <a:lnTo>
                    <a:pt x="2" y="26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2" y="8"/>
                  </a:lnTo>
                  <a:lnTo>
                    <a:pt x="2" y="7"/>
                  </a:lnTo>
                  <a:lnTo>
                    <a:pt x="3" y="5"/>
                  </a:lnTo>
                  <a:lnTo>
                    <a:pt x="6" y="5"/>
                  </a:lnTo>
                  <a:lnTo>
                    <a:pt x="11" y="3"/>
                  </a:lnTo>
                  <a:lnTo>
                    <a:pt x="16" y="2"/>
                  </a:lnTo>
                  <a:lnTo>
                    <a:pt x="17" y="6"/>
                  </a:lnTo>
                  <a:lnTo>
                    <a:pt x="14" y="6"/>
                  </a:lnTo>
                  <a:lnTo>
                    <a:pt x="12" y="7"/>
                  </a:lnTo>
                  <a:lnTo>
                    <a:pt x="8" y="9"/>
                  </a:lnTo>
                  <a:lnTo>
                    <a:pt x="6" y="10"/>
                  </a:lnTo>
                  <a:lnTo>
                    <a:pt x="5" y="12"/>
                  </a:lnTo>
                  <a:lnTo>
                    <a:pt x="3" y="19"/>
                  </a:lnTo>
                  <a:lnTo>
                    <a:pt x="5" y="26"/>
                  </a:lnTo>
                  <a:lnTo>
                    <a:pt x="8" y="28"/>
                  </a:lnTo>
                  <a:lnTo>
                    <a:pt x="12" y="29"/>
                  </a:lnTo>
                  <a:lnTo>
                    <a:pt x="18" y="29"/>
                  </a:lnTo>
                  <a:lnTo>
                    <a:pt x="22" y="28"/>
                  </a:lnTo>
                  <a:lnTo>
                    <a:pt x="26" y="23"/>
                  </a:lnTo>
                  <a:lnTo>
                    <a:pt x="27" y="20"/>
                  </a:lnTo>
                  <a:lnTo>
                    <a:pt x="29" y="17"/>
                  </a:lnTo>
                  <a:lnTo>
                    <a:pt x="36" y="6"/>
                  </a:lnTo>
                  <a:lnTo>
                    <a:pt x="42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64" name="Freeform 116"/>
            <p:cNvSpPr>
              <a:spLocks/>
            </p:cNvSpPr>
            <p:nvPr/>
          </p:nvSpPr>
          <p:spPr bwMode="auto">
            <a:xfrm>
              <a:off x="1566863" y="4043363"/>
              <a:ext cx="19050" cy="1746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" y="0"/>
                </a:cxn>
                <a:cxn ang="0">
                  <a:pos x="11" y="1"/>
                </a:cxn>
                <a:cxn ang="0">
                  <a:pos x="12" y="3"/>
                </a:cxn>
                <a:cxn ang="0">
                  <a:pos x="12" y="8"/>
                </a:cxn>
                <a:cxn ang="0">
                  <a:pos x="11" y="10"/>
                </a:cxn>
                <a:cxn ang="0">
                  <a:pos x="9" y="11"/>
                </a:cxn>
                <a:cxn ang="0">
                  <a:pos x="3" y="11"/>
                </a:cxn>
                <a:cxn ang="0">
                  <a:pos x="1" y="10"/>
                </a:cxn>
                <a:cxn ang="0">
                  <a:pos x="0" y="8"/>
                </a:cxn>
                <a:cxn ang="0">
                  <a:pos x="0" y="3"/>
                </a:cxn>
                <a:cxn ang="0">
                  <a:pos x="1" y="1"/>
                </a:cxn>
                <a:cxn ang="0">
                  <a:pos x="3" y="0"/>
                </a:cxn>
              </a:cxnLst>
              <a:rect l="0" t="0" r="r" b="b"/>
              <a:pathLst>
                <a:path w="12" h="11">
                  <a:moveTo>
                    <a:pt x="3" y="0"/>
                  </a:moveTo>
                  <a:lnTo>
                    <a:pt x="9" y="0"/>
                  </a:lnTo>
                  <a:lnTo>
                    <a:pt x="11" y="1"/>
                  </a:lnTo>
                  <a:lnTo>
                    <a:pt x="12" y="3"/>
                  </a:lnTo>
                  <a:lnTo>
                    <a:pt x="12" y="8"/>
                  </a:lnTo>
                  <a:lnTo>
                    <a:pt x="11" y="10"/>
                  </a:lnTo>
                  <a:lnTo>
                    <a:pt x="9" y="11"/>
                  </a:lnTo>
                  <a:lnTo>
                    <a:pt x="3" y="11"/>
                  </a:lnTo>
                  <a:lnTo>
                    <a:pt x="1" y="10"/>
                  </a:lnTo>
                  <a:lnTo>
                    <a:pt x="0" y="8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65" name="Freeform 117"/>
            <p:cNvSpPr>
              <a:spLocks noEditPoints="1"/>
            </p:cNvSpPr>
            <p:nvPr/>
          </p:nvSpPr>
          <p:spPr bwMode="auto">
            <a:xfrm>
              <a:off x="1468438" y="3930650"/>
              <a:ext cx="130175" cy="60325"/>
            </a:xfrm>
            <a:custGeom>
              <a:avLst/>
              <a:gdLst/>
              <a:ahLst/>
              <a:cxnLst>
                <a:cxn ang="0">
                  <a:pos x="12" y="24"/>
                </a:cxn>
                <a:cxn ang="0">
                  <a:pos x="17" y="28"/>
                </a:cxn>
                <a:cxn ang="0">
                  <a:pos x="22" y="30"/>
                </a:cxn>
                <a:cxn ang="0">
                  <a:pos x="29" y="27"/>
                </a:cxn>
                <a:cxn ang="0">
                  <a:pos x="11" y="20"/>
                </a:cxn>
                <a:cxn ang="0">
                  <a:pos x="53" y="8"/>
                </a:cxn>
                <a:cxn ang="0">
                  <a:pos x="46" y="16"/>
                </a:cxn>
                <a:cxn ang="0">
                  <a:pos x="70" y="17"/>
                </a:cxn>
                <a:cxn ang="0">
                  <a:pos x="67" y="10"/>
                </a:cxn>
                <a:cxn ang="0">
                  <a:pos x="62" y="7"/>
                </a:cxn>
                <a:cxn ang="0">
                  <a:pos x="50" y="0"/>
                </a:cxn>
                <a:cxn ang="0">
                  <a:pos x="63" y="3"/>
                </a:cxn>
                <a:cxn ang="0">
                  <a:pos x="73" y="17"/>
                </a:cxn>
                <a:cxn ang="0">
                  <a:pos x="82" y="20"/>
                </a:cxn>
                <a:cxn ang="0">
                  <a:pos x="73" y="26"/>
                </a:cxn>
                <a:cxn ang="0">
                  <a:pos x="69" y="36"/>
                </a:cxn>
                <a:cxn ang="0">
                  <a:pos x="60" y="38"/>
                </a:cxn>
                <a:cxn ang="0">
                  <a:pos x="56" y="36"/>
                </a:cxn>
                <a:cxn ang="0">
                  <a:pos x="60" y="34"/>
                </a:cxn>
                <a:cxn ang="0">
                  <a:pos x="65" y="30"/>
                </a:cxn>
                <a:cxn ang="0">
                  <a:pos x="69" y="25"/>
                </a:cxn>
                <a:cxn ang="0">
                  <a:pos x="43" y="20"/>
                </a:cxn>
                <a:cxn ang="0">
                  <a:pos x="38" y="30"/>
                </a:cxn>
                <a:cxn ang="0">
                  <a:pos x="32" y="35"/>
                </a:cxn>
                <a:cxn ang="0">
                  <a:pos x="21" y="36"/>
                </a:cxn>
                <a:cxn ang="0">
                  <a:pos x="15" y="32"/>
                </a:cxn>
                <a:cxn ang="0">
                  <a:pos x="9" y="25"/>
                </a:cxn>
                <a:cxn ang="0">
                  <a:pos x="0" y="20"/>
                </a:cxn>
                <a:cxn ang="0">
                  <a:pos x="8" y="17"/>
                </a:cxn>
                <a:cxn ang="0">
                  <a:pos x="9" y="8"/>
                </a:cxn>
                <a:cxn ang="0">
                  <a:pos x="10" y="5"/>
                </a:cxn>
                <a:cxn ang="0">
                  <a:pos x="18" y="4"/>
                </a:cxn>
                <a:cxn ang="0">
                  <a:pos x="23" y="5"/>
                </a:cxn>
                <a:cxn ang="0">
                  <a:pos x="18" y="7"/>
                </a:cxn>
                <a:cxn ang="0">
                  <a:pos x="14" y="10"/>
                </a:cxn>
                <a:cxn ang="0">
                  <a:pos x="36" y="17"/>
                </a:cxn>
                <a:cxn ang="0">
                  <a:pos x="41" y="7"/>
                </a:cxn>
                <a:cxn ang="0">
                  <a:pos x="50" y="0"/>
                </a:cxn>
              </a:cxnLst>
              <a:rect l="0" t="0" r="r" b="b"/>
              <a:pathLst>
                <a:path w="82" h="38">
                  <a:moveTo>
                    <a:pt x="11" y="20"/>
                  </a:moveTo>
                  <a:lnTo>
                    <a:pt x="12" y="24"/>
                  </a:lnTo>
                  <a:lnTo>
                    <a:pt x="15" y="27"/>
                  </a:lnTo>
                  <a:lnTo>
                    <a:pt x="17" y="28"/>
                  </a:lnTo>
                  <a:lnTo>
                    <a:pt x="19" y="30"/>
                  </a:lnTo>
                  <a:lnTo>
                    <a:pt x="22" y="30"/>
                  </a:lnTo>
                  <a:lnTo>
                    <a:pt x="26" y="29"/>
                  </a:lnTo>
                  <a:lnTo>
                    <a:pt x="29" y="27"/>
                  </a:lnTo>
                  <a:lnTo>
                    <a:pt x="33" y="20"/>
                  </a:lnTo>
                  <a:lnTo>
                    <a:pt x="11" y="20"/>
                  </a:lnTo>
                  <a:close/>
                  <a:moveTo>
                    <a:pt x="56" y="7"/>
                  </a:moveTo>
                  <a:lnTo>
                    <a:pt x="53" y="8"/>
                  </a:lnTo>
                  <a:lnTo>
                    <a:pt x="50" y="9"/>
                  </a:lnTo>
                  <a:lnTo>
                    <a:pt x="46" y="16"/>
                  </a:lnTo>
                  <a:lnTo>
                    <a:pt x="46" y="17"/>
                  </a:lnTo>
                  <a:lnTo>
                    <a:pt x="70" y="17"/>
                  </a:lnTo>
                  <a:lnTo>
                    <a:pt x="69" y="14"/>
                  </a:lnTo>
                  <a:lnTo>
                    <a:pt x="67" y="10"/>
                  </a:lnTo>
                  <a:lnTo>
                    <a:pt x="64" y="8"/>
                  </a:lnTo>
                  <a:lnTo>
                    <a:pt x="62" y="7"/>
                  </a:lnTo>
                  <a:lnTo>
                    <a:pt x="56" y="7"/>
                  </a:lnTo>
                  <a:close/>
                  <a:moveTo>
                    <a:pt x="50" y="0"/>
                  </a:moveTo>
                  <a:lnTo>
                    <a:pt x="54" y="0"/>
                  </a:lnTo>
                  <a:lnTo>
                    <a:pt x="63" y="3"/>
                  </a:lnTo>
                  <a:lnTo>
                    <a:pt x="70" y="8"/>
                  </a:lnTo>
                  <a:lnTo>
                    <a:pt x="73" y="17"/>
                  </a:lnTo>
                  <a:lnTo>
                    <a:pt x="82" y="17"/>
                  </a:lnTo>
                  <a:lnTo>
                    <a:pt x="82" y="20"/>
                  </a:lnTo>
                  <a:lnTo>
                    <a:pt x="73" y="20"/>
                  </a:lnTo>
                  <a:lnTo>
                    <a:pt x="73" y="26"/>
                  </a:lnTo>
                  <a:lnTo>
                    <a:pt x="71" y="31"/>
                  </a:lnTo>
                  <a:lnTo>
                    <a:pt x="69" y="36"/>
                  </a:lnTo>
                  <a:lnTo>
                    <a:pt x="67" y="36"/>
                  </a:lnTo>
                  <a:lnTo>
                    <a:pt x="60" y="38"/>
                  </a:lnTo>
                  <a:lnTo>
                    <a:pt x="56" y="38"/>
                  </a:lnTo>
                  <a:lnTo>
                    <a:pt x="56" y="36"/>
                  </a:lnTo>
                  <a:lnTo>
                    <a:pt x="58" y="36"/>
                  </a:lnTo>
                  <a:lnTo>
                    <a:pt x="60" y="34"/>
                  </a:lnTo>
                  <a:lnTo>
                    <a:pt x="63" y="32"/>
                  </a:lnTo>
                  <a:lnTo>
                    <a:pt x="65" y="30"/>
                  </a:lnTo>
                  <a:lnTo>
                    <a:pt x="68" y="27"/>
                  </a:lnTo>
                  <a:lnTo>
                    <a:pt x="69" y="25"/>
                  </a:lnTo>
                  <a:lnTo>
                    <a:pt x="70" y="20"/>
                  </a:lnTo>
                  <a:lnTo>
                    <a:pt x="43" y="20"/>
                  </a:lnTo>
                  <a:lnTo>
                    <a:pt x="40" y="27"/>
                  </a:lnTo>
                  <a:lnTo>
                    <a:pt x="38" y="30"/>
                  </a:lnTo>
                  <a:lnTo>
                    <a:pt x="36" y="32"/>
                  </a:lnTo>
                  <a:lnTo>
                    <a:pt x="32" y="35"/>
                  </a:lnTo>
                  <a:lnTo>
                    <a:pt x="29" y="36"/>
                  </a:lnTo>
                  <a:lnTo>
                    <a:pt x="21" y="36"/>
                  </a:lnTo>
                  <a:lnTo>
                    <a:pt x="18" y="35"/>
                  </a:lnTo>
                  <a:lnTo>
                    <a:pt x="15" y="32"/>
                  </a:lnTo>
                  <a:lnTo>
                    <a:pt x="11" y="29"/>
                  </a:lnTo>
                  <a:lnTo>
                    <a:pt x="9" y="25"/>
                  </a:lnTo>
                  <a:lnTo>
                    <a:pt x="8" y="20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8" y="17"/>
                  </a:lnTo>
                  <a:lnTo>
                    <a:pt x="8" y="13"/>
                  </a:lnTo>
                  <a:lnTo>
                    <a:pt x="9" y="8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4" y="4"/>
                  </a:lnTo>
                  <a:lnTo>
                    <a:pt x="18" y="4"/>
                  </a:lnTo>
                  <a:lnTo>
                    <a:pt x="23" y="3"/>
                  </a:lnTo>
                  <a:lnTo>
                    <a:pt x="23" y="5"/>
                  </a:lnTo>
                  <a:lnTo>
                    <a:pt x="21" y="6"/>
                  </a:lnTo>
                  <a:lnTo>
                    <a:pt x="18" y="7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1" y="17"/>
                  </a:lnTo>
                  <a:lnTo>
                    <a:pt x="36" y="17"/>
                  </a:lnTo>
                  <a:lnTo>
                    <a:pt x="37" y="14"/>
                  </a:lnTo>
                  <a:lnTo>
                    <a:pt x="41" y="7"/>
                  </a:lnTo>
                  <a:lnTo>
                    <a:pt x="43" y="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66" name="Freeform 118"/>
            <p:cNvSpPr>
              <a:spLocks/>
            </p:cNvSpPr>
            <p:nvPr/>
          </p:nvSpPr>
          <p:spPr bwMode="auto">
            <a:xfrm>
              <a:off x="1466850" y="3841750"/>
              <a:ext cx="146050" cy="317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0" y="7"/>
                </a:cxn>
                <a:cxn ang="0">
                  <a:pos x="20" y="11"/>
                </a:cxn>
                <a:cxn ang="0">
                  <a:pos x="32" y="14"/>
                </a:cxn>
                <a:cxn ang="0">
                  <a:pos x="45" y="15"/>
                </a:cxn>
                <a:cxn ang="0">
                  <a:pos x="59" y="14"/>
                </a:cxn>
                <a:cxn ang="0">
                  <a:pos x="72" y="11"/>
                </a:cxn>
                <a:cxn ang="0">
                  <a:pos x="82" y="7"/>
                </a:cxn>
                <a:cxn ang="0">
                  <a:pos x="90" y="0"/>
                </a:cxn>
                <a:cxn ang="0">
                  <a:pos x="92" y="1"/>
                </a:cxn>
                <a:cxn ang="0">
                  <a:pos x="83" y="10"/>
                </a:cxn>
                <a:cxn ang="0">
                  <a:pos x="72" y="17"/>
                </a:cxn>
                <a:cxn ang="0">
                  <a:pos x="60" y="20"/>
                </a:cxn>
                <a:cxn ang="0">
                  <a:pos x="32" y="20"/>
                </a:cxn>
                <a:cxn ang="0">
                  <a:pos x="20" y="17"/>
                </a:cxn>
                <a:cxn ang="0">
                  <a:pos x="9" y="10"/>
                </a:cxn>
                <a:cxn ang="0">
                  <a:pos x="0" y="1"/>
                </a:cxn>
                <a:cxn ang="0">
                  <a:pos x="2" y="0"/>
                </a:cxn>
              </a:cxnLst>
              <a:rect l="0" t="0" r="r" b="b"/>
              <a:pathLst>
                <a:path w="92" h="20">
                  <a:moveTo>
                    <a:pt x="2" y="0"/>
                  </a:moveTo>
                  <a:lnTo>
                    <a:pt x="10" y="7"/>
                  </a:lnTo>
                  <a:lnTo>
                    <a:pt x="20" y="11"/>
                  </a:lnTo>
                  <a:lnTo>
                    <a:pt x="32" y="14"/>
                  </a:lnTo>
                  <a:lnTo>
                    <a:pt x="45" y="15"/>
                  </a:lnTo>
                  <a:lnTo>
                    <a:pt x="59" y="14"/>
                  </a:lnTo>
                  <a:lnTo>
                    <a:pt x="72" y="11"/>
                  </a:lnTo>
                  <a:lnTo>
                    <a:pt x="82" y="7"/>
                  </a:lnTo>
                  <a:lnTo>
                    <a:pt x="90" y="0"/>
                  </a:lnTo>
                  <a:lnTo>
                    <a:pt x="92" y="1"/>
                  </a:lnTo>
                  <a:lnTo>
                    <a:pt x="83" y="10"/>
                  </a:lnTo>
                  <a:lnTo>
                    <a:pt x="72" y="17"/>
                  </a:lnTo>
                  <a:lnTo>
                    <a:pt x="60" y="20"/>
                  </a:lnTo>
                  <a:lnTo>
                    <a:pt x="32" y="20"/>
                  </a:lnTo>
                  <a:lnTo>
                    <a:pt x="20" y="17"/>
                  </a:lnTo>
                  <a:lnTo>
                    <a:pt x="9" y="10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67" name="Freeform 119"/>
            <p:cNvSpPr>
              <a:spLocks/>
            </p:cNvSpPr>
            <p:nvPr/>
          </p:nvSpPr>
          <p:spPr bwMode="auto">
            <a:xfrm>
              <a:off x="1511300" y="3706813"/>
              <a:ext cx="73025" cy="119063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4" y="21"/>
                </a:cxn>
                <a:cxn ang="0">
                  <a:pos x="43" y="15"/>
                </a:cxn>
                <a:cxn ang="0">
                  <a:pos x="11" y="14"/>
                </a:cxn>
                <a:cxn ang="0">
                  <a:pos x="8" y="18"/>
                </a:cxn>
                <a:cxn ang="0">
                  <a:pos x="5" y="23"/>
                </a:cxn>
                <a:cxn ang="0">
                  <a:pos x="11" y="34"/>
                </a:cxn>
                <a:cxn ang="0">
                  <a:pos x="42" y="33"/>
                </a:cxn>
                <a:cxn ang="0">
                  <a:pos x="44" y="27"/>
                </a:cxn>
                <a:cxn ang="0">
                  <a:pos x="46" y="47"/>
                </a:cxn>
                <a:cxn ang="0">
                  <a:pos x="43" y="45"/>
                </a:cxn>
                <a:cxn ang="0">
                  <a:pos x="42" y="42"/>
                </a:cxn>
                <a:cxn ang="0">
                  <a:pos x="16" y="41"/>
                </a:cxn>
                <a:cxn ang="0">
                  <a:pos x="10" y="42"/>
                </a:cxn>
                <a:cxn ang="0">
                  <a:pos x="6" y="46"/>
                </a:cxn>
                <a:cxn ang="0">
                  <a:pos x="6" y="54"/>
                </a:cxn>
                <a:cxn ang="0">
                  <a:pos x="42" y="61"/>
                </a:cxn>
                <a:cxn ang="0">
                  <a:pos x="44" y="57"/>
                </a:cxn>
                <a:cxn ang="0">
                  <a:pos x="46" y="54"/>
                </a:cxn>
                <a:cxn ang="0">
                  <a:pos x="44" y="75"/>
                </a:cxn>
                <a:cxn ang="0">
                  <a:pos x="43" y="71"/>
                </a:cxn>
                <a:cxn ang="0">
                  <a:pos x="40" y="68"/>
                </a:cxn>
                <a:cxn ang="0">
                  <a:pos x="6" y="70"/>
                </a:cxn>
                <a:cxn ang="0">
                  <a:pos x="5" y="75"/>
                </a:cxn>
                <a:cxn ang="0">
                  <a:pos x="2" y="68"/>
                </a:cxn>
                <a:cxn ang="0">
                  <a:pos x="8" y="61"/>
                </a:cxn>
                <a:cxn ang="0">
                  <a:pos x="1" y="52"/>
                </a:cxn>
                <a:cxn ang="0">
                  <a:pos x="0" y="42"/>
                </a:cxn>
                <a:cxn ang="0">
                  <a:pos x="4" y="36"/>
                </a:cxn>
                <a:cxn ang="0">
                  <a:pos x="6" y="32"/>
                </a:cxn>
                <a:cxn ang="0">
                  <a:pos x="4" y="29"/>
                </a:cxn>
                <a:cxn ang="0">
                  <a:pos x="1" y="24"/>
                </a:cxn>
                <a:cxn ang="0">
                  <a:pos x="0" y="19"/>
                </a:cxn>
                <a:cxn ang="0">
                  <a:pos x="2" y="11"/>
                </a:cxn>
                <a:cxn ang="0">
                  <a:pos x="41" y="6"/>
                </a:cxn>
                <a:cxn ang="0">
                  <a:pos x="43" y="3"/>
                </a:cxn>
              </a:cxnLst>
              <a:rect l="0" t="0" r="r" b="b"/>
              <a:pathLst>
                <a:path w="46" h="75">
                  <a:moveTo>
                    <a:pt x="44" y="0"/>
                  </a:moveTo>
                  <a:lnTo>
                    <a:pt x="46" y="0"/>
                  </a:lnTo>
                  <a:lnTo>
                    <a:pt x="46" y="21"/>
                  </a:lnTo>
                  <a:lnTo>
                    <a:pt x="44" y="21"/>
                  </a:lnTo>
                  <a:lnTo>
                    <a:pt x="43" y="18"/>
                  </a:lnTo>
                  <a:lnTo>
                    <a:pt x="43" y="15"/>
                  </a:lnTo>
                  <a:lnTo>
                    <a:pt x="42" y="14"/>
                  </a:lnTo>
                  <a:lnTo>
                    <a:pt x="11" y="14"/>
                  </a:lnTo>
                  <a:lnTo>
                    <a:pt x="9" y="15"/>
                  </a:lnTo>
                  <a:lnTo>
                    <a:pt x="8" y="18"/>
                  </a:lnTo>
                  <a:lnTo>
                    <a:pt x="5" y="20"/>
                  </a:lnTo>
                  <a:lnTo>
                    <a:pt x="5" y="23"/>
                  </a:lnTo>
                  <a:lnTo>
                    <a:pt x="8" y="30"/>
                  </a:lnTo>
                  <a:lnTo>
                    <a:pt x="11" y="34"/>
                  </a:lnTo>
                  <a:lnTo>
                    <a:pt x="12" y="33"/>
                  </a:lnTo>
                  <a:lnTo>
                    <a:pt x="42" y="33"/>
                  </a:lnTo>
                  <a:lnTo>
                    <a:pt x="43" y="31"/>
                  </a:lnTo>
                  <a:lnTo>
                    <a:pt x="44" y="27"/>
                  </a:lnTo>
                  <a:lnTo>
                    <a:pt x="46" y="27"/>
                  </a:lnTo>
                  <a:lnTo>
                    <a:pt x="46" y="47"/>
                  </a:lnTo>
                  <a:lnTo>
                    <a:pt x="44" y="47"/>
                  </a:lnTo>
                  <a:lnTo>
                    <a:pt x="43" y="45"/>
                  </a:lnTo>
                  <a:lnTo>
                    <a:pt x="43" y="43"/>
                  </a:lnTo>
                  <a:lnTo>
                    <a:pt x="42" y="42"/>
                  </a:lnTo>
                  <a:lnTo>
                    <a:pt x="40" y="41"/>
                  </a:lnTo>
                  <a:lnTo>
                    <a:pt x="16" y="41"/>
                  </a:lnTo>
                  <a:lnTo>
                    <a:pt x="13" y="42"/>
                  </a:lnTo>
                  <a:lnTo>
                    <a:pt x="10" y="42"/>
                  </a:lnTo>
                  <a:lnTo>
                    <a:pt x="8" y="44"/>
                  </a:lnTo>
                  <a:lnTo>
                    <a:pt x="6" y="46"/>
                  </a:lnTo>
                  <a:lnTo>
                    <a:pt x="5" y="50"/>
                  </a:lnTo>
                  <a:lnTo>
                    <a:pt x="6" y="54"/>
                  </a:lnTo>
                  <a:lnTo>
                    <a:pt x="11" y="61"/>
                  </a:lnTo>
                  <a:lnTo>
                    <a:pt x="42" y="61"/>
                  </a:lnTo>
                  <a:lnTo>
                    <a:pt x="43" y="60"/>
                  </a:lnTo>
                  <a:lnTo>
                    <a:pt x="44" y="57"/>
                  </a:lnTo>
                  <a:lnTo>
                    <a:pt x="44" y="54"/>
                  </a:lnTo>
                  <a:lnTo>
                    <a:pt x="46" y="54"/>
                  </a:lnTo>
                  <a:lnTo>
                    <a:pt x="46" y="75"/>
                  </a:lnTo>
                  <a:lnTo>
                    <a:pt x="44" y="75"/>
                  </a:lnTo>
                  <a:lnTo>
                    <a:pt x="43" y="72"/>
                  </a:lnTo>
                  <a:lnTo>
                    <a:pt x="43" y="71"/>
                  </a:lnTo>
                  <a:lnTo>
                    <a:pt x="42" y="70"/>
                  </a:lnTo>
                  <a:lnTo>
                    <a:pt x="40" y="68"/>
                  </a:lnTo>
                  <a:lnTo>
                    <a:pt x="8" y="68"/>
                  </a:lnTo>
                  <a:lnTo>
                    <a:pt x="6" y="70"/>
                  </a:lnTo>
                  <a:lnTo>
                    <a:pt x="6" y="72"/>
                  </a:lnTo>
                  <a:lnTo>
                    <a:pt x="5" y="75"/>
                  </a:lnTo>
                  <a:lnTo>
                    <a:pt x="4" y="75"/>
                  </a:lnTo>
                  <a:lnTo>
                    <a:pt x="2" y="68"/>
                  </a:lnTo>
                  <a:lnTo>
                    <a:pt x="0" y="61"/>
                  </a:lnTo>
                  <a:lnTo>
                    <a:pt x="8" y="61"/>
                  </a:lnTo>
                  <a:lnTo>
                    <a:pt x="3" y="54"/>
                  </a:lnTo>
                  <a:lnTo>
                    <a:pt x="1" y="52"/>
                  </a:lnTo>
                  <a:lnTo>
                    <a:pt x="0" y="48"/>
                  </a:lnTo>
                  <a:lnTo>
                    <a:pt x="0" y="42"/>
                  </a:lnTo>
                  <a:lnTo>
                    <a:pt x="2" y="39"/>
                  </a:lnTo>
                  <a:lnTo>
                    <a:pt x="4" y="36"/>
                  </a:lnTo>
                  <a:lnTo>
                    <a:pt x="8" y="34"/>
                  </a:lnTo>
                  <a:lnTo>
                    <a:pt x="6" y="32"/>
                  </a:lnTo>
                  <a:lnTo>
                    <a:pt x="5" y="31"/>
                  </a:lnTo>
                  <a:lnTo>
                    <a:pt x="4" y="29"/>
                  </a:lnTo>
                  <a:lnTo>
                    <a:pt x="3" y="27"/>
                  </a:lnTo>
                  <a:lnTo>
                    <a:pt x="1" y="24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2" y="11"/>
                  </a:lnTo>
                  <a:lnTo>
                    <a:pt x="9" y="6"/>
                  </a:lnTo>
                  <a:lnTo>
                    <a:pt x="41" y="6"/>
                  </a:lnTo>
                  <a:lnTo>
                    <a:pt x="42" y="5"/>
                  </a:lnTo>
                  <a:lnTo>
                    <a:pt x="43" y="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68" name="Freeform 120"/>
            <p:cNvSpPr>
              <a:spLocks noEditPoints="1"/>
            </p:cNvSpPr>
            <p:nvPr/>
          </p:nvSpPr>
          <p:spPr bwMode="auto">
            <a:xfrm>
              <a:off x="1471613" y="3663950"/>
              <a:ext cx="112713" cy="3492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8" y="7"/>
                </a:cxn>
                <a:cxn ang="0">
                  <a:pos x="10" y="9"/>
                </a:cxn>
                <a:cxn ang="0">
                  <a:pos x="12" y="11"/>
                </a:cxn>
                <a:cxn ang="0">
                  <a:pos x="12" y="14"/>
                </a:cxn>
                <a:cxn ang="0">
                  <a:pos x="9" y="15"/>
                </a:cxn>
                <a:cxn ang="0">
                  <a:pos x="8" y="16"/>
                </a:cxn>
                <a:cxn ang="0">
                  <a:pos x="3" y="16"/>
                </a:cxn>
                <a:cxn ang="0">
                  <a:pos x="0" y="14"/>
                </a:cxn>
                <a:cxn ang="0">
                  <a:pos x="0" y="9"/>
                </a:cxn>
                <a:cxn ang="0">
                  <a:pos x="3" y="7"/>
                </a:cxn>
                <a:cxn ang="0">
                  <a:pos x="6" y="6"/>
                </a:cxn>
                <a:cxn ang="0">
                  <a:pos x="69" y="0"/>
                </a:cxn>
                <a:cxn ang="0">
                  <a:pos x="71" y="0"/>
                </a:cxn>
                <a:cxn ang="0">
                  <a:pos x="71" y="22"/>
                </a:cxn>
                <a:cxn ang="0">
                  <a:pos x="69" y="22"/>
                </a:cxn>
                <a:cxn ang="0">
                  <a:pos x="68" y="19"/>
                </a:cxn>
                <a:cxn ang="0">
                  <a:pos x="68" y="17"/>
                </a:cxn>
                <a:cxn ang="0">
                  <a:pos x="67" y="16"/>
                </a:cxn>
                <a:cxn ang="0">
                  <a:pos x="65" y="15"/>
                </a:cxn>
                <a:cxn ang="0">
                  <a:pos x="35" y="15"/>
                </a:cxn>
                <a:cxn ang="0">
                  <a:pos x="33" y="16"/>
                </a:cxn>
                <a:cxn ang="0">
                  <a:pos x="31" y="17"/>
                </a:cxn>
                <a:cxn ang="0">
                  <a:pos x="31" y="18"/>
                </a:cxn>
                <a:cxn ang="0">
                  <a:pos x="30" y="21"/>
                </a:cxn>
                <a:cxn ang="0">
                  <a:pos x="29" y="21"/>
                </a:cxn>
                <a:cxn ang="0">
                  <a:pos x="27" y="15"/>
                </a:cxn>
                <a:cxn ang="0">
                  <a:pos x="25" y="7"/>
                </a:cxn>
                <a:cxn ang="0">
                  <a:pos x="67" y="7"/>
                </a:cxn>
                <a:cxn ang="0">
                  <a:pos x="68" y="6"/>
                </a:cxn>
                <a:cxn ang="0">
                  <a:pos x="69" y="4"/>
                </a:cxn>
                <a:cxn ang="0">
                  <a:pos x="69" y="0"/>
                </a:cxn>
              </a:cxnLst>
              <a:rect l="0" t="0" r="r" b="b"/>
              <a:pathLst>
                <a:path w="71" h="22">
                  <a:moveTo>
                    <a:pt x="6" y="6"/>
                  </a:moveTo>
                  <a:lnTo>
                    <a:pt x="8" y="7"/>
                  </a:lnTo>
                  <a:lnTo>
                    <a:pt x="10" y="9"/>
                  </a:lnTo>
                  <a:lnTo>
                    <a:pt x="12" y="11"/>
                  </a:lnTo>
                  <a:lnTo>
                    <a:pt x="12" y="14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9"/>
                  </a:lnTo>
                  <a:lnTo>
                    <a:pt x="3" y="7"/>
                  </a:lnTo>
                  <a:lnTo>
                    <a:pt x="6" y="6"/>
                  </a:lnTo>
                  <a:close/>
                  <a:moveTo>
                    <a:pt x="69" y="0"/>
                  </a:moveTo>
                  <a:lnTo>
                    <a:pt x="71" y="0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19"/>
                  </a:lnTo>
                  <a:lnTo>
                    <a:pt x="68" y="17"/>
                  </a:lnTo>
                  <a:lnTo>
                    <a:pt x="67" y="16"/>
                  </a:lnTo>
                  <a:lnTo>
                    <a:pt x="65" y="15"/>
                  </a:lnTo>
                  <a:lnTo>
                    <a:pt x="35" y="15"/>
                  </a:lnTo>
                  <a:lnTo>
                    <a:pt x="33" y="16"/>
                  </a:lnTo>
                  <a:lnTo>
                    <a:pt x="31" y="17"/>
                  </a:lnTo>
                  <a:lnTo>
                    <a:pt x="31" y="18"/>
                  </a:lnTo>
                  <a:lnTo>
                    <a:pt x="30" y="21"/>
                  </a:lnTo>
                  <a:lnTo>
                    <a:pt x="29" y="21"/>
                  </a:lnTo>
                  <a:lnTo>
                    <a:pt x="27" y="15"/>
                  </a:lnTo>
                  <a:lnTo>
                    <a:pt x="25" y="7"/>
                  </a:lnTo>
                  <a:lnTo>
                    <a:pt x="67" y="7"/>
                  </a:lnTo>
                  <a:lnTo>
                    <a:pt x="68" y="6"/>
                  </a:lnTo>
                  <a:lnTo>
                    <a:pt x="69" y="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69" name="Freeform 121"/>
            <p:cNvSpPr>
              <a:spLocks/>
            </p:cNvSpPr>
            <p:nvPr/>
          </p:nvSpPr>
          <p:spPr bwMode="auto">
            <a:xfrm>
              <a:off x="1466850" y="3625850"/>
              <a:ext cx="117475" cy="34925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74" y="0"/>
                </a:cxn>
                <a:cxn ang="0">
                  <a:pos x="74" y="22"/>
                </a:cxn>
                <a:cxn ang="0">
                  <a:pos x="72" y="22"/>
                </a:cxn>
                <a:cxn ang="0">
                  <a:pos x="71" y="19"/>
                </a:cxn>
                <a:cxn ang="0">
                  <a:pos x="71" y="17"/>
                </a:cxn>
                <a:cxn ang="0">
                  <a:pos x="70" y="15"/>
                </a:cxn>
                <a:cxn ang="0">
                  <a:pos x="68" y="14"/>
                </a:cxn>
                <a:cxn ang="0">
                  <a:pos x="10" y="14"/>
                </a:cxn>
                <a:cxn ang="0">
                  <a:pos x="8" y="15"/>
                </a:cxn>
                <a:cxn ang="0">
                  <a:pos x="7" y="15"/>
                </a:cxn>
                <a:cxn ang="0">
                  <a:pos x="6" y="18"/>
                </a:cxn>
                <a:cxn ang="0">
                  <a:pos x="6" y="21"/>
                </a:cxn>
                <a:cxn ang="0">
                  <a:pos x="3" y="21"/>
                </a:cxn>
                <a:cxn ang="0">
                  <a:pos x="2" y="17"/>
                </a:cxn>
                <a:cxn ang="0">
                  <a:pos x="1" y="11"/>
                </a:cxn>
                <a:cxn ang="0">
                  <a:pos x="0" y="7"/>
                </a:cxn>
                <a:cxn ang="0">
                  <a:pos x="70" y="7"/>
                </a:cxn>
                <a:cxn ang="0">
                  <a:pos x="71" y="5"/>
                </a:cxn>
                <a:cxn ang="0">
                  <a:pos x="72" y="3"/>
                </a:cxn>
                <a:cxn ang="0">
                  <a:pos x="72" y="0"/>
                </a:cxn>
              </a:cxnLst>
              <a:rect l="0" t="0" r="r" b="b"/>
              <a:pathLst>
                <a:path w="74" h="22">
                  <a:moveTo>
                    <a:pt x="72" y="0"/>
                  </a:moveTo>
                  <a:lnTo>
                    <a:pt x="74" y="0"/>
                  </a:lnTo>
                  <a:lnTo>
                    <a:pt x="74" y="22"/>
                  </a:lnTo>
                  <a:lnTo>
                    <a:pt x="72" y="22"/>
                  </a:lnTo>
                  <a:lnTo>
                    <a:pt x="71" y="19"/>
                  </a:lnTo>
                  <a:lnTo>
                    <a:pt x="71" y="17"/>
                  </a:lnTo>
                  <a:lnTo>
                    <a:pt x="70" y="15"/>
                  </a:lnTo>
                  <a:lnTo>
                    <a:pt x="68" y="14"/>
                  </a:lnTo>
                  <a:lnTo>
                    <a:pt x="10" y="14"/>
                  </a:lnTo>
                  <a:lnTo>
                    <a:pt x="8" y="15"/>
                  </a:lnTo>
                  <a:lnTo>
                    <a:pt x="7" y="15"/>
                  </a:lnTo>
                  <a:lnTo>
                    <a:pt x="6" y="18"/>
                  </a:lnTo>
                  <a:lnTo>
                    <a:pt x="6" y="21"/>
                  </a:lnTo>
                  <a:lnTo>
                    <a:pt x="3" y="21"/>
                  </a:lnTo>
                  <a:lnTo>
                    <a:pt x="2" y="17"/>
                  </a:lnTo>
                  <a:lnTo>
                    <a:pt x="1" y="11"/>
                  </a:lnTo>
                  <a:lnTo>
                    <a:pt x="0" y="7"/>
                  </a:lnTo>
                  <a:lnTo>
                    <a:pt x="70" y="7"/>
                  </a:lnTo>
                  <a:lnTo>
                    <a:pt x="71" y="5"/>
                  </a:lnTo>
                  <a:lnTo>
                    <a:pt x="72" y="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70" name="Freeform 122"/>
            <p:cNvSpPr>
              <a:spLocks/>
            </p:cNvSpPr>
            <p:nvPr/>
          </p:nvSpPr>
          <p:spPr bwMode="auto">
            <a:xfrm>
              <a:off x="1466850" y="3587750"/>
              <a:ext cx="117475" cy="33338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74" y="0"/>
                </a:cxn>
                <a:cxn ang="0">
                  <a:pos x="74" y="21"/>
                </a:cxn>
                <a:cxn ang="0">
                  <a:pos x="72" y="21"/>
                </a:cxn>
                <a:cxn ang="0">
                  <a:pos x="71" y="17"/>
                </a:cxn>
                <a:cxn ang="0">
                  <a:pos x="71" y="16"/>
                </a:cxn>
                <a:cxn ang="0">
                  <a:pos x="70" y="14"/>
                </a:cxn>
                <a:cxn ang="0">
                  <a:pos x="8" y="14"/>
                </a:cxn>
                <a:cxn ang="0">
                  <a:pos x="7" y="15"/>
                </a:cxn>
                <a:cxn ang="0">
                  <a:pos x="6" y="17"/>
                </a:cxn>
                <a:cxn ang="0">
                  <a:pos x="6" y="21"/>
                </a:cxn>
                <a:cxn ang="0">
                  <a:pos x="3" y="21"/>
                </a:cxn>
                <a:cxn ang="0">
                  <a:pos x="3" y="17"/>
                </a:cxn>
                <a:cxn ang="0">
                  <a:pos x="2" y="13"/>
                </a:cxn>
                <a:cxn ang="0">
                  <a:pos x="0" y="6"/>
                </a:cxn>
                <a:cxn ang="0">
                  <a:pos x="70" y="6"/>
                </a:cxn>
                <a:cxn ang="0">
                  <a:pos x="71" y="5"/>
                </a:cxn>
                <a:cxn ang="0">
                  <a:pos x="72" y="3"/>
                </a:cxn>
                <a:cxn ang="0">
                  <a:pos x="72" y="0"/>
                </a:cxn>
              </a:cxnLst>
              <a:rect l="0" t="0" r="r" b="b"/>
              <a:pathLst>
                <a:path w="74" h="21">
                  <a:moveTo>
                    <a:pt x="72" y="0"/>
                  </a:moveTo>
                  <a:lnTo>
                    <a:pt x="74" y="0"/>
                  </a:lnTo>
                  <a:lnTo>
                    <a:pt x="74" y="21"/>
                  </a:lnTo>
                  <a:lnTo>
                    <a:pt x="72" y="21"/>
                  </a:lnTo>
                  <a:lnTo>
                    <a:pt x="71" y="17"/>
                  </a:lnTo>
                  <a:lnTo>
                    <a:pt x="71" y="16"/>
                  </a:lnTo>
                  <a:lnTo>
                    <a:pt x="70" y="14"/>
                  </a:lnTo>
                  <a:lnTo>
                    <a:pt x="8" y="14"/>
                  </a:lnTo>
                  <a:lnTo>
                    <a:pt x="7" y="15"/>
                  </a:lnTo>
                  <a:lnTo>
                    <a:pt x="6" y="17"/>
                  </a:lnTo>
                  <a:lnTo>
                    <a:pt x="6" y="21"/>
                  </a:lnTo>
                  <a:lnTo>
                    <a:pt x="3" y="21"/>
                  </a:lnTo>
                  <a:lnTo>
                    <a:pt x="3" y="17"/>
                  </a:lnTo>
                  <a:lnTo>
                    <a:pt x="2" y="13"/>
                  </a:lnTo>
                  <a:lnTo>
                    <a:pt x="0" y="6"/>
                  </a:lnTo>
                  <a:lnTo>
                    <a:pt x="70" y="6"/>
                  </a:lnTo>
                  <a:lnTo>
                    <a:pt x="71" y="5"/>
                  </a:lnTo>
                  <a:lnTo>
                    <a:pt x="72" y="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71" name="Freeform 123"/>
            <p:cNvSpPr>
              <a:spLocks noEditPoints="1"/>
            </p:cNvSpPr>
            <p:nvPr/>
          </p:nvSpPr>
          <p:spPr bwMode="auto">
            <a:xfrm>
              <a:off x="1471613" y="3544888"/>
              <a:ext cx="112713" cy="3492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8" y="7"/>
                </a:cxn>
                <a:cxn ang="0">
                  <a:pos x="10" y="9"/>
                </a:cxn>
                <a:cxn ang="0">
                  <a:pos x="12" y="11"/>
                </a:cxn>
                <a:cxn ang="0">
                  <a:pos x="10" y="13"/>
                </a:cxn>
                <a:cxn ang="0">
                  <a:pos x="8" y="16"/>
                </a:cxn>
                <a:cxn ang="0">
                  <a:pos x="6" y="17"/>
                </a:cxn>
                <a:cxn ang="0">
                  <a:pos x="2" y="14"/>
                </a:cxn>
                <a:cxn ang="0">
                  <a:pos x="0" y="13"/>
                </a:cxn>
                <a:cxn ang="0">
                  <a:pos x="0" y="9"/>
                </a:cxn>
                <a:cxn ang="0">
                  <a:pos x="3" y="7"/>
                </a:cxn>
                <a:cxn ang="0">
                  <a:pos x="6" y="6"/>
                </a:cxn>
                <a:cxn ang="0">
                  <a:pos x="69" y="0"/>
                </a:cxn>
                <a:cxn ang="0">
                  <a:pos x="71" y="0"/>
                </a:cxn>
                <a:cxn ang="0">
                  <a:pos x="71" y="22"/>
                </a:cxn>
                <a:cxn ang="0">
                  <a:pos x="69" y="22"/>
                </a:cxn>
                <a:cxn ang="0">
                  <a:pos x="68" y="19"/>
                </a:cxn>
                <a:cxn ang="0">
                  <a:pos x="68" y="17"/>
                </a:cxn>
                <a:cxn ang="0">
                  <a:pos x="67" y="16"/>
                </a:cxn>
                <a:cxn ang="0">
                  <a:pos x="65" y="14"/>
                </a:cxn>
                <a:cxn ang="0">
                  <a:pos x="38" y="14"/>
                </a:cxn>
                <a:cxn ang="0">
                  <a:pos x="35" y="16"/>
                </a:cxn>
                <a:cxn ang="0">
                  <a:pos x="33" y="16"/>
                </a:cxn>
                <a:cxn ang="0">
                  <a:pos x="31" y="17"/>
                </a:cxn>
                <a:cxn ang="0">
                  <a:pos x="31" y="18"/>
                </a:cxn>
                <a:cxn ang="0">
                  <a:pos x="30" y="21"/>
                </a:cxn>
                <a:cxn ang="0">
                  <a:pos x="29" y="21"/>
                </a:cxn>
                <a:cxn ang="0">
                  <a:pos x="25" y="8"/>
                </a:cxn>
                <a:cxn ang="0">
                  <a:pos x="65" y="8"/>
                </a:cxn>
                <a:cxn ang="0">
                  <a:pos x="67" y="7"/>
                </a:cxn>
                <a:cxn ang="0">
                  <a:pos x="68" y="6"/>
                </a:cxn>
                <a:cxn ang="0">
                  <a:pos x="69" y="3"/>
                </a:cxn>
                <a:cxn ang="0">
                  <a:pos x="69" y="0"/>
                </a:cxn>
              </a:cxnLst>
              <a:rect l="0" t="0" r="r" b="b"/>
              <a:pathLst>
                <a:path w="71" h="22">
                  <a:moveTo>
                    <a:pt x="6" y="6"/>
                  </a:moveTo>
                  <a:lnTo>
                    <a:pt x="8" y="7"/>
                  </a:lnTo>
                  <a:lnTo>
                    <a:pt x="10" y="9"/>
                  </a:lnTo>
                  <a:lnTo>
                    <a:pt x="12" y="11"/>
                  </a:lnTo>
                  <a:lnTo>
                    <a:pt x="10" y="13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2" y="14"/>
                  </a:lnTo>
                  <a:lnTo>
                    <a:pt x="0" y="13"/>
                  </a:lnTo>
                  <a:lnTo>
                    <a:pt x="0" y="9"/>
                  </a:lnTo>
                  <a:lnTo>
                    <a:pt x="3" y="7"/>
                  </a:lnTo>
                  <a:lnTo>
                    <a:pt x="6" y="6"/>
                  </a:lnTo>
                  <a:close/>
                  <a:moveTo>
                    <a:pt x="69" y="0"/>
                  </a:moveTo>
                  <a:lnTo>
                    <a:pt x="71" y="0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19"/>
                  </a:lnTo>
                  <a:lnTo>
                    <a:pt x="68" y="17"/>
                  </a:lnTo>
                  <a:lnTo>
                    <a:pt x="67" y="16"/>
                  </a:lnTo>
                  <a:lnTo>
                    <a:pt x="65" y="14"/>
                  </a:lnTo>
                  <a:lnTo>
                    <a:pt x="38" y="14"/>
                  </a:lnTo>
                  <a:lnTo>
                    <a:pt x="35" y="16"/>
                  </a:lnTo>
                  <a:lnTo>
                    <a:pt x="33" y="16"/>
                  </a:lnTo>
                  <a:lnTo>
                    <a:pt x="31" y="17"/>
                  </a:lnTo>
                  <a:lnTo>
                    <a:pt x="31" y="18"/>
                  </a:lnTo>
                  <a:lnTo>
                    <a:pt x="30" y="21"/>
                  </a:lnTo>
                  <a:lnTo>
                    <a:pt x="29" y="21"/>
                  </a:lnTo>
                  <a:lnTo>
                    <a:pt x="25" y="8"/>
                  </a:lnTo>
                  <a:lnTo>
                    <a:pt x="65" y="8"/>
                  </a:lnTo>
                  <a:lnTo>
                    <a:pt x="67" y="7"/>
                  </a:lnTo>
                  <a:lnTo>
                    <a:pt x="68" y="6"/>
                  </a:lnTo>
                  <a:lnTo>
                    <a:pt x="69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72" name="Freeform 124"/>
            <p:cNvSpPr>
              <a:spLocks noEditPoints="1"/>
            </p:cNvSpPr>
            <p:nvPr/>
          </p:nvSpPr>
          <p:spPr bwMode="auto">
            <a:xfrm>
              <a:off x="1511300" y="3470275"/>
              <a:ext cx="74613" cy="68263"/>
            </a:xfrm>
            <a:custGeom>
              <a:avLst/>
              <a:gdLst/>
              <a:ahLst/>
              <a:cxnLst>
                <a:cxn ang="0">
                  <a:pos x="25" y="8"/>
                </a:cxn>
                <a:cxn ang="0">
                  <a:pos x="16" y="9"/>
                </a:cxn>
                <a:cxn ang="0">
                  <a:pos x="10" y="12"/>
                </a:cxn>
                <a:cxn ang="0">
                  <a:pos x="5" y="16"/>
                </a:cxn>
                <a:cxn ang="0">
                  <a:pos x="3" y="22"/>
                </a:cxn>
                <a:cxn ang="0">
                  <a:pos x="5" y="27"/>
                </a:cxn>
                <a:cxn ang="0">
                  <a:pos x="11" y="32"/>
                </a:cxn>
                <a:cxn ang="0">
                  <a:pos x="21" y="34"/>
                </a:cxn>
                <a:cxn ang="0">
                  <a:pos x="31" y="33"/>
                </a:cxn>
                <a:cxn ang="0">
                  <a:pos x="37" y="29"/>
                </a:cxn>
                <a:cxn ang="0">
                  <a:pos x="43" y="25"/>
                </a:cxn>
                <a:cxn ang="0">
                  <a:pos x="44" y="19"/>
                </a:cxn>
                <a:cxn ang="0">
                  <a:pos x="43" y="15"/>
                </a:cxn>
                <a:cxn ang="0">
                  <a:pos x="40" y="12"/>
                </a:cxn>
                <a:cxn ang="0">
                  <a:pos x="34" y="9"/>
                </a:cxn>
                <a:cxn ang="0">
                  <a:pos x="25" y="8"/>
                </a:cxn>
                <a:cxn ang="0">
                  <a:pos x="23" y="0"/>
                </a:cxn>
                <a:cxn ang="0">
                  <a:pos x="34" y="2"/>
                </a:cxn>
                <a:cxn ang="0">
                  <a:pos x="42" y="6"/>
                </a:cxn>
                <a:cxn ang="0">
                  <a:pos x="46" y="13"/>
                </a:cxn>
                <a:cxn ang="0">
                  <a:pos x="47" y="21"/>
                </a:cxn>
                <a:cxn ang="0">
                  <a:pos x="45" y="29"/>
                </a:cxn>
                <a:cxn ang="0">
                  <a:pos x="41" y="36"/>
                </a:cxn>
                <a:cxn ang="0">
                  <a:pos x="33" y="40"/>
                </a:cxn>
                <a:cxn ang="0">
                  <a:pos x="25" y="43"/>
                </a:cxn>
                <a:cxn ang="0">
                  <a:pos x="13" y="40"/>
                </a:cxn>
                <a:cxn ang="0">
                  <a:pos x="5" y="35"/>
                </a:cxn>
                <a:cxn ang="0">
                  <a:pos x="1" y="27"/>
                </a:cxn>
                <a:cxn ang="0">
                  <a:pos x="0" y="21"/>
                </a:cxn>
                <a:cxn ang="0">
                  <a:pos x="2" y="12"/>
                </a:cxn>
                <a:cxn ang="0">
                  <a:pos x="6" y="5"/>
                </a:cxn>
                <a:cxn ang="0">
                  <a:pos x="14" y="1"/>
                </a:cxn>
                <a:cxn ang="0">
                  <a:pos x="23" y="0"/>
                </a:cxn>
              </a:cxnLst>
              <a:rect l="0" t="0" r="r" b="b"/>
              <a:pathLst>
                <a:path w="47" h="43">
                  <a:moveTo>
                    <a:pt x="25" y="8"/>
                  </a:moveTo>
                  <a:lnTo>
                    <a:pt x="16" y="9"/>
                  </a:lnTo>
                  <a:lnTo>
                    <a:pt x="10" y="12"/>
                  </a:lnTo>
                  <a:lnTo>
                    <a:pt x="5" y="16"/>
                  </a:lnTo>
                  <a:lnTo>
                    <a:pt x="3" y="22"/>
                  </a:lnTo>
                  <a:lnTo>
                    <a:pt x="5" y="27"/>
                  </a:lnTo>
                  <a:lnTo>
                    <a:pt x="11" y="32"/>
                  </a:lnTo>
                  <a:lnTo>
                    <a:pt x="21" y="34"/>
                  </a:lnTo>
                  <a:lnTo>
                    <a:pt x="31" y="33"/>
                  </a:lnTo>
                  <a:lnTo>
                    <a:pt x="37" y="29"/>
                  </a:lnTo>
                  <a:lnTo>
                    <a:pt x="43" y="25"/>
                  </a:lnTo>
                  <a:lnTo>
                    <a:pt x="44" y="19"/>
                  </a:lnTo>
                  <a:lnTo>
                    <a:pt x="43" y="15"/>
                  </a:lnTo>
                  <a:lnTo>
                    <a:pt x="40" y="12"/>
                  </a:lnTo>
                  <a:lnTo>
                    <a:pt x="34" y="9"/>
                  </a:lnTo>
                  <a:lnTo>
                    <a:pt x="25" y="8"/>
                  </a:lnTo>
                  <a:close/>
                  <a:moveTo>
                    <a:pt x="23" y="0"/>
                  </a:moveTo>
                  <a:lnTo>
                    <a:pt x="34" y="2"/>
                  </a:lnTo>
                  <a:lnTo>
                    <a:pt x="42" y="6"/>
                  </a:lnTo>
                  <a:lnTo>
                    <a:pt x="46" y="13"/>
                  </a:lnTo>
                  <a:lnTo>
                    <a:pt x="47" y="21"/>
                  </a:lnTo>
                  <a:lnTo>
                    <a:pt x="45" y="29"/>
                  </a:lnTo>
                  <a:lnTo>
                    <a:pt x="41" y="36"/>
                  </a:lnTo>
                  <a:lnTo>
                    <a:pt x="33" y="40"/>
                  </a:lnTo>
                  <a:lnTo>
                    <a:pt x="25" y="43"/>
                  </a:lnTo>
                  <a:lnTo>
                    <a:pt x="13" y="40"/>
                  </a:lnTo>
                  <a:lnTo>
                    <a:pt x="5" y="35"/>
                  </a:lnTo>
                  <a:lnTo>
                    <a:pt x="1" y="27"/>
                  </a:lnTo>
                  <a:lnTo>
                    <a:pt x="0" y="21"/>
                  </a:lnTo>
                  <a:lnTo>
                    <a:pt x="2" y="12"/>
                  </a:lnTo>
                  <a:lnTo>
                    <a:pt x="6" y="5"/>
                  </a:lnTo>
                  <a:lnTo>
                    <a:pt x="14" y="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73" name="Freeform 125"/>
            <p:cNvSpPr>
              <a:spLocks/>
            </p:cNvSpPr>
            <p:nvPr/>
          </p:nvSpPr>
          <p:spPr bwMode="auto">
            <a:xfrm>
              <a:off x="1511300" y="3381375"/>
              <a:ext cx="73025" cy="77788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46" y="0"/>
                </a:cxn>
                <a:cxn ang="0">
                  <a:pos x="46" y="21"/>
                </a:cxn>
                <a:cxn ang="0">
                  <a:pos x="44" y="21"/>
                </a:cxn>
                <a:cxn ang="0">
                  <a:pos x="43" y="18"/>
                </a:cxn>
                <a:cxn ang="0">
                  <a:pos x="43" y="16"/>
                </a:cxn>
                <a:cxn ang="0">
                  <a:pos x="42" y="15"/>
                </a:cxn>
                <a:cxn ang="0">
                  <a:pos x="11" y="15"/>
                </a:cxn>
                <a:cxn ang="0">
                  <a:pos x="9" y="16"/>
                </a:cxn>
                <a:cxn ang="0">
                  <a:pos x="8" y="18"/>
                </a:cxn>
                <a:cxn ang="0">
                  <a:pos x="5" y="20"/>
                </a:cxn>
                <a:cxn ang="0">
                  <a:pos x="5" y="23"/>
                </a:cxn>
                <a:cxn ang="0">
                  <a:pos x="6" y="27"/>
                </a:cxn>
                <a:cxn ang="0">
                  <a:pos x="11" y="33"/>
                </a:cxn>
                <a:cxn ang="0">
                  <a:pos x="42" y="33"/>
                </a:cxn>
                <a:cxn ang="0">
                  <a:pos x="43" y="31"/>
                </a:cxn>
                <a:cxn ang="0">
                  <a:pos x="44" y="28"/>
                </a:cxn>
                <a:cxn ang="0">
                  <a:pos x="46" y="28"/>
                </a:cxn>
                <a:cxn ang="0">
                  <a:pos x="46" y="49"/>
                </a:cxn>
                <a:cxn ang="0">
                  <a:pos x="44" y="49"/>
                </a:cxn>
                <a:cxn ang="0">
                  <a:pos x="43" y="46"/>
                </a:cxn>
                <a:cxn ang="0">
                  <a:pos x="43" y="43"/>
                </a:cxn>
                <a:cxn ang="0">
                  <a:pos x="42" y="42"/>
                </a:cxn>
                <a:cxn ang="0">
                  <a:pos x="40" y="41"/>
                </a:cxn>
                <a:cxn ang="0">
                  <a:pos x="10" y="41"/>
                </a:cxn>
                <a:cxn ang="0">
                  <a:pos x="8" y="42"/>
                </a:cxn>
                <a:cxn ang="0">
                  <a:pos x="6" y="43"/>
                </a:cxn>
                <a:cxn ang="0">
                  <a:pos x="6" y="44"/>
                </a:cxn>
                <a:cxn ang="0">
                  <a:pos x="5" y="48"/>
                </a:cxn>
                <a:cxn ang="0">
                  <a:pos x="4" y="48"/>
                </a:cxn>
                <a:cxn ang="0">
                  <a:pos x="2" y="41"/>
                </a:cxn>
                <a:cxn ang="0">
                  <a:pos x="0" y="33"/>
                </a:cxn>
                <a:cxn ang="0">
                  <a:pos x="8" y="33"/>
                </a:cxn>
                <a:cxn ang="0">
                  <a:pos x="3" y="28"/>
                </a:cxn>
                <a:cxn ang="0">
                  <a:pos x="1" y="25"/>
                </a:cxn>
                <a:cxn ang="0">
                  <a:pos x="0" y="22"/>
                </a:cxn>
                <a:cxn ang="0">
                  <a:pos x="0" y="16"/>
                </a:cxn>
                <a:cxn ang="0">
                  <a:pos x="2" y="12"/>
                </a:cxn>
                <a:cxn ang="0">
                  <a:pos x="3" y="10"/>
                </a:cxn>
                <a:cxn ang="0">
                  <a:pos x="6" y="8"/>
                </a:cxn>
                <a:cxn ang="0">
                  <a:pos x="10" y="7"/>
                </a:cxn>
                <a:cxn ang="0">
                  <a:pos x="41" y="7"/>
                </a:cxn>
                <a:cxn ang="0">
                  <a:pos x="42" y="6"/>
                </a:cxn>
                <a:cxn ang="0">
                  <a:pos x="43" y="4"/>
                </a:cxn>
                <a:cxn ang="0">
                  <a:pos x="44" y="0"/>
                </a:cxn>
              </a:cxnLst>
              <a:rect l="0" t="0" r="r" b="b"/>
              <a:pathLst>
                <a:path w="46" h="49">
                  <a:moveTo>
                    <a:pt x="44" y="0"/>
                  </a:moveTo>
                  <a:lnTo>
                    <a:pt x="46" y="0"/>
                  </a:lnTo>
                  <a:lnTo>
                    <a:pt x="46" y="21"/>
                  </a:lnTo>
                  <a:lnTo>
                    <a:pt x="44" y="21"/>
                  </a:lnTo>
                  <a:lnTo>
                    <a:pt x="43" y="18"/>
                  </a:lnTo>
                  <a:lnTo>
                    <a:pt x="43" y="16"/>
                  </a:lnTo>
                  <a:lnTo>
                    <a:pt x="42" y="15"/>
                  </a:lnTo>
                  <a:lnTo>
                    <a:pt x="11" y="15"/>
                  </a:lnTo>
                  <a:lnTo>
                    <a:pt x="9" y="16"/>
                  </a:lnTo>
                  <a:lnTo>
                    <a:pt x="8" y="18"/>
                  </a:lnTo>
                  <a:lnTo>
                    <a:pt x="5" y="20"/>
                  </a:lnTo>
                  <a:lnTo>
                    <a:pt x="5" y="23"/>
                  </a:lnTo>
                  <a:lnTo>
                    <a:pt x="6" y="27"/>
                  </a:lnTo>
                  <a:lnTo>
                    <a:pt x="11" y="33"/>
                  </a:lnTo>
                  <a:lnTo>
                    <a:pt x="42" y="33"/>
                  </a:lnTo>
                  <a:lnTo>
                    <a:pt x="43" y="31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6" y="49"/>
                  </a:lnTo>
                  <a:lnTo>
                    <a:pt x="44" y="49"/>
                  </a:lnTo>
                  <a:lnTo>
                    <a:pt x="43" y="46"/>
                  </a:lnTo>
                  <a:lnTo>
                    <a:pt x="43" y="43"/>
                  </a:lnTo>
                  <a:lnTo>
                    <a:pt x="42" y="42"/>
                  </a:lnTo>
                  <a:lnTo>
                    <a:pt x="40" y="41"/>
                  </a:lnTo>
                  <a:lnTo>
                    <a:pt x="10" y="41"/>
                  </a:lnTo>
                  <a:lnTo>
                    <a:pt x="8" y="42"/>
                  </a:lnTo>
                  <a:lnTo>
                    <a:pt x="6" y="43"/>
                  </a:lnTo>
                  <a:lnTo>
                    <a:pt x="6" y="44"/>
                  </a:lnTo>
                  <a:lnTo>
                    <a:pt x="5" y="48"/>
                  </a:lnTo>
                  <a:lnTo>
                    <a:pt x="4" y="48"/>
                  </a:lnTo>
                  <a:lnTo>
                    <a:pt x="2" y="41"/>
                  </a:lnTo>
                  <a:lnTo>
                    <a:pt x="0" y="33"/>
                  </a:lnTo>
                  <a:lnTo>
                    <a:pt x="8" y="33"/>
                  </a:lnTo>
                  <a:lnTo>
                    <a:pt x="3" y="28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3" y="10"/>
                  </a:lnTo>
                  <a:lnTo>
                    <a:pt x="6" y="8"/>
                  </a:lnTo>
                  <a:lnTo>
                    <a:pt x="10" y="7"/>
                  </a:lnTo>
                  <a:lnTo>
                    <a:pt x="41" y="7"/>
                  </a:lnTo>
                  <a:lnTo>
                    <a:pt x="42" y="6"/>
                  </a:lnTo>
                  <a:lnTo>
                    <a:pt x="43" y="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74" name="Freeform 126"/>
            <p:cNvSpPr>
              <a:spLocks/>
            </p:cNvSpPr>
            <p:nvPr/>
          </p:nvSpPr>
          <p:spPr bwMode="auto">
            <a:xfrm>
              <a:off x="1511300" y="3328988"/>
              <a:ext cx="74613" cy="44450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7" y="0"/>
                </a:cxn>
                <a:cxn ang="0">
                  <a:pos x="44" y="4"/>
                </a:cxn>
                <a:cxn ang="0">
                  <a:pos x="46" y="8"/>
                </a:cxn>
                <a:cxn ang="0">
                  <a:pos x="47" y="11"/>
                </a:cxn>
                <a:cxn ang="0">
                  <a:pos x="47" y="19"/>
                </a:cxn>
                <a:cxn ang="0">
                  <a:pos x="46" y="22"/>
                </a:cxn>
                <a:cxn ang="0">
                  <a:pos x="44" y="27"/>
                </a:cxn>
                <a:cxn ang="0">
                  <a:pos x="42" y="27"/>
                </a:cxn>
                <a:cxn ang="0">
                  <a:pos x="38" y="28"/>
                </a:cxn>
                <a:cxn ang="0">
                  <a:pos x="32" y="28"/>
                </a:cxn>
                <a:cxn ang="0">
                  <a:pos x="32" y="26"/>
                </a:cxn>
                <a:cxn ang="0">
                  <a:pos x="35" y="24"/>
                </a:cxn>
                <a:cxn ang="0">
                  <a:pos x="42" y="20"/>
                </a:cxn>
                <a:cxn ang="0">
                  <a:pos x="44" y="13"/>
                </a:cxn>
                <a:cxn ang="0">
                  <a:pos x="44" y="12"/>
                </a:cxn>
                <a:cxn ang="0">
                  <a:pos x="42" y="8"/>
                </a:cxn>
                <a:cxn ang="0">
                  <a:pos x="40" y="7"/>
                </a:cxn>
                <a:cxn ang="0">
                  <a:pos x="36" y="7"/>
                </a:cxn>
                <a:cxn ang="0">
                  <a:pos x="34" y="8"/>
                </a:cxn>
                <a:cxn ang="0">
                  <a:pos x="31" y="9"/>
                </a:cxn>
                <a:cxn ang="0">
                  <a:pos x="29" y="11"/>
                </a:cxn>
                <a:cxn ang="0">
                  <a:pos x="26" y="14"/>
                </a:cxn>
                <a:cxn ang="0">
                  <a:pos x="25" y="18"/>
                </a:cxn>
                <a:cxn ang="0">
                  <a:pos x="23" y="21"/>
                </a:cxn>
                <a:cxn ang="0">
                  <a:pos x="20" y="24"/>
                </a:cxn>
                <a:cxn ang="0">
                  <a:pos x="17" y="26"/>
                </a:cxn>
                <a:cxn ang="0">
                  <a:pos x="13" y="27"/>
                </a:cxn>
                <a:cxn ang="0">
                  <a:pos x="9" y="26"/>
                </a:cxn>
                <a:cxn ang="0">
                  <a:pos x="5" y="23"/>
                </a:cxn>
                <a:cxn ang="0">
                  <a:pos x="2" y="20"/>
                </a:cxn>
                <a:cxn ang="0">
                  <a:pos x="1" y="17"/>
                </a:cxn>
                <a:cxn ang="0">
                  <a:pos x="0" y="11"/>
                </a:cxn>
                <a:cxn ang="0">
                  <a:pos x="0" y="8"/>
                </a:cxn>
                <a:cxn ang="0">
                  <a:pos x="2" y="3"/>
                </a:cxn>
                <a:cxn ang="0">
                  <a:pos x="4" y="2"/>
                </a:cxn>
                <a:cxn ang="0">
                  <a:pos x="6" y="2"/>
                </a:cxn>
                <a:cxn ang="0">
                  <a:pos x="10" y="1"/>
                </a:cxn>
                <a:cxn ang="0">
                  <a:pos x="12" y="1"/>
                </a:cxn>
                <a:cxn ang="0">
                  <a:pos x="12" y="3"/>
                </a:cxn>
                <a:cxn ang="0">
                  <a:pos x="8" y="6"/>
                </a:cxn>
                <a:cxn ang="0">
                  <a:pos x="5" y="8"/>
                </a:cxn>
                <a:cxn ang="0">
                  <a:pos x="3" y="11"/>
                </a:cxn>
                <a:cxn ang="0">
                  <a:pos x="3" y="16"/>
                </a:cxn>
                <a:cxn ang="0">
                  <a:pos x="4" y="18"/>
                </a:cxn>
                <a:cxn ang="0">
                  <a:pos x="6" y="19"/>
                </a:cxn>
                <a:cxn ang="0">
                  <a:pos x="8" y="20"/>
                </a:cxn>
                <a:cxn ang="0">
                  <a:pos x="10" y="20"/>
                </a:cxn>
                <a:cxn ang="0">
                  <a:pos x="13" y="19"/>
                </a:cxn>
                <a:cxn ang="0">
                  <a:pos x="17" y="14"/>
                </a:cxn>
                <a:cxn ang="0">
                  <a:pos x="19" y="11"/>
                </a:cxn>
                <a:cxn ang="0">
                  <a:pos x="23" y="4"/>
                </a:cxn>
                <a:cxn ang="0">
                  <a:pos x="30" y="0"/>
                </a:cxn>
              </a:cxnLst>
              <a:rect l="0" t="0" r="r" b="b"/>
              <a:pathLst>
                <a:path w="47" h="28">
                  <a:moveTo>
                    <a:pt x="30" y="0"/>
                  </a:moveTo>
                  <a:lnTo>
                    <a:pt x="37" y="0"/>
                  </a:lnTo>
                  <a:lnTo>
                    <a:pt x="44" y="4"/>
                  </a:lnTo>
                  <a:lnTo>
                    <a:pt x="46" y="8"/>
                  </a:lnTo>
                  <a:lnTo>
                    <a:pt x="47" y="11"/>
                  </a:lnTo>
                  <a:lnTo>
                    <a:pt x="47" y="19"/>
                  </a:lnTo>
                  <a:lnTo>
                    <a:pt x="46" y="22"/>
                  </a:lnTo>
                  <a:lnTo>
                    <a:pt x="44" y="27"/>
                  </a:lnTo>
                  <a:lnTo>
                    <a:pt x="42" y="27"/>
                  </a:lnTo>
                  <a:lnTo>
                    <a:pt x="38" y="28"/>
                  </a:lnTo>
                  <a:lnTo>
                    <a:pt x="32" y="28"/>
                  </a:lnTo>
                  <a:lnTo>
                    <a:pt x="32" y="26"/>
                  </a:lnTo>
                  <a:lnTo>
                    <a:pt x="35" y="24"/>
                  </a:lnTo>
                  <a:lnTo>
                    <a:pt x="42" y="20"/>
                  </a:lnTo>
                  <a:lnTo>
                    <a:pt x="44" y="13"/>
                  </a:lnTo>
                  <a:lnTo>
                    <a:pt x="44" y="12"/>
                  </a:lnTo>
                  <a:lnTo>
                    <a:pt x="42" y="8"/>
                  </a:lnTo>
                  <a:lnTo>
                    <a:pt x="40" y="7"/>
                  </a:lnTo>
                  <a:lnTo>
                    <a:pt x="36" y="7"/>
                  </a:lnTo>
                  <a:lnTo>
                    <a:pt x="34" y="8"/>
                  </a:lnTo>
                  <a:lnTo>
                    <a:pt x="31" y="9"/>
                  </a:lnTo>
                  <a:lnTo>
                    <a:pt x="29" y="11"/>
                  </a:lnTo>
                  <a:lnTo>
                    <a:pt x="26" y="14"/>
                  </a:lnTo>
                  <a:lnTo>
                    <a:pt x="25" y="18"/>
                  </a:lnTo>
                  <a:lnTo>
                    <a:pt x="23" y="21"/>
                  </a:lnTo>
                  <a:lnTo>
                    <a:pt x="20" y="24"/>
                  </a:lnTo>
                  <a:lnTo>
                    <a:pt x="17" y="26"/>
                  </a:lnTo>
                  <a:lnTo>
                    <a:pt x="13" y="27"/>
                  </a:lnTo>
                  <a:lnTo>
                    <a:pt x="9" y="26"/>
                  </a:lnTo>
                  <a:lnTo>
                    <a:pt x="5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0" y="11"/>
                  </a:lnTo>
                  <a:lnTo>
                    <a:pt x="0" y="8"/>
                  </a:lnTo>
                  <a:lnTo>
                    <a:pt x="2" y="3"/>
                  </a:lnTo>
                  <a:lnTo>
                    <a:pt x="4" y="2"/>
                  </a:lnTo>
                  <a:lnTo>
                    <a:pt x="6" y="2"/>
                  </a:lnTo>
                  <a:lnTo>
                    <a:pt x="10" y="1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8" y="6"/>
                  </a:lnTo>
                  <a:lnTo>
                    <a:pt x="5" y="8"/>
                  </a:lnTo>
                  <a:lnTo>
                    <a:pt x="3" y="11"/>
                  </a:lnTo>
                  <a:lnTo>
                    <a:pt x="3" y="16"/>
                  </a:lnTo>
                  <a:lnTo>
                    <a:pt x="4" y="18"/>
                  </a:lnTo>
                  <a:lnTo>
                    <a:pt x="6" y="19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3" y="19"/>
                  </a:lnTo>
                  <a:lnTo>
                    <a:pt x="17" y="14"/>
                  </a:lnTo>
                  <a:lnTo>
                    <a:pt x="19" y="11"/>
                  </a:lnTo>
                  <a:lnTo>
                    <a:pt x="23" y="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75" name="Freeform 127"/>
            <p:cNvSpPr>
              <a:spLocks/>
            </p:cNvSpPr>
            <p:nvPr/>
          </p:nvSpPr>
          <p:spPr bwMode="auto">
            <a:xfrm>
              <a:off x="1466850" y="3279775"/>
              <a:ext cx="146050" cy="33338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60" y="1"/>
                </a:cxn>
                <a:cxn ang="0">
                  <a:pos x="72" y="5"/>
                </a:cxn>
                <a:cxn ang="0">
                  <a:pos x="83" y="11"/>
                </a:cxn>
                <a:cxn ang="0">
                  <a:pos x="92" y="20"/>
                </a:cxn>
                <a:cxn ang="0">
                  <a:pos x="90" y="21"/>
                </a:cxn>
                <a:cxn ang="0">
                  <a:pos x="82" y="14"/>
                </a:cxn>
                <a:cxn ang="0">
                  <a:pos x="71" y="10"/>
                </a:cxn>
                <a:cxn ang="0">
                  <a:pos x="59" y="7"/>
                </a:cxn>
                <a:cxn ang="0">
                  <a:pos x="45" y="6"/>
                </a:cxn>
                <a:cxn ang="0">
                  <a:pos x="32" y="7"/>
                </a:cxn>
                <a:cxn ang="0">
                  <a:pos x="20" y="10"/>
                </a:cxn>
                <a:cxn ang="0">
                  <a:pos x="10" y="14"/>
                </a:cxn>
                <a:cxn ang="0">
                  <a:pos x="2" y="21"/>
                </a:cxn>
                <a:cxn ang="0">
                  <a:pos x="0" y="20"/>
                </a:cxn>
                <a:cxn ang="0">
                  <a:pos x="9" y="11"/>
                </a:cxn>
                <a:cxn ang="0">
                  <a:pos x="20" y="5"/>
                </a:cxn>
                <a:cxn ang="0">
                  <a:pos x="32" y="1"/>
                </a:cxn>
                <a:cxn ang="0">
                  <a:pos x="45" y="0"/>
                </a:cxn>
              </a:cxnLst>
              <a:rect l="0" t="0" r="r" b="b"/>
              <a:pathLst>
                <a:path w="92" h="21">
                  <a:moveTo>
                    <a:pt x="45" y="0"/>
                  </a:moveTo>
                  <a:lnTo>
                    <a:pt x="60" y="1"/>
                  </a:lnTo>
                  <a:lnTo>
                    <a:pt x="72" y="5"/>
                  </a:lnTo>
                  <a:lnTo>
                    <a:pt x="83" y="11"/>
                  </a:lnTo>
                  <a:lnTo>
                    <a:pt x="92" y="20"/>
                  </a:lnTo>
                  <a:lnTo>
                    <a:pt x="90" y="21"/>
                  </a:lnTo>
                  <a:lnTo>
                    <a:pt x="82" y="14"/>
                  </a:lnTo>
                  <a:lnTo>
                    <a:pt x="71" y="10"/>
                  </a:lnTo>
                  <a:lnTo>
                    <a:pt x="59" y="7"/>
                  </a:lnTo>
                  <a:lnTo>
                    <a:pt x="45" y="6"/>
                  </a:lnTo>
                  <a:lnTo>
                    <a:pt x="32" y="7"/>
                  </a:lnTo>
                  <a:lnTo>
                    <a:pt x="20" y="10"/>
                  </a:lnTo>
                  <a:lnTo>
                    <a:pt x="10" y="14"/>
                  </a:lnTo>
                  <a:lnTo>
                    <a:pt x="2" y="21"/>
                  </a:lnTo>
                  <a:lnTo>
                    <a:pt x="0" y="20"/>
                  </a:lnTo>
                  <a:lnTo>
                    <a:pt x="9" y="11"/>
                  </a:lnTo>
                  <a:lnTo>
                    <a:pt x="20" y="5"/>
                  </a:lnTo>
                  <a:lnTo>
                    <a:pt x="32" y="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sp>
        <p:nvSpPr>
          <p:cNvPr id="2176" name="Line 128"/>
          <p:cNvSpPr>
            <a:spLocks noChangeShapeType="1"/>
          </p:cNvSpPr>
          <p:nvPr/>
        </p:nvSpPr>
        <p:spPr bwMode="auto">
          <a:xfrm flipH="1">
            <a:off x="2274888" y="5727700"/>
            <a:ext cx="4948238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77" name="Line 129"/>
          <p:cNvSpPr>
            <a:spLocks noChangeShapeType="1"/>
          </p:cNvSpPr>
          <p:nvPr/>
        </p:nvSpPr>
        <p:spPr bwMode="auto">
          <a:xfrm flipV="1">
            <a:off x="2274888" y="1835150"/>
            <a:ext cx="1588" cy="389255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78" name="Rectangle 130"/>
          <p:cNvSpPr>
            <a:spLocks noChangeArrowheads="1"/>
          </p:cNvSpPr>
          <p:nvPr/>
        </p:nvSpPr>
        <p:spPr bwMode="auto">
          <a:xfrm>
            <a:off x="2859088" y="3619500"/>
            <a:ext cx="68263" cy="68263"/>
          </a:xfrm>
          <a:prstGeom prst="rect">
            <a:avLst/>
          </a:prstGeom>
          <a:solidFill>
            <a:srgbClr val="FFC000"/>
          </a:solidFill>
          <a:ln w="0">
            <a:solidFill>
              <a:srgbClr val="FFC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79" name="Line 131"/>
          <p:cNvSpPr>
            <a:spLocks noChangeShapeType="1"/>
          </p:cNvSpPr>
          <p:nvPr/>
        </p:nvSpPr>
        <p:spPr bwMode="auto">
          <a:xfrm flipH="1">
            <a:off x="2859088" y="3687763"/>
            <a:ext cx="68263" cy="1588"/>
          </a:xfrm>
          <a:prstGeom prst="line">
            <a:avLst/>
          </a:prstGeom>
          <a:noFill/>
          <a:ln w="9525">
            <a:solidFill>
              <a:srgbClr val="FFC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80" name="Line 132"/>
          <p:cNvSpPr>
            <a:spLocks noChangeShapeType="1"/>
          </p:cNvSpPr>
          <p:nvPr/>
        </p:nvSpPr>
        <p:spPr bwMode="auto">
          <a:xfrm flipV="1">
            <a:off x="2859088" y="3619500"/>
            <a:ext cx="1588" cy="68263"/>
          </a:xfrm>
          <a:prstGeom prst="line">
            <a:avLst/>
          </a:prstGeom>
          <a:noFill/>
          <a:ln w="9525">
            <a:solidFill>
              <a:srgbClr val="FFC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81" name="Line 133"/>
          <p:cNvSpPr>
            <a:spLocks noChangeShapeType="1"/>
          </p:cNvSpPr>
          <p:nvPr/>
        </p:nvSpPr>
        <p:spPr bwMode="auto">
          <a:xfrm>
            <a:off x="2859088" y="3619500"/>
            <a:ext cx="68263" cy="1588"/>
          </a:xfrm>
          <a:prstGeom prst="line">
            <a:avLst/>
          </a:prstGeom>
          <a:noFill/>
          <a:ln w="9525">
            <a:solidFill>
              <a:srgbClr val="FFC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82" name="Line 134"/>
          <p:cNvSpPr>
            <a:spLocks noChangeShapeType="1"/>
          </p:cNvSpPr>
          <p:nvPr/>
        </p:nvSpPr>
        <p:spPr bwMode="auto">
          <a:xfrm>
            <a:off x="2927350" y="3619500"/>
            <a:ext cx="1588" cy="68263"/>
          </a:xfrm>
          <a:prstGeom prst="line">
            <a:avLst/>
          </a:prstGeom>
          <a:noFill/>
          <a:ln w="9525">
            <a:solidFill>
              <a:srgbClr val="FFC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88" name="Freeform 140"/>
          <p:cNvSpPr>
            <a:spLocks/>
          </p:cNvSpPr>
          <p:nvPr/>
        </p:nvSpPr>
        <p:spPr bwMode="auto">
          <a:xfrm>
            <a:off x="2843213" y="3779838"/>
            <a:ext cx="98425" cy="96838"/>
          </a:xfrm>
          <a:custGeom>
            <a:avLst/>
            <a:gdLst/>
            <a:ahLst/>
            <a:cxnLst>
              <a:cxn ang="0">
                <a:pos x="31" y="0"/>
              </a:cxn>
              <a:cxn ang="0">
                <a:pos x="62" y="30"/>
              </a:cxn>
              <a:cxn ang="0">
                <a:pos x="31" y="61"/>
              </a:cxn>
              <a:cxn ang="0">
                <a:pos x="0" y="30"/>
              </a:cxn>
              <a:cxn ang="0">
                <a:pos x="31" y="0"/>
              </a:cxn>
            </a:cxnLst>
            <a:rect l="0" t="0" r="r" b="b"/>
            <a:pathLst>
              <a:path w="62" h="61">
                <a:moveTo>
                  <a:pt x="31" y="0"/>
                </a:moveTo>
                <a:lnTo>
                  <a:pt x="62" y="30"/>
                </a:lnTo>
                <a:lnTo>
                  <a:pt x="31" y="61"/>
                </a:lnTo>
                <a:lnTo>
                  <a:pt x="0" y="30"/>
                </a:lnTo>
                <a:lnTo>
                  <a:pt x="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89" name="Line 141"/>
          <p:cNvSpPr>
            <a:spLocks noChangeShapeType="1"/>
          </p:cNvSpPr>
          <p:nvPr/>
        </p:nvSpPr>
        <p:spPr bwMode="auto">
          <a:xfrm flipH="1">
            <a:off x="2892425" y="3827463"/>
            <a:ext cx="49213" cy="49213"/>
          </a:xfrm>
          <a:prstGeom prst="line">
            <a:avLst/>
          </a:prstGeom>
          <a:noFill/>
          <a:ln w="9525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90" name="Line 142"/>
          <p:cNvSpPr>
            <a:spLocks noChangeShapeType="1"/>
          </p:cNvSpPr>
          <p:nvPr/>
        </p:nvSpPr>
        <p:spPr bwMode="auto">
          <a:xfrm flipH="1" flipV="1">
            <a:off x="2843213" y="3827463"/>
            <a:ext cx="49213" cy="49213"/>
          </a:xfrm>
          <a:prstGeom prst="line">
            <a:avLst/>
          </a:prstGeom>
          <a:noFill/>
          <a:ln w="9525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91" name="Line 143"/>
          <p:cNvSpPr>
            <a:spLocks noChangeShapeType="1"/>
          </p:cNvSpPr>
          <p:nvPr/>
        </p:nvSpPr>
        <p:spPr bwMode="auto">
          <a:xfrm flipV="1">
            <a:off x="2843213" y="3779838"/>
            <a:ext cx="49213" cy="47625"/>
          </a:xfrm>
          <a:prstGeom prst="line">
            <a:avLst/>
          </a:prstGeom>
          <a:noFill/>
          <a:ln w="9525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92" name="Line 144"/>
          <p:cNvSpPr>
            <a:spLocks noChangeShapeType="1"/>
          </p:cNvSpPr>
          <p:nvPr/>
        </p:nvSpPr>
        <p:spPr bwMode="auto">
          <a:xfrm>
            <a:off x="2892425" y="3779838"/>
            <a:ext cx="49213" cy="47625"/>
          </a:xfrm>
          <a:prstGeom prst="line">
            <a:avLst/>
          </a:prstGeom>
          <a:noFill/>
          <a:ln w="9525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98" name="Line 150"/>
          <p:cNvSpPr>
            <a:spLocks noChangeShapeType="1"/>
          </p:cNvSpPr>
          <p:nvPr/>
        </p:nvSpPr>
        <p:spPr bwMode="auto">
          <a:xfrm>
            <a:off x="2274888" y="5727700"/>
            <a:ext cx="6826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99" name="Line 151"/>
          <p:cNvSpPr>
            <a:spLocks noChangeShapeType="1"/>
          </p:cNvSpPr>
          <p:nvPr/>
        </p:nvSpPr>
        <p:spPr bwMode="auto">
          <a:xfrm>
            <a:off x="2274888" y="5338763"/>
            <a:ext cx="6826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00" name="Line 152"/>
          <p:cNvSpPr>
            <a:spLocks noChangeShapeType="1"/>
          </p:cNvSpPr>
          <p:nvPr/>
        </p:nvSpPr>
        <p:spPr bwMode="auto">
          <a:xfrm>
            <a:off x="2274888" y="4949825"/>
            <a:ext cx="6826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01" name="Line 153"/>
          <p:cNvSpPr>
            <a:spLocks noChangeShapeType="1"/>
          </p:cNvSpPr>
          <p:nvPr/>
        </p:nvSpPr>
        <p:spPr bwMode="auto">
          <a:xfrm>
            <a:off x="2274888" y="4559300"/>
            <a:ext cx="6826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02" name="Line 154"/>
          <p:cNvSpPr>
            <a:spLocks noChangeShapeType="1"/>
          </p:cNvSpPr>
          <p:nvPr/>
        </p:nvSpPr>
        <p:spPr bwMode="auto">
          <a:xfrm>
            <a:off x="2274888" y="4170363"/>
            <a:ext cx="6826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03" name="Line 155"/>
          <p:cNvSpPr>
            <a:spLocks noChangeShapeType="1"/>
          </p:cNvSpPr>
          <p:nvPr/>
        </p:nvSpPr>
        <p:spPr bwMode="auto">
          <a:xfrm flipV="1">
            <a:off x="2274888" y="5659438"/>
            <a:ext cx="1588" cy="6826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04" name="Line 156"/>
          <p:cNvSpPr>
            <a:spLocks noChangeShapeType="1"/>
          </p:cNvSpPr>
          <p:nvPr/>
        </p:nvSpPr>
        <p:spPr bwMode="auto">
          <a:xfrm flipV="1">
            <a:off x="3511550" y="5659438"/>
            <a:ext cx="1588" cy="6826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05" name="Line 157"/>
          <p:cNvSpPr>
            <a:spLocks noChangeShapeType="1"/>
          </p:cNvSpPr>
          <p:nvPr/>
        </p:nvSpPr>
        <p:spPr bwMode="auto">
          <a:xfrm flipV="1">
            <a:off x="4748213" y="5659438"/>
            <a:ext cx="1588" cy="6826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06" name="Line 158"/>
          <p:cNvSpPr>
            <a:spLocks noChangeShapeType="1"/>
          </p:cNvSpPr>
          <p:nvPr/>
        </p:nvSpPr>
        <p:spPr bwMode="auto">
          <a:xfrm flipV="1">
            <a:off x="5986463" y="5659438"/>
            <a:ext cx="1588" cy="6826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07" name="Line 159"/>
          <p:cNvSpPr>
            <a:spLocks noChangeShapeType="1"/>
          </p:cNvSpPr>
          <p:nvPr/>
        </p:nvSpPr>
        <p:spPr bwMode="auto">
          <a:xfrm flipV="1">
            <a:off x="7223125" y="5659438"/>
            <a:ext cx="1588" cy="6826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08" name="Line 160"/>
          <p:cNvSpPr>
            <a:spLocks noChangeShapeType="1"/>
          </p:cNvSpPr>
          <p:nvPr/>
        </p:nvSpPr>
        <p:spPr bwMode="auto">
          <a:xfrm>
            <a:off x="2274888" y="3781425"/>
            <a:ext cx="6826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09" name="Line 161"/>
          <p:cNvSpPr>
            <a:spLocks noChangeShapeType="1"/>
          </p:cNvSpPr>
          <p:nvPr/>
        </p:nvSpPr>
        <p:spPr bwMode="auto">
          <a:xfrm>
            <a:off x="2274888" y="3392488"/>
            <a:ext cx="6826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10" name="Line 162"/>
          <p:cNvSpPr>
            <a:spLocks noChangeShapeType="1"/>
          </p:cNvSpPr>
          <p:nvPr/>
        </p:nvSpPr>
        <p:spPr bwMode="auto">
          <a:xfrm>
            <a:off x="2274888" y="3001963"/>
            <a:ext cx="6826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11" name="Line 163"/>
          <p:cNvSpPr>
            <a:spLocks noChangeShapeType="1"/>
          </p:cNvSpPr>
          <p:nvPr/>
        </p:nvSpPr>
        <p:spPr bwMode="auto">
          <a:xfrm flipV="1">
            <a:off x="2843213" y="5424488"/>
            <a:ext cx="103188" cy="104775"/>
          </a:xfrm>
          <a:prstGeom prst="line">
            <a:avLst/>
          </a:prstGeom>
          <a:noFill/>
          <a:ln w="17463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12" name="Line 164"/>
          <p:cNvSpPr>
            <a:spLocks noChangeShapeType="1"/>
          </p:cNvSpPr>
          <p:nvPr/>
        </p:nvSpPr>
        <p:spPr bwMode="auto">
          <a:xfrm flipH="1" flipV="1">
            <a:off x="2843213" y="5424488"/>
            <a:ext cx="103188" cy="104775"/>
          </a:xfrm>
          <a:prstGeom prst="line">
            <a:avLst/>
          </a:prstGeom>
          <a:noFill/>
          <a:ln w="17463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13" name="Line 165"/>
          <p:cNvSpPr>
            <a:spLocks noChangeShapeType="1"/>
          </p:cNvSpPr>
          <p:nvPr/>
        </p:nvSpPr>
        <p:spPr bwMode="auto">
          <a:xfrm>
            <a:off x="2274888" y="2614613"/>
            <a:ext cx="6826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14" name="Line 166"/>
          <p:cNvSpPr>
            <a:spLocks noChangeShapeType="1"/>
          </p:cNvSpPr>
          <p:nvPr/>
        </p:nvSpPr>
        <p:spPr bwMode="auto">
          <a:xfrm>
            <a:off x="2274888" y="2224088"/>
            <a:ext cx="6826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15" name="Line 167"/>
          <p:cNvSpPr>
            <a:spLocks noChangeShapeType="1"/>
          </p:cNvSpPr>
          <p:nvPr/>
        </p:nvSpPr>
        <p:spPr bwMode="auto">
          <a:xfrm>
            <a:off x="2274888" y="1835150"/>
            <a:ext cx="6826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16" name="Freeform 168"/>
          <p:cNvSpPr>
            <a:spLocks/>
          </p:cNvSpPr>
          <p:nvPr/>
        </p:nvSpPr>
        <p:spPr bwMode="auto">
          <a:xfrm>
            <a:off x="2852738" y="5621338"/>
            <a:ext cx="77788" cy="77788"/>
          </a:xfrm>
          <a:custGeom>
            <a:avLst/>
            <a:gdLst/>
            <a:ahLst/>
            <a:cxnLst>
              <a:cxn ang="0">
                <a:pos x="25" y="0"/>
              </a:cxn>
              <a:cxn ang="0">
                <a:pos x="34" y="3"/>
              </a:cxn>
              <a:cxn ang="0">
                <a:pos x="41" y="7"/>
              </a:cxn>
              <a:cxn ang="0">
                <a:pos x="47" y="15"/>
              </a:cxn>
              <a:cxn ang="0">
                <a:pos x="49" y="25"/>
              </a:cxn>
              <a:cxn ang="0">
                <a:pos x="47" y="35"/>
              </a:cxn>
              <a:cxn ang="0">
                <a:pos x="41" y="42"/>
              </a:cxn>
              <a:cxn ang="0">
                <a:pos x="34" y="47"/>
              </a:cxn>
              <a:cxn ang="0">
                <a:pos x="25" y="49"/>
              </a:cxn>
              <a:cxn ang="0">
                <a:pos x="15" y="47"/>
              </a:cxn>
              <a:cxn ang="0">
                <a:pos x="7" y="42"/>
              </a:cxn>
              <a:cxn ang="0">
                <a:pos x="3" y="35"/>
              </a:cxn>
              <a:cxn ang="0">
                <a:pos x="0" y="25"/>
              </a:cxn>
              <a:cxn ang="0">
                <a:pos x="3" y="15"/>
              </a:cxn>
              <a:cxn ang="0">
                <a:pos x="7" y="7"/>
              </a:cxn>
              <a:cxn ang="0">
                <a:pos x="15" y="3"/>
              </a:cxn>
              <a:cxn ang="0">
                <a:pos x="25" y="0"/>
              </a:cxn>
            </a:cxnLst>
            <a:rect l="0" t="0" r="r" b="b"/>
            <a:pathLst>
              <a:path w="49" h="49">
                <a:moveTo>
                  <a:pt x="25" y="0"/>
                </a:moveTo>
                <a:lnTo>
                  <a:pt x="34" y="3"/>
                </a:lnTo>
                <a:lnTo>
                  <a:pt x="41" y="7"/>
                </a:lnTo>
                <a:lnTo>
                  <a:pt x="47" y="15"/>
                </a:lnTo>
                <a:lnTo>
                  <a:pt x="49" y="25"/>
                </a:lnTo>
                <a:lnTo>
                  <a:pt x="47" y="35"/>
                </a:lnTo>
                <a:lnTo>
                  <a:pt x="41" y="42"/>
                </a:lnTo>
                <a:lnTo>
                  <a:pt x="34" y="47"/>
                </a:lnTo>
                <a:lnTo>
                  <a:pt x="25" y="49"/>
                </a:lnTo>
                <a:lnTo>
                  <a:pt x="15" y="47"/>
                </a:lnTo>
                <a:lnTo>
                  <a:pt x="7" y="42"/>
                </a:lnTo>
                <a:lnTo>
                  <a:pt x="3" y="35"/>
                </a:lnTo>
                <a:lnTo>
                  <a:pt x="0" y="25"/>
                </a:lnTo>
                <a:lnTo>
                  <a:pt x="3" y="15"/>
                </a:lnTo>
                <a:lnTo>
                  <a:pt x="7" y="7"/>
                </a:lnTo>
                <a:lnTo>
                  <a:pt x="15" y="3"/>
                </a:lnTo>
                <a:lnTo>
                  <a:pt x="25" y="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17" name="Line 169"/>
          <p:cNvSpPr>
            <a:spLocks noChangeShapeType="1"/>
          </p:cNvSpPr>
          <p:nvPr/>
        </p:nvSpPr>
        <p:spPr bwMode="auto">
          <a:xfrm flipH="1">
            <a:off x="2927350" y="5661025"/>
            <a:ext cx="3175" cy="15875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18" name="Line 170"/>
          <p:cNvSpPr>
            <a:spLocks noChangeShapeType="1"/>
          </p:cNvSpPr>
          <p:nvPr/>
        </p:nvSpPr>
        <p:spPr bwMode="auto">
          <a:xfrm flipH="1">
            <a:off x="2917825" y="5676900"/>
            <a:ext cx="9525" cy="11113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19" name="Line 171"/>
          <p:cNvSpPr>
            <a:spLocks noChangeShapeType="1"/>
          </p:cNvSpPr>
          <p:nvPr/>
        </p:nvSpPr>
        <p:spPr bwMode="auto">
          <a:xfrm flipH="1">
            <a:off x="2906713" y="5688013"/>
            <a:ext cx="11113" cy="7938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20" name="Line 172"/>
          <p:cNvSpPr>
            <a:spLocks noChangeShapeType="1"/>
          </p:cNvSpPr>
          <p:nvPr/>
        </p:nvSpPr>
        <p:spPr bwMode="auto">
          <a:xfrm flipH="1">
            <a:off x="2892425" y="5695950"/>
            <a:ext cx="14288" cy="3175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21" name="Line 173"/>
          <p:cNvSpPr>
            <a:spLocks noChangeShapeType="1"/>
          </p:cNvSpPr>
          <p:nvPr/>
        </p:nvSpPr>
        <p:spPr bwMode="auto">
          <a:xfrm flipH="1" flipV="1">
            <a:off x="2876550" y="5695950"/>
            <a:ext cx="15875" cy="3175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22" name="Line 174"/>
          <p:cNvSpPr>
            <a:spLocks noChangeShapeType="1"/>
          </p:cNvSpPr>
          <p:nvPr/>
        </p:nvSpPr>
        <p:spPr bwMode="auto">
          <a:xfrm flipH="1" flipV="1">
            <a:off x="2863850" y="5688013"/>
            <a:ext cx="12700" cy="7938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23" name="Line 175"/>
          <p:cNvSpPr>
            <a:spLocks noChangeShapeType="1"/>
          </p:cNvSpPr>
          <p:nvPr/>
        </p:nvSpPr>
        <p:spPr bwMode="auto">
          <a:xfrm flipH="1" flipV="1">
            <a:off x="2857500" y="5676900"/>
            <a:ext cx="6350" cy="11113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24" name="Line 176"/>
          <p:cNvSpPr>
            <a:spLocks noChangeShapeType="1"/>
          </p:cNvSpPr>
          <p:nvPr/>
        </p:nvSpPr>
        <p:spPr bwMode="auto">
          <a:xfrm flipH="1" flipV="1">
            <a:off x="2852738" y="5661025"/>
            <a:ext cx="4763" cy="15875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25" name="Line 177"/>
          <p:cNvSpPr>
            <a:spLocks noChangeShapeType="1"/>
          </p:cNvSpPr>
          <p:nvPr/>
        </p:nvSpPr>
        <p:spPr bwMode="auto">
          <a:xfrm flipV="1">
            <a:off x="2852738" y="5645150"/>
            <a:ext cx="4763" cy="15875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26" name="Line 178"/>
          <p:cNvSpPr>
            <a:spLocks noChangeShapeType="1"/>
          </p:cNvSpPr>
          <p:nvPr/>
        </p:nvSpPr>
        <p:spPr bwMode="auto">
          <a:xfrm flipV="1">
            <a:off x="2857500" y="5632450"/>
            <a:ext cx="6350" cy="12700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27" name="Line 179"/>
          <p:cNvSpPr>
            <a:spLocks noChangeShapeType="1"/>
          </p:cNvSpPr>
          <p:nvPr/>
        </p:nvSpPr>
        <p:spPr bwMode="auto">
          <a:xfrm flipV="1">
            <a:off x="2863850" y="5626100"/>
            <a:ext cx="12700" cy="6350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28" name="Line 180"/>
          <p:cNvSpPr>
            <a:spLocks noChangeShapeType="1"/>
          </p:cNvSpPr>
          <p:nvPr/>
        </p:nvSpPr>
        <p:spPr bwMode="auto">
          <a:xfrm flipV="1">
            <a:off x="2876550" y="5621338"/>
            <a:ext cx="15875" cy="4763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29" name="Line 181"/>
          <p:cNvSpPr>
            <a:spLocks noChangeShapeType="1"/>
          </p:cNvSpPr>
          <p:nvPr/>
        </p:nvSpPr>
        <p:spPr bwMode="auto">
          <a:xfrm>
            <a:off x="2892425" y="5621338"/>
            <a:ext cx="14288" cy="4763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30" name="Line 182"/>
          <p:cNvSpPr>
            <a:spLocks noChangeShapeType="1"/>
          </p:cNvSpPr>
          <p:nvPr/>
        </p:nvSpPr>
        <p:spPr bwMode="auto">
          <a:xfrm>
            <a:off x="2906713" y="5626100"/>
            <a:ext cx="11113" cy="6350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31" name="Line 183"/>
          <p:cNvSpPr>
            <a:spLocks noChangeShapeType="1"/>
          </p:cNvSpPr>
          <p:nvPr/>
        </p:nvSpPr>
        <p:spPr bwMode="auto">
          <a:xfrm>
            <a:off x="2917825" y="5632450"/>
            <a:ext cx="9525" cy="12700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32" name="Line 184"/>
          <p:cNvSpPr>
            <a:spLocks noChangeShapeType="1"/>
          </p:cNvSpPr>
          <p:nvPr/>
        </p:nvSpPr>
        <p:spPr bwMode="auto">
          <a:xfrm>
            <a:off x="2927350" y="5645150"/>
            <a:ext cx="3175" cy="15875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50" name="Rectangle 202"/>
          <p:cNvSpPr>
            <a:spLocks noChangeArrowheads="1"/>
          </p:cNvSpPr>
          <p:nvPr/>
        </p:nvSpPr>
        <p:spPr bwMode="auto">
          <a:xfrm>
            <a:off x="4095750" y="2849563"/>
            <a:ext cx="68263" cy="68263"/>
          </a:xfrm>
          <a:prstGeom prst="rect">
            <a:avLst/>
          </a:prstGeom>
          <a:solidFill>
            <a:srgbClr val="FFC000"/>
          </a:solidFill>
          <a:ln w="0">
            <a:solidFill>
              <a:srgbClr val="FFC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51" name="Line 203"/>
          <p:cNvSpPr>
            <a:spLocks noChangeShapeType="1"/>
          </p:cNvSpPr>
          <p:nvPr/>
        </p:nvSpPr>
        <p:spPr bwMode="auto">
          <a:xfrm flipH="1">
            <a:off x="4095750" y="2917825"/>
            <a:ext cx="68263" cy="1588"/>
          </a:xfrm>
          <a:prstGeom prst="line">
            <a:avLst/>
          </a:prstGeom>
          <a:noFill/>
          <a:ln w="9525">
            <a:solidFill>
              <a:srgbClr val="FFC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52" name="Line 204"/>
          <p:cNvSpPr>
            <a:spLocks noChangeShapeType="1"/>
          </p:cNvSpPr>
          <p:nvPr/>
        </p:nvSpPr>
        <p:spPr bwMode="auto">
          <a:xfrm flipV="1">
            <a:off x="4095750" y="2849563"/>
            <a:ext cx="1588" cy="68263"/>
          </a:xfrm>
          <a:prstGeom prst="line">
            <a:avLst/>
          </a:prstGeom>
          <a:noFill/>
          <a:ln w="9525">
            <a:solidFill>
              <a:srgbClr val="FFC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54" name="Line 206"/>
          <p:cNvSpPr>
            <a:spLocks noChangeShapeType="1"/>
          </p:cNvSpPr>
          <p:nvPr/>
        </p:nvSpPr>
        <p:spPr bwMode="auto">
          <a:xfrm>
            <a:off x="4095750" y="2849563"/>
            <a:ext cx="68263" cy="1588"/>
          </a:xfrm>
          <a:prstGeom prst="line">
            <a:avLst/>
          </a:prstGeom>
          <a:noFill/>
          <a:ln w="9525">
            <a:solidFill>
              <a:srgbClr val="FFC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55" name="Line 207"/>
          <p:cNvSpPr>
            <a:spLocks noChangeShapeType="1"/>
          </p:cNvSpPr>
          <p:nvPr/>
        </p:nvSpPr>
        <p:spPr bwMode="auto">
          <a:xfrm>
            <a:off x="4164013" y="2849563"/>
            <a:ext cx="1588" cy="68263"/>
          </a:xfrm>
          <a:prstGeom prst="line">
            <a:avLst/>
          </a:prstGeom>
          <a:noFill/>
          <a:ln w="9525">
            <a:solidFill>
              <a:srgbClr val="FFC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56" name="Freeform 208"/>
          <p:cNvSpPr>
            <a:spLocks/>
          </p:cNvSpPr>
          <p:nvPr/>
        </p:nvSpPr>
        <p:spPr bwMode="auto">
          <a:xfrm>
            <a:off x="4079875" y="2684463"/>
            <a:ext cx="98425" cy="98425"/>
          </a:xfrm>
          <a:custGeom>
            <a:avLst/>
            <a:gdLst/>
            <a:ahLst/>
            <a:cxnLst>
              <a:cxn ang="0">
                <a:pos x="31" y="0"/>
              </a:cxn>
              <a:cxn ang="0">
                <a:pos x="62" y="31"/>
              </a:cxn>
              <a:cxn ang="0">
                <a:pos x="31" y="62"/>
              </a:cxn>
              <a:cxn ang="0">
                <a:pos x="0" y="31"/>
              </a:cxn>
              <a:cxn ang="0">
                <a:pos x="31" y="0"/>
              </a:cxn>
            </a:cxnLst>
            <a:rect l="0" t="0" r="r" b="b"/>
            <a:pathLst>
              <a:path w="62" h="62">
                <a:moveTo>
                  <a:pt x="31" y="0"/>
                </a:moveTo>
                <a:lnTo>
                  <a:pt x="62" y="31"/>
                </a:lnTo>
                <a:lnTo>
                  <a:pt x="31" y="62"/>
                </a:lnTo>
                <a:lnTo>
                  <a:pt x="0" y="31"/>
                </a:lnTo>
                <a:lnTo>
                  <a:pt x="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57" name="Line 209"/>
          <p:cNvSpPr>
            <a:spLocks noChangeShapeType="1"/>
          </p:cNvSpPr>
          <p:nvPr/>
        </p:nvSpPr>
        <p:spPr bwMode="auto">
          <a:xfrm flipH="1">
            <a:off x="4129088" y="2733675"/>
            <a:ext cx="49213" cy="49213"/>
          </a:xfrm>
          <a:prstGeom prst="line">
            <a:avLst/>
          </a:prstGeom>
          <a:noFill/>
          <a:ln w="9525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58" name="Line 210"/>
          <p:cNvSpPr>
            <a:spLocks noChangeShapeType="1"/>
          </p:cNvSpPr>
          <p:nvPr/>
        </p:nvSpPr>
        <p:spPr bwMode="auto">
          <a:xfrm flipH="1" flipV="1">
            <a:off x="4079875" y="2733675"/>
            <a:ext cx="49213" cy="49213"/>
          </a:xfrm>
          <a:prstGeom prst="line">
            <a:avLst/>
          </a:prstGeom>
          <a:noFill/>
          <a:ln w="9525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59" name="Line 211"/>
          <p:cNvSpPr>
            <a:spLocks noChangeShapeType="1"/>
          </p:cNvSpPr>
          <p:nvPr/>
        </p:nvSpPr>
        <p:spPr bwMode="auto">
          <a:xfrm flipV="1">
            <a:off x="4079875" y="2684463"/>
            <a:ext cx="49213" cy="49213"/>
          </a:xfrm>
          <a:prstGeom prst="line">
            <a:avLst/>
          </a:prstGeom>
          <a:noFill/>
          <a:ln w="9525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60" name="Line 212"/>
          <p:cNvSpPr>
            <a:spLocks noChangeShapeType="1"/>
          </p:cNvSpPr>
          <p:nvPr/>
        </p:nvSpPr>
        <p:spPr bwMode="auto">
          <a:xfrm>
            <a:off x="4129088" y="2684463"/>
            <a:ext cx="49213" cy="49213"/>
          </a:xfrm>
          <a:prstGeom prst="line">
            <a:avLst/>
          </a:prstGeom>
          <a:noFill/>
          <a:ln w="9525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61" name="Line 213"/>
          <p:cNvSpPr>
            <a:spLocks noChangeShapeType="1"/>
          </p:cNvSpPr>
          <p:nvPr/>
        </p:nvSpPr>
        <p:spPr bwMode="auto">
          <a:xfrm flipV="1">
            <a:off x="4079875" y="5046663"/>
            <a:ext cx="103188" cy="101600"/>
          </a:xfrm>
          <a:prstGeom prst="line">
            <a:avLst/>
          </a:prstGeom>
          <a:noFill/>
          <a:ln w="17463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62" name="Line 214"/>
          <p:cNvSpPr>
            <a:spLocks noChangeShapeType="1"/>
          </p:cNvSpPr>
          <p:nvPr/>
        </p:nvSpPr>
        <p:spPr bwMode="auto">
          <a:xfrm flipH="1" flipV="1">
            <a:off x="4079875" y="5046663"/>
            <a:ext cx="103188" cy="101600"/>
          </a:xfrm>
          <a:prstGeom prst="line">
            <a:avLst/>
          </a:prstGeom>
          <a:noFill/>
          <a:ln w="17463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65" name="Freeform 217"/>
          <p:cNvSpPr>
            <a:spLocks/>
          </p:cNvSpPr>
          <p:nvPr/>
        </p:nvSpPr>
        <p:spPr bwMode="auto">
          <a:xfrm>
            <a:off x="4090988" y="5453063"/>
            <a:ext cx="76200" cy="777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33" y="2"/>
              </a:cxn>
              <a:cxn ang="0">
                <a:pos x="41" y="7"/>
              </a:cxn>
              <a:cxn ang="0">
                <a:pos x="46" y="15"/>
              </a:cxn>
              <a:cxn ang="0">
                <a:pos x="48" y="25"/>
              </a:cxn>
              <a:cxn ang="0">
                <a:pos x="46" y="34"/>
              </a:cxn>
              <a:cxn ang="0">
                <a:pos x="41" y="42"/>
              </a:cxn>
              <a:cxn ang="0">
                <a:pos x="33" y="47"/>
              </a:cxn>
              <a:cxn ang="0">
                <a:pos x="24" y="49"/>
              </a:cxn>
              <a:cxn ang="0">
                <a:pos x="14" y="47"/>
              </a:cxn>
              <a:cxn ang="0">
                <a:pos x="6" y="42"/>
              </a:cxn>
              <a:cxn ang="0">
                <a:pos x="2" y="34"/>
              </a:cxn>
              <a:cxn ang="0">
                <a:pos x="0" y="25"/>
              </a:cxn>
              <a:cxn ang="0">
                <a:pos x="2" y="15"/>
              </a:cxn>
              <a:cxn ang="0">
                <a:pos x="6" y="7"/>
              </a:cxn>
              <a:cxn ang="0">
                <a:pos x="14" y="2"/>
              </a:cxn>
              <a:cxn ang="0">
                <a:pos x="24" y="0"/>
              </a:cxn>
            </a:cxnLst>
            <a:rect l="0" t="0" r="r" b="b"/>
            <a:pathLst>
              <a:path w="48" h="49">
                <a:moveTo>
                  <a:pt x="24" y="0"/>
                </a:moveTo>
                <a:lnTo>
                  <a:pt x="33" y="2"/>
                </a:lnTo>
                <a:lnTo>
                  <a:pt x="41" y="7"/>
                </a:lnTo>
                <a:lnTo>
                  <a:pt x="46" y="15"/>
                </a:lnTo>
                <a:lnTo>
                  <a:pt x="48" y="25"/>
                </a:lnTo>
                <a:lnTo>
                  <a:pt x="46" y="34"/>
                </a:lnTo>
                <a:lnTo>
                  <a:pt x="41" y="42"/>
                </a:lnTo>
                <a:lnTo>
                  <a:pt x="33" y="47"/>
                </a:lnTo>
                <a:lnTo>
                  <a:pt x="24" y="49"/>
                </a:lnTo>
                <a:lnTo>
                  <a:pt x="14" y="47"/>
                </a:lnTo>
                <a:lnTo>
                  <a:pt x="6" y="42"/>
                </a:lnTo>
                <a:lnTo>
                  <a:pt x="2" y="34"/>
                </a:lnTo>
                <a:lnTo>
                  <a:pt x="0" y="25"/>
                </a:lnTo>
                <a:lnTo>
                  <a:pt x="2" y="15"/>
                </a:lnTo>
                <a:lnTo>
                  <a:pt x="6" y="7"/>
                </a:lnTo>
                <a:lnTo>
                  <a:pt x="14" y="2"/>
                </a:lnTo>
                <a:lnTo>
                  <a:pt x="24" y="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66" name="Line 218"/>
          <p:cNvSpPr>
            <a:spLocks noChangeShapeType="1"/>
          </p:cNvSpPr>
          <p:nvPr/>
        </p:nvSpPr>
        <p:spPr bwMode="auto">
          <a:xfrm flipH="1">
            <a:off x="4164013" y="5492750"/>
            <a:ext cx="3175" cy="14288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67" name="Line 219"/>
          <p:cNvSpPr>
            <a:spLocks noChangeShapeType="1"/>
          </p:cNvSpPr>
          <p:nvPr/>
        </p:nvSpPr>
        <p:spPr bwMode="auto">
          <a:xfrm flipH="1">
            <a:off x="4156075" y="5507038"/>
            <a:ext cx="7938" cy="12700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68" name="Line 220"/>
          <p:cNvSpPr>
            <a:spLocks noChangeShapeType="1"/>
          </p:cNvSpPr>
          <p:nvPr/>
        </p:nvSpPr>
        <p:spPr bwMode="auto">
          <a:xfrm flipH="1">
            <a:off x="4143375" y="5519738"/>
            <a:ext cx="12700" cy="7938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69" name="Line 221"/>
          <p:cNvSpPr>
            <a:spLocks noChangeShapeType="1"/>
          </p:cNvSpPr>
          <p:nvPr/>
        </p:nvSpPr>
        <p:spPr bwMode="auto">
          <a:xfrm flipH="1">
            <a:off x="4129088" y="5527675"/>
            <a:ext cx="14288" cy="3175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70" name="Line 222"/>
          <p:cNvSpPr>
            <a:spLocks noChangeShapeType="1"/>
          </p:cNvSpPr>
          <p:nvPr/>
        </p:nvSpPr>
        <p:spPr bwMode="auto">
          <a:xfrm flipH="1" flipV="1">
            <a:off x="4113213" y="5527675"/>
            <a:ext cx="15875" cy="3175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71" name="Line 223"/>
          <p:cNvSpPr>
            <a:spLocks noChangeShapeType="1"/>
          </p:cNvSpPr>
          <p:nvPr/>
        </p:nvSpPr>
        <p:spPr bwMode="auto">
          <a:xfrm flipH="1" flipV="1">
            <a:off x="4100513" y="5519738"/>
            <a:ext cx="12700" cy="7938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72" name="Line 224"/>
          <p:cNvSpPr>
            <a:spLocks noChangeShapeType="1"/>
          </p:cNvSpPr>
          <p:nvPr/>
        </p:nvSpPr>
        <p:spPr bwMode="auto">
          <a:xfrm flipH="1" flipV="1">
            <a:off x="4094163" y="5507038"/>
            <a:ext cx="6350" cy="12700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73" name="Line 225"/>
          <p:cNvSpPr>
            <a:spLocks noChangeShapeType="1"/>
          </p:cNvSpPr>
          <p:nvPr/>
        </p:nvSpPr>
        <p:spPr bwMode="auto">
          <a:xfrm flipH="1" flipV="1">
            <a:off x="4090988" y="5492750"/>
            <a:ext cx="3175" cy="14288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74" name="Line 226"/>
          <p:cNvSpPr>
            <a:spLocks noChangeShapeType="1"/>
          </p:cNvSpPr>
          <p:nvPr/>
        </p:nvSpPr>
        <p:spPr bwMode="auto">
          <a:xfrm flipV="1">
            <a:off x="4090988" y="5476875"/>
            <a:ext cx="3175" cy="15875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75" name="Line 227"/>
          <p:cNvSpPr>
            <a:spLocks noChangeShapeType="1"/>
          </p:cNvSpPr>
          <p:nvPr/>
        </p:nvSpPr>
        <p:spPr bwMode="auto">
          <a:xfrm flipV="1">
            <a:off x="4094163" y="5464175"/>
            <a:ext cx="6350" cy="12700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76" name="Line 228"/>
          <p:cNvSpPr>
            <a:spLocks noChangeShapeType="1"/>
          </p:cNvSpPr>
          <p:nvPr/>
        </p:nvSpPr>
        <p:spPr bwMode="auto">
          <a:xfrm flipV="1">
            <a:off x="4100513" y="5456238"/>
            <a:ext cx="12700" cy="7938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77" name="Line 229"/>
          <p:cNvSpPr>
            <a:spLocks noChangeShapeType="1"/>
          </p:cNvSpPr>
          <p:nvPr/>
        </p:nvSpPr>
        <p:spPr bwMode="auto">
          <a:xfrm flipV="1">
            <a:off x="4113213" y="5453063"/>
            <a:ext cx="15875" cy="3175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78" name="Line 230"/>
          <p:cNvSpPr>
            <a:spLocks noChangeShapeType="1"/>
          </p:cNvSpPr>
          <p:nvPr/>
        </p:nvSpPr>
        <p:spPr bwMode="auto">
          <a:xfrm>
            <a:off x="4129088" y="5453063"/>
            <a:ext cx="14288" cy="3175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79" name="Line 231"/>
          <p:cNvSpPr>
            <a:spLocks noChangeShapeType="1"/>
          </p:cNvSpPr>
          <p:nvPr/>
        </p:nvSpPr>
        <p:spPr bwMode="auto">
          <a:xfrm>
            <a:off x="4143375" y="5456238"/>
            <a:ext cx="12700" cy="7938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80" name="Line 232"/>
          <p:cNvSpPr>
            <a:spLocks noChangeShapeType="1"/>
          </p:cNvSpPr>
          <p:nvPr/>
        </p:nvSpPr>
        <p:spPr bwMode="auto">
          <a:xfrm>
            <a:off x="4156075" y="5464175"/>
            <a:ext cx="7938" cy="12700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81" name="Line 233"/>
          <p:cNvSpPr>
            <a:spLocks noChangeShapeType="1"/>
          </p:cNvSpPr>
          <p:nvPr/>
        </p:nvSpPr>
        <p:spPr bwMode="auto">
          <a:xfrm>
            <a:off x="4164013" y="5476875"/>
            <a:ext cx="3175" cy="15875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82" name="Rectangle 234"/>
          <p:cNvSpPr>
            <a:spLocks noChangeArrowheads="1"/>
          </p:cNvSpPr>
          <p:nvPr/>
        </p:nvSpPr>
        <p:spPr bwMode="auto">
          <a:xfrm>
            <a:off x="5332413" y="3141663"/>
            <a:ext cx="69850" cy="68263"/>
          </a:xfrm>
          <a:prstGeom prst="rect">
            <a:avLst/>
          </a:prstGeom>
          <a:solidFill>
            <a:srgbClr val="FFC000"/>
          </a:solidFill>
          <a:ln w="0">
            <a:solidFill>
              <a:srgbClr val="FFC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83" name="Line 235"/>
          <p:cNvSpPr>
            <a:spLocks noChangeShapeType="1"/>
          </p:cNvSpPr>
          <p:nvPr/>
        </p:nvSpPr>
        <p:spPr bwMode="auto">
          <a:xfrm flipH="1">
            <a:off x="5332413" y="3209925"/>
            <a:ext cx="69850" cy="1588"/>
          </a:xfrm>
          <a:prstGeom prst="line">
            <a:avLst/>
          </a:prstGeom>
          <a:noFill/>
          <a:ln w="9525">
            <a:solidFill>
              <a:srgbClr val="FFC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84" name="Line 236"/>
          <p:cNvSpPr>
            <a:spLocks noChangeShapeType="1"/>
          </p:cNvSpPr>
          <p:nvPr/>
        </p:nvSpPr>
        <p:spPr bwMode="auto">
          <a:xfrm flipV="1">
            <a:off x="5332413" y="3141663"/>
            <a:ext cx="1588" cy="68263"/>
          </a:xfrm>
          <a:prstGeom prst="line">
            <a:avLst/>
          </a:prstGeom>
          <a:noFill/>
          <a:ln w="9525">
            <a:solidFill>
              <a:srgbClr val="FFC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85" name="Line 237"/>
          <p:cNvSpPr>
            <a:spLocks noChangeShapeType="1"/>
          </p:cNvSpPr>
          <p:nvPr/>
        </p:nvSpPr>
        <p:spPr bwMode="auto">
          <a:xfrm>
            <a:off x="5332413" y="3141663"/>
            <a:ext cx="69850" cy="1588"/>
          </a:xfrm>
          <a:prstGeom prst="line">
            <a:avLst/>
          </a:prstGeom>
          <a:noFill/>
          <a:ln w="9525">
            <a:solidFill>
              <a:srgbClr val="FFC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86" name="Line 238"/>
          <p:cNvSpPr>
            <a:spLocks noChangeShapeType="1"/>
          </p:cNvSpPr>
          <p:nvPr/>
        </p:nvSpPr>
        <p:spPr bwMode="auto">
          <a:xfrm>
            <a:off x="5402263" y="3141663"/>
            <a:ext cx="1588" cy="68263"/>
          </a:xfrm>
          <a:prstGeom prst="line">
            <a:avLst/>
          </a:prstGeom>
          <a:noFill/>
          <a:ln w="9525">
            <a:solidFill>
              <a:srgbClr val="FFC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87" name="Freeform 239"/>
          <p:cNvSpPr>
            <a:spLocks/>
          </p:cNvSpPr>
          <p:nvPr/>
        </p:nvSpPr>
        <p:spPr bwMode="auto">
          <a:xfrm>
            <a:off x="5319713" y="2146300"/>
            <a:ext cx="95250" cy="96838"/>
          </a:xfrm>
          <a:custGeom>
            <a:avLst/>
            <a:gdLst/>
            <a:ahLst/>
            <a:cxnLst>
              <a:cxn ang="0">
                <a:pos x="29" y="0"/>
              </a:cxn>
              <a:cxn ang="0">
                <a:pos x="60" y="30"/>
              </a:cxn>
              <a:cxn ang="0">
                <a:pos x="29" y="61"/>
              </a:cxn>
              <a:cxn ang="0">
                <a:pos x="0" y="30"/>
              </a:cxn>
              <a:cxn ang="0">
                <a:pos x="29" y="0"/>
              </a:cxn>
            </a:cxnLst>
            <a:rect l="0" t="0" r="r" b="b"/>
            <a:pathLst>
              <a:path w="60" h="61">
                <a:moveTo>
                  <a:pt x="29" y="0"/>
                </a:moveTo>
                <a:lnTo>
                  <a:pt x="60" y="30"/>
                </a:lnTo>
                <a:lnTo>
                  <a:pt x="29" y="61"/>
                </a:lnTo>
                <a:lnTo>
                  <a:pt x="0" y="30"/>
                </a:lnTo>
                <a:lnTo>
                  <a:pt x="29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88" name="Line 240"/>
          <p:cNvSpPr>
            <a:spLocks noChangeShapeType="1"/>
          </p:cNvSpPr>
          <p:nvPr/>
        </p:nvSpPr>
        <p:spPr bwMode="auto">
          <a:xfrm flipH="1">
            <a:off x="5365750" y="2193925"/>
            <a:ext cx="49213" cy="49213"/>
          </a:xfrm>
          <a:prstGeom prst="line">
            <a:avLst/>
          </a:prstGeom>
          <a:noFill/>
          <a:ln w="9525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89" name="Line 241"/>
          <p:cNvSpPr>
            <a:spLocks noChangeShapeType="1"/>
          </p:cNvSpPr>
          <p:nvPr/>
        </p:nvSpPr>
        <p:spPr bwMode="auto">
          <a:xfrm flipH="1" flipV="1">
            <a:off x="5319713" y="2193925"/>
            <a:ext cx="46038" cy="49213"/>
          </a:xfrm>
          <a:prstGeom prst="line">
            <a:avLst/>
          </a:prstGeom>
          <a:noFill/>
          <a:ln w="9525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90" name="Line 242"/>
          <p:cNvSpPr>
            <a:spLocks noChangeShapeType="1"/>
          </p:cNvSpPr>
          <p:nvPr/>
        </p:nvSpPr>
        <p:spPr bwMode="auto">
          <a:xfrm flipV="1">
            <a:off x="5319713" y="2146300"/>
            <a:ext cx="46038" cy="47625"/>
          </a:xfrm>
          <a:prstGeom prst="line">
            <a:avLst/>
          </a:prstGeom>
          <a:noFill/>
          <a:ln w="9525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91" name="Line 243"/>
          <p:cNvSpPr>
            <a:spLocks noChangeShapeType="1"/>
          </p:cNvSpPr>
          <p:nvPr/>
        </p:nvSpPr>
        <p:spPr bwMode="auto">
          <a:xfrm>
            <a:off x="5365750" y="2146300"/>
            <a:ext cx="49213" cy="47625"/>
          </a:xfrm>
          <a:prstGeom prst="line">
            <a:avLst/>
          </a:prstGeom>
          <a:noFill/>
          <a:ln w="9525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92" name="Line 244"/>
          <p:cNvSpPr>
            <a:spLocks noChangeShapeType="1"/>
          </p:cNvSpPr>
          <p:nvPr/>
        </p:nvSpPr>
        <p:spPr bwMode="auto">
          <a:xfrm flipV="1">
            <a:off x="5318125" y="4591050"/>
            <a:ext cx="103188" cy="103188"/>
          </a:xfrm>
          <a:prstGeom prst="line">
            <a:avLst/>
          </a:prstGeom>
          <a:noFill/>
          <a:ln w="17463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93" name="Line 245"/>
          <p:cNvSpPr>
            <a:spLocks noChangeShapeType="1"/>
          </p:cNvSpPr>
          <p:nvPr/>
        </p:nvSpPr>
        <p:spPr bwMode="auto">
          <a:xfrm flipH="1" flipV="1">
            <a:off x="5318125" y="4591050"/>
            <a:ext cx="103188" cy="103188"/>
          </a:xfrm>
          <a:prstGeom prst="line">
            <a:avLst/>
          </a:prstGeom>
          <a:noFill/>
          <a:ln w="17463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94" name="Freeform 246"/>
          <p:cNvSpPr>
            <a:spLocks/>
          </p:cNvSpPr>
          <p:nvPr/>
        </p:nvSpPr>
        <p:spPr bwMode="auto">
          <a:xfrm>
            <a:off x="5327650" y="4603750"/>
            <a:ext cx="77788" cy="777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34" y="2"/>
              </a:cxn>
              <a:cxn ang="0">
                <a:pos x="42" y="8"/>
              </a:cxn>
              <a:cxn ang="0">
                <a:pos x="47" y="15"/>
              </a:cxn>
              <a:cxn ang="0">
                <a:pos x="49" y="24"/>
              </a:cxn>
              <a:cxn ang="0">
                <a:pos x="47" y="34"/>
              </a:cxn>
              <a:cxn ang="0">
                <a:pos x="42" y="42"/>
              </a:cxn>
              <a:cxn ang="0">
                <a:pos x="34" y="46"/>
              </a:cxn>
              <a:cxn ang="0">
                <a:pos x="24" y="49"/>
              </a:cxn>
              <a:cxn ang="0">
                <a:pos x="16" y="46"/>
              </a:cxn>
              <a:cxn ang="0">
                <a:pos x="8" y="42"/>
              </a:cxn>
              <a:cxn ang="0">
                <a:pos x="2" y="34"/>
              </a:cxn>
              <a:cxn ang="0">
                <a:pos x="0" y="24"/>
              </a:cxn>
              <a:cxn ang="0">
                <a:pos x="2" y="15"/>
              </a:cxn>
              <a:cxn ang="0">
                <a:pos x="8" y="8"/>
              </a:cxn>
              <a:cxn ang="0">
                <a:pos x="16" y="2"/>
              </a:cxn>
              <a:cxn ang="0">
                <a:pos x="24" y="0"/>
              </a:cxn>
            </a:cxnLst>
            <a:rect l="0" t="0" r="r" b="b"/>
            <a:pathLst>
              <a:path w="49" h="49">
                <a:moveTo>
                  <a:pt x="24" y="0"/>
                </a:moveTo>
                <a:lnTo>
                  <a:pt x="34" y="2"/>
                </a:lnTo>
                <a:lnTo>
                  <a:pt x="42" y="8"/>
                </a:lnTo>
                <a:lnTo>
                  <a:pt x="47" y="15"/>
                </a:lnTo>
                <a:lnTo>
                  <a:pt x="49" y="24"/>
                </a:lnTo>
                <a:lnTo>
                  <a:pt x="47" y="34"/>
                </a:lnTo>
                <a:lnTo>
                  <a:pt x="42" y="42"/>
                </a:lnTo>
                <a:lnTo>
                  <a:pt x="34" y="46"/>
                </a:lnTo>
                <a:lnTo>
                  <a:pt x="24" y="49"/>
                </a:lnTo>
                <a:lnTo>
                  <a:pt x="16" y="46"/>
                </a:lnTo>
                <a:lnTo>
                  <a:pt x="8" y="42"/>
                </a:lnTo>
                <a:lnTo>
                  <a:pt x="2" y="34"/>
                </a:lnTo>
                <a:lnTo>
                  <a:pt x="0" y="24"/>
                </a:lnTo>
                <a:lnTo>
                  <a:pt x="2" y="15"/>
                </a:lnTo>
                <a:lnTo>
                  <a:pt x="8" y="8"/>
                </a:lnTo>
                <a:lnTo>
                  <a:pt x="16" y="2"/>
                </a:lnTo>
                <a:lnTo>
                  <a:pt x="24" y="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95" name="Line 247"/>
          <p:cNvSpPr>
            <a:spLocks noChangeShapeType="1"/>
          </p:cNvSpPr>
          <p:nvPr/>
        </p:nvSpPr>
        <p:spPr bwMode="auto">
          <a:xfrm flipH="1">
            <a:off x="5402263" y="4641850"/>
            <a:ext cx="3175" cy="15875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96" name="Line 248"/>
          <p:cNvSpPr>
            <a:spLocks noChangeShapeType="1"/>
          </p:cNvSpPr>
          <p:nvPr/>
        </p:nvSpPr>
        <p:spPr bwMode="auto">
          <a:xfrm flipH="1">
            <a:off x="5394325" y="4657725"/>
            <a:ext cx="7938" cy="12700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97" name="Line 249"/>
          <p:cNvSpPr>
            <a:spLocks noChangeShapeType="1"/>
          </p:cNvSpPr>
          <p:nvPr/>
        </p:nvSpPr>
        <p:spPr bwMode="auto">
          <a:xfrm flipH="1">
            <a:off x="5381625" y="4670425"/>
            <a:ext cx="12700" cy="6350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98" name="Line 250"/>
          <p:cNvSpPr>
            <a:spLocks noChangeShapeType="1"/>
          </p:cNvSpPr>
          <p:nvPr/>
        </p:nvSpPr>
        <p:spPr bwMode="auto">
          <a:xfrm flipH="1">
            <a:off x="5365750" y="4676775"/>
            <a:ext cx="15875" cy="4763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99" name="Line 251"/>
          <p:cNvSpPr>
            <a:spLocks noChangeShapeType="1"/>
          </p:cNvSpPr>
          <p:nvPr/>
        </p:nvSpPr>
        <p:spPr bwMode="auto">
          <a:xfrm flipH="1" flipV="1">
            <a:off x="5353050" y="4676775"/>
            <a:ext cx="12700" cy="4763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00" name="Line 252"/>
          <p:cNvSpPr>
            <a:spLocks noChangeShapeType="1"/>
          </p:cNvSpPr>
          <p:nvPr/>
        </p:nvSpPr>
        <p:spPr bwMode="auto">
          <a:xfrm flipH="1" flipV="1">
            <a:off x="5340350" y="4670425"/>
            <a:ext cx="12700" cy="6350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01" name="Line 253"/>
          <p:cNvSpPr>
            <a:spLocks noChangeShapeType="1"/>
          </p:cNvSpPr>
          <p:nvPr/>
        </p:nvSpPr>
        <p:spPr bwMode="auto">
          <a:xfrm flipH="1" flipV="1">
            <a:off x="5330825" y="4657725"/>
            <a:ext cx="9525" cy="12700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02" name="Line 254"/>
          <p:cNvSpPr>
            <a:spLocks noChangeShapeType="1"/>
          </p:cNvSpPr>
          <p:nvPr/>
        </p:nvSpPr>
        <p:spPr bwMode="auto">
          <a:xfrm flipH="1" flipV="1">
            <a:off x="5327650" y="4641850"/>
            <a:ext cx="3175" cy="15875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03" name="Line 255"/>
          <p:cNvSpPr>
            <a:spLocks noChangeShapeType="1"/>
          </p:cNvSpPr>
          <p:nvPr/>
        </p:nvSpPr>
        <p:spPr bwMode="auto">
          <a:xfrm flipV="1">
            <a:off x="5327650" y="4627563"/>
            <a:ext cx="3175" cy="14288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04" name="Line 256"/>
          <p:cNvSpPr>
            <a:spLocks noChangeShapeType="1"/>
          </p:cNvSpPr>
          <p:nvPr/>
        </p:nvSpPr>
        <p:spPr bwMode="auto">
          <a:xfrm flipV="1">
            <a:off x="5330825" y="4616450"/>
            <a:ext cx="9525" cy="11113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05" name="Line 257"/>
          <p:cNvSpPr>
            <a:spLocks noChangeShapeType="1"/>
          </p:cNvSpPr>
          <p:nvPr/>
        </p:nvSpPr>
        <p:spPr bwMode="auto">
          <a:xfrm flipV="1">
            <a:off x="5340350" y="4606925"/>
            <a:ext cx="12700" cy="9525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06" name="Line 258"/>
          <p:cNvSpPr>
            <a:spLocks noChangeShapeType="1"/>
          </p:cNvSpPr>
          <p:nvPr/>
        </p:nvSpPr>
        <p:spPr bwMode="auto">
          <a:xfrm flipV="1">
            <a:off x="5353050" y="4603750"/>
            <a:ext cx="12700" cy="3175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07" name="Line 259"/>
          <p:cNvSpPr>
            <a:spLocks noChangeShapeType="1"/>
          </p:cNvSpPr>
          <p:nvPr/>
        </p:nvSpPr>
        <p:spPr bwMode="auto">
          <a:xfrm>
            <a:off x="5365750" y="4603750"/>
            <a:ext cx="15875" cy="3175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08" name="Line 260"/>
          <p:cNvSpPr>
            <a:spLocks noChangeShapeType="1"/>
          </p:cNvSpPr>
          <p:nvPr/>
        </p:nvSpPr>
        <p:spPr bwMode="auto">
          <a:xfrm>
            <a:off x="5381625" y="4606925"/>
            <a:ext cx="12700" cy="9525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09" name="Line 261"/>
          <p:cNvSpPr>
            <a:spLocks noChangeShapeType="1"/>
          </p:cNvSpPr>
          <p:nvPr/>
        </p:nvSpPr>
        <p:spPr bwMode="auto">
          <a:xfrm>
            <a:off x="5394325" y="4616450"/>
            <a:ext cx="7938" cy="11113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10" name="Line 262"/>
          <p:cNvSpPr>
            <a:spLocks noChangeShapeType="1"/>
          </p:cNvSpPr>
          <p:nvPr/>
        </p:nvSpPr>
        <p:spPr bwMode="auto">
          <a:xfrm>
            <a:off x="5402263" y="4627563"/>
            <a:ext cx="3175" cy="14288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11" name="Rectangle 263"/>
          <p:cNvSpPr>
            <a:spLocks noChangeArrowheads="1"/>
          </p:cNvSpPr>
          <p:nvPr/>
        </p:nvSpPr>
        <p:spPr bwMode="auto">
          <a:xfrm>
            <a:off x="6570663" y="4303713"/>
            <a:ext cx="68263" cy="68263"/>
          </a:xfrm>
          <a:prstGeom prst="rect">
            <a:avLst/>
          </a:prstGeom>
          <a:solidFill>
            <a:srgbClr val="FFC000"/>
          </a:solidFill>
          <a:ln w="0">
            <a:solidFill>
              <a:srgbClr val="FFC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12" name="Line 264"/>
          <p:cNvSpPr>
            <a:spLocks noChangeShapeType="1"/>
          </p:cNvSpPr>
          <p:nvPr/>
        </p:nvSpPr>
        <p:spPr bwMode="auto">
          <a:xfrm flipH="1">
            <a:off x="6570663" y="4371975"/>
            <a:ext cx="68263" cy="1588"/>
          </a:xfrm>
          <a:prstGeom prst="line">
            <a:avLst/>
          </a:prstGeom>
          <a:noFill/>
          <a:ln w="9525">
            <a:solidFill>
              <a:srgbClr val="FFC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13" name="Line 265"/>
          <p:cNvSpPr>
            <a:spLocks noChangeShapeType="1"/>
          </p:cNvSpPr>
          <p:nvPr/>
        </p:nvSpPr>
        <p:spPr bwMode="auto">
          <a:xfrm flipV="1">
            <a:off x="6570663" y="4303713"/>
            <a:ext cx="1588" cy="68263"/>
          </a:xfrm>
          <a:prstGeom prst="line">
            <a:avLst/>
          </a:prstGeom>
          <a:noFill/>
          <a:ln w="9525">
            <a:solidFill>
              <a:srgbClr val="FFC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14" name="Line 266"/>
          <p:cNvSpPr>
            <a:spLocks noChangeShapeType="1"/>
          </p:cNvSpPr>
          <p:nvPr/>
        </p:nvSpPr>
        <p:spPr bwMode="auto">
          <a:xfrm>
            <a:off x="6570663" y="4303713"/>
            <a:ext cx="68263" cy="1588"/>
          </a:xfrm>
          <a:prstGeom prst="line">
            <a:avLst/>
          </a:prstGeom>
          <a:noFill/>
          <a:ln w="9525">
            <a:solidFill>
              <a:srgbClr val="FFC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15" name="Line 267"/>
          <p:cNvSpPr>
            <a:spLocks noChangeShapeType="1"/>
          </p:cNvSpPr>
          <p:nvPr/>
        </p:nvSpPr>
        <p:spPr bwMode="auto">
          <a:xfrm>
            <a:off x="6638925" y="4303713"/>
            <a:ext cx="1588" cy="68263"/>
          </a:xfrm>
          <a:prstGeom prst="line">
            <a:avLst/>
          </a:prstGeom>
          <a:noFill/>
          <a:ln w="9525">
            <a:solidFill>
              <a:srgbClr val="FFC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16" name="Freeform 268"/>
          <p:cNvSpPr>
            <a:spLocks/>
          </p:cNvSpPr>
          <p:nvPr/>
        </p:nvSpPr>
        <p:spPr bwMode="auto">
          <a:xfrm>
            <a:off x="6556375" y="3344863"/>
            <a:ext cx="96838" cy="96838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61" y="31"/>
              </a:cxn>
              <a:cxn ang="0">
                <a:pos x="30" y="61"/>
              </a:cxn>
              <a:cxn ang="0">
                <a:pos x="0" y="31"/>
              </a:cxn>
              <a:cxn ang="0">
                <a:pos x="30" y="0"/>
              </a:cxn>
            </a:cxnLst>
            <a:rect l="0" t="0" r="r" b="b"/>
            <a:pathLst>
              <a:path w="61" h="61">
                <a:moveTo>
                  <a:pt x="30" y="0"/>
                </a:moveTo>
                <a:lnTo>
                  <a:pt x="61" y="31"/>
                </a:lnTo>
                <a:lnTo>
                  <a:pt x="30" y="61"/>
                </a:lnTo>
                <a:lnTo>
                  <a:pt x="0" y="31"/>
                </a:lnTo>
                <a:lnTo>
                  <a:pt x="3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17" name="Line 269"/>
          <p:cNvSpPr>
            <a:spLocks noChangeShapeType="1"/>
          </p:cNvSpPr>
          <p:nvPr/>
        </p:nvSpPr>
        <p:spPr bwMode="auto">
          <a:xfrm flipH="1">
            <a:off x="6604000" y="3394075"/>
            <a:ext cx="49213" cy="47625"/>
          </a:xfrm>
          <a:prstGeom prst="line">
            <a:avLst/>
          </a:prstGeom>
          <a:noFill/>
          <a:ln w="9525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18" name="Line 270"/>
          <p:cNvSpPr>
            <a:spLocks noChangeShapeType="1"/>
          </p:cNvSpPr>
          <p:nvPr/>
        </p:nvSpPr>
        <p:spPr bwMode="auto">
          <a:xfrm flipH="1" flipV="1">
            <a:off x="6556375" y="3394075"/>
            <a:ext cx="47625" cy="47625"/>
          </a:xfrm>
          <a:prstGeom prst="line">
            <a:avLst/>
          </a:prstGeom>
          <a:noFill/>
          <a:ln w="9525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19" name="Line 271"/>
          <p:cNvSpPr>
            <a:spLocks noChangeShapeType="1"/>
          </p:cNvSpPr>
          <p:nvPr/>
        </p:nvSpPr>
        <p:spPr bwMode="auto">
          <a:xfrm flipV="1">
            <a:off x="6556375" y="3344863"/>
            <a:ext cx="47625" cy="49213"/>
          </a:xfrm>
          <a:prstGeom prst="line">
            <a:avLst/>
          </a:prstGeom>
          <a:noFill/>
          <a:ln w="9525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20" name="Line 272"/>
          <p:cNvSpPr>
            <a:spLocks noChangeShapeType="1"/>
          </p:cNvSpPr>
          <p:nvPr/>
        </p:nvSpPr>
        <p:spPr bwMode="auto">
          <a:xfrm>
            <a:off x="6604000" y="3344863"/>
            <a:ext cx="49213" cy="49213"/>
          </a:xfrm>
          <a:prstGeom prst="line">
            <a:avLst/>
          </a:prstGeom>
          <a:noFill/>
          <a:ln w="9525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21" name="Line 273"/>
          <p:cNvSpPr>
            <a:spLocks noChangeShapeType="1"/>
          </p:cNvSpPr>
          <p:nvPr/>
        </p:nvSpPr>
        <p:spPr bwMode="auto">
          <a:xfrm flipV="1">
            <a:off x="6556375" y="5416550"/>
            <a:ext cx="101600" cy="103188"/>
          </a:xfrm>
          <a:prstGeom prst="line">
            <a:avLst/>
          </a:prstGeom>
          <a:noFill/>
          <a:ln w="12700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22" name="Line 274"/>
          <p:cNvSpPr>
            <a:spLocks noChangeShapeType="1"/>
          </p:cNvSpPr>
          <p:nvPr/>
        </p:nvSpPr>
        <p:spPr bwMode="auto">
          <a:xfrm flipH="1" flipV="1">
            <a:off x="6556375" y="5416550"/>
            <a:ext cx="101600" cy="103188"/>
          </a:xfrm>
          <a:prstGeom prst="line">
            <a:avLst/>
          </a:prstGeom>
          <a:noFill/>
          <a:ln w="12700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23" name="Freeform 275"/>
          <p:cNvSpPr>
            <a:spLocks/>
          </p:cNvSpPr>
          <p:nvPr/>
        </p:nvSpPr>
        <p:spPr bwMode="auto">
          <a:xfrm>
            <a:off x="6565900" y="2513013"/>
            <a:ext cx="76200" cy="777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34" y="2"/>
              </a:cxn>
              <a:cxn ang="0">
                <a:pos x="42" y="6"/>
              </a:cxn>
              <a:cxn ang="0">
                <a:pos x="46" y="14"/>
              </a:cxn>
              <a:cxn ang="0">
                <a:pos x="48" y="24"/>
              </a:cxn>
              <a:cxn ang="0">
                <a:pos x="46" y="33"/>
              </a:cxn>
              <a:cxn ang="0">
                <a:pos x="42" y="41"/>
              </a:cxn>
              <a:cxn ang="0">
                <a:pos x="34" y="46"/>
              </a:cxn>
              <a:cxn ang="0">
                <a:pos x="24" y="49"/>
              </a:cxn>
              <a:cxn ang="0">
                <a:pos x="15" y="46"/>
              </a:cxn>
              <a:cxn ang="0">
                <a:pos x="7" y="41"/>
              </a:cxn>
              <a:cxn ang="0">
                <a:pos x="2" y="33"/>
              </a:cxn>
              <a:cxn ang="0">
                <a:pos x="0" y="24"/>
              </a:cxn>
              <a:cxn ang="0">
                <a:pos x="2" y="14"/>
              </a:cxn>
              <a:cxn ang="0">
                <a:pos x="7" y="6"/>
              </a:cxn>
              <a:cxn ang="0">
                <a:pos x="15" y="2"/>
              </a:cxn>
              <a:cxn ang="0">
                <a:pos x="24" y="0"/>
              </a:cxn>
            </a:cxnLst>
            <a:rect l="0" t="0" r="r" b="b"/>
            <a:pathLst>
              <a:path w="48" h="49">
                <a:moveTo>
                  <a:pt x="24" y="0"/>
                </a:moveTo>
                <a:lnTo>
                  <a:pt x="34" y="2"/>
                </a:lnTo>
                <a:lnTo>
                  <a:pt x="42" y="6"/>
                </a:lnTo>
                <a:lnTo>
                  <a:pt x="46" y="14"/>
                </a:lnTo>
                <a:lnTo>
                  <a:pt x="48" y="24"/>
                </a:lnTo>
                <a:lnTo>
                  <a:pt x="46" y="33"/>
                </a:lnTo>
                <a:lnTo>
                  <a:pt x="42" y="41"/>
                </a:lnTo>
                <a:lnTo>
                  <a:pt x="34" y="46"/>
                </a:lnTo>
                <a:lnTo>
                  <a:pt x="24" y="49"/>
                </a:lnTo>
                <a:lnTo>
                  <a:pt x="15" y="46"/>
                </a:lnTo>
                <a:lnTo>
                  <a:pt x="7" y="41"/>
                </a:lnTo>
                <a:lnTo>
                  <a:pt x="2" y="33"/>
                </a:lnTo>
                <a:lnTo>
                  <a:pt x="0" y="24"/>
                </a:lnTo>
                <a:lnTo>
                  <a:pt x="2" y="14"/>
                </a:lnTo>
                <a:lnTo>
                  <a:pt x="7" y="6"/>
                </a:lnTo>
                <a:lnTo>
                  <a:pt x="15" y="2"/>
                </a:lnTo>
                <a:lnTo>
                  <a:pt x="24" y="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24" name="Line 276"/>
          <p:cNvSpPr>
            <a:spLocks noChangeShapeType="1"/>
          </p:cNvSpPr>
          <p:nvPr/>
        </p:nvSpPr>
        <p:spPr bwMode="auto">
          <a:xfrm flipH="1">
            <a:off x="6638925" y="2551113"/>
            <a:ext cx="3175" cy="14288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25" name="Line 277"/>
          <p:cNvSpPr>
            <a:spLocks noChangeShapeType="1"/>
          </p:cNvSpPr>
          <p:nvPr/>
        </p:nvSpPr>
        <p:spPr bwMode="auto">
          <a:xfrm flipH="1">
            <a:off x="6632575" y="2565400"/>
            <a:ext cx="6350" cy="12700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26" name="Line 278"/>
          <p:cNvSpPr>
            <a:spLocks noChangeShapeType="1"/>
          </p:cNvSpPr>
          <p:nvPr/>
        </p:nvSpPr>
        <p:spPr bwMode="auto">
          <a:xfrm flipH="1">
            <a:off x="6619875" y="2578100"/>
            <a:ext cx="12700" cy="7938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27" name="Line 279"/>
          <p:cNvSpPr>
            <a:spLocks noChangeShapeType="1"/>
          </p:cNvSpPr>
          <p:nvPr/>
        </p:nvSpPr>
        <p:spPr bwMode="auto">
          <a:xfrm flipH="1">
            <a:off x="6604000" y="2586038"/>
            <a:ext cx="15875" cy="4763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28" name="Line 280"/>
          <p:cNvSpPr>
            <a:spLocks noChangeShapeType="1"/>
          </p:cNvSpPr>
          <p:nvPr/>
        </p:nvSpPr>
        <p:spPr bwMode="auto">
          <a:xfrm flipH="1" flipV="1">
            <a:off x="6589713" y="2586038"/>
            <a:ext cx="14288" cy="4763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29" name="Line 281"/>
          <p:cNvSpPr>
            <a:spLocks noChangeShapeType="1"/>
          </p:cNvSpPr>
          <p:nvPr/>
        </p:nvSpPr>
        <p:spPr bwMode="auto">
          <a:xfrm flipH="1" flipV="1">
            <a:off x="6577013" y="2578100"/>
            <a:ext cx="12700" cy="7938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30" name="Line 282"/>
          <p:cNvSpPr>
            <a:spLocks noChangeShapeType="1"/>
          </p:cNvSpPr>
          <p:nvPr/>
        </p:nvSpPr>
        <p:spPr bwMode="auto">
          <a:xfrm flipH="1" flipV="1">
            <a:off x="6569075" y="2565400"/>
            <a:ext cx="7938" cy="12700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31" name="Line 283"/>
          <p:cNvSpPr>
            <a:spLocks noChangeShapeType="1"/>
          </p:cNvSpPr>
          <p:nvPr/>
        </p:nvSpPr>
        <p:spPr bwMode="auto">
          <a:xfrm flipH="1" flipV="1">
            <a:off x="6565900" y="2551113"/>
            <a:ext cx="3175" cy="14288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32" name="Line 284"/>
          <p:cNvSpPr>
            <a:spLocks noChangeShapeType="1"/>
          </p:cNvSpPr>
          <p:nvPr/>
        </p:nvSpPr>
        <p:spPr bwMode="auto">
          <a:xfrm flipV="1">
            <a:off x="6565900" y="2535238"/>
            <a:ext cx="3175" cy="15875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33" name="Line 285"/>
          <p:cNvSpPr>
            <a:spLocks noChangeShapeType="1"/>
          </p:cNvSpPr>
          <p:nvPr/>
        </p:nvSpPr>
        <p:spPr bwMode="auto">
          <a:xfrm flipV="1">
            <a:off x="6569075" y="2522538"/>
            <a:ext cx="7938" cy="12700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34" name="Line 286"/>
          <p:cNvSpPr>
            <a:spLocks noChangeShapeType="1"/>
          </p:cNvSpPr>
          <p:nvPr/>
        </p:nvSpPr>
        <p:spPr bwMode="auto">
          <a:xfrm flipV="1">
            <a:off x="6577013" y="2516188"/>
            <a:ext cx="12700" cy="6350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35" name="Line 287"/>
          <p:cNvSpPr>
            <a:spLocks noChangeShapeType="1"/>
          </p:cNvSpPr>
          <p:nvPr/>
        </p:nvSpPr>
        <p:spPr bwMode="auto">
          <a:xfrm flipV="1">
            <a:off x="6589713" y="2513013"/>
            <a:ext cx="14288" cy="3175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36" name="Line 288"/>
          <p:cNvSpPr>
            <a:spLocks noChangeShapeType="1"/>
          </p:cNvSpPr>
          <p:nvPr/>
        </p:nvSpPr>
        <p:spPr bwMode="auto">
          <a:xfrm>
            <a:off x="6604000" y="2513013"/>
            <a:ext cx="15875" cy="3175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37" name="Line 289"/>
          <p:cNvSpPr>
            <a:spLocks noChangeShapeType="1"/>
          </p:cNvSpPr>
          <p:nvPr/>
        </p:nvSpPr>
        <p:spPr bwMode="auto">
          <a:xfrm>
            <a:off x="6619875" y="2516188"/>
            <a:ext cx="12700" cy="6350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38" name="Line 290"/>
          <p:cNvSpPr>
            <a:spLocks noChangeShapeType="1"/>
          </p:cNvSpPr>
          <p:nvPr/>
        </p:nvSpPr>
        <p:spPr bwMode="auto">
          <a:xfrm>
            <a:off x="6632575" y="2522538"/>
            <a:ext cx="6350" cy="12700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39" name="Line 291"/>
          <p:cNvSpPr>
            <a:spLocks noChangeShapeType="1"/>
          </p:cNvSpPr>
          <p:nvPr/>
        </p:nvSpPr>
        <p:spPr bwMode="auto">
          <a:xfrm>
            <a:off x="6638925" y="2535238"/>
            <a:ext cx="3175" cy="15875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40" name="Freeform 292"/>
          <p:cNvSpPr>
            <a:spLocks/>
          </p:cNvSpPr>
          <p:nvPr/>
        </p:nvSpPr>
        <p:spPr bwMode="auto">
          <a:xfrm>
            <a:off x="2847975" y="5430838"/>
            <a:ext cx="90488" cy="76200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57" y="48"/>
              </a:cxn>
              <a:cxn ang="0">
                <a:pos x="0" y="48"/>
              </a:cxn>
              <a:cxn ang="0">
                <a:pos x="28" y="0"/>
              </a:cxn>
            </a:cxnLst>
            <a:rect l="0" t="0" r="r" b="b"/>
            <a:pathLst>
              <a:path w="57" h="48">
                <a:moveTo>
                  <a:pt x="28" y="0"/>
                </a:moveTo>
                <a:lnTo>
                  <a:pt x="57" y="48"/>
                </a:lnTo>
                <a:lnTo>
                  <a:pt x="0" y="48"/>
                </a:lnTo>
                <a:lnTo>
                  <a:pt x="28" y="0"/>
                </a:lnTo>
                <a:close/>
              </a:path>
            </a:pathLst>
          </a:custGeom>
          <a:solidFill>
            <a:srgbClr val="00B050"/>
          </a:solidFill>
          <a:ln w="0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41" name="Line 293"/>
          <p:cNvSpPr>
            <a:spLocks noChangeShapeType="1"/>
          </p:cNvSpPr>
          <p:nvPr/>
        </p:nvSpPr>
        <p:spPr bwMode="auto">
          <a:xfrm flipV="1">
            <a:off x="2847975" y="5430838"/>
            <a:ext cx="44450" cy="76200"/>
          </a:xfrm>
          <a:prstGeom prst="line">
            <a:avLst/>
          </a:prstGeom>
          <a:noFill/>
          <a:ln w="9525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42" name="Line 294"/>
          <p:cNvSpPr>
            <a:spLocks noChangeShapeType="1"/>
          </p:cNvSpPr>
          <p:nvPr/>
        </p:nvSpPr>
        <p:spPr bwMode="auto">
          <a:xfrm>
            <a:off x="2892425" y="5430838"/>
            <a:ext cx="46038" cy="76200"/>
          </a:xfrm>
          <a:prstGeom prst="line">
            <a:avLst/>
          </a:prstGeom>
          <a:noFill/>
          <a:ln w="9525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43" name="Line 295"/>
          <p:cNvSpPr>
            <a:spLocks noChangeShapeType="1"/>
          </p:cNvSpPr>
          <p:nvPr/>
        </p:nvSpPr>
        <p:spPr bwMode="auto">
          <a:xfrm flipH="1">
            <a:off x="2847975" y="5507038"/>
            <a:ext cx="90488" cy="1588"/>
          </a:xfrm>
          <a:prstGeom prst="line">
            <a:avLst/>
          </a:prstGeom>
          <a:noFill/>
          <a:ln w="9525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44" name="Freeform 296"/>
          <p:cNvSpPr>
            <a:spLocks/>
          </p:cNvSpPr>
          <p:nvPr/>
        </p:nvSpPr>
        <p:spPr bwMode="auto">
          <a:xfrm>
            <a:off x="4084638" y="4854575"/>
            <a:ext cx="90488" cy="77788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57" y="49"/>
              </a:cxn>
              <a:cxn ang="0">
                <a:pos x="0" y="49"/>
              </a:cxn>
              <a:cxn ang="0">
                <a:pos x="28" y="0"/>
              </a:cxn>
            </a:cxnLst>
            <a:rect l="0" t="0" r="r" b="b"/>
            <a:pathLst>
              <a:path w="57" h="49">
                <a:moveTo>
                  <a:pt x="28" y="0"/>
                </a:moveTo>
                <a:lnTo>
                  <a:pt x="57" y="49"/>
                </a:lnTo>
                <a:lnTo>
                  <a:pt x="0" y="49"/>
                </a:lnTo>
                <a:lnTo>
                  <a:pt x="28" y="0"/>
                </a:lnTo>
                <a:close/>
              </a:path>
            </a:pathLst>
          </a:custGeom>
          <a:solidFill>
            <a:srgbClr val="00B050"/>
          </a:solidFill>
          <a:ln w="0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45" name="Line 297"/>
          <p:cNvSpPr>
            <a:spLocks noChangeShapeType="1"/>
          </p:cNvSpPr>
          <p:nvPr/>
        </p:nvSpPr>
        <p:spPr bwMode="auto">
          <a:xfrm flipV="1">
            <a:off x="4084638" y="4854575"/>
            <a:ext cx="44450" cy="77788"/>
          </a:xfrm>
          <a:prstGeom prst="line">
            <a:avLst/>
          </a:prstGeom>
          <a:noFill/>
          <a:ln w="9525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46" name="Line 298"/>
          <p:cNvSpPr>
            <a:spLocks noChangeShapeType="1"/>
          </p:cNvSpPr>
          <p:nvPr/>
        </p:nvSpPr>
        <p:spPr bwMode="auto">
          <a:xfrm>
            <a:off x="4129088" y="4854575"/>
            <a:ext cx="46038" cy="77788"/>
          </a:xfrm>
          <a:prstGeom prst="line">
            <a:avLst/>
          </a:prstGeom>
          <a:noFill/>
          <a:ln w="9525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47" name="Line 299"/>
          <p:cNvSpPr>
            <a:spLocks noChangeShapeType="1"/>
          </p:cNvSpPr>
          <p:nvPr/>
        </p:nvSpPr>
        <p:spPr bwMode="auto">
          <a:xfrm flipH="1">
            <a:off x="4084638" y="4932363"/>
            <a:ext cx="90488" cy="1588"/>
          </a:xfrm>
          <a:prstGeom prst="line">
            <a:avLst/>
          </a:prstGeom>
          <a:noFill/>
          <a:ln w="9525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52" name="Freeform 304"/>
          <p:cNvSpPr>
            <a:spLocks/>
          </p:cNvSpPr>
          <p:nvPr/>
        </p:nvSpPr>
        <p:spPr bwMode="auto">
          <a:xfrm>
            <a:off x="5322888" y="4810125"/>
            <a:ext cx="88900" cy="77788"/>
          </a:xfrm>
          <a:custGeom>
            <a:avLst/>
            <a:gdLst/>
            <a:ahLst/>
            <a:cxnLst>
              <a:cxn ang="0">
                <a:pos x="27" y="0"/>
              </a:cxn>
              <a:cxn ang="0">
                <a:pos x="56" y="49"/>
              </a:cxn>
              <a:cxn ang="0">
                <a:pos x="0" y="49"/>
              </a:cxn>
              <a:cxn ang="0">
                <a:pos x="27" y="0"/>
              </a:cxn>
            </a:cxnLst>
            <a:rect l="0" t="0" r="r" b="b"/>
            <a:pathLst>
              <a:path w="56" h="49">
                <a:moveTo>
                  <a:pt x="27" y="0"/>
                </a:moveTo>
                <a:lnTo>
                  <a:pt x="56" y="49"/>
                </a:lnTo>
                <a:lnTo>
                  <a:pt x="0" y="49"/>
                </a:lnTo>
                <a:lnTo>
                  <a:pt x="27" y="0"/>
                </a:lnTo>
                <a:close/>
              </a:path>
            </a:pathLst>
          </a:custGeom>
          <a:solidFill>
            <a:srgbClr val="00B050"/>
          </a:solidFill>
          <a:ln w="0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53" name="Line 305"/>
          <p:cNvSpPr>
            <a:spLocks noChangeShapeType="1"/>
          </p:cNvSpPr>
          <p:nvPr/>
        </p:nvSpPr>
        <p:spPr bwMode="auto">
          <a:xfrm flipV="1">
            <a:off x="5322888" y="4810125"/>
            <a:ext cx="42863" cy="77788"/>
          </a:xfrm>
          <a:prstGeom prst="line">
            <a:avLst/>
          </a:prstGeom>
          <a:noFill/>
          <a:ln w="9525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54" name="Line 306"/>
          <p:cNvSpPr>
            <a:spLocks noChangeShapeType="1"/>
          </p:cNvSpPr>
          <p:nvPr/>
        </p:nvSpPr>
        <p:spPr bwMode="auto">
          <a:xfrm>
            <a:off x="5365750" y="4810125"/>
            <a:ext cx="46038" cy="77788"/>
          </a:xfrm>
          <a:prstGeom prst="line">
            <a:avLst/>
          </a:prstGeom>
          <a:noFill/>
          <a:ln w="9525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55" name="Line 307"/>
          <p:cNvSpPr>
            <a:spLocks noChangeShapeType="1"/>
          </p:cNvSpPr>
          <p:nvPr/>
        </p:nvSpPr>
        <p:spPr bwMode="auto">
          <a:xfrm flipH="1">
            <a:off x="5322888" y="4887913"/>
            <a:ext cx="88900" cy="1588"/>
          </a:xfrm>
          <a:prstGeom prst="line">
            <a:avLst/>
          </a:prstGeom>
          <a:noFill/>
          <a:ln w="9525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56" name="Freeform 308"/>
          <p:cNvSpPr>
            <a:spLocks/>
          </p:cNvSpPr>
          <p:nvPr/>
        </p:nvSpPr>
        <p:spPr bwMode="auto">
          <a:xfrm>
            <a:off x="6559550" y="4973638"/>
            <a:ext cx="90488" cy="77788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57" y="49"/>
              </a:cxn>
              <a:cxn ang="0">
                <a:pos x="0" y="49"/>
              </a:cxn>
              <a:cxn ang="0">
                <a:pos x="28" y="0"/>
              </a:cxn>
            </a:cxnLst>
            <a:rect l="0" t="0" r="r" b="b"/>
            <a:pathLst>
              <a:path w="57" h="49">
                <a:moveTo>
                  <a:pt x="28" y="0"/>
                </a:moveTo>
                <a:lnTo>
                  <a:pt x="57" y="49"/>
                </a:lnTo>
                <a:lnTo>
                  <a:pt x="0" y="49"/>
                </a:lnTo>
                <a:lnTo>
                  <a:pt x="28" y="0"/>
                </a:lnTo>
                <a:close/>
              </a:path>
            </a:pathLst>
          </a:custGeom>
          <a:solidFill>
            <a:srgbClr val="00B050"/>
          </a:solidFill>
          <a:ln w="0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57" name="Line 309"/>
          <p:cNvSpPr>
            <a:spLocks noChangeShapeType="1"/>
          </p:cNvSpPr>
          <p:nvPr/>
        </p:nvSpPr>
        <p:spPr bwMode="auto">
          <a:xfrm flipV="1">
            <a:off x="6559550" y="4973638"/>
            <a:ext cx="44450" cy="77788"/>
          </a:xfrm>
          <a:prstGeom prst="line">
            <a:avLst/>
          </a:prstGeom>
          <a:noFill/>
          <a:ln w="9525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58" name="Line 310"/>
          <p:cNvSpPr>
            <a:spLocks noChangeShapeType="1"/>
          </p:cNvSpPr>
          <p:nvPr/>
        </p:nvSpPr>
        <p:spPr bwMode="auto">
          <a:xfrm>
            <a:off x="6604000" y="4973638"/>
            <a:ext cx="46038" cy="77788"/>
          </a:xfrm>
          <a:prstGeom prst="line">
            <a:avLst/>
          </a:prstGeom>
          <a:noFill/>
          <a:ln w="9525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59" name="Line 311"/>
          <p:cNvSpPr>
            <a:spLocks noChangeShapeType="1"/>
          </p:cNvSpPr>
          <p:nvPr/>
        </p:nvSpPr>
        <p:spPr bwMode="auto">
          <a:xfrm flipH="1">
            <a:off x="6559550" y="5051425"/>
            <a:ext cx="90488" cy="1588"/>
          </a:xfrm>
          <a:prstGeom prst="line">
            <a:avLst/>
          </a:prstGeom>
          <a:noFill/>
          <a:ln w="9525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60" name="Line 312"/>
          <p:cNvSpPr>
            <a:spLocks noChangeShapeType="1"/>
          </p:cNvSpPr>
          <p:nvPr/>
        </p:nvSpPr>
        <p:spPr bwMode="auto">
          <a:xfrm flipV="1">
            <a:off x="2892425" y="2733675"/>
            <a:ext cx="1236663" cy="1093788"/>
          </a:xfrm>
          <a:prstGeom prst="line">
            <a:avLst/>
          </a:prstGeom>
          <a:noFill/>
          <a:ln w="17463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61" name="Line 313"/>
          <p:cNvSpPr>
            <a:spLocks noChangeShapeType="1"/>
          </p:cNvSpPr>
          <p:nvPr/>
        </p:nvSpPr>
        <p:spPr bwMode="auto">
          <a:xfrm flipV="1">
            <a:off x="4129088" y="2193925"/>
            <a:ext cx="1236663" cy="539750"/>
          </a:xfrm>
          <a:prstGeom prst="line">
            <a:avLst/>
          </a:prstGeom>
          <a:noFill/>
          <a:ln w="17463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62" name="Line 314"/>
          <p:cNvSpPr>
            <a:spLocks noChangeShapeType="1"/>
          </p:cNvSpPr>
          <p:nvPr/>
        </p:nvSpPr>
        <p:spPr bwMode="auto">
          <a:xfrm>
            <a:off x="5365750" y="2193925"/>
            <a:ext cx="1238250" cy="1200150"/>
          </a:xfrm>
          <a:prstGeom prst="line">
            <a:avLst/>
          </a:prstGeom>
          <a:noFill/>
          <a:ln w="17463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63" name="Line 315"/>
          <p:cNvSpPr>
            <a:spLocks noChangeShapeType="1"/>
          </p:cNvSpPr>
          <p:nvPr/>
        </p:nvSpPr>
        <p:spPr bwMode="auto">
          <a:xfrm flipV="1">
            <a:off x="2892425" y="2882900"/>
            <a:ext cx="1236663" cy="771525"/>
          </a:xfrm>
          <a:prstGeom prst="line">
            <a:avLst/>
          </a:prstGeom>
          <a:noFill/>
          <a:ln w="17463">
            <a:solidFill>
              <a:srgbClr val="FFC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64" name="Line 316"/>
          <p:cNvSpPr>
            <a:spLocks noChangeShapeType="1"/>
          </p:cNvSpPr>
          <p:nvPr/>
        </p:nvSpPr>
        <p:spPr bwMode="auto">
          <a:xfrm>
            <a:off x="4129088" y="2882900"/>
            <a:ext cx="1236663" cy="300038"/>
          </a:xfrm>
          <a:prstGeom prst="line">
            <a:avLst/>
          </a:prstGeom>
          <a:noFill/>
          <a:ln w="17463">
            <a:solidFill>
              <a:srgbClr val="FFC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65" name="Line 317"/>
          <p:cNvSpPr>
            <a:spLocks noChangeShapeType="1"/>
          </p:cNvSpPr>
          <p:nvPr/>
        </p:nvSpPr>
        <p:spPr bwMode="auto">
          <a:xfrm>
            <a:off x="5365750" y="3182938"/>
            <a:ext cx="1238250" cy="1155700"/>
          </a:xfrm>
          <a:prstGeom prst="line">
            <a:avLst/>
          </a:prstGeom>
          <a:noFill/>
          <a:ln w="17463">
            <a:solidFill>
              <a:srgbClr val="FFC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66" name="Line 318"/>
          <p:cNvSpPr>
            <a:spLocks noChangeShapeType="1"/>
          </p:cNvSpPr>
          <p:nvPr/>
        </p:nvSpPr>
        <p:spPr bwMode="auto">
          <a:xfrm flipV="1">
            <a:off x="2892425" y="5484813"/>
            <a:ext cx="1236663" cy="182563"/>
          </a:xfrm>
          <a:prstGeom prst="line">
            <a:avLst/>
          </a:prstGeom>
          <a:noFill/>
          <a:ln w="17463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67" name="Line 319"/>
          <p:cNvSpPr>
            <a:spLocks noChangeShapeType="1"/>
          </p:cNvSpPr>
          <p:nvPr/>
        </p:nvSpPr>
        <p:spPr bwMode="auto">
          <a:xfrm flipV="1">
            <a:off x="4129088" y="4641850"/>
            <a:ext cx="1236663" cy="842963"/>
          </a:xfrm>
          <a:prstGeom prst="line">
            <a:avLst/>
          </a:prstGeom>
          <a:noFill/>
          <a:ln w="17463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68" name="Line 320"/>
          <p:cNvSpPr>
            <a:spLocks noChangeShapeType="1"/>
          </p:cNvSpPr>
          <p:nvPr/>
        </p:nvSpPr>
        <p:spPr bwMode="auto">
          <a:xfrm flipV="1">
            <a:off x="5365750" y="2551113"/>
            <a:ext cx="1238250" cy="2090738"/>
          </a:xfrm>
          <a:prstGeom prst="line">
            <a:avLst/>
          </a:prstGeom>
          <a:noFill/>
          <a:ln w="17463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69" name="Line 321"/>
          <p:cNvSpPr>
            <a:spLocks noChangeShapeType="1"/>
          </p:cNvSpPr>
          <p:nvPr/>
        </p:nvSpPr>
        <p:spPr bwMode="auto">
          <a:xfrm flipV="1">
            <a:off x="2892425" y="4908550"/>
            <a:ext cx="1236663" cy="569913"/>
          </a:xfrm>
          <a:prstGeom prst="line">
            <a:avLst/>
          </a:prstGeom>
          <a:noFill/>
          <a:ln w="17463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70" name="Line 322"/>
          <p:cNvSpPr>
            <a:spLocks noChangeShapeType="1"/>
          </p:cNvSpPr>
          <p:nvPr/>
        </p:nvSpPr>
        <p:spPr bwMode="auto">
          <a:xfrm flipV="1">
            <a:off x="4129088" y="4859338"/>
            <a:ext cx="1236663" cy="49213"/>
          </a:xfrm>
          <a:prstGeom prst="line">
            <a:avLst/>
          </a:prstGeom>
          <a:noFill/>
          <a:ln w="17463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71" name="Line 323"/>
          <p:cNvSpPr>
            <a:spLocks noChangeShapeType="1"/>
          </p:cNvSpPr>
          <p:nvPr/>
        </p:nvSpPr>
        <p:spPr bwMode="auto">
          <a:xfrm>
            <a:off x="5365750" y="4859338"/>
            <a:ext cx="1238250" cy="169863"/>
          </a:xfrm>
          <a:prstGeom prst="line">
            <a:avLst/>
          </a:prstGeom>
          <a:noFill/>
          <a:ln w="17463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72" name="Line 324"/>
          <p:cNvSpPr>
            <a:spLocks noChangeShapeType="1"/>
          </p:cNvSpPr>
          <p:nvPr/>
        </p:nvSpPr>
        <p:spPr bwMode="auto">
          <a:xfrm flipV="1">
            <a:off x="2892425" y="5099050"/>
            <a:ext cx="1236663" cy="379413"/>
          </a:xfrm>
          <a:prstGeom prst="line">
            <a:avLst/>
          </a:prstGeom>
          <a:noFill/>
          <a:ln w="17463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73" name="Line 325"/>
          <p:cNvSpPr>
            <a:spLocks noChangeShapeType="1"/>
          </p:cNvSpPr>
          <p:nvPr/>
        </p:nvSpPr>
        <p:spPr bwMode="auto">
          <a:xfrm flipV="1">
            <a:off x="4129088" y="4641850"/>
            <a:ext cx="1236663" cy="457200"/>
          </a:xfrm>
          <a:prstGeom prst="line">
            <a:avLst/>
          </a:prstGeom>
          <a:noFill/>
          <a:ln w="17463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74" name="Line 326"/>
          <p:cNvSpPr>
            <a:spLocks noChangeShapeType="1"/>
          </p:cNvSpPr>
          <p:nvPr/>
        </p:nvSpPr>
        <p:spPr bwMode="auto">
          <a:xfrm>
            <a:off x="5365750" y="4641850"/>
            <a:ext cx="1238250" cy="827088"/>
          </a:xfrm>
          <a:prstGeom prst="line">
            <a:avLst/>
          </a:prstGeom>
          <a:noFill/>
          <a:ln w="17463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358" name="Group 357"/>
          <p:cNvGrpSpPr/>
          <p:nvPr/>
        </p:nvGrpSpPr>
        <p:grpSpPr>
          <a:xfrm>
            <a:off x="3167063" y="1935163"/>
            <a:ext cx="377825" cy="96838"/>
            <a:chOff x="3167063" y="1935163"/>
            <a:chExt cx="377825" cy="9683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193" name="Freeform 145"/>
            <p:cNvSpPr>
              <a:spLocks/>
            </p:cNvSpPr>
            <p:nvPr/>
          </p:nvSpPr>
          <p:spPr bwMode="auto">
            <a:xfrm>
              <a:off x="3308350" y="1935163"/>
              <a:ext cx="96838" cy="9683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61" y="30"/>
                </a:cxn>
                <a:cxn ang="0">
                  <a:pos x="31" y="61"/>
                </a:cxn>
                <a:cxn ang="0">
                  <a:pos x="0" y="30"/>
                </a:cxn>
                <a:cxn ang="0">
                  <a:pos x="31" y="0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lnTo>
                    <a:pt x="61" y="30"/>
                  </a:lnTo>
                  <a:lnTo>
                    <a:pt x="31" y="61"/>
                  </a:lnTo>
                  <a:lnTo>
                    <a:pt x="0" y="30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94" name="Line 146"/>
            <p:cNvSpPr>
              <a:spLocks noChangeShapeType="1"/>
            </p:cNvSpPr>
            <p:nvPr/>
          </p:nvSpPr>
          <p:spPr bwMode="auto">
            <a:xfrm flipH="1">
              <a:off x="3357563" y="1982788"/>
              <a:ext cx="47625" cy="49213"/>
            </a:xfrm>
            <a:prstGeom prst="line">
              <a:avLst/>
            </a:prstGeom>
            <a:grpFill/>
            <a:ln w="9525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95" name="Line 147"/>
            <p:cNvSpPr>
              <a:spLocks noChangeShapeType="1"/>
            </p:cNvSpPr>
            <p:nvPr/>
          </p:nvSpPr>
          <p:spPr bwMode="auto">
            <a:xfrm flipH="1" flipV="1">
              <a:off x="3308350" y="1982788"/>
              <a:ext cx="49213" cy="49213"/>
            </a:xfrm>
            <a:prstGeom prst="line">
              <a:avLst/>
            </a:prstGeom>
            <a:grpFill/>
            <a:ln w="9525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96" name="Line 148"/>
            <p:cNvSpPr>
              <a:spLocks noChangeShapeType="1"/>
            </p:cNvSpPr>
            <p:nvPr/>
          </p:nvSpPr>
          <p:spPr bwMode="auto">
            <a:xfrm flipV="1">
              <a:off x="3308350" y="1935163"/>
              <a:ext cx="49213" cy="47625"/>
            </a:xfrm>
            <a:prstGeom prst="line">
              <a:avLst/>
            </a:prstGeom>
            <a:grpFill/>
            <a:ln w="9525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97" name="Line 149"/>
            <p:cNvSpPr>
              <a:spLocks noChangeShapeType="1"/>
            </p:cNvSpPr>
            <p:nvPr/>
          </p:nvSpPr>
          <p:spPr bwMode="auto">
            <a:xfrm>
              <a:off x="3357563" y="1935163"/>
              <a:ext cx="47625" cy="47625"/>
            </a:xfrm>
            <a:prstGeom prst="line">
              <a:avLst/>
            </a:prstGeom>
            <a:grpFill/>
            <a:ln w="9525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375" name="Line 327"/>
            <p:cNvSpPr>
              <a:spLocks noChangeShapeType="1"/>
            </p:cNvSpPr>
            <p:nvPr/>
          </p:nvSpPr>
          <p:spPr bwMode="auto">
            <a:xfrm>
              <a:off x="3167063" y="1982788"/>
              <a:ext cx="377825" cy="1588"/>
            </a:xfrm>
            <a:prstGeom prst="line">
              <a:avLst/>
            </a:prstGeom>
            <a:grpFill/>
            <a:ln w="17463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359" name="Group 358"/>
          <p:cNvGrpSpPr/>
          <p:nvPr/>
        </p:nvGrpSpPr>
        <p:grpSpPr>
          <a:xfrm>
            <a:off x="3167063" y="2154238"/>
            <a:ext cx="377825" cy="69850"/>
            <a:chOff x="3167063" y="2154238"/>
            <a:chExt cx="377825" cy="69850"/>
          </a:xfrm>
          <a:solidFill>
            <a:srgbClr val="FFC000"/>
          </a:solidFill>
        </p:grpSpPr>
        <p:sp>
          <p:nvSpPr>
            <p:cNvPr id="2183" name="Rectangle 135"/>
            <p:cNvSpPr>
              <a:spLocks noChangeArrowheads="1"/>
            </p:cNvSpPr>
            <p:nvPr/>
          </p:nvSpPr>
          <p:spPr bwMode="auto">
            <a:xfrm>
              <a:off x="3322638" y="2154238"/>
              <a:ext cx="68263" cy="68263"/>
            </a:xfrm>
            <a:prstGeom prst="rect">
              <a:avLst/>
            </a:prstGeom>
            <a:grpFill/>
            <a:ln w="0">
              <a:solidFill>
                <a:srgbClr val="FFC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84" name="Line 136"/>
            <p:cNvSpPr>
              <a:spLocks noChangeShapeType="1"/>
            </p:cNvSpPr>
            <p:nvPr/>
          </p:nvSpPr>
          <p:spPr bwMode="auto">
            <a:xfrm flipH="1">
              <a:off x="3322638" y="2222500"/>
              <a:ext cx="68263" cy="1588"/>
            </a:xfrm>
            <a:prstGeom prst="line">
              <a:avLst/>
            </a:prstGeom>
            <a:grpFill/>
            <a:ln w="9525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85" name="Line 137"/>
            <p:cNvSpPr>
              <a:spLocks noChangeShapeType="1"/>
            </p:cNvSpPr>
            <p:nvPr/>
          </p:nvSpPr>
          <p:spPr bwMode="auto">
            <a:xfrm flipV="1">
              <a:off x="3322638" y="2154238"/>
              <a:ext cx="1588" cy="68263"/>
            </a:xfrm>
            <a:prstGeom prst="line">
              <a:avLst/>
            </a:prstGeom>
            <a:grpFill/>
            <a:ln w="9525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86" name="Line 138"/>
            <p:cNvSpPr>
              <a:spLocks noChangeShapeType="1"/>
            </p:cNvSpPr>
            <p:nvPr/>
          </p:nvSpPr>
          <p:spPr bwMode="auto">
            <a:xfrm>
              <a:off x="3322638" y="2154238"/>
              <a:ext cx="68263" cy="1588"/>
            </a:xfrm>
            <a:prstGeom prst="line">
              <a:avLst/>
            </a:prstGeom>
            <a:grpFill/>
            <a:ln w="9525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87" name="Line 139"/>
            <p:cNvSpPr>
              <a:spLocks noChangeShapeType="1"/>
            </p:cNvSpPr>
            <p:nvPr/>
          </p:nvSpPr>
          <p:spPr bwMode="auto">
            <a:xfrm>
              <a:off x="3390900" y="2154238"/>
              <a:ext cx="1588" cy="68263"/>
            </a:xfrm>
            <a:prstGeom prst="line">
              <a:avLst/>
            </a:prstGeom>
            <a:grpFill/>
            <a:ln w="9525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376" name="Line 328"/>
            <p:cNvSpPr>
              <a:spLocks noChangeShapeType="1"/>
            </p:cNvSpPr>
            <p:nvPr/>
          </p:nvSpPr>
          <p:spPr bwMode="auto">
            <a:xfrm>
              <a:off x="3167063" y="2189163"/>
              <a:ext cx="377825" cy="1588"/>
            </a:xfrm>
            <a:prstGeom prst="line">
              <a:avLst/>
            </a:prstGeom>
            <a:grpFill/>
            <a:ln w="17463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3167063" y="2359025"/>
            <a:ext cx="377825" cy="77788"/>
            <a:chOff x="3167063" y="2359025"/>
            <a:chExt cx="377825" cy="77788"/>
          </a:xfrm>
          <a:solidFill>
            <a:srgbClr val="00B050"/>
          </a:solidFill>
        </p:grpSpPr>
        <p:sp>
          <p:nvSpPr>
            <p:cNvPr id="2348" name="Freeform 300"/>
            <p:cNvSpPr>
              <a:spLocks/>
            </p:cNvSpPr>
            <p:nvPr/>
          </p:nvSpPr>
          <p:spPr bwMode="auto">
            <a:xfrm>
              <a:off x="3309938" y="2359025"/>
              <a:ext cx="87313" cy="7620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5" y="48"/>
                </a:cxn>
                <a:cxn ang="0">
                  <a:pos x="0" y="48"/>
                </a:cxn>
                <a:cxn ang="0">
                  <a:pos x="28" y="0"/>
                </a:cxn>
              </a:cxnLst>
              <a:rect l="0" t="0" r="r" b="b"/>
              <a:pathLst>
                <a:path w="55" h="48">
                  <a:moveTo>
                    <a:pt x="28" y="0"/>
                  </a:moveTo>
                  <a:lnTo>
                    <a:pt x="55" y="48"/>
                  </a:lnTo>
                  <a:lnTo>
                    <a:pt x="0" y="48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349" name="Line 301"/>
            <p:cNvSpPr>
              <a:spLocks noChangeShapeType="1"/>
            </p:cNvSpPr>
            <p:nvPr/>
          </p:nvSpPr>
          <p:spPr bwMode="auto">
            <a:xfrm flipV="1">
              <a:off x="3309938" y="2359025"/>
              <a:ext cx="44450" cy="76200"/>
            </a:xfrm>
            <a:prstGeom prst="line">
              <a:avLst/>
            </a:prstGeom>
            <a:grpFill/>
            <a:ln w="9525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350" name="Line 302"/>
            <p:cNvSpPr>
              <a:spLocks noChangeShapeType="1"/>
            </p:cNvSpPr>
            <p:nvPr/>
          </p:nvSpPr>
          <p:spPr bwMode="auto">
            <a:xfrm>
              <a:off x="3354388" y="2359025"/>
              <a:ext cx="42863" cy="76200"/>
            </a:xfrm>
            <a:prstGeom prst="line">
              <a:avLst/>
            </a:prstGeom>
            <a:grpFill/>
            <a:ln w="9525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351" name="Line 303"/>
            <p:cNvSpPr>
              <a:spLocks noChangeShapeType="1"/>
            </p:cNvSpPr>
            <p:nvPr/>
          </p:nvSpPr>
          <p:spPr bwMode="auto">
            <a:xfrm flipH="1">
              <a:off x="3309938" y="2435225"/>
              <a:ext cx="87313" cy="1588"/>
            </a:xfrm>
            <a:prstGeom prst="line">
              <a:avLst/>
            </a:prstGeom>
            <a:grpFill/>
            <a:ln w="9525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377" name="Line 329"/>
            <p:cNvSpPr>
              <a:spLocks noChangeShapeType="1"/>
            </p:cNvSpPr>
            <p:nvPr/>
          </p:nvSpPr>
          <p:spPr bwMode="auto">
            <a:xfrm>
              <a:off x="3167063" y="2395538"/>
              <a:ext cx="377825" cy="1588"/>
            </a:xfrm>
            <a:prstGeom prst="line">
              <a:avLst/>
            </a:prstGeom>
            <a:grpFill/>
            <a:ln w="17463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167063" y="2549525"/>
            <a:ext cx="377825" cy="101600"/>
            <a:chOff x="3167063" y="2549525"/>
            <a:chExt cx="377825" cy="101600"/>
          </a:xfrm>
        </p:grpSpPr>
        <p:sp>
          <p:nvSpPr>
            <p:cNvPr id="2263" name="Line 215"/>
            <p:cNvSpPr>
              <a:spLocks noChangeShapeType="1"/>
            </p:cNvSpPr>
            <p:nvPr/>
          </p:nvSpPr>
          <p:spPr bwMode="auto">
            <a:xfrm flipV="1">
              <a:off x="3308350" y="2549525"/>
              <a:ext cx="103188" cy="101600"/>
            </a:xfrm>
            <a:prstGeom prst="line">
              <a:avLst/>
            </a:prstGeom>
            <a:noFill/>
            <a:ln w="17463">
              <a:solidFill>
                <a:srgbClr val="00B0F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264" name="Line 216"/>
            <p:cNvSpPr>
              <a:spLocks noChangeShapeType="1"/>
            </p:cNvSpPr>
            <p:nvPr/>
          </p:nvSpPr>
          <p:spPr bwMode="auto">
            <a:xfrm flipH="1" flipV="1">
              <a:off x="3308350" y="2549525"/>
              <a:ext cx="103188" cy="101600"/>
            </a:xfrm>
            <a:prstGeom prst="line">
              <a:avLst/>
            </a:prstGeom>
            <a:noFill/>
            <a:ln w="17463">
              <a:solidFill>
                <a:srgbClr val="00B0F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378" name="Line 330"/>
            <p:cNvSpPr>
              <a:spLocks noChangeShapeType="1"/>
            </p:cNvSpPr>
            <p:nvPr/>
          </p:nvSpPr>
          <p:spPr bwMode="auto">
            <a:xfrm>
              <a:off x="3167063" y="2601913"/>
              <a:ext cx="377825" cy="1588"/>
            </a:xfrm>
            <a:prstGeom prst="line">
              <a:avLst/>
            </a:prstGeom>
            <a:noFill/>
            <a:ln w="17463">
              <a:solidFill>
                <a:srgbClr val="00B0F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362" name="Group 361"/>
          <p:cNvGrpSpPr/>
          <p:nvPr/>
        </p:nvGrpSpPr>
        <p:grpSpPr>
          <a:xfrm>
            <a:off x="3167063" y="2768600"/>
            <a:ext cx="377825" cy="77788"/>
            <a:chOff x="3167063" y="2768600"/>
            <a:chExt cx="377825" cy="77788"/>
          </a:xfrm>
        </p:grpSpPr>
        <p:sp>
          <p:nvSpPr>
            <p:cNvPr id="2233" name="Freeform 185"/>
            <p:cNvSpPr>
              <a:spLocks/>
            </p:cNvSpPr>
            <p:nvPr/>
          </p:nvSpPr>
          <p:spPr bwMode="auto">
            <a:xfrm>
              <a:off x="3321050" y="2768600"/>
              <a:ext cx="76200" cy="7778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4" y="3"/>
                </a:cxn>
                <a:cxn ang="0">
                  <a:pos x="42" y="7"/>
                </a:cxn>
                <a:cxn ang="0">
                  <a:pos x="46" y="15"/>
                </a:cxn>
                <a:cxn ang="0">
                  <a:pos x="48" y="25"/>
                </a:cxn>
                <a:cxn ang="0">
                  <a:pos x="46" y="33"/>
                </a:cxn>
                <a:cxn ang="0">
                  <a:pos x="42" y="41"/>
                </a:cxn>
                <a:cxn ang="0">
                  <a:pos x="34" y="47"/>
                </a:cxn>
                <a:cxn ang="0">
                  <a:pos x="24" y="49"/>
                </a:cxn>
                <a:cxn ang="0">
                  <a:pos x="14" y="47"/>
                </a:cxn>
                <a:cxn ang="0">
                  <a:pos x="6" y="41"/>
                </a:cxn>
                <a:cxn ang="0">
                  <a:pos x="2" y="33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7"/>
                </a:cxn>
                <a:cxn ang="0">
                  <a:pos x="14" y="3"/>
                </a:cxn>
                <a:cxn ang="0">
                  <a:pos x="24" y="0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34" y="3"/>
                  </a:lnTo>
                  <a:lnTo>
                    <a:pt x="42" y="7"/>
                  </a:lnTo>
                  <a:lnTo>
                    <a:pt x="46" y="15"/>
                  </a:lnTo>
                  <a:lnTo>
                    <a:pt x="48" y="25"/>
                  </a:lnTo>
                  <a:lnTo>
                    <a:pt x="46" y="33"/>
                  </a:lnTo>
                  <a:lnTo>
                    <a:pt x="42" y="41"/>
                  </a:lnTo>
                  <a:lnTo>
                    <a:pt x="34" y="47"/>
                  </a:lnTo>
                  <a:lnTo>
                    <a:pt x="24" y="49"/>
                  </a:lnTo>
                  <a:lnTo>
                    <a:pt x="14" y="47"/>
                  </a:lnTo>
                  <a:lnTo>
                    <a:pt x="6" y="41"/>
                  </a:lnTo>
                  <a:lnTo>
                    <a:pt x="2" y="33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7"/>
                  </a:lnTo>
                  <a:lnTo>
                    <a:pt x="14" y="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234" name="Line 186"/>
            <p:cNvSpPr>
              <a:spLocks noChangeShapeType="1"/>
            </p:cNvSpPr>
            <p:nvPr/>
          </p:nvSpPr>
          <p:spPr bwMode="auto">
            <a:xfrm flipH="1">
              <a:off x="3394075" y="2808288"/>
              <a:ext cx="3175" cy="127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235" name="Line 187"/>
            <p:cNvSpPr>
              <a:spLocks noChangeShapeType="1"/>
            </p:cNvSpPr>
            <p:nvPr/>
          </p:nvSpPr>
          <p:spPr bwMode="auto">
            <a:xfrm flipH="1">
              <a:off x="3387725" y="2820988"/>
              <a:ext cx="6350" cy="127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236" name="Line 188"/>
            <p:cNvSpPr>
              <a:spLocks noChangeShapeType="1"/>
            </p:cNvSpPr>
            <p:nvPr/>
          </p:nvSpPr>
          <p:spPr bwMode="auto">
            <a:xfrm flipH="1">
              <a:off x="3375025" y="2833688"/>
              <a:ext cx="12700" cy="952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237" name="Line 189"/>
            <p:cNvSpPr>
              <a:spLocks noChangeShapeType="1"/>
            </p:cNvSpPr>
            <p:nvPr/>
          </p:nvSpPr>
          <p:spPr bwMode="auto">
            <a:xfrm flipH="1">
              <a:off x="3359150" y="2843213"/>
              <a:ext cx="15875" cy="31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238" name="Line 190"/>
            <p:cNvSpPr>
              <a:spLocks noChangeShapeType="1"/>
            </p:cNvSpPr>
            <p:nvPr/>
          </p:nvSpPr>
          <p:spPr bwMode="auto">
            <a:xfrm flipH="1" flipV="1">
              <a:off x="3343275" y="2843213"/>
              <a:ext cx="15875" cy="31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239" name="Line 191"/>
            <p:cNvSpPr>
              <a:spLocks noChangeShapeType="1"/>
            </p:cNvSpPr>
            <p:nvPr/>
          </p:nvSpPr>
          <p:spPr bwMode="auto">
            <a:xfrm flipH="1" flipV="1">
              <a:off x="3330575" y="2833688"/>
              <a:ext cx="12700" cy="952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240" name="Line 192"/>
            <p:cNvSpPr>
              <a:spLocks noChangeShapeType="1"/>
            </p:cNvSpPr>
            <p:nvPr/>
          </p:nvSpPr>
          <p:spPr bwMode="auto">
            <a:xfrm flipH="1" flipV="1">
              <a:off x="3324225" y="2820988"/>
              <a:ext cx="6350" cy="127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241" name="Line 193"/>
            <p:cNvSpPr>
              <a:spLocks noChangeShapeType="1"/>
            </p:cNvSpPr>
            <p:nvPr/>
          </p:nvSpPr>
          <p:spPr bwMode="auto">
            <a:xfrm flipH="1" flipV="1">
              <a:off x="3321050" y="2808288"/>
              <a:ext cx="3175" cy="127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242" name="Line 194"/>
            <p:cNvSpPr>
              <a:spLocks noChangeShapeType="1"/>
            </p:cNvSpPr>
            <p:nvPr/>
          </p:nvSpPr>
          <p:spPr bwMode="auto">
            <a:xfrm flipV="1">
              <a:off x="3321050" y="2792413"/>
              <a:ext cx="3175" cy="158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243" name="Line 195"/>
            <p:cNvSpPr>
              <a:spLocks noChangeShapeType="1"/>
            </p:cNvSpPr>
            <p:nvPr/>
          </p:nvSpPr>
          <p:spPr bwMode="auto">
            <a:xfrm flipV="1">
              <a:off x="3324225" y="2779713"/>
              <a:ext cx="6350" cy="127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244" name="Line 196"/>
            <p:cNvSpPr>
              <a:spLocks noChangeShapeType="1"/>
            </p:cNvSpPr>
            <p:nvPr/>
          </p:nvSpPr>
          <p:spPr bwMode="auto">
            <a:xfrm flipV="1">
              <a:off x="3330575" y="2773363"/>
              <a:ext cx="12700" cy="63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245" name="Line 197"/>
            <p:cNvSpPr>
              <a:spLocks noChangeShapeType="1"/>
            </p:cNvSpPr>
            <p:nvPr/>
          </p:nvSpPr>
          <p:spPr bwMode="auto">
            <a:xfrm flipV="1">
              <a:off x="3343275" y="2768600"/>
              <a:ext cx="15875" cy="47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246" name="Line 198"/>
            <p:cNvSpPr>
              <a:spLocks noChangeShapeType="1"/>
            </p:cNvSpPr>
            <p:nvPr/>
          </p:nvSpPr>
          <p:spPr bwMode="auto">
            <a:xfrm>
              <a:off x="3359150" y="2768600"/>
              <a:ext cx="15875" cy="47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247" name="Line 199"/>
            <p:cNvSpPr>
              <a:spLocks noChangeShapeType="1"/>
            </p:cNvSpPr>
            <p:nvPr/>
          </p:nvSpPr>
          <p:spPr bwMode="auto">
            <a:xfrm>
              <a:off x="3375025" y="2773363"/>
              <a:ext cx="12700" cy="63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248" name="Line 200"/>
            <p:cNvSpPr>
              <a:spLocks noChangeShapeType="1"/>
            </p:cNvSpPr>
            <p:nvPr/>
          </p:nvSpPr>
          <p:spPr bwMode="auto">
            <a:xfrm>
              <a:off x="3387725" y="2779713"/>
              <a:ext cx="6350" cy="127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249" name="Line 201"/>
            <p:cNvSpPr>
              <a:spLocks noChangeShapeType="1"/>
            </p:cNvSpPr>
            <p:nvPr/>
          </p:nvSpPr>
          <p:spPr bwMode="auto">
            <a:xfrm>
              <a:off x="3394075" y="2792413"/>
              <a:ext cx="3175" cy="158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379" name="Line 331"/>
            <p:cNvSpPr>
              <a:spLocks noChangeShapeType="1"/>
            </p:cNvSpPr>
            <p:nvPr/>
          </p:nvSpPr>
          <p:spPr bwMode="auto">
            <a:xfrm>
              <a:off x="3167063" y="2808288"/>
              <a:ext cx="377825" cy="1588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sp>
        <p:nvSpPr>
          <p:cNvPr id="2380" name="Line 332"/>
          <p:cNvSpPr>
            <a:spLocks noChangeShapeType="1"/>
          </p:cNvSpPr>
          <p:nvPr/>
        </p:nvSpPr>
        <p:spPr bwMode="auto">
          <a:xfrm flipH="1">
            <a:off x="2413000" y="2919413"/>
            <a:ext cx="1200150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81" name="Line 333"/>
          <p:cNvSpPr>
            <a:spLocks noChangeShapeType="1"/>
          </p:cNvSpPr>
          <p:nvPr/>
        </p:nvSpPr>
        <p:spPr bwMode="auto">
          <a:xfrm flipV="1">
            <a:off x="2413000" y="1835150"/>
            <a:ext cx="1588" cy="108426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82" name="Line 334"/>
          <p:cNvSpPr>
            <a:spLocks noChangeShapeType="1"/>
          </p:cNvSpPr>
          <p:nvPr/>
        </p:nvSpPr>
        <p:spPr bwMode="auto">
          <a:xfrm>
            <a:off x="2413000" y="1835150"/>
            <a:ext cx="1200150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83" name="Line 335"/>
          <p:cNvSpPr>
            <a:spLocks noChangeShapeType="1"/>
          </p:cNvSpPr>
          <p:nvPr/>
        </p:nvSpPr>
        <p:spPr bwMode="auto">
          <a:xfrm>
            <a:off x="3613150" y="1835150"/>
            <a:ext cx="1588" cy="108426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6096000"/>
          </a:xfrm>
        </p:spPr>
        <p:txBody>
          <a:bodyPr/>
          <a:lstStyle/>
          <a:p>
            <a:r>
              <a:rPr lang="en-US" altLang="zh-TW" smtClean="0"/>
              <a:t>10.5 The Digital Divide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1719C7DE-AC67-4035-922C-56F0CF1C5E2A}" type="slidenum">
              <a:rPr lang="en-US" altLang="zh-TW"/>
              <a:pPr/>
              <a:t>35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F6C8A970-B58C-466E-8675-1B2519650EAB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Concept of the Digital Divide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Digital divide: Some people have access to modern information technology while others do not</a:t>
            </a:r>
          </a:p>
          <a:p>
            <a:pPr eaLnBrk="1" hangingPunct="1"/>
            <a:r>
              <a:rPr lang="en-US" altLang="zh-TW" sz="2800" smtClean="0"/>
              <a:t>Underlying assumption: people with access to telephones, computers, Internet have opportunities denied to those without access</a:t>
            </a:r>
          </a:p>
          <a:p>
            <a:pPr eaLnBrk="1" hangingPunct="1"/>
            <a:r>
              <a:rPr lang="en-US" altLang="zh-TW" sz="2800" smtClean="0"/>
              <a:t>Concept of digital divide became popular with emergence of World Wide Web</a:t>
            </a:r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66367838-D10D-4246-AB97-24A07CAB4B14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Evidence of the Digital Divide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Global divide</a:t>
            </a:r>
          </a:p>
          <a:p>
            <a:pPr lvl="1" eaLnBrk="1" hangingPunct="1"/>
            <a:r>
              <a:rPr lang="en-US" altLang="zh-TW" sz="2400" smtClean="0"/>
              <a:t>Access higher in wealthy countries</a:t>
            </a:r>
          </a:p>
          <a:p>
            <a:pPr lvl="1" eaLnBrk="1" hangingPunct="1"/>
            <a:r>
              <a:rPr lang="en-US" altLang="zh-TW" sz="2400" smtClean="0"/>
              <a:t>Access higher where IT infrastructure good</a:t>
            </a:r>
          </a:p>
          <a:p>
            <a:pPr lvl="1" eaLnBrk="1" hangingPunct="1"/>
            <a:r>
              <a:rPr lang="en-US" altLang="zh-TW" sz="2400" smtClean="0"/>
              <a:t>Access higher where literacy higher</a:t>
            </a:r>
          </a:p>
          <a:p>
            <a:pPr lvl="1" eaLnBrk="1" hangingPunct="1"/>
            <a:r>
              <a:rPr lang="en-US" altLang="zh-TW" sz="2400" smtClean="0"/>
              <a:t>Access higher in English-speaking countries</a:t>
            </a:r>
          </a:p>
          <a:p>
            <a:pPr lvl="1" eaLnBrk="1" hangingPunct="1"/>
            <a:r>
              <a:rPr lang="en-US" altLang="zh-TW" sz="2400" smtClean="0"/>
              <a:t>Access higher where it is culturally valued</a:t>
            </a:r>
          </a:p>
          <a:p>
            <a:pPr eaLnBrk="1" hangingPunct="1"/>
            <a:r>
              <a:rPr lang="en-US" altLang="zh-TW" sz="2800" smtClean="0"/>
              <a:t>Social divide</a:t>
            </a:r>
          </a:p>
          <a:p>
            <a:pPr lvl="1" eaLnBrk="1" hangingPunct="1"/>
            <a:r>
              <a:rPr lang="en-US" altLang="zh-TW" sz="2400" smtClean="0"/>
              <a:t>Access higher for young people</a:t>
            </a:r>
          </a:p>
          <a:p>
            <a:pPr lvl="1" eaLnBrk="1" hangingPunct="1"/>
            <a:r>
              <a:rPr lang="en-US" altLang="zh-TW" sz="2400" smtClean="0"/>
              <a:t>Access higher for well-educated people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676400"/>
          </a:xfrm>
        </p:spPr>
        <p:txBody>
          <a:bodyPr/>
          <a:lstStyle/>
          <a:p>
            <a:r>
              <a:rPr lang="en-US" altLang="zh-TW" smtClean="0"/>
              <a:t>Percentage of People with Internet Access, by World Region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52D0CEBE-442F-4BAE-8E43-A2D490AF8A9B}" type="slidenum">
              <a:rPr lang="en-US" altLang="zh-TW"/>
              <a:pPr/>
              <a:t>38</a:t>
            </a:fld>
            <a:endParaRPr lang="en-US" altLang="zh-TW"/>
          </a:p>
        </p:txBody>
      </p:sp>
      <p:pic>
        <p:nvPicPr>
          <p:cNvPr id="9" name="Picture 8" descr="Fig-10.09a.emf"/>
          <p:cNvPicPr>
            <a:picLocks noChangeAspect="1"/>
          </p:cNvPicPr>
          <p:nvPr/>
        </p:nvPicPr>
        <p:blipFill>
          <a:blip r:embed="rId2" cstate="print"/>
          <a:srcRect b="2195"/>
          <a:stretch>
            <a:fillRect/>
          </a:stretch>
        </p:blipFill>
        <p:spPr>
          <a:xfrm>
            <a:off x="2005169" y="1752600"/>
            <a:ext cx="5122483" cy="4114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98620" y="5867400"/>
            <a:ext cx="488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>
                <a:solidFill>
                  <a:srgbClr val="00B0F0"/>
                </a:solidFill>
              </a:rPr>
              <a:t>Internet penetration rates as of 2012 Q2 </a:t>
            </a:r>
            <a:r>
              <a:rPr lang="en-US" altLang="zh-TW" sz="1600" dirty="0" smtClean="0">
                <a:solidFill>
                  <a:srgbClr val="92D050"/>
                </a:solidFill>
              </a:rPr>
              <a:t>(cf. </a:t>
            </a:r>
            <a:r>
              <a:rPr lang="en-US" altLang="zh-TW" sz="1600" dirty="0" smtClean="0">
                <a:solidFill>
                  <a:srgbClr val="92D050"/>
                </a:solidFill>
                <a:hlinkClick r:id="rId3"/>
              </a:rPr>
              <a:t>P. 469</a:t>
            </a:r>
            <a:r>
              <a:rPr lang="en-US" altLang="zh-TW" sz="1600" dirty="0" smtClean="0">
                <a:solidFill>
                  <a:srgbClr val="92D05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884A057A-91E7-4F7B-9A8C-DF0CEC32844C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Models of Technological Diffusion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Technological diffusion: rate at which a new technology is assimilated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Group A: highest socioeconomic status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Group B: middle socioeconomic status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Group C: lowest socioeconomic status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Normalization model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Group A adopts first, then Group B, finally Group 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Eventually A use = B use = C use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Stratification model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Group A adopts first, then Group B, finally Group 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A use &gt; B use &gt; C use forever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6096000"/>
          </a:xfrm>
        </p:spPr>
        <p:txBody>
          <a:bodyPr/>
          <a:lstStyle/>
          <a:p>
            <a:r>
              <a:rPr lang="en-US" altLang="zh-TW" smtClean="0"/>
              <a:t>10.2 Automation and Unemployment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A3727479-DDEE-4CB9-8DF4-13C827A0252D}" type="slidenum">
              <a:rPr lang="en-US" altLang="zh-TW"/>
              <a:pPr/>
              <a:t>4</a:t>
            </a:fld>
            <a:endParaRPr lang="en-US" altLang="zh-TW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524000"/>
          </a:xfrm>
        </p:spPr>
        <p:txBody>
          <a:bodyPr/>
          <a:lstStyle/>
          <a:p>
            <a:r>
              <a:rPr lang="en-US" altLang="zh-TW" dirty="0" smtClean="0"/>
              <a:t>Two Models for Technological Diffusion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987B292E-7ACF-4A3B-A5CB-F10A46F2FEBB}" type="slidenum">
              <a:rPr lang="en-US" altLang="zh-TW"/>
              <a:pPr/>
              <a:t>40</a:t>
            </a:fld>
            <a:endParaRPr lang="en-US" altLang="zh-TW"/>
          </a:p>
        </p:txBody>
      </p:sp>
      <p:grpSp>
        <p:nvGrpSpPr>
          <p:cNvPr id="309" name="Group 308"/>
          <p:cNvGrpSpPr/>
          <p:nvPr/>
        </p:nvGrpSpPr>
        <p:grpSpPr>
          <a:xfrm>
            <a:off x="799038" y="2179320"/>
            <a:ext cx="7430562" cy="2697480"/>
            <a:chOff x="563880" y="2179320"/>
            <a:chExt cx="7430562" cy="2697480"/>
          </a:xfrm>
        </p:grpSpPr>
        <p:sp>
          <p:nvSpPr>
            <p:cNvPr id="248" name="TextBox 247"/>
            <p:cNvSpPr txBox="1"/>
            <p:nvPr/>
          </p:nvSpPr>
          <p:spPr>
            <a:xfrm>
              <a:off x="1436213" y="4625005"/>
              <a:ext cx="2052000" cy="251795"/>
            </a:xfrm>
            <a:prstGeom prst="rect">
              <a:avLst/>
            </a:prstGeom>
            <a:noFill/>
          </p:spPr>
          <p:txBody>
            <a:bodyPr wrap="square" lIns="18000" tIns="18000" rIns="18000" bIns="18000" rtlCol="0">
              <a:noAutofit/>
            </a:bodyPr>
            <a:lstStyle/>
            <a:p>
              <a:pPr algn="ctr"/>
              <a:r>
                <a:rPr lang="en-US" altLang="zh-TW" sz="1600" b="1" dirty="0" smtClean="0">
                  <a:latin typeface="Arial Narrow" pitchFamily="34" charset="0"/>
                </a:rPr>
                <a:t>(a) Normalization model</a:t>
              </a:r>
              <a:endParaRPr lang="zh-TW" altLang="en-US" sz="1600" b="1" dirty="0">
                <a:latin typeface="Arial Narrow" pitchFamily="34" charset="0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5589907" y="4625005"/>
              <a:ext cx="2052000" cy="251795"/>
            </a:xfrm>
            <a:prstGeom prst="rect">
              <a:avLst/>
            </a:prstGeom>
            <a:noFill/>
          </p:spPr>
          <p:txBody>
            <a:bodyPr wrap="square" lIns="18000" tIns="18000" rIns="18000" bIns="18000" rtlCol="0">
              <a:noAutofit/>
            </a:bodyPr>
            <a:lstStyle/>
            <a:p>
              <a:pPr algn="ctr"/>
              <a:r>
                <a:rPr lang="en-US" altLang="zh-TW" sz="1600" b="1" dirty="0" smtClean="0">
                  <a:latin typeface="Arial Narrow" pitchFamily="34" charset="0"/>
                </a:rPr>
                <a:t>(b) Stratification model</a:t>
              </a:r>
              <a:endParaRPr lang="zh-TW" altLang="en-US" sz="1600" b="1" dirty="0">
                <a:latin typeface="Arial Narrow" pitchFamily="34" charset="0"/>
              </a:endParaRPr>
            </a:p>
          </p:txBody>
        </p:sp>
        <p:sp>
          <p:nvSpPr>
            <p:cNvPr id="1273" name="Freeform 249"/>
            <p:cNvSpPr>
              <a:spLocks/>
            </p:cNvSpPr>
            <p:nvPr/>
          </p:nvSpPr>
          <p:spPr bwMode="auto">
            <a:xfrm>
              <a:off x="1431176" y="2354874"/>
              <a:ext cx="2383177" cy="1906047"/>
            </a:xfrm>
            <a:custGeom>
              <a:avLst/>
              <a:gdLst/>
              <a:ahLst/>
              <a:cxnLst>
                <a:cxn ang="0">
                  <a:pos x="6215" y="0"/>
                </a:cxn>
                <a:cxn ang="0">
                  <a:pos x="4925" y="23"/>
                </a:cxn>
                <a:cxn ang="0">
                  <a:pos x="3449" y="609"/>
                </a:cxn>
                <a:cxn ang="0">
                  <a:pos x="2455" y="2133"/>
                </a:cxn>
                <a:cxn ang="0">
                  <a:pos x="1881" y="3831"/>
                </a:cxn>
                <a:cxn ang="0">
                  <a:pos x="0" y="5274"/>
                </a:cxn>
              </a:cxnLst>
              <a:rect l="0" t="0" r="r" b="b"/>
              <a:pathLst>
                <a:path w="6215" h="5274">
                  <a:moveTo>
                    <a:pt x="6215" y="0"/>
                  </a:moveTo>
                  <a:cubicBezTo>
                    <a:pt x="5632" y="0"/>
                    <a:pt x="5508" y="15"/>
                    <a:pt x="4925" y="23"/>
                  </a:cubicBezTo>
                  <a:cubicBezTo>
                    <a:pt x="4303" y="33"/>
                    <a:pt x="3741" y="327"/>
                    <a:pt x="3449" y="609"/>
                  </a:cubicBezTo>
                  <a:cubicBezTo>
                    <a:pt x="3145" y="904"/>
                    <a:pt x="2635" y="1616"/>
                    <a:pt x="2455" y="2133"/>
                  </a:cubicBezTo>
                  <a:cubicBezTo>
                    <a:pt x="2288" y="2614"/>
                    <a:pt x="2153" y="3331"/>
                    <a:pt x="1881" y="3831"/>
                  </a:cubicBezTo>
                  <a:cubicBezTo>
                    <a:pt x="1538" y="4463"/>
                    <a:pt x="1112" y="5095"/>
                    <a:pt x="0" y="5274"/>
                  </a:cubicBezTo>
                </a:path>
              </a:pathLst>
            </a:custGeom>
            <a:noFill/>
            <a:ln w="15875" cap="flat">
              <a:solidFill>
                <a:srgbClr val="00B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74" name="Freeform 250"/>
            <p:cNvSpPr>
              <a:spLocks/>
            </p:cNvSpPr>
            <p:nvPr/>
          </p:nvSpPr>
          <p:spPr bwMode="auto">
            <a:xfrm>
              <a:off x="1801999" y="2361313"/>
              <a:ext cx="2012354" cy="1899608"/>
            </a:xfrm>
            <a:custGeom>
              <a:avLst/>
              <a:gdLst/>
              <a:ahLst/>
              <a:cxnLst>
                <a:cxn ang="0">
                  <a:pos x="5249" y="0"/>
                </a:cxn>
                <a:cxn ang="0">
                  <a:pos x="5016" y="4"/>
                </a:cxn>
                <a:cxn ang="0">
                  <a:pos x="3389" y="590"/>
                </a:cxn>
                <a:cxn ang="0">
                  <a:pos x="2413" y="2114"/>
                </a:cxn>
                <a:cxn ang="0">
                  <a:pos x="1849" y="3812"/>
                </a:cxn>
                <a:cxn ang="0">
                  <a:pos x="0" y="5255"/>
                </a:cxn>
              </a:cxnLst>
              <a:rect l="0" t="0" r="r" b="b"/>
              <a:pathLst>
                <a:path w="5249" h="5255">
                  <a:moveTo>
                    <a:pt x="5249" y="0"/>
                  </a:moveTo>
                  <a:cubicBezTo>
                    <a:pt x="5179" y="2"/>
                    <a:pt x="5103" y="3"/>
                    <a:pt x="5016" y="4"/>
                  </a:cubicBezTo>
                  <a:cubicBezTo>
                    <a:pt x="4228" y="14"/>
                    <a:pt x="3676" y="308"/>
                    <a:pt x="3389" y="590"/>
                  </a:cubicBezTo>
                  <a:cubicBezTo>
                    <a:pt x="3090" y="885"/>
                    <a:pt x="2590" y="1597"/>
                    <a:pt x="2413" y="2114"/>
                  </a:cubicBezTo>
                  <a:cubicBezTo>
                    <a:pt x="2248" y="2595"/>
                    <a:pt x="2115" y="3312"/>
                    <a:pt x="1849" y="3812"/>
                  </a:cubicBezTo>
                  <a:cubicBezTo>
                    <a:pt x="1512" y="4444"/>
                    <a:pt x="1093" y="5076"/>
                    <a:pt x="0" y="5255"/>
                  </a:cubicBezTo>
                </a:path>
              </a:pathLst>
            </a:custGeom>
            <a:noFill/>
            <a:ln w="15875" cap="flat">
              <a:solidFill>
                <a:srgbClr val="00B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79" name="Freeform 255"/>
            <p:cNvSpPr>
              <a:spLocks/>
            </p:cNvSpPr>
            <p:nvPr/>
          </p:nvSpPr>
          <p:spPr bwMode="auto">
            <a:xfrm>
              <a:off x="5248656" y="2318919"/>
              <a:ext cx="2461177" cy="1942002"/>
            </a:xfrm>
            <a:custGeom>
              <a:avLst/>
              <a:gdLst/>
              <a:ahLst/>
              <a:cxnLst>
                <a:cxn ang="0">
                  <a:pos x="6544" y="108"/>
                </a:cxn>
                <a:cxn ang="0">
                  <a:pos x="2535" y="2243"/>
                </a:cxn>
                <a:cxn ang="0">
                  <a:pos x="0" y="5384"/>
                </a:cxn>
              </a:cxnLst>
              <a:rect l="0" t="0" r="r" b="b"/>
              <a:pathLst>
                <a:path w="6544" h="5384">
                  <a:moveTo>
                    <a:pt x="6544" y="108"/>
                  </a:moveTo>
                  <a:cubicBezTo>
                    <a:pt x="4497" y="100"/>
                    <a:pt x="3389" y="0"/>
                    <a:pt x="2535" y="2243"/>
                  </a:cubicBezTo>
                  <a:cubicBezTo>
                    <a:pt x="2066" y="3473"/>
                    <a:pt x="1802" y="5104"/>
                    <a:pt x="0" y="5384"/>
                  </a:cubicBezTo>
                </a:path>
              </a:pathLst>
            </a:custGeom>
            <a:noFill/>
            <a:ln w="15875" cap="flat">
              <a:solidFill>
                <a:srgbClr val="00B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80" name="Freeform 256"/>
            <p:cNvSpPr>
              <a:spLocks/>
            </p:cNvSpPr>
            <p:nvPr/>
          </p:nvSpPr>
          <p:spPr bwMode="auto">
            <a:xfrm>
              <a:off x="5791055" y="2658942"/>
              <a:ext cx="1918777" cy="1601979"/>
            </a:xfrm>
            <a:custGeom>
              <a:avLst/>
              <a:gdLst/>
              <a:ahLst/>
              <a:cxnLst>
                <a:cxn ang="0">
                  <a:pos x="5099" y="0"/>
                </a:cxn>
                <a:cxn ang="0">
                  <a:pos x="1995" y="1639"/>
                </a:cxn>
                <a:cxn ang="0">
                  <a:pos x="0" y="4440"/>
                </a:cxn>
              </a:cxnLst>
              <a:rect l="0" t="0" r="r" b="b"/>
              <a:pathLst>
                <a:path w="5099" h="4440">
                  <a:moveTo>
                    <a:pt x="5099" y="0"/>
                  </a:moveTo>
                  <a:cubicBezTo>
                    <a:pt x="3620" y="22"/>
                    <a:pt x="2852" y="316"/>
                    <a:pt x="1995" y="1639"/>
                  </a:cubicBezTo>
                  <a:cubicBezTo>
                    <a:pt x="1394" y="2617"/>
                    <a:pt x="1306" y="3736"/>
                    <a:pt x="0" y="4440"/>
                  </a:cubicBezTo>
                </a:path>
              </a:pathLst>
            </a:custGeom>
            <a:noFill/>
            <a:ln w="15875" cap="flat">
              <a:solidFill>
                <a:srgbClr val="00B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81" name="Freeform 257"/>
            <p:cNvSpPr>
              <a:spLocks/>
            </p:cNvSpPr>
            <p:nvPr/>
          </p:nvSpPr>
          <p:spPr bwMode="auto">
            <a:xfrm>
              <a:off x="6131231" y="3010022"/>
              <a:ext cx="1578602" cy="1250898"/>
            </a:xfrm>
            <a:custGeom>
              <a:avLst/>
              <a:gdLst/>
              <a:ahLst/>
              <a:cxnLst>
                <a:cxn ang="0">
                  <a:pos x="4197" y="0"/>
                </a:cxn>
                <a:cxn ang="0">
                  <a:pos x="1883" y="1355"/>
                </a:cxn>
                <a:cxn ang="0">
                  <a:pos x="0" y="3467"/>
                </a:cxn>
              </a:cxnLst>
              <a:rect l="0" t="0" r="r" b="b"/>
              <a:pathLst>
                <a:path w="4197" h="3467">
                  <a:moveTo>
                    <a:pt x="4197" y="0"/>
                  </a:moveTo>
                  <a:cubicBezTo>
                    <a:pt x="3025" y="11"/>
                    <a:pt x="2504" y="436"/>
                    <a:pt x="1883" y="1355"/>
                  </a:cubicBezTo>
                  <a:cubicBezTo>
                    <a:pt x="1235" y="2314"/>
                    <a:pt x="1176" y="3015"/>
                    <a:pt x="0" y="3467"/>
                  </a:cubicBezTo>
                </a:path>
              </a:pathLst>
            </a:custGeom>
            <a:noFill/>
            <a:ln w="15875" cap="flat">
              <a:solidFill>
                <a:srgbClr val="00B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1947132" y="2797958"/>
              <a:ext cx="147000" cy="205404"/>
            </a:xfrm>
            <a:prstGeom prst="rect">
              <a:avLst/>
            </a:prstGeom>
            <a:noFill/>
          </p:spPr>
          <p:txBody>
            <a:bodyPr wrap="square" lIns="18000" tIns="18000" rIns="18000" bIns="18000" rtlCol="0" anchor="ctr" anchorCtr="1">
              <a:noAutofit/>
            </a:bodyPr>
            <a:lstStyle/>
            <a:p>
              <a:pPr algn="ctr"/>
              <a:r>
                <a:rPr lang="en-US" altLang="zh-TW" sz="1200" dirty="0" smtClean="0">
                  <a:latin typeface="+mn-lt"/>
                </a:rPr>
                <a:t>A</a:t>
              </a:r>
              <a:endParaRPr lang="zh-TW" altLang="en-US" sz="1200" dirty="0">
                <a:latin typeface="+mn-lt"/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2203377" y="3025356"/>
              <a:ext cx="147000" cy="205404"/>
            </a:xfrm>
            <a:prstGeom prst="rect">
              <a:avLst/>
            </a:prstGeom>
            <a:noFill/>
          </p:spPr>
          <p:txBody>
            <a:bodyPr wrap="square" lIns="18000" tIns="18000" rIns="18000" bIns="18000" rtlCol="0" anchor="ctr" anchorCtr="1">
              <a:noAutofit/>
            </a:bodyPr>
            <a:lstStyle/>
            <a:p>
              <a:pPr algn="ctr"/>
              <a:r>
                <a:rPr lang="en-US" altLang="zh-TW" sz="1200" dirty="0" smtClean="0">
                  <a:latin typeface="+mn-lt"/>
                </a:rPr>
                <a:t>B</a:t>
              </a:r>
              <a:endParaRPr lang="zh-TW" altLang="en-US" sz="1200" dirty="0">
                <a:latin typeface="+mn-lt"/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2494235" y="3218139"/>
              <a:ext cx="147000" cy="205404"/>
            </a:xfrm>
            <a:prstGeom prst="rect">
              <a:avLst/>
            </a:prstGeom>
            <a:noFill/>
          </p:spPr>
          <p:txBody>
            <a:bodyPr wrap="square" lIns="18000" tIns="18000" rIns="18000" bIns="18000" rtlCol="0" anchor="ctr" anchorCtr="1">
              <a:noAutofit/>
            </a:bodyPr>
            <a:lstStyle/>
            <a:p>
              <a:pPr algn="ctr"/>
              <a:r>
                <a:rPr lang="en-US" altLang="zh-TW" sz="1200" dirty="0" smtClean="0">
                  <a:latin typeface="+mn-lt"/>
                </a:rPr>
                <a:t>C</a:t>
              </a:r>
              <a:endParaRPr lang="zh-TW" altLang="en-US" sz="1200" dirty="0">
                <a:latin typeface="+mn-lt"/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6096000" y="2819400"/>
              <a:ext cx="147000" cy="205404"/>
            </a:xfrm>
            <a:prstGeom prst="rect">
              <a:avLst/>
            </a:prstGeom>
            <a:noFill/>
          </p:spPr>
          <p:txBody>
            <a:bodyPr wrap="square" lIns="18000" tIns="18000" rIns="18000" bIns="18000" rtlCol="0" anchor="ctr" anchorCtr="1">
              <a:noAutofit/>
            </a:bodyPr>
            <a:lstStyle/>
            <a:p>
              <a:pPr algn="ctr"/>
              <a:r>
                <a:rPr lang="en-US" altLang="zh-TW" sz="1200" dirty="0" smtClean="0">
                  <a:latin typeface="+mn-lt"/>
                </a:rPr>
                <a:t>A</a:t>
              </a:r>
              <a:endParaRPr lang="zh-TW" altLang="en-US" sz="1200" dirty="0">
                <a:latin typeface="+mn-lt"/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6420142" y="3046798"/>
              <a:ext cx="147000" cy="205404"/>
            </a:xfrm>
            <a:prstGeom prst="rect">
              <a:avLst/>
            </a:prstGeom>
            <a:noFill/>
          </p:spPr>
          <p:txBody>
            <a:bodyPr wrap="square" lIns="18000" tIns="18000" rIns="18000" bIns="18000" rtlCol="0" anchor="ctr" anchorCtr="1">
              <a:noAutofit/>
            </a:bodyPr>
            <a:lstStyle/>
            <a:p>
              <a:pPr algn="ctr"/>
              <a:r>
                <a:rPr lang="en-US" altLang="zh-TW" sz="1200" dirty="0" smtClean="0">
                  <a:latin typeface="+mn-lt"/>
                </a:rPr>
                <a:t>B</a:t>
              </a:r>
              <a:endParaRPr lang="zh-TW" altLang="en-US" sz="1200" dirty="0">
                <a:latin typeface="+mn-lt"/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6711043" y="3276600"/>
              <a:ext cx="147000" cy="205404"/>
            </a:xfrm>
            <a:prstGeom prst="rect">
              <a:avLst/>
            </a:prstGeom>
            <a:noFill/>
          </p:spPr>
          <p:txBody>
            <a:bodyPr wrap="square" lIns="18000" tIns="18000" rIns="18000" bIns="18000" rtlCol="0" anchor="ctr" anchorCtr="1">
              <a:noAutofit/>
            </a:bodyPr>
            <a:lstStyle/>
            <a:p>
              <a:pPr algn="ctr"/>
              <a:r>
                <a:rPr lang="en-US" altLang="zh-TW" sz="1200" dirty="0" smtClean="0">
                  <a:latin typeface="+mn-lt"/>
                </a:rPr>
                <a:t>C</a:t>
              </a:r>
              <a:endParaRPr lang="zh-TW" altLang="en-US" sz="1200" dirty="0">
                <a:latin typeface="+mn-lt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2231022" y="4252186"/>
              <a:ext cx="462600" cy="251795"/>
            </a:xfrm>
            <a:prstGeom prst="rect">
              <a:avLst/>
            </a:prstGeom>
            <a:noFill/>
          </p:spPr>
          <p:txBody>
            <a:bodyPr wrap="square" lIns="18000" tIns="18000" rIns="18000" bIns="18000" rtlCol="0">
              <a:noAutofit/>
            </a:bodyPr>
            <a:lstStyle/>
            <a:p>
              <a:pPr algn="ctr"/>
              <a:r>
                <a:rPr lang="en-US" altLang="zh-TW" sz="1500" dirty="0" smtClean="0">
                  <a:latin typeface="Arial Narrow" pitchFamily="34" charset="0"/>
                </a:rPr>
                <a:t>Time</a:t>
              </a:r>
              <a:endParaRPr lang="zh-TW" altLang="en-US" sz="1500" dirty="0">
                <a:latin typeface="Arial Narrow" pitchFamily="34" charset="0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 rot="16200000">
              <a:off x="22977" y="3176705"/>
              <a:ext cx="1828800" cy="251795"/>
            </a:xfrm>
            <a:prstGeom prst="rect">
              <a:avLst/>
            </a:prstGeom>
            <a:noFill/>
          </p:spPr>
          <p:txBody>
            <a:bodyPr wrap="square" lIns="18000" tIns="18000" rIns="18000" bIns="18000" rtlCol="0">
              <a:noAutofit/>
            </a:bodyPr>
            <a:lstStyle/>
            <a:p>
              <a:pPr algn="ctr"/>
              <a:r>
                <a:rPr lang="en-US" altLang="zh-TW" sz="1500" dirty="0" smtClean="0">
                  <a:latin typeface="Arial Narrow" pitchFamily="34" charset="0"/>
                </a:rPr>
                <a:t>Diffusion of technology</a:t>
              </a:r>
              <a:endParaRPr lang="zh-TW" altLang="en-US" sz="1500" dirty="0">
                <a:latin typeface="Arial Narrow" pitchFamily="34" charset="0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563880" y="2179320"/>
              <a:ext cx="499394" cy="235994"/>
            </a:xfrm>
            <a:prstGeom prst="rect">
              <a:avLst/>
            </a:prstGeom>
            <a:noFill/>
          </p:spPr>
          <p:txBody>
            <a:bodyPr wrap="square" lIns="18000" tIns="18000" rIns="18000" bIns="18000" rtlCol="0">
              <a:noAutofit/>
            </a:bodyPr>
            <a:lstStyle/>
            <a:p>
              <a:pPr algn="ctr"/>
              <a:r>
                <a:rPr lang="en-US" altLang="zh-TW" sz="1300" dirty="0" smtClean="0">
                  <a:latin typeface="+mn-lt"/>
                </a:rPr>
                <a:t>100%</a:t>
              </a:r>
              <a:endParaRPr lang="zh-TW" altLang="en-US" sz="1300" dirty="0">
                <a:latin typeface="+mn-lt"/>
              </a:endParaRPr>
            </a:p>
          </p:txBody>
        </p:sp>
        <p:cxnSp>
          <p:nvCxnSpPr>
            <p:cNvPr id="289" name="Straight Connector 288"/>
            <p:cNvCxnSpPr/>
            <p:nvPr/>
          </p:nvCxnSpPr>
          <p:spPr bwMode="auto">
            <a:xfrm rot="5400000" flipH="1" flipV="1">
              <a:off x="118722" y="3294000"/>
              <a:ext cx="1944000" cy="0"/>
            </a:xfrm>
            <a:prstGeom prst="line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58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0" name="TextBox 299"/>
            <p:cNvSpPr txBox="1"/>
            <p:nvPr/>
          </p:nvSpPr>
          <p:spPr>
            <a:xfrm>
              <a:off x="6391542" y="4252186"/>
              <a:ext cx="462600" cy="251795"/>
            </a:xfrm>
            <a:prstGeom prst="rect">
              <a:avLst/>
            </a:prstGeom>
            <a:noFill/>
          </p:spPr>
          <p:txBody>
            <a:bodyPr wrap="square" lIns="18000" tIns="18000" rIns="18000" bIns="18000" rtlCol="0">
              <a:noAutofit/>
            </a:bodyPr>
            <a:lstStyle/>
            <a:p>
              <a:pPr algn="ctr"/>
              <a:r>
                <a:rPr lang="en-US" altLang="zh-TW" sz="1500" dirty="0" smtClean="0">
                  <a:latin typeface="Arial Narrow" pitchFamily="34" charset="0"/>
                </a:rPr>
                <a:t>Time</a:t>
              </a:r>
              <a:endParaRPr lang="zh-TW" altLang="en-US" sz="1500" dirty="0">
                <a:latin typeface="Arial Narrow" pitchFamily="34" charset="0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 rot="16200000">
              <a:off x="4183497" y="3176705"/>
              <a:ext cx="1828800" cy="251795"/>
            </a:xfrm>
            <a:prstGeom prst="rect">
              <a:avLst/>
            </a:prstGeom>
            <a:noFill/>
          </p:spPr>
          <p:txBody>
            <a:bodyPr wrap="square" lIns="18000" tIns="18000" rIns="18000" bIns="18000" rtlCol="0">
              <a:noAutofit/>
            </a:bodyPr>
            <a:lstStyle/>
            <a:p>
              <a:pPr algn="ctr"/>
              <a:r>
                <a:rPr lang="en-US" altLang="zh-TW" sz="1500" dirty="0" smtClean="0">
                  <a:latin typeface="Arial Narrow" pitchFamily="34" charset="0"/>
                </a:rPr>
                <a:t>Diffusion of technology</a:t>
              </a:r>
              <a:endParaRPr lang="zh-TW" altLang="en-US" sz="1500" dirty="0">
                <a:latin typeface="Arial Narrow" pitchFamily="34" charset="0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4724400" y="2179320"/>
              <a:ext cx="499394" cy="235994"/>
            </a:xfrm>
            <a:prstGeom prst="rect">
              <a:avLst/>
            </a:prstGeom>
            <a:noFill/>
          </p:spPr>
          <p:txBody>
            <a:bodyPr wrap="square" lIns="18000" tIns="18000" rIns="18000" bIns="18000" rtlCol="0">
              <a:noAutofit/>
            </a:bodyPr>
            <a:lstStyle/>
            <a:p>
              <a:pPr algn="ctr"/>
              <a:r>
                <a:rPr lang="en-US" altLang="zh-TW" sz="1300" dirty="0" smtClean="0">
                  <a:latin typeface="+mn-lt"/>
                </a:rPr>
                <a:t>100%</a:t>
              </a:r>
              <a:endParaRPr lang="zh-TW" altLang="en-US" sz="1300" dirty="0">
                <a:latin typeface="+mn-lt"/>
              </a:endParaRPr>
            </a:p>
          </p:txBody>
        </p:sp>
        <p:cxnSp>
          <p:nvCxnSpPr>
            <p:cNvPr id="303" name="Straight Connector 302"/>
            <p:cNvCxnSpPr/>
            <p:nvPr/>
          </p:nvCxnSpPr>
          <p:spPr bwMode="auto">
            <a:xfrm>
              <a:off x="5251242" y="4262400"/>
              <a:ext cx="2743200" cy="1588"/>
            </a:xfrm>
            <a:prstGeom prst="line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58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Straight Connector 303"/>
            <p:cNvCxnSpPr/>
            <p:nvPr/>
          </p:nvCxnSpPr>
          <p:spPr bwMode="auto">
            <a:xfrm rot="5400000" flipH="1" flipV="1">
              <a:off x="4279242" y="3294000"/>
              <a:ext cx="1944000" cy="0"/>
            </a:xfrm>
            <a:prstGeom prst="line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58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86" name="Freeform 262"/>
            <p:cNvSpPr>
              <a:spLocks/>
            </p:cNvSpPr>
            <p:nvPr/>
          </p:nvSpPr>
          <p:spPr bwMode="auto">
            <a:xfrm>
              <a:off x="1090722" y="2234281"/>
              <a:ext cx="2725200" cy="2026639"/>
            </a:xfrm>
            <a:custGeom>
              <a:avLst/>
              <a:gdLst/>
              <a:ahLst/>
              <a:cxnLst>
                <a:cxn ang="0">
                  <a:pos x="7103" y="343"/>
                </a:cxn>
                <a:cxn ang="0">
                  <a:pos x="2438" y="2477"/>
                </a:cxn>
                <a:cxn ang="0">
                  <a:pos x="0" y="5618"/>
                </a:cxn>
              </a:cxnLst>
              <a:rect l="0" t="0" r="r" b="b"/>
              <a:pathLst>
                <a:path w="7103" h="5618">
                  <a:moveTo>
                    <a:pt x="7103" y="343"/>
                  </a:moveTo>
                  <a:cubicBezTo>
                    <a:pt x="4905" y="343"/>
                    <a:pt x="3365" y="0"/>
                    <a:pt x="2438" y="2477"/>
                  </a:cubicBezTo>
                  <a:cubicBezTo>
                    <a:pt x="2045" y="3525"/>
                    <a:pt x="1889" y="5320"/>
                    <a:pt x="0" y="5618"/>
                  </a:cubicBezTo>
                </a:path>
              </a:pathLst>
            </a:custGeom>
            <a:noFill/>
            <a:ln w="15875" cap="flat">
              <a:solidFill>
                <a:srgbClr val="00B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cxnSp>
          <p:nvCxnSpPr>
            <p:cNvPr id="286" name="Straight Connector 285"/>
            <p:cNvCxnSpPr/>
            <p:nvPr/>
          </p:nvCxnSpPr>
          <p:spPr bwMode="auto">
            <a:xfrm>
              <a:off x="1090722" y="4262400"/>
              <a:ext cx="2743200" cy="1588"/>
            </a:xfrm>
            <a:prstGeom prst="line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58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B2FF52B8-70D4-4395-B33D-A7ECE91EC6AB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Critiques of the Digital Divide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DD talk suggests the difference between “haves” and “have nots” is simply about access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DD talk puts everyone in two categories, but reality is a continuum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DD implies lack of access leads to less advantaged social position, but maybe it is the other way around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Internet is not the pinnacle of information technology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Street Scene in Ennis, Ireland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4E9BAD7A-7A3E-4D15-A059-6A5C1D3F953C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45060" name="TextBox 3"/>
          <p:cNvSpPr txBox="1">
            <a:spLocks noChangeArrowheads="1"/>
          </p:cNvSpPr>
          <p:nvPr/>
        </p:nvSpPr>
        <p:spPr bwMode="auto">
          <a:xfrm>
            <a:off x="3886200" y="5410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TW" sz="900" dirty="0"/>
              <a:t>© Richard Cummins / CORBIS</a:t>
            </a:r>
          </a:p>
        </p:txBody>
      </p:sp>
      <p:pic>
        <p:nvPicPr>
          <p:cNvPr id="45061" name="Picture 6" descr="qui09f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984793" y="1143000"/>
            <a:ext cx="4717214" cy="428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5715000"/>
            <a:ext cx="7772400" cy="533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altLang="zh-TW" sz="1400" dirty="0" smtClean="0"/>
              <a:t>Unemployed workers in Ennis, Ireland, resisted using the Internet to receive their benefits, preferring to report in person to the social welfare office, where they could visit with other people.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Net Neutrality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4953000"/>
          </a:xfrm>
        </p:spPr>
        <p:txBody>
          <a:bodyPr/>
          <a:lstStyle/>
          <a:p>
            <a:r>
              <a:rPr lang="en-US" altLang="zh-TW" sz="2400" smtClean="0"/>
              <a:t>Tiered service: Charging more for high-priority routing of Internet packets</a:t>
            </a:r>
          </a:p>
          <a:p>
            <a:r>
              <a:rPr lang="en-US" altLang="zh-TW" sz="2400" smtClean="0"/>
              <a:t>Supporters of tiered service say it is needed to support Voice-over-IP and other services</a:t>
            </a:r>
          </a:p>
          <a:p>
            <a:r>
              <a:rPr lang="en-US" altLang="zh-TW" sz="2400" smtClean="0"/>
              <a:t>Opponents to tiered service (e.g., Google, Yahoo!) say it would hurt small start-up companies and lower innovation</a:t>
            </a:r>
          </a:p>
          <a:p>
            <a:r>
              <a:rPr lang="en-US" altLang="zh-TW" sz="2400" smtClean="0"/>
              <a:t>Others think companies controlling Internet might favor some content over other content</a:t>
            </a:r>
          </a:p>
          <a:p>
            <a:r>
              <a:rPr lang="en-US" altLang="zh-TW" sz="2400" smtClean="0"/>
              <a:t>Net neutrality legislation would require all Internet packets be treated the same</a:t>
            </a:r>
          </a:p>
          <a:p>
            <a:r>
              <a:rPr lang="en-US" altLang="zh-TW" sz="2400" smtClean="0"/>
              <a:t>Opponents of proposed legislation say consumers should be able to pay more to get higher quality service</a:t>
            </a:r>
          </a:p>
          <a:p>
            <a:endParaRPr lang="en-US" altLang="zh-TW" smtClean="0"/>
          </a:p>
          <a:p>
            <a:endParaRPr lang="en-US" altLang="zh-TW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B52D58FA-AB89-4684-81E6-B7A3FA78C587}" type="slidenum">
              <a:rPr lang="en-US" altLang="zh-TW"/>
              <a:pPr/>
              <a:t>43</a:t>
            </a:fld>
            <a:endParaRPr lang="en-US" altLang="zh-TW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6096000"/>
          </a:xfrm>
        </p:spPr>
        <p:txBody>
          <a:bodyPr/>
          <a:lstStyle/>
          <a:p>
            <a:r>
              <a:rPr lang="en-US" altLang="zh-TW" smtClean="0"/>
              <a:t>10.6 The “Winner-Take-All Society”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C8A8FF0C-7D24-4DA5-ABFB-0356E2342089}" type="slidenum">
              <a:rPr lang="en-US" altLang="zh-TW"/>
              <a:pPr/>
              <a:t>44</a:t>
            </a:fld>
            <a:endParaRPr lang="en-US" altLang="zh-TW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DE805C33-608B-4B0C-97FA-90C6649F487C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Winner-Take-All Phenomenon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ym typeface="Symbol" pitchFamily="18" charset="2"/>
              </a:rPr>
              <a:t>Winner-take-all: a few top performers have disproportionate share of wealth</a:t>
            </a:r>
          </a:p>
          <a:p>
            <a:pPr eaLnBrk="1" hangingPunct="1"/>
            <a:r>
              <a:rPr lang="en-US" altLang="zh-TW" smtClean="0">
                <a:sym typeface="Symbol" pitchFamily="18" charset="2"/>
              </a:rPr>
              <a:t>Causes</a:t>
            </a:r>
          </a:p>
          <a:p>
            <a:pPr lvl="1" eaLnBrk="1" hangingPunct="1"/>
            <a:r>
              <a:rPr lang="en-US" altLang="zh-TW" smtClean="0">
                <a:sym typeface="Symbol" pitchFamily="18" charset="2"/>
              </a:rPr>
              <a:t>IT and efficient transportation systems</a:t>
            </a:r>
          </a:p>
          <a:p>
            <a:pPr lvl="1" eaLnBrk="1" hangingPunct="1"/>
            <a:r>
              <a:rPr lang="en-US" altLang="zh-TW" smtClean="0">
                <a:sym typeface="Symbol" pitchFamily="18" charset="2"/>
              </a:rPr>
              <a:t>Network economies</a:t>
            </a:r>
          </a:p>
          <a:p>
            <a:pPr lvl="1" eaLnBrk="1" hangingPunct="1"/>
            <a:r>
              <a:rPr lang="en-US" altLang="zh-TW" smtClean="0">
                <a:sym typeface="Symbol" pitchFamily="18" charset="2"/>
              </a:rPr>
              <a:t>Dominance of English language</a:t>
            </a:r>
          </a:p>
          <a:p>
            <a:pPr lvl="1" eaLnBrk="1" hangingPunct="1"/>
            <a:r>
              <a:rPr lang="en-US" altLang="zh-TW" smtClean="0">
                <a:sym typeface="Symbol" pitchFamily="18" charset="2"/>
              </a:rPr>
              <a:t>Changing business norms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524000"/>
          </a:xfrm>
        </p:spPr>
        <p:txBody>
          <a:bodyPr/>
          <a:lstStyle/>
          <a:p>
            <a:r>
              <a:rPr lang="en-US" altLang="zh-TW" smtClean="0"/>
              <a:t>CEO Pay v. Production Worker Pay, 1980 and 2003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A4C73D48-F944-4FDE-A61B-EB4309367204}" type="slidenum">
              <a:rPr lang="en-US" altLang="zh-TW"/>
              <a:pPr/>
              <a:t>46</a:t>
            </a:fld>
            <a:endParaRPr lang="en-US" altLang="zh-TW"/>
          </a:p>
        </p:txBody>
      </p:sp>
      <p:grpSp>
        <p:nvGrpSpPr>
          <p:cNvPr id="19" name="Group 18"/>
          <p:cNvGrpSpPr/>
          <p:nvPr/>
        </p:nvGrpSpPr>
        <p:grpSpPr>
          <a:xfrm>
            <a:off x="895350" y="2667000"/>
            <a:ext cx="7150439" cy="2765286"/>
            <a:chOff x="895350" y="2667000"/>
            <a:chExt cx="7150439" cy="2765286"/>
          </a:xfrm>
        </p:grpSpPr>
        <p:sp>
          <p:nvSpPr>
            <p:cNvPr id="11" name="TextBox 10"/>
            <p:cNvSpPr txBox="1"/>
            <p:nvPr/>
          </p:nvSpPr>
          <p:spPr>
            <a:xfrm>
              <a:off x="1905000" y="3767554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>
                  <a:latin typeface="Arial Narrow" pitchFamily="34" charset="0"/>
                </a:rPr>
                <a:t>CEO</a:t>
              </a:r>
              <a:endParaRPr lang="zh-TW" altLang="en-US" sz="1600" dirty="0">
                <a:latin typeface="Arial Narrow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76400" y="5062954"/>
              <a:ext cx="7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 smtClean="0">
                  <a:latin typeface="Arial Narrow" pitchFamily="34" charset="0"/>
                </a:rPr>
                <a:t>1980</a:t>
              </a:r>
              <a:endParaRPr lang="zh-TW" altLang="en-US" sz="1800" dirty="0">
                <a:latin typeface="Arial Narrow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0744" y="5062954"/>
              <a:ext cx="7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 smtClean="0">
                  <a:latin typeface="Arial Narrow" pitchFamily="34" charset="0"/>
                </a:rPr>
                <a:t>2003</a:t>
              </a:r>
              <a:endParaRPr lang="zh-TW" altLang="en-US" sz="1800" dirty="0">
                <a:latin typeface="Arial Narrow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81600" y="2667000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>
                  <a:latin typeface="Arial Narrow" pitchFamily="34" charset="0"/>
                </a:rPr>
                <a:t>CEO</a:t>
              </a:r>
              <a:endParaRPr lang="zh-TW" altLang="en-US" sz="1600" dirty="0">
                <a:latin typeface="Arial Narrow" pitchFamily="34" charset="0"/>
              </a:endParaRPr>
            </a:p>
          </p:txBody>
        </p:sp>
        <p:pic>
          <p:nvPicPr>
            <p:cNvPr id="15" name="Picture 14" descr="Fig-10.12b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0382308">
              <a:off x="4404030" y="2754207"/>
              <a:ext cx="3641759" cy="1440793"/>
            </a:xfrm>
            <a:prstGeom prst="rect">
              <a:avLst/>
            </a:prstGeom>
          </p:spPr>
        </p:pic>
        <p:pic>
          <p:nvPicPr>
            <p:cNvPr id="16" name="Picture 15" descr="Fig-10.12c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20400000">
              <a:off x="1946018" y="4074455"/>
              <a:ext cx="1096064" cy="43312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95350" y="4795354"/>
              <a:ext cx="72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>
                  <a:latin typeface="Arial Narrow" pitchFamily="34" charset="0"/>
                </a:rPr>
                <a:t>Worker</a:t>
              </a:r>
              <a:endParaRPr lang="zh-TW" altLang="en-US" sz="1600" dirty="0">
                <a:latin typeface="Arial Narrow" pitchFamily="34" charset="0"/>
              </a:endParaRPr>
            </a:p>
          </p:txBody>
        </p:sp>
        <p:pic>
          <p:nvPicPr>
            <p:cNvPr id="25" name="Picture 24" descr="Fig-10.12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20400000">
              <a:off x="1593541" y="4949339"/>
              <a:ext cx="226772" cy="89611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3695700" y="4795354"/>
              <a:ext cx="72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>
                  <a:latin typeface="Arial Narrow" pitchFamily="34" charset="0"/>
                </a:rPr>
                <a:t>Worker</a:t>
              </a:r>
              <a:endParaRPr lang="zh-TW" altLang="en-US" sz="1600" dirty="0">
                <a:latin typeface="Arial Narrow" pitchFamily="34" charset="0"/>
              </a:endParaRPr>
            </a:p>
          </p:txBody>
        </p:sp>
        <p:pic>
          <p:nvPicPr>
            <p:cNvPr id="30" name="Picture 29" descr="Fig-10.12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20400000">
              <a:off x="4393891" y="4949339"/>
              <a:ext cx="226772" cy="8961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506185" y="4454194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TW" sz="1400" dirty="0" smtClean="0">
                  <a:solidFill>
                    <a:srgbClr val="00B050"/>
                  </a:solidFill>
                  <a:latin typeface="Symbol" pitchFamily="18" charset="2"/>
                </a:rPr>
                <a:t>» </a:t>
              </a:r>
              <a:r>
                <a:rPr lang="en-US" altLang="zh-TW" sz="1400" dirty="0" smtClean="0">
                  <a:solidFill>
                    <a:srgbClr val="00B050"/>
                  </a:solidFill>
                  <a:latin typeface="Arial Narrow" pitchFamily="34" charset="0"/>
                </a:rPr>
                <a:t>40 times</a:t>
              </a:r>
              <a:endParaRPr lang="zh-TW" altLang="en-US" sz="1400" dirty="0">
                <a:solidFill>
                  <a:srgbClr val="00B050"/>
                </a:solidFill>
                <a:latin typeface="Arial Narrow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24600" y="4191000"/>
              <a:ext cx="9144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TW" sz="1400" dirty="0" smtClean="0">
                  <a:solidFill>
                    <a:srgbClr val="00B050"/>
                  </a:solidFill>
                  <a:latin typeface="Symbol" pitchFamily="18" charset="2"/>
                </a:rPr>
                <a:t>» </a:t>
              </a:r>
              <a:r>
                <a:rPr lang="en-US" altLang="zh-TW" sz="1400" dirty="0" smtClean="0">
                  <a:solidFill>
                    <a:srgbClr val="00B050"/>
                  </a:solidFill>
                  <a:latin typeface="Arial Narrow" pitchFamily="34" charset="0"/>
                </a:rPr>
                <a:t>400 times</a:t>
              </a:r>
              <a:endParaRPr lang="zh-TW" altLang="en-US" sz="1400" dirty="0">
                <a:solidFill>
                  <a:srgbClr val="00B050"/>
                </a:solidFill>
                <a:latin typeface="Arial Narrow" pitchFamily="34" charset="0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828800"/>
          </a:xfrm>
        </p:spPr>
        <p:txBody>
          <a:bodyPr/>
          <a:lstStyle/>
          <a:p>
            <a:r>
              <a:rPr lang="en-US" altLang="zh-TW" sz="2800" dirty="0" smtClean="0"/>
              <a:t>Jim </a:t>
            </a:r>
            <a:r>
              <a:rPr lang="en-US" altLang="zh-TW" sz="2800" dirty="0" err="1" smtClean="0"/>
              <a:t>Furyk</a:t>
            </a:r>
            <a:r>
              <a:rPr lang="en-US" altLang="zh-TW" sz="2800" dirty="0" smtClean="0"/>
              <a:t> Earned 99 Times More Than Brian Bateman in 2009; Is He 99 Times Better?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A2421ADC-4BF4-4AB6-BB66-7D93A9C26688}" type="slidenum">
              <a:rPr lang="en-US" altLang="zh-TW"/>
              <a:pPr/>
              <a:t>47</a:t>
            </a:fld>
            <a:endParaRPr lang="en-US" altLang="zh-TW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7700" y="1828800"/>
          <a:ext cx="7848600" cy="4075200"/>
        </p:xfrm>
        <a:graphic>
          <a:graphicData uri="http://schemas.openxmlformats.org/drawingml/2006/table">
            <a:tbl>
              <a:tblPr firstRow="1">
                <a:tableStyleId>{EB344D84-9AFB-497E-A393-DC336BA19D2E}</a:tableStyleId>
              </a:tblPr>
              <a:tblGrid>
                <a:gridCol w="3757308"/>
                <a:gridCol w="2045646"/>
                <a:gridCol w="2045646"/>
              </a:tblGrid>
              <a:tr h="590747">
                <a:tc>
                  <a:txBody>
                    <a:bodyPr/>
                    <a:lstStyle/>
                    <a:p>
                      <a:r>
                        <a:rPr lang="en-US" altLang="zh-TW" sz="220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Metric</a:t>
                      </a:r>
                      <a:endParaRPr lang="zh-TW" altLang="en-US" sz="2200" i="1" dirty="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Brian Bateman</a:t>
                      </a:r>
                      <a:endParaRPr lang="zh-TW" altLang="en-US" sz="2200" i="1" dirty="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Jim </a:t>
                      </a:r>
                      <a:r>
                        <a:rPr lang="en-US" altLang="zh-TW" sz="2200" i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Furyk</a:t>
                      </a:r>
                      <a:endParaRPr lang="zh-TW" altLang="en-US" sz="2200" i="1" dirty="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97779">
                <a:tc>
                  <a:txBody>
                    <a:bodyPr/>
                    <a:lstStyle/>
                    <a:p>
                      <a:r>
                        <a:rPr lang="en-US" altLang="zh-TW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Driving distance (yards)</a:t>
                      </a:r>
                      <a:endParaRPr lang="zh-TW" altLang="en-US" sz="2200" dirty="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289.1</a:t>
                      </a:r>
                      <a:endParaRPr lang="zh-TW" altLang="en-US" sz="2200" dirty="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278.1</a:t>
                      </a:r>
                      <a:endParaRPr lang="zh-TW" altLang="en-US" sz="2200" dirty="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97779">
                <a:tc>
                  <a:txBody>
                    <a:bodyPr/>
                    <a:lstStyle/>
                    <a:p>
                      <a:r>
                        <a:rPr lang="en-US" altLang="zh-TW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Driving accuracy (%)</a:t>
                      </a:r>
                      <a:endParaRPr lang="zh-TW" altLang="en-US" sz="2200" dirty="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56.23</a:t>
                      </a:r>
                      <a:endParaRPr lang="zh-TW" altLang="en-US" sz="2200" dirty="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70.24</a:t>
                      </a:r>
                      <a:endParaRPr lang="zh-TW" altLang="en-US" sz="2200" dirty="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97779">
                <a:tc>
                  <a:txBody>
                    <a:bodyPr/>
                    <a:lstStyle/>
                    <a:p>
                      <a:r>
                        <a:rPr lang="en-US" altLang="zh-TW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Greens in regulation (%)</a:t>
                      </a:r>
                      <a:endParaRPr lang="zh-TW" altLang="en-US" sz="2200" dirty="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63.95</a:t>
                      </a:r>
                      <a:endParaRPr lang="zh-TW" altLang="en-US" sz="2200" dirty="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64.67</a:t>
                      </a:r>
                      <a:endParaRPr lang="zh-TW" altLang="en-US" sz="2200" dirty="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97779">
                <a:tc>
                  <a:txBody>
                    <a:bodyPr/>
                    <a:lstStyle/>
                    <a:p>
                      <a:r>
                        <a:rPr lang="en-US" altLang="zh-TW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Putts / round</a:t>
                      </a:r>
                      <a:endParaRPr lang="zh-TW" altLang="en-US" sz="2200" dirty="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29.42</a:t>
                      </a:r>
                      <a:endParaRPr lang="zh-TW" altLang="en-US" sz="2200" dirty="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28.17</a:t>
                      </a:r>
                      <a:endParaRPr lang="zh-TW" altLang="en-US" sz="2200" dirty="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97779">
                <a:tc>
                  <a:txBody>
                    <a:bodyPr/>
                    <a:lstStyle/>
                    <a:p>
                      <a:r>
                        <a:rPr lang="en-US" altLang="zh-TW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Scoring average</a:t>
                      </a:r>
                      <a:endParaRPr lang="zh-TW" altLang="en-US" sz="2200" dirty="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71.89</a:t>
                      </a:r>
                      <a:endParaRPr lang="zh-TW" altLang="en-US" sz="2200" dirty="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70.24</a:t>
                      </a:r>
                      <a:endParaRPr lang="zh-TW" altLang="en-US" sz="2200" dirty="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97779">
                <a:tc>
                  <a:txBody>
                    <a:bodyPr/>
                    <a:lstStyle/>
                    <a:p>
                      <a:r>
                        <a:rPr lang="en-US" altLang="zh-TW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Tournaments entered</a:t>
                      </a:r>
                      <a:endParaRPr lang="zh-TW" altLang="en-US" sz="2200" dirty="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21</a:t>
                      </a:r>
                      <a:endParaRPr lang="zh-TW" altLang="en-US" sz="2200" dirty="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21</a:t>
                      </a:r>
                      <a:endParaRPr lang="zh-TW" altLang="en-US" sz="2200" dirty="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97779">
                <a:tc>
                  <a:txBody>
                    <a:bodyPr/>
                    <a:lstStyle/>
                    <a:p>
                      <a:r>
                        <a:rPr lang="en-US" altLang="zh-TW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Winnings</a:t>
                      </a:r>
                      <a:endParaRPr lang="zh-TW" altLang="en-US" sz="2200" dirty="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$35,379</a:t>
                      </a:r>
                      <a:endParaRPr lang="zh-TW" altLang="en-US" sz="2200" dirty="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$3,514,215</a:t>
                      </a:r>
                      <a:endParaRPr lang="zh-TW" altLang="en-US" sz="2200" dirty="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Reducing Winner-Take-All Effects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Limit number of hours that stores remain open</a:t>
            </a:r>
          </a:p>
          <a:p>
            <a:r>
              <a:rPr lang="en-US" altLang="zh-TW" smtClean="0"/>
              <a:t>Businesses form cooperative agreements to reduce positional arms races</a:t>
            </a:r>
          </a:p>
          <a:p>
            <a:pPr lvl="1"/>
            <a:r>
              <a:rPr lang="en-US" altLang="zh-TW" smtClean="0"/>
              <a:t>Example: salary caps on pro sports teams</a:t>
            </a:r>
          </a:p>
          <a:p>
            <a:r>
              <a:rPr lang="en-US" altLang="zh-TW" smtClean="0"/>
              <a:t>More progressive tax structures</a:t>
            </a:r>
          </a:p>
          <a:p>
            <a:r>
              <a:rPr lang="en-US" altLang="zh-TW" smtClean="0"/>
              <a:t>Campaign finance reform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FE1B5713-9318-48EA-B8B6-734EFC36AB71}" type="slidenum">
              <a:rPr lang="en-US" altLang="zh-TW"/>
              <a:pPr/>
              <a:t>48</a:t>
            </a:fld>
            <a:endParaRPr lang="en-US" altLang="zh-TW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DEA259BB-E352-4150-BABD-376B78F78688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Automation and Job Destruction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924800" cy="45720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Between 1979 and 2008…</a:t>
            </a:r>
          </a:p>
          <a:p>
            <a:pPr lvl="1" eaLnBrk="1" hangingPunct="1"/>
            <a:r>
              <a:rPr lang="en-US" altLang="zh-TW" sz="2400" smtClean="0"/>
              <a:t>U.S. population increased 35%</a:t>
            </a:r>
          </a:p>
          <a:p>
            <a:pPr lvl="1" eaLnBrk="1" hangingPunct="1"/>
            <a:r>
              <a:rPr lang="en-US" altLang="zh-TW" sz="2400" smtClean="0"/>
              <a:t>Manufacturing employment dropped 31%, from 19.4 million jobs to 13.5 million jobs</a:t>
            </a:r>
          </a:p>
          <a:p>
            <a:pPr eaLnBrk="1" hangingPunct="1"/>
            <a:r>
              <a:rPr lang="en-US" altLang="zh-TW" sz="2800" smtClean="0"/>
              <a:t>Lost white-collar jobs</a:t>
            </a:r>
          </a:p>
          <a:p>
            <a:pPr lvl="1" eaLnBrk="1" hangingPunct="1"/>
            <a:r>
              <a:rPr lang="en-US" altLang="zh-TW" sz="2400" smtClean="0"/>
              <a:t>Secretarial and clerical positions</a:t>
            </a:r>
          </a:p>
          <a:p>
            <a:pPr lvl="1" eaLnBrk="1" hangingPunct="1"/>
            <a:r>
              <a:rPr lang="en-US" altLang="zh-TW" sz="2400" smtClean="0"/>
              <a:t>Accountants and bookkeepers</a:t>
            </a:r>
          </a:p>
          <a:p>
            <a:pPr lvl="1" eaLnBrk="1" hangingPunct="1"/>
            <a:r>
              <a:rPr lang="en-US" altLang="zh-TW" sz="2400" smtClean="0"/>
              <a:t>Middle managers</a:t>
            </a:r>
          </a:p>
          <a:p>
            <a:pPr eaLnBrk="1" hangingPunct="1"/>
            <a:r>
              <a:rPr lang="en-US" altLang="zh-TW" sz="2800" smtClean="0"/>
              <a:t>Juliet Schor: Work week got longer between 1979 and 1990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524000"/>
          </a:xfrm>
        </p:spPr>
        <p:txBody>
          <a:bodyPr/>
          <a:lstStyle/>
          <a:p>
            <a:r>
              <a:rPr lang="en-US" altLang="zh-TW" smtClean="0"/>
              <a:t>General Motors Exited Bankruptcy in 2009 with 30% Fewer Employees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28750751-7D94-423A-B559-032374D2DCC0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4572000" y="5791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TW" sz="900"/>
              <a:t>Danny Lenman / Corbis</a:t>
            </a:r>
          </a:p>
        </p:txBody>
      </p:sp>
      <p:pic>
        <p:nvPicPr>
          <p:cNvPr id="8197" name="Picture 6" descr="qui09f0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451518" y="1447800"/>
            <a:ext cx="6012363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447800"/>
          </a:xfrm>
        </p:spPr>
        <p:txBody>
          <a:bodyPr/>
          <a:lstStyle/>
          <a:p>
            <a:r>
              <a:rPr lang="en-US" altLang="zh-TW" smtClean="0"/>
              <a:t>Layoffs May Increase Stress on Remaining White-Collar Workers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F61C6473-096D-4A3F-AB8A-0BDA31225A6A}" type="slidenum">
              <a:rPr lang="en-US" altLang="zh-TW"/>
              <a:pPr/>
              <a:t>7</a:t>
            </a:fld>
            <a:endParaRPr lang="en-US" altLang="zh-TW"/>
          </a:p>
        </p:txBody>
      </p:sp>
      <p:pic>
        <p:nvPicPr>
          <p:cNvPr id="9220" name="Picture 6" descr="qui09f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81200"/>
            <a:ext cx="6248400" cy="324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887A393E-1996-4DBC-B14B-31B70AAD93FF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Automation and Job Creation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Automation lowers prices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That increases demand for product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It also increases real incomes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Increasing demand for other products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Increased demand </a:t>
            </a:r>
            <a:r>
              <a:rPr lang="en-US" altLang="zh-TW" sz="2800" dirty="0" smtClean="0">
                <a:sym typeface="Symbol" pitchFamily="18" charset="2"/>
              </a:rPr>
              <a:t> more jobs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sym typeface="Symbol" pitchFamily="18" charset="2"/>
              </a:rPr>
              <a:t>Number of manufacturing jobs worldwide is increasing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sym typeface="Symbol" pitchFamily="18" charset="2"/>
              </a:rPr>
              <a:t>Martin </a:t>
            </a:r>
            <a:r>
              <a:rPr lang="en-US" altLang="zh-TW" sz="2800" dirty="0" err="1" smtClean="0">
                <a:sym typeface="Symbol" pitchFamily="18" charset="2"/>
              </a:rPr>
              <a:t>Carnoy</a:t>
            </a:r>
            <a:r>
              <a:rPr lang="en-US" altLang="zh-TW" sz="2800" dirty="0" smtClean="0">
                <a:sym typeface="Symbol" pitchFamily="18" charset="2"/>
              </a:rPr>
              <a:t>: Workers today work less than workers 100 years ago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sym typeface="Symbol" pitchFamily="18" charset="2"/>
              </a:rPr>
              <a:t>Example of </a:t>
            </a:r>
            <a:r>
              <a:rPr lang="en-US" altLang="zh-TW" sz="2800" dirty="0" smtClean="0"/>
              <a:t>job creation </a:t>
            </a:r>
            <a:r>
              <a:rPr lang="en-US" altLang="zh-TW" sz="2800" dirty="0" smtClean="0">
                <a:hlinkClick r:id="rId2"/>
              </a:rPr>
              <a:t>(P. 452)</a:t>
            </a:r>
            <a:endParaRPr lang="en-US" altLang="zh-TW" sz="2800" dirty="0" smtClean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Automation Can Create Jobs, Too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D0394783-CDC8-4F6D-B395-2600EDAAEB67}" type="slidenum">
              <a:rPr lang="en-US" altLang="zh-TW"/>
              <a:pPr/>
              <a:t>9</a:t>
            </a:fld>
            <a:endParaRPr lang="en-US" altLang="zh-TW"/>
          </a:p>
        </p:txBody>
      </p:sp>
      <p:pic>
        <p:nvPicPr>
          <p:cNvPr id="11268" name="Picture 6" descr="qui09f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57400"/>
            <a:ext cx="6705600" cy="326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h01">
  <a:themeElements>
    <a:clrScheme name="1_ch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h01">
      <a:majorFont>
        <a:latin typeface="Arial"/>
        <a:ea typeface="ヒラギノ角ゴ Pro W3"/>
        <a:cs typeface="Arial"/>
      </a:majorFont>
      <a:minorFont>
        <a:latin typeface="Arial"/>
        <a:ea typeface="ヒラギノ角ゴ Pro W3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</TotalTime>
  <Words>1774</Words>
  <Application>Microsoft Office PowerPoint</Application>
  <PresentationFormat>On-screen Show (4:3)</PresentationFormat>
  <Paragraphs>340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ヒラギノ角ゴ Pro W3</vt:lpstr>
      <vt:lpstr>新細明體</vt:lpstr>
      <vt:lpstr>Arial</vt:lpstr>
      <vt:lpstr>Arial Narrow</vt:lpstr>
      <vt:lpstr>Symbol</vt:lpstr>
      <vt:lpstr>Times</vt:lpstr>
      <vt:lpstr>Times New Roman</vt:lpstr>
      <vt:lpstr>1_ch01</vt:lpstr>
      <vt:lpstr>Chapter 10 Work and Wealth</vt:lpstr>
      <vt:lpstr>Chapter Overview</vt:lpstr>
      <vt:lpstr>10.1 Introduction</vt:lpstr>
      <vt:lpstr>10.2 Automation and Unemployment</vt:lpstr>
      <vt:lpstr>Automation and Job Destruction</vt:lpstr>
      <vt:lpstr>General Motors Exited Bankruptcy in 2009 with 30% Fewer Employees</vt:lpstr>
      <vt:lpstr>Layoffs May Increase Stress on Remaining White-Collar Workers</vt:lpstr>
      <vt:lpstr>Automation and Job Creation</vt:lpstr>
      <vt:lpstr>Automation Can Create Jobs, Too</vt:lpstr>
      <vt:lpstr>Effects of Increase in Productivity</vt:lpstr>
      <vt:lpstr>Rise of the Robots?</vt:lpstr>
      <vt:lpstr>Notable Achievements in AI since 1995</vt:lpstr>
      <vt:lpstr>Stanley, the Autonomous Vehicle</vt:lpstr>
      <vt:lpstr>Watson Wins Jeopardy! Challenge</vt:lpstr>
      <vt:lpstr>Moral Question Related to Robotics</vt:lpstr>
      <vt:lpstr>10.3 Workplace Changes</vt:lpstr>
      <vt:lpstr>Organizational Changes</vt:lpstr>
      <vt:lpstr>Inexpensive Interactions Lead to Flexible Information Flow</vt:lpstr>
      <vt:lpstr>Winners, Losers in the Workplace of the Future</vt:lpstr>
      <vt:lpstr>Telework</vt:lpstr>
      <vt:lpstr>Advantages of Telework</vt:lpstr>
      <vt:lpstr>Disadvantages of Telework</vt:lpstr>
      <vt:lpstr>Temporary Work</vt:lpstr>
      <vt:lpstr>Monitoring</vt:lpstr>
      <vt:lpstr>Multinational Teams</vt:lpstr>
      <vt:lpstr>10.4 Globalization</vt:lpstr>
      <vt:lpstr>Globalization Basics</vt:lpstr>
      <vt:lpstr>Declines in Computing &amp; Communication Costs Spurred Globalization</vt:lpstr>
      <vt:lpstr>Arguments for Globalization</vt:lpstr>
      <vt:lpstr>Arguments against Globalization</vt:lpstr>
      <vt:lpstr>Dot-Com Bust Increases IT Sector Unemployment</vt:lpstr>
      <vt:lpstr>Foreign Workers in the IT Industry</vt:lpstr>
      <vt:lpstr>Foreign Competition</vt:lpstr>
      <vt:lpstr>Growth of China’s Computer-Hardware Industry</vt:lpstr>
      <vt:lpstr>10.5 The Digital Divide</vt:lpstr>
      <vt:lpstr>Concept of the Digital Divide</vt:lpstr>
      <vt:lpstr>Evidence of the Digital Divide</vt:lpstr>
      <vt:lpstr>Percentage of People with Internet Access, by World Region</vt:lpstr>
      <vt:lpstr>Models of Technological Diffusion</vt:lpstr>
      <vt:lpstr>Two Models for Technological Diffusion</vt:lpstr>
      <vt:lpstr>Critiques of the Digital Divide</vt:lpstr>
      <vt:lpstr>Street Scene in Ennis, Ireland</vt:lpstr>
      <vt:lpstr>Net Neutrality</vt:lpstr>
      <vt:lpstr>10.6 The “Winner-Take-All Society”</vt:lpstr>
      <vt:lpstr>The Winner-Take-All Phenomenon</vt:lpstr>
      <vt:lpstr>CEO Pay v. Production Worker Pay, 1980 and 2003</vt:lpstr>
      <vt:lpstr>Jim Furyk Earned 99 Times More Than Brian Bateman in 2009; Is He 99 Times Better?</vt:lpstr>
      <vt:lpstr>Reducing Winner-Take-All Effects</vt:lpstr>
    </vt:vector>
  </TitlesOfParts>
  <Company>Copyright 2005 Pearson Addison-Wesley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Copyright 2005 Pearson Addison-Wesley</dc:creator>
  <cp:lastModifiedBy>YIP LEE WAH</cp:lastModifiedBy>
  <cp:revision>154</cp:revision>
  <dcterms:created xsi:type="dcterms:W3CDTF">2004-07-01T03:12:43Z</dcterms:created>
  <dcterms:modified xsi:type="dcterms:W3CDTF">2017-03-25T07:11:13Z</dcterms:modified>
</cp:coreProperties>
</file>