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C800-6300-42F8-B96A-DEA1858C6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5B66-A7AA-4558-A178-016B2251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C846-B9C7-472D-AB4D-CAB914EA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70DA-8A1D-40E3-A529-FBC527F9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0FF4-3DAB-455A-8E9A-88CB97C8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2110-6AC6-43B1-A4B8-AF45621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ADA9C-163A-4B4B-B412-8A0487E47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94A3-2307-448C-A98E-22068F14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5CBA-449B-4B67-BD33-C1A90900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A60C-DA3B-4EAE-B2EF-2CB89D8B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B09FF-5717-475B-BAB5-302AFD3C1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1B66B-A870-4E17-993D-49E17154A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581E-1FBF-476C-908B-6E22F571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4750-7771-4F54-8EF4-D9B2AB3D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CA22-0C30-4245-9C8F-69AC3BDB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5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8B84-433E-4372-A86B-E17D07C8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D360-3D73-46A1-A68F-5E5E8261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BD9E-84E9-44E2-8522-47713410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4236-E366-4839-9D97-4C818FD3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9C42-28B0-42C2-B3BA-B85B9D69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EFC7-A3EC-44EF-B6CC-6856FE82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3F61-F03A-4A26-A4F5-658DBDF0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B02F-FBE7-490D-AC0F-E81CED4B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82BA9-F097-4053-9861-1A1AC773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0A4A-BF89-4B87-AE44-AFE27755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0865-D2FB-45F3-8075-87E2FB93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8560-2A90-4C1C-ABBE-C89CC1D6E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A6A5-8D54-404A-BAB4-C2E5DFB6C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9CB04-7F20-46C5-88EF-00C22EE0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2E779-D334-4BC1-9A9C-91ACC860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4572-2577-4557-97EB-EB8DED39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6DA3-DC4A-4C42-AF7E-F61ACDA4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268F3-D5DE-40FC-9AF3-EAB88490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3BB65-3405-49A8-AF30-F6770F159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D765D-4042-4982-9AB3-764059796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97376-A137-4528-B1CF-440D3C435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5253D-E986-4647-89B1-93C1075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C275D-5980-4A7E-9CC4-0EA2C76B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1DF82-6754-4AA6-9981-CE139EDF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6860-116B-4105-BBA3-0A8D6B9A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FD65E-5846-404B-BEF9-6E4A08D8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6C598-4388-484C-AF57-9F416BC3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61101-9BC6-4FCD-83EF-3E582B1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99F5A-FFA8-48A9-B7DB-50D9F02E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651BD-C27B-45B4-866C-060241A5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88968-4D31-4FF2-96B3-3CCFFF3C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6EB1-CB4E-43F8-A53E-E35F242F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D0E8-F0A2-45AC-9BD7-552E334C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78289-8D59-4561-BD4A-FD19D122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B21E-868E-4B1B-B6C5-32C2230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3C702-6763-48A8-AC55-E75DBF32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9E2BC-D319-40AF-8AE5-D495A09C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48BF-DBC4-42CC-BA28-790C6AA6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88153-7BB1-4F6F-9003-32691A0B6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8D982-CC5D-42F6-B4CA-CD5D7195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FC1A5-CA79-467C-89F7-64EE2B3A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4068-C171-4918-A32D-DE401B9C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B3BE6-D3D3-4718-A656-87ADC45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E76FC-85A5-4027-8B71-21FCCCF9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9F759-06E1-480F-A952-0F104B1D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E953-3ABA-4971-96DB-58BB5682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AAE5-7D6D-4770-94AD-34E5F4BCC7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E3E4-B6E7-4726-A9A0-B74F82B72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BC80D-060A-49DF-8869-1DF3C5553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8C5-8208-479C-9F94-D66F814D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8F82-0728-4FA7-89C6-22C7331A5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C41DE-282F-4182-9F1F-84795FD19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my test presentation</a:t>
            </a:r>
          </a:p>
        </p:txBody>
      </p:sp>
    </p:spTree>
    <p:extLst>
      <p:ext uri="{BB962C8B-B14F-4D97-AF65-F5344CB8AC3E}">
        <p14:creationId xmlns:p14="http://schemas.microsoft.com/office/powerpoint/2010/main" val="46613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 Equal 1">
            <a:extLst>
              <a:ext uri="{FF2B5EF4-FFF2-40B4-BE49-F238E27FC236}">
                <a16:creationId xmlns:a16="http://schemas.microsoft.com/office/drawing/2014/main" id="{E49E16BD-41AE-4FB4-81EC-60B56211FD6D}"/>
              </a:ext>
            </a:extLst>
          </p:cNvPr>
          <p:cNvSpPr/>
          <p:nvPr/>
        </p:nvSpPr>
        <p:spPr>
          <a:xfrm>
            <a:off x="3259015" y="2532185"/>
            <a:ext cx="2590800" cy="11488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8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Mike Bowen</dc:creator>
  <cp:lastModifiedBy>Mike Bowen</cp:lastModifiedBy>
  <cp:revision>1</cp:revision>
  <dcterms:created xsi:type="dcterms:W3CDTF">2020-10-22T23:15:16Z</dcterms:created>
  <dcterms:modified xsi:type="dcterms:W3CDTF">2020-10-22T23:16:22Z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2020-10-22T23:15:15Z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5fbe1fad-5429-4216-a2ba-c7600e39770c</vt:lpwstr>
  </property>
  <property fmtid="{D5CDD505-2E9C-101B-9397-08002B2CF9AE}" pid="8" name="MSIP_Label_f42aa342-8706-4288-bd11-ebb85995028c_ContentBits">
    <vt:lpwstr>0</vt:lpwstr>
  </property>
</Properties>
</file>