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19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468CD6-75E0-42F5-B1D0-FDA6F9F7CD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72C51-F47A-4A80-A7ED-283F094136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3EF7-B653-4CE8-A1B2-9B1A7C5E528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FD7E8-2145-48DD-992A-ABCC7F147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D2B2B-3D4E-456C-9B1B-C347CF921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BD418-E205-475A-A8A0-70D614E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37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A0843-4CBE-4097-96B9-7D4B4124592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DD6B3-E773-4883-BF92-4DE2B7B7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24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DD6B3-E773-4883-BF92-4DE2B7B76B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1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Foobar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DD6B3-E773-4883-BF92-4DE2B7B76B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3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2ABE-1C79-4494-83F6-F7CEFA888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5A117-26C0-4D38-B689-C4C0B9199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4B8D2-FBB7-46BF-B93E-2B9F57E7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E332-409A-445E-B79A-A35AA66EF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7D31D-C56C-4240-8CD3-5FE0286A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FE01A-A040-49DA-9062-65E3B845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2119-2AD6-4542-A45A-417E54A8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2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AC3A-C3B8-45D7-9EAA-52BC64A2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0A8E9-E0D8-4362-B939-7087A4F74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005B2-1393-4EF2-8ED6-18C0D7A2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E332-409A-445E-B79A-A35AA66EF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75FD0-2319-4E75-B72A-10B25C30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CFA2A-7D89-4D4E-9979-C2C42CC6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2119-2AD6-4542-A45A-417E54A8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2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80717A-93AA-4B77-8C50-B7E84DE46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1DDCB-044C-4D95-8AD6-591A2C33E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2D7FD-079F-4CBA-A446-52443316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E332-409A-445E-B79A-A35AA66EF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51A33-F416-495E-9825-946044BA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C3D01-9556-4989-A5B2-BD27BB9F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2119-2AD6-4542-A45A-417E54A8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98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E332-409A-445E-B79A-A35AA66EF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 Footer Content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2119-2AD6-4542-A45A-417E54A8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55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E332-409A-445E-B79A-A35AA66EF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2119-2AD6-4542-A45A-417E54A8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7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E332-409A-445E-B79A-A35AA66EF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2119-2AD6-4542-A45A-417E54A8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78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E332-409A-445E-B79A-A35AA66EF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2119-2AD6-4542-A45A-417E54A8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45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E332-409A-445E-B79A-A35AA66EF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2119-2AD6-4542-A45A-417E54A8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2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E332-409A-445E-B79A-A35AA66EF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2119-2AD6-4542-A45A-417E54A8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63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E332-409A-445E-B79A-A35AA66EF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2119-2AD6-4542-A45A-417E54A8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77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E332-409A-445E-B79A-A35AA66EF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2119-2AD6-4542-A45A-417E54A8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5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6FC9-AA7A-4159-AF62-4FE1156A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269A9-0550-40C4-A444-F5935A65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F9379-3831-41E7-8DC3-6DF1A691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E332-409A-445E-B79A-A35AA66EF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88BEA-90A8-4900-991F-4194FA9D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9715F-FF89-4108-920C-F1EF3CE2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2119-2AD6-4542-A45A-417E54A8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05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E332-409A-445E-B79A-A35AA66EF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2119-2AD6-4542-A45A-417E54A8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0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E332-409A-445E-B79A-A35AA66EF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2119-2AD6-4542-A45A-417E54A8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52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E332-409A-445E-B79A-A35AA66EF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2119-2AD6-4542-A45A-417E54A8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7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860D-F9E3-4F09-81FE-DC4E5780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511DE-7376-42AF-8479-79F9C5DD3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17483-EEEE-4E40-9C44-70AE4D58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E332-409A-445E-B79A-A35AA66EF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049E4-0409-4670-B6C2-0D66F15B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7B565-E7B8-4524-9781-2D1AAC5E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2119-2AD6-4542-A45A-417E54A8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0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920F-7DE1-4105-B2F8-8FE979BE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5D37-B2ED-43D1-833B-E06D16D62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5A26D-5ADC-4E7C-AC7D-6E1482DE3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8AFE4-DC5E-4C22-8557-C58E5D9A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E332-409A-445E-B79A-A35AA66EF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9AC09-CEA4-4FD4-A9FC-813EE4AE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CEDD1-3971-49B4-B774-6E8981DE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2119-2AD6-4542-A45A-417E54A8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9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100D-44DD-48E8-BE62-43CE16A2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A01F5-B25E-42CA-88FD-48FB1EE82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783CF-CC21-4814-B8A8-7A73F71C5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B5CF7-7A47-4DC4-A19F-B7EA14A6F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A3AD7-92A1-46B4-9D97-69ADFC24C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0A23D-1802-4525-8492-72CC52F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E332-409A-445E-B79A-A35AA66EF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BD08C-73EF-4C8F-92D0-51C06F84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64024-5E67-4AA8-9481-C7C84635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2119-2AD6-4542-A45A-417E54A8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2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52D7-D6B0-45B9-A853-398C2472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E0A66-768C-4024-B559-71B03CCD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E332-409A-445E-B79A-A35AA66EF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44F2E-C6ED-4F33-ADC4-F8C1A454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F6BC8-3D2E-417C-B564-2535E7C6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2119-2AD6-4542-A45A-417E54A8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2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F75AB-F802-4DEB-AA5F-A3852631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E332-409A-445E-B79A-A35AA66EF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279695-9D30-453A-84C5-066FD89F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8CE7F-CE08-4B30-8AF0-0FA65E59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2119-2AD6-4542-A45A-417E54A8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DEBF-52AA-4734-B9C1-94C4F045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C9C6-21A7-4F7B-8406-20D72F0F9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FEEAD-29A8-4413-9014-35C626C3E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69DA9-B619-4561-894E-4556DC3C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E332-409A-445E-B79A-A35AA66EF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6CB41-7953-427E-A836-246FD53E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05A79-74C1-4013-9F09-43963D87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2119-2AD6-4542-A45A-417E54A8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9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E74E-BD50-4DC5-82C8-93647FE6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56933-0193-47E6-87B1-5DFF494A5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C1B27-71C9-410F-9393-C90EE0AD1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CAC77-FF76-475B-B571-26779B9A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E332-409A-445E-B79A-A35AA66EF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7FEF6-35A3-450D-9B85-3E05CD7A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7DE12-3665-457C-9215-C6997AB8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2119-2AD6-4542-A45A-417E54A8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2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26BE5-C608-4A4D-91C0-16681303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D1B8C-C4B8-4486-86EA-88112C111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50F98-7C70-466B-BD79-343022B35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7E332-409A-445E-B79A-A35AA66EF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5124D-05B4-4096-9911-D04A5426C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D35E9-9DD0-4A55-B050-DA0B8ACDF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E2119-2AD6-4542-A45A-417E54A8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2D050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7E332-409A-445E-B79A-A35AA66EF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E2119-2AD6-4542-A45A-417E54A86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2DE0-7DC1-4919-9B9A-F8DCA2DD65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Test</a:t>
            </a:r>
            <a:r>
              <a:rPr lang="en-US" dirty="0"/>
              <a:t> Title </a:t>
            </a:r>
            <a:r>
              <a:rPr lang="en-US" dirty="0" err="1"/>
              <a:t>fdf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8DE12-339F-40A3-9A4B-42C995D08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392" y="4024835"/>
            <a:ext cx="9144000" cy="1655762"/>
          </a:xfrm>
        </p:spPr>
        <p:txBody>
          <a:bodyPr/>
          <a:lstStyle/>
          <a:p>
            <a:r>
              <a:rPr lang="en-US" dirty="0"/>
              <a:t>Test subtitle </a:t>
            </a:r>
          </a:p>
        </p:txBody>
      </p:sp>
    </p:spTree>
    <p:extLst>
      <p:ext uri="{BB962C8B-B14F-4D97-AF65-F5344CB8AC3E}">
        <p14:creationId xmlns:p14="http://schemas.microsoft.com/office/powerpoint/2010/main" val="287146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1820-150E-4314-8CCB-E0353CA2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6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Test title 2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A6697-ADB6-4775-9C0F-04DEAB919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4278" y="1645724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BC8938"/>
                </a:solidFill>
              </a:rPr>
              <a:t>Test text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EB5F94-0141-4C5C-854E-51D6A5D3237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5457782"/>
              </p:ext>
            </p:extLst>
          </p:nvPr>
        </p:nvGraphicFramePr>
        <p:xfrm>
          <a:off x="6445073" y="2517141"/>
          <a:ext cx="5455918" cy="3816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029">
                  <a:extLst>
                    <a:ext uri="{9D8B030D-6E8A-4147-A177-3AD203B41FA5}">
                      <a16:colId xmlns:a16="http://schemas.microsoft.com/office/drawing/2014/main" val="2432507944"/>
                    </a:ext>
                  </a:extLst>
                </a:gridCol>
                <a:gridCol w="2025764">
                  <a:extLst>
                    <a:ext uri="{9D8B030D-6E8A-4147-A177-3AD203B41FA5}">
                      <a16:colId xmlns:a16="http://schemas.microsoft.com/office/drawing/2014/main" val="3940743452"/>
                    </a:ext>
                  </a:extLst>
                </a:gridCol>
                <a:gridCol w="1486125">
                  <a:extLst>
                    <a:ext uri="{9D8B030D-6E8A-4147-A177-3AD203B41FA5}">
                      <a16:colId xmlns:a16="http://schemas.microsoft.com/office/drawing/2014/main" val="3309584066"/>
                    </a:ext>
                  </a:extLst>
                </a:gridCol>
              </a:tblGrid>
              <a:tr h="688311">
                <a:tc>
                  <a:txBody>
                    <a:bodyPr/>
                    <a:lstStyle/>
                    <a:p>
                      <a:r>
                        <a:rPr lang="en-US" sz="3100"/>
                        <a:t>asdf</a:t>
                      </a:r>
                    </a:p>
                  </a:txBody>
                  <a:tcPr marL="156434" marR="156434" marT="78217" marB="78217"/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Fdsa</a:t>
                      </a:r>
                    </a:p>
                  </a:txBody>
                  <a:tcPr marL="156434" marR="156434" marT="78217" marB="78217"/>
                </a:tc>
                <a:tc>
                  <a:txBody>
                    <a:bodyPr/>
                    <a:lstStyle/>
                    <a:p>
                      <a:endParaRPr lang="en-US" sz="3100"/>
                    </a:p>
                  </a:txBody>
                  <a:tcPr marL="156434" marR="156434" marT="78217" marB="78217"/>
                </a:tc>
                <a:extLst>
                  <a:ext uri="{0D108BD9-81ED-4DB2-BD59-A6C34878D82A}">
                    <a16:rowId xmlns:a16="http://schemas.microsoft.com/office/drawing/2014/main" val="2804079978"/>
                  </a:ext>
                </a:extLst>
              </a:tr>
              <a:tr h="782171">
                <a:tc>
                  <a:txBody>
                    <a:bodyPr/>
                    <a:lstStyle/>
                    <a:p>
                      <a:endParaRPr lang="en-US" sz="3100"/>
                    </a:p>
                  </a:txBody>
                  <a:tcPr marL="156434" marR="156434" marT="78217" marB="78217"/>
                </a:tc>
                <a:tc>
                  <a:txBody>
                    <a:bodyPr/>
                    <a:lstStyle/>
                    <a:p>
                      <a:endParaRPr lang="en-US" sz="3100"/>
                    </a:p>
                  </a:txBody>
                  <a:tcPr marL="156434" marR="156434" marT="78217" marB="78217"/>
                </a:tc>
                <a:tc>
                  <a:txBody>
                    <a:bodyPr/>
                    <a:lstStyle/>
                    <a:p>
                      <a:endParaRPr lang="en-US" sz="3100"/>
                    </a:p>
                  </a:txBody>
                  <a:tcPr marL="156434" marR="156434" marT="78217" marB="78217"/>
                </a:tc>
                <a:extLst>
                  <a:ext uri="{0D108BD9-81ED-4DB2-BD59-A6C34878D82A}">
                    <a16:rowId xmlns:a16="http://schemas.microsoft.com/office/drawing/2014/main" val="1437882214"/>
                  </a:ext>
                </a:extLst>
              </a:tr>
              <a:tr h="782171">
                <a:tc>
                  <a:txBody>
                    <a:bodyPr/>
                    <a:lstStyle/>
                    <a:p>
                      <a:endParaRPr lang="en-US" sz="3100"/>
                    </a:p>
                  </a:txBody>
                  <a:tcPr marL="156434" marR="156434" marT="78217" marB="78217"/>
                </a:tc>
                <a:tc>
                  <a:txBody>
                    <a:bodyPr/>
                    <a:lstStyle/>
                    <a:p>
                      <a:endParaRPr lang="en-US" sz="3100"/>
                    </a:p>
                  </a:txBody>
                  <a:tcPr marL="156434" marR="156434" marT="78217" marB="78217"/>
                </a:tc>
                <a:tc>
                  <a:txBody>
                    <a:bodyPr/>
                    <a:lstStyle/>
                    <a:p>
                      <a:endParaRPr lang="en-US" sz="3100"/>
                    </a:p>
                  </a:txBody>
                  <a:tcPr marL="156434" marR="156434" marT="78217" marB="78217"/>
                </a:tc>
                <a:extLst>
                  <a:ext uri="{0D108BD9-81ED-4DB2-BD59-A6C34878D82A}">
                    <a16:rowId xmlns:a16="http://schemas.microsoft.com/office/drawing/2014/main" val="1695250622"/>
                  </a:ext>
                </a:extLst>
              </a:tr>
              <a:tr h="782171">
                <a:tc>
                  <a:txBody>
                    <a:bodyPr/>
                    <a:lstStyle/>
                    <a:p>
                      <a:endParaRPr lang="en-US" sz="3100"/>
                    </a:p>
                  </a:txBody>
                  <a:tcPr marL="156434" marR="156434" marT="78217" marB="78217"/>
                </a:tc>
                <a:tc>
                  <a:txBody>
                    <a:bodyPr/>
                    <a:lstStyle/>
                    <a:p>
                      <a:endParaRPr lang="en-US" sz="3100"/>
                    </a:p>
                  </a:txBody>
                  <a:tcPr marL="156434" marR="156434" marT="78217" marB="78217"/>
                </a:tc>
                <a:tc>
                  <a:txBody>
                    <a:bodyPr/>
                    <a:lstStyle/>
                    <a:p>
                      <a:endParaRPr lang="en-US" sz="3100"/>
                    </a:p>
                  </a:txBody>
                  <a:tcPr marL="156434" marR="156434" marT="78217" marB="78217"/>
                </a:tc>
                <a:extLst>
                  <a:ext uri="{0D108BD9-81ED-4DB2-BD59-A6C34878D82A}">
                    <a16:rowId xmlns:a16="http://schemas.microsoft.com/office/drawing/2014/main" val="3218378066"/>
                  </a:ext>
                </a:extLst>
              </a:tr>
              <a:tr h="782171">
                <a:tc>
                  <a:txBody>
                    <a:bodyPr/>
                    <a:lstStyle/>
                    <a:p>
                      <a:endParaRPr lang="en-US" sz="3100"/>
                    </a:p>
                  </a:txBody>
                  <a:tcPr marL="156434" marR="156434" marT="78217" marB="78217"/>
                </a:tc>
                <a:tc>
                  <a:txBody>
                    <a:bodyPr/>
                    <a:lstStyle/>
                    <a:p>
                      <a:endParaRPr lang="en-US" sz="3100"/>
                    </a:p>
                  </a:txBody>
                  <a:tcPr marL="156434" marR="156434" marT="78217" marB="78217"/>
                </a:tc>
                <a:tc>
                  <a:txBody>
                    <a:bodyPr/>
                    <a:lstStyle/>
                    <a:p>
                      <a:endParaRPr lang="en-US" sz="3100"/>
                    </a:p>
                  </a:txBody>
                  <a:tcPr marL="156434" marR="156434" marT="78217" marB="78217"/>
                </a:tc>
                <a:extLst>
                  <a:ext uri="{0D108BD9-81ED-4DB2-BD59-A6C34878D82A}">
                    <a16:rowId xmlns:a16="http://schemas.microsoft.com/office/drawing/2014/main" val="3705235081"/>
                  </a:ext>
                </a:extLst>
              </a:tr>
            </a:tbl>
          </a:graphicData>
        </a:graphic>
      </p:graphicFrame>
      <p:pic>
        <p:nvPicPr>
          <p:cNvPr id="7" name="Picture 6" descr="A bowl of food on a plate&#10;&#10;Description automatically generated">
            <a:extLst>
              <a:ext uri="{FF2B5EF4-FFF2-40B4-BE49-F238E27FC236}">
                <a16:creationId xmlns:a16="http://schemas.microsoft.com/office/drawing/2014/main" id="{8B583981-7187-4C79-A7C7-56390F6FD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314" y="2426818"/>
            <a:ext cx="266842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1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A4A1E-DCD4-467A-B0F8-219504ABB7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FA8A5-7BEF-4D91-81F8-33C4372BA3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045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59EDC8A-5C8D-45D2-9A8F-E8350B146DFC}">
  <we:reference id="wa104380645" version="1.0.0.0" store="en-US" storeType="OMEX"/>
  <we:alternateReferences>
    <we:reference id="wa104380645" version="1.0.0.0" store="WA104380645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18</Words>
  <Application>Microsoft Office PowerPoint</Application>
  <PresentationFormat>Widescreen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Custom Design</vt:lpstr>
      <vt:lpstr>1_Custom Design</vt:lpstr>
      <vt:lpstr>Test Title fdf</vt:lpstr>
      <vt:lpstr>Test title 2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Title</dc:title>
  <dc:creator>Mike Bowen</dc:creator>
  <cp:lastModifiedBy>Mike Bowen</cp:lastModifiedBy>
  <cp:revision>23</cp:revision>
  <dcterms:created xsi:type="dcterms:W3CDTF">2020-08-10T15:49:51Z</dcterms:created>
  <dcterms:modified xsi:type="dcterms:W3CDTF">2020-08-21T19:54:05Z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2020-08-10T15:49:53Z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1ce313e4-17b9-419c-91a4-13ec79d18727</vt:lpwstr>
  </property>
  <property fmtid="{D5CDD505-2E9C-101B-9397-08002B2CF9AE}" pid="8" name="MSIP_Label_f42aa342-8706-4288-bd11-ebb85995028c_ContentBits">
    <vt:lpwstr>0</vt:lpwstr>
  </property>
</Properties>
</file>