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jp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.jp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jp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jp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jp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8.jp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0.jp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jp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2.jp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3.jp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4.jp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5.jp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6.jp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7.jp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