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7" d="100"/>
          <a:sy n="77" d="100"/>
        </p:scale>
        <p:origin x="88" y="3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DE7A1F-80D4-4609-8204-6D06E01EF3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01CB1D5-7D50-4EBE-BC5A-5DB12B6D24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D2EA76-819D-482F-982E-5083E7236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59D6-ECED-4443-BF3B-0E3201C0E04C}" type="datetimeFigureOut">
              <a:rPr lang="zh-CN" altLang="en-US" smtClean="0"/>
              <a:t>2021/6/20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2BEE52-74DE-40D3-8361-1F2F0AE3C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B78590-3E67-4076-8A3E-5D9FD6D9C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F8DA-C590-4EEB-B64D-60B7B6B3B1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92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097B61-2F38-47AB-B09B-A9D9733FF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B20D61-1F76-448E-A21C-01E866246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276AF1-94C8-42A4-B66E-EAC353C9B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59D6-ECED-4443-BF3B-0E3201C0E04C}" type="datetimeFigureOut">
              <a:rPr lang="zh-CN" altLang="en-US" smtClean="0"/>
              <a:t>2021/6/20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54E875-02A0-4EC6-AD08-083726309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EB60E6-D00B-4854-AD5B-1D176576C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F8DA-C590-4EEB-B64D-60B7B6B3B1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65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B0B9018-AAEE-452A-B701-4E124B22BF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A31E75-A99D-4D68-8141-894154806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6CBA87-9C87-4A0F-8AC7-E8FB78B29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59D6-ECED-4443-BF3B-0E3201C0E04C}" type="datetimeFigureOut">
              <a:rPr lang="zh-CN" altLang="en-US" smtClean="0"/>
              <a:t>2021/6/20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BBD56C-F7EA-4B6A-A3BE-E50B4693B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D55C70-5D03-4C74-901D-9568FA76A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F8DA-C590-4EEB-B64D-60B7B6B3B1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053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1B996D-9CB8-4CF4-AB77-9BB396185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017764-6FE7-46EB-9DCD-D9B3B352C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6251A8-CA4C-4D02-8F56-7FF1E4C4B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59D6-ECED-4443-BF3B-0E3201C0E04C}" type="datetimeFigureOut">
              <a:rPr lang="zh-CN" altLang="en-US" smtClean="0"/>
              <a:t>2021/6/20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D76502-0043-4716-83C2-86AF8C561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2DBD78-63D9-49D1-A1B2-670E748A2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F8DA-C590-4EEB-B64D-60B7B6B3B1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521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26725-6408-49F8-BAE6-B3C9EBB91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A80208-C88A-455D-9BB9-8564B2B06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B35522-ED45-4968-AFDD-F86D99F4A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59D6-ECED-4443-BF3B-0E3201C0E04C}" type="datetimeFigureOut">
              <a:rPr lang="zh-CN" altLang="en-US" smtClean="0"/>
              <a:t>2021/6/20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321F1D-260F-4223-93F7-2A0DC7C70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F73339-9BE7-4A39-B0BA-1688C5D6A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F8DA-C590-4EEB-B64D-60B7B6B3B1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882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B118C6-7033-4F2F-88D0-40037905B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E4D0A3-33AE-401B-99EC-1407DFA525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965BD5-C5FA-40E2-8919-E9681D110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EBE139-095A-45E4-80A3-7CD738A8E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59D6-ECED-4443-BF3B-0E3201C0E04C}" type="datetimeFigureOut">
              <a:rPr lang="zh-CN" altLang="en-US" smtClean="0"/>
              <a:t>2021/6/20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10B2AD-5D60-4A8E-AD3A-4FC0B62B1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B34B89-5B49-4D8E-BFE9-AFE9A84FA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F8DA-C590-4EEB-B64D-60B7B6B3B1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540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ED3C40-AF0C-427E-94C5-F784AFFE0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B3EBF0-C2E6-4AFE-8421-6EA05B4D5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D25225-07F9-40AB-8428-0D3BDBFA3D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160C87-562C-4B87-AA90-EA7DBC7C60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C87720C-CBCF-4649-B451-875D2A219A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C1EFAE7-4EB7-4056-9C30-E4F27F684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59D6-ECED-4443-BF3B-0E3201C0E04C}" type="datetimeFigureOut">
              <a:rPr lang="zh-CN" altLang="en-US" smtClean="0"/>
              <a:t>2021/6/20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6F5723F-5E00-43F3-8E72-5DE351596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20911D2-D9DF-4ADE-9343-83E0BB8AC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F8DA-C590-4EEB-B64D-60B7B6B3B1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327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5AA405-8BBC-4196-88D4-12E931447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7F443F7-11A4-4B7F-B697-7AE089F32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59D6-ECED-4443-BF3B-0E3201C0E04C}" type="datetimeFigureOut">
              <a:rPr lang="zh-CN" altLang="en-US" smtClean="0"/>
              <a:t>2021/6/20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E8B7358-7C28-4F1E-9455-DFE39E7BB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68471BF-E004-4097-A56E-60795970F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F8DA-C590-4EEB-B64D-60B7B6B3B1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604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DF4E9BE-C33F-4EDD-B2AC-3CBCA4216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59D6-ECED-4443-BF3B-0E3201C0E04C}" type="datetimeFigureOut">
              <a:rPr lang="zh-CN" altLang="en-US" smtClean="0"/>
              <a:t>2021/6/20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7FC4B5-CE64-4183-9FF7-8EB184CF4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8EBC0C-C616-4F0C-8D12-77B45C42D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F8DA-C590-4EEB-B64D-60B7B6B3B1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121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EB7F41-9B14-4E28-9274-5DBF7567C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420E12-19FF-45EE-9ECF-1A05C85F5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FD28AD-BFC1-4B56-8B30-02A6C5560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EE51E3-948C-40C1-A18B-B0DD884BD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59D6-ECED-4443-BF3B-0E3201C0E04C}" type="datetimeFigureOut">
              <a:rPr lang="zh-CN" altLang="en-US" smtClean="0"/>
              <a:t>2021/6/20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2A2A43-2463-45D6-8387-37DFB6024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91A837-80F0-45F3-B629-9A2448623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F8DA-C590-4EEB-B64D-60B7B6B3B1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753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A83B9-F842-4726-8C97-ACBCED1D4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71EBA28-8E09-4C71-B8A3-FB9B85D7DF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C5D5AB-4E08-4222-9745-37CBBF9A0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95E00E-29C3-425C-BE3E-9BC95ABE9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59D6-ECED-4443-BF3B-0E3201C0E04C}" type="datetimeFigureOut">
              <a:rPr lang="zh-CN" altLang="en-US" smtClean="0"/>
              <a:t>2021/6/20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B78E5D-24AF-4713-8FE0-1FFC6FD04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FEFEF1-AEE7-4DF5-993C-9783D9B3D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F8DA-C590-4EEB-B64D-60B7B6B3B1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85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6FAE7D5-78C5-4F1A-8307-7B5F17957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934A92-BF00-4808-BAD6-A83E81238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3EA19B-89F9-484B-9A83-ACFD5FF1F9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459D6-ECED-4443-BF3B-0E3201C0E04C}" type="datetimeFigureOut">
              <a:rPr lang="zh-CN" altLang="en-US" smtClean="0"/>
              <a:t>2021/6/20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60B6FF-3FA5-4EEA-ACC0-84E0F7DA59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3FE80E-8287-48B1-BBEF-AE3E801D7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CF8DA-C590-4EEB-B64D-60B7B6B3B1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654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56A07E1-AB62-4911-BC68-DE24F865EFE6}"/>
              </a:ext>
            </a:extLst>
          </p:cNvPr>
          <p:cNvSpPr/>
          <p:nvPr/>
        </p:nvSpPr>
        <p:spPr>
          <a:xfrm>
            <a:off x="3951315" y="2978038"/>
            <a:ext cx="4289367" cy="4301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HCI Transport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97A861-C4FB-4ADE-8634-EE8B77D481CE}"/>
              </a:ext>
            </a:extLst>
          </p:cNvPr>
          <p:cNvSpPr/>
          <p:nvPr/>
        </p:nvSpPr>
        <p:spPr>
          <a:xfrm>
            <a:off x="3951316" y="4480562"/>
            <a:ext cx="4289367" cy="4904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Chipset </a:t>
            </a:r>
            <a:r>
              <a:rPr lang="zh-CN" altLang="en-US" dirty="0">
                <a:solidFill>
                  <a:schemeClr val="tx1"/>
                </a:solidFill>
              </a:rPr>
              <a:t>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0513BD1-D2D3-40D4-9396-AC07E8745491}"/>
              </a:ext>
            </a:extLst>
          </p:cNvPr>
          <p:cNvSpPr/>
          <p:nvPr/>
        </p:nvSpPr>
        <p:spPr>
          <a:xfrm>
            <a:off x="3951316" y="1517825"/>
            <a:ext cx="5367252" cy="4987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Host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C9185AF-AF16-44FF-B76B-9A910B0026C0}"/>
              </a:ext>
            </a:extLst>
          </p:cNvPr>
          <p:cNvSpPr/>
          <p:nvPr/>
        </p:nvSpPr>
        <p:spPr>
          <a:xfrm>
            <a:off x="7090757" y="5602780"/>
            <a:ext cx="665018" cy="382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nRF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13230F4-6D65-4E65-ACE1-0A887D326273}"/>
              </a:ext>
            </a:extLst>
          </p:cNvPr>
          <p:cNvSpPr/>
          <p:nvPr/>
        </p:nvSpPr>
        <p:spPr>
          <a:xfrm>
            <a:off x="5694219" y="5602780"/>
            <a:ext cx="665018" cy="382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CSR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C9C3706-EC46-4313-A29C-72A0C96D2421}"/>
              </a:ext>
            </a:extLst>
          </p:cNvPr>
          <p:cNvSpPr/>
          <p:nvPr/>
        </p:nvSpPr>
        <p:spPr>
          <a:xfrm>
            <a:off x="4297681" y="5602780"/>
            <a:ext cx="748144" cy="382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BCM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DBDB5D5-D1D5-4556-8F3A-230D3C3DB5BE}"/>
              </a:ext>
            </a:extLst>
          </p:cNvPr>
          <p:cNvSpPr/>
          <p:nvPr/>
        </p:nvSpPr>
        <p:spPr>
          <a:xfrm>
            <a:off x="8429106" y="2970766"/>
            <a:ext cx="889462" cy="2000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Serial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96B556E-A09D-405A-8A0E-98ECAE1EAC34}"/>
              </a:ext>
            </a:extLst>
          </p:cNvPr>
          <p:cNvSpPr/>
          <p:nvPr/>
        </p:nvSpPr>
        <p:spPr>
          <a:xfrm>
            <a:off x="3951315" y="3827267"/>
            <a:ext cx="665018" cy="382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H4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75204A2-CFD5-4427-8336-2EC19AC5C98B}"/>
              </a:ext>
            </a:extLst>
          </p:cNvPr>
          <p:cNvSpPr/>
          <p:nvPr/>
        </p:nvSpPr>
        <p:spPr>
          <a:xfrm>
            <a:off x="4848611" y="3833208"/>
            <a:ext cx="665018" cy="382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H5</a:t>
            </a:r>
            <a:endParaRPr lang="zh-CN" altLang="en-US" dirty="0"/>
          </a:p>
        </p:txBody>
      </p:sp>
      <p:sp>
        <p:nvSpPr>
          <p:cNvPr id="13" name="箭头: 上下 12">
            <a:extLst>
              <a:ext uri="{FF2B5EF4-FFF2-40B4-BE49-F238E27FC236}">
                <a16:creationId xmlns:a16="http://schemas.microsoft.com/office/drawing/2014/main" id="{E4A84FAD-1EF0-49BF-9A78-C4A1017F940B}"/>
              </a:ext>
            </a:extLst>
          </p:cNvPr>
          <p:cNvSpPr/>
          <p:nvPr/>
        </p:nvSpPr>
        <p:spPr>
          <a:xfrm>
            <a:off x="5860474" y="5025043"/>
            <a:ext cx="332508" cy="52370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上下 13">
            <a:extLst>
              <a:ext uri="{FF2B5EF4-FFF2-40B4-BE49-F238E27FC236}">
                <a16:creationId xmlns:a16="http://schemas.microsoft.com/office/drawing/2014/main" id="{53E14631-D49F-4C69-95AF-FAF41C44D4B6}"/>
              </a:ext>
            </a:extLst>
          </p:cNvPr>
          <p:cNvSpPr/>
          <p:nvPr/>
        </p:nvSpPr>
        <p:spPr>
          <a:xfrm>
            <a:off x="4505499" y="5025043"/>
            <a:ext cx="332508" cy="52370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上下 14">
            <a:extLst>
              <a:ext uri="{FF2B5EF4-FFF2-40B4-BE49-F238E27FC236}">
                <a16:creationId xmlns:a16="http://schemas.microsoft.com/office/drawing/2014/main" id="{9B3F5FB9-8E65-453A-BC81-588F5C612B97}"/>
              </a:ext>
            </a:extLst>
          </p:cNvPr>
          <p:cNvSpPr/>
          <p:nvPr/>
        </p:nvSpPr>
        <p:spPr>
          <a:xfrm>
            <a:off x="7215449" y="5025043"/>
            <a:ext cx="332508" cy="52370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上下 15">
            <a:extLst>
              <a:ext uri="{FF2B5EF4-FFF2-40B4-BE49-F238E27FC236}">
                <a16:creationId xmlns:a16="http://schemas.microsoft.com/office/drawing/2014/main" id="{20ACBB22-D7E9-48CE-A64C-0A2E717E7A82}"/>
              </a:ext>
            </a:extLst>
          </p:cNvPr>
          <p:cNvSpPr/>
          <p:nvPr/>
        </p:nvSpPr>
        <p:spPr>
          <a:xfrm>
            <a:off x="5860474" y="3462251"/>
            <a:ext cx="332508" cy="96427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F06CBA8-B3BF-4359-BAE3-843398BAB36C}"/>
              </a:ext>
            </a:extLst>
          </p:cNvPr>
          <p:cNvSpPr txBox="1"/>
          <p:nvPr/>
        </p:nvSpPr>
        <p:spPr>
          <a:xfrm>
            <a:off x="6192982" y="375972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初始化脚本</a:t>
            </a:r>
            <a:endParaRPr lang="en-US" altLang="zh-CN" dirty="0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4673D96B-1D48-4A09-9EF8-6D6A46D504A1}"/>
              </a:ext>
            </a:extLst>
          </p:cNvPr>
          <p:cNvSpPr/>
          <p:nvPr/>
        </p:nvSpPr>
        <p:spPr>
          <a:xfrm rot="16200000">
            <a:off x="4101809" y="3457230"/>
            <a:ext cx="364029" cy="2660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0E30AD06-FA36-4D7D-9310-03F42704A5DE}"/>
              </a:ext>
            </a:extLst>
          </p:cNvPr>
          <p:cNvSpPr/>
          <p:nvPr/>
        </p:nvSpPr>
        <p:spPr>
          <a:xfrm rot="16200000">
            <a:off x="4999105" y="3457230"/>
            <a:ext cx="364029" cy="2660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上下 20">
            <a:extLst>
              <a:ext uri="{FF2B5EF4-FFF2-40B4-BE49-F238E27FC236}">
                <a16:creationId xmlns:a16="http://schemas.microsoft.com/office/drawing/2014/main" id="{7B8EC375-25D0-4BE1-A6D5-7DF026FA31F8}"/>
              </a:ext>
            </a:extLst>
          </p:cNvPr>
          <p:cNvSpPr/>
          <p:nvPr/>
        </p:nvSpPr>
        <p:spPr>
          <a:xfrm>
            <a:off x="5860474" y="2070619"/>
            <a:ext cx="332508" cy="83676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5705014-301B-4D47-AA97-F3299873969A}"/>
              </a:ext>
            </a:extLst>
          </p:cNvPr>
          <p:cNvSpPr txBox="1"/>
          <p:nvPr/>
        </p:nvSpPr>
        <p:spPr>
          <a:xfrm>
            <a:off x="6202202" y="2340622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Send, </a:t>
            </a:r>
            <a:r>
              <a:rPr lang="en-US" altLang="zh-CN" dirty="0" err="1"/>
              <a:t>Recv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31661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18</Words>
  <Application>Microsoft Office PowerPoint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唐 嘉</dc:creator>
  <cp:lastModifiedBy>唐 嘉</cp:lastModifiedBy>
  <cp:revision>3</cp:revision>
  <dcterms:created xsi:type="dcterms:W3CDTF">2021-06-20T12:49:42Z</dcterms:created>
  <dcterms:modified xsi:type="dcterms:W3CDTF">2021-06-20T13:06:16Z</dcterms:modified>
</cp:coreProperties>
</file>