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4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96D8A-B7AF-48B8-AF94-2C4DC1C37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60E4DF-B8B9-4761-A1F0-6758038AE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45329-C98F-4173-A4F2-00DC4963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9FA6-87E2-4D78-99EA-F7C44A0DA72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C1AB0-1598-499E-AFAF-70A360A5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4829A-F68F-433F-9BA7-89F9942F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F425-D10C-4A1A-B84C-A3212F332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2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BE2B1-5307-4F92-BEDF-1A706D6E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0CA37-D684-44DF-8B5E-D785357D4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3BA82-C46F-4B3E-AD97-8D7FAE58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9FA6-87E2-4D78-99EA-F7C44A0DA72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CC534-2B6E-4895-B12F-781DE2E9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4C02A-9C93-4E11-82F4-0BA8D1D0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F425-D10C-4A1A-B84C-A3212F332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5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06F485-258A-4793-817A-7D508A5E2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2BB24E-DDE2-487E-B8F4-9B07D525D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697F5-57B3-4F9F-A424-A8C11EE3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9FA6-87E2-4D78-99EA-F7C44A0DA72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D3AAE-608A-4898-B51C-5E65B7C2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0AA9C-1F6F-4339-BCA6-D2A230D4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F425-D10C-4A1A-B84C-A3212F332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6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62A9-ECFA-40E7-A7CB-35E9992A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4FCDD-B462-401D-A6EA-6E6B8E3B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AFC55-4F6F-4D7A-AB2B-91CDA623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9FA6-87E2-4D78-99EA-F7C44A0DA72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2D964-9309-4E0A-8F18-477D4E1C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119F4-FD6B-46B1-98A9-02F2A872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F425-D10C-4A1A-B84C-A3212F332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B57E9-A84E-4598-9008-5C16C146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D69CE-0D4B-4659-8CC9-4CD74068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65F99-BE59-42DD-9BA8-05FD26C3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9FA6-87E2-4D78-99EA-F7C44A0DA72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D12E7-6DE4-436D-A0FA-AD263B06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F84BB-B19C-45C1-A7F4-869E22FD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F425-D10C-4A1A-B84C-A3212F332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2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3C8F1-1AFE-4F69-A267-BFAFBB59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06558-9150-4080-948C-C55BC848A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2C1C00-B368-41D5-B424-D1B1ECCC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29E5E-15F3-4840-A8B8-7E477C55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9FA6-87E2-4D78-99EA-F7C44A0DA72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41331-8DCC-434A-96AF-4A29F549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B3F81-67E6-4008-AB05-2C80835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F425-D10C-4A1A-B84C-A3212F332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4BB5B-9276-46F4-90DE-D2D43ED0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C4950-C570-4F62-AA25-27B3939F0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B41C0-19E4-4CAC-B859-24359A854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047690-EA66-4708-ACCE-DD0354B73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C77B26-62B0-4411-9FD8-D0498DE7D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CF2C79-4939-426D-AE28-F7AD3767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9FA6-87E2-4D78-99EA-F7C44A0DA72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381BF-093C-463B-8B13-DB5E3C87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87AEC9-43DE-45BE-9CDF-28060AB7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F425-D10C-4A1A-B84C-A3212F332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3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6D0D0-80EE-4427-9D08-26AE0268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BF550B-F856-48DE-A89F-532E07B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9FA6-87E2-4D78-99EA-F7C44A0DA72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334C1-4B98-4353-9E12-7E2EE671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95F198-FA91-4E22-A03F-1D8EF83B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F425-D10C-4A1A-B84C-A3212F332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B38612-504C-4700-A549-CF6C4B39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9FA6-87E2-4D78-99EA-F7C44A0DA72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D910DF-3E49-4627-974A-B422298C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D88D6-DA48-41C8-A293-5A102C40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F425-D10C-4A1A-B84C-A3212F332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7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162DA-94BF-46A4-8FA3-B2923D6C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F11EB-73B4-407F-9127-380A658D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9AC911-9E90-4313-B548-B402981B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F73CA-C55F-4246-A33D-F9C1D9D4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9FA6-87E2-4D78-99EA-F7C44A0DA72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63AD1-E405-401E-A56B-312B81FC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F14573-D8FC-4929-9F0B-5148A687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F425-D10C-4A1A-B84C-A3212F332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790A-25F9-48CB-BA0D-691812C3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6AA0CD-5588-49FC-A5A7-6EDD1B097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239C0-125A-4D68-80A5-5BAEC52AF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9D854-3CFA-4A9C-8782-24643F4D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9FA6-87E2-4D78-99EA-F7C44A0DA72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CE3EE-FA26-455C-AF2C-CD66A49C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688F8-C852-4E32-9284-861D9548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F425-D10C-4A1A-B84C-A3212F332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0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2AC961-E6B1-4F64-9916-A1F3AFC3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21876-3E06-43FE-900D-CD5C95B3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E7A48-7E1A-4458-92D0-7DF6AECDF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9FA6-87E2-4D78-99EA-F7C44A0DA72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CA246-F6B7-4AFC-A34D-00ED768AE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6C248-1B6A-468C-9A79-DF6329C03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F425-D10C-4A1A-B84C-A3212F332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D24E3B-5873-404A-B765-D54A1F08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902763"/>
            <a:ext cx="9480261" cy="53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3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D24E3B-5873-404A-B765-D54A1F08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902763"/>
            <a:ext cx="9480261" cy="5357357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10D2F69-69BD-444C-8888-442FED52B69C}"/>
              </a:ext>
            </a:extLst>
          </p:cNvPr>
          <p:cNvCxnSpPr/>
          <p:nvPr/>
        </p:nvCxnSpPr>
        <p:spPr>
          <a:xfrm flipH="1">
            <a:off x="2638697" y="3875314"/>
            <a:ext cx="391886" cy="11669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1C7EC85-12A6-4860-8EC9-0E57A7D0D4A1}"/>
              </a:ext>
            </a:extLst>
          </p:cNvPr>
          <p:cNvCxnSpPr>
            <a:cxnSpLocks/>
          </p:cNvCxnSpPr>
          <p:nvPr/>
        </p:nvCxnSpPr>
        <p:spPr>
          <a:xfrm>
            <a:off x="3370217" y="3875314"/>
            <a:ext cx="143691" cy="12583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87A242D-B556-415F-9C44-46C6D4337966}"/>
              </a:ext>
            </a:extLst>
          </p:cNvPr>
          <p:cNvCxnSpPr>
            <a:cxnSpLocks/>
          </p:cNvCxnSpPr>
          <p:nvPr/>
        </p:nvCxnSpPr>
        <p:spPr>
          <a:xfrm>
            <a:off x="5651863" y="3875314"/>
            <a:ext cx="69668" cy="1166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D33C2B8-230D-4DA9-A9AB-8534253A562F}"/>
              </a:ext>
            </a:extLst>
          </p:cNvPr>
          <p:cNvCxnSpPr>
            <a:cxnSpLocks/>
          </p:cNvCxnSpPr>
          <p:nvPr/>
        </p:nvCxnSpPr>
        <p:spPr>
          <a:xfrm>
            <a:off x="6183086" y="3875314"/>
            <a:ext cx="413656" cy="1258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ABDE83A-7D19-431A-BC9A-A6F461686FD1}"/>
              </a:ext>
            </a:extLst>
          </p:cNvPr>
          <p:cNvCxnSpPr>
            <a:cxnSpLocks/>
          </p:cNvCxnSpPr>
          <p:nvPr/>
        </p:nvCxnSpPr>
        <p:spPr>
          <a:xfrm>
            <a:off x="8395063" y="3875314"/>
            <a:ext cx="300446" cy="116694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D7607C-60FA-42FC-A5F2-BFE972CB615D}"/>
              </a:ext>
            </a:extLst>
          </p:cNvPr>
          <p:cNvCxnSpPr>
            <a:cxnSpLocks/>
          </p:cNvCxnSpPr>
          <p:nvPr/>
        </p:nvCxnSpPr>
        <p:spPr>
          <a:xfrm>
            <a:off x="8978537" y="3875314"/>
            <a:ext cx="679269" cy="116694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6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D24E3B-5873-404A-B765-D54A1F08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902763"/>
            <a:ext cx="9480261" cy="5357357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10D2F69-69BD-444C-8888-442FED52B69C}"/>
              </a:ext>
            </a:extLst>
          </p:cNvPr>
          <p:cNvCxnSpPr/>
          <p:nvPr/>
        </p:nvCxnSpPr>
        <p:spPr>
          <a:xfrm flipH="1">
            <a:off x="2638697" y="3875314"/>
            <a:ext cx="391886" cy="11669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1C7EC85-12A6-4860-8EC9-0E57A7D0D4A1}"/>
              </a:ext>
            </a:extLst>
          </p:cNvPr>
          <p:cNvCxnSpPr>
            <a:cxnSpLocks/>
          </p:cNvCxnSpPr>
          <p:nvPr/>
        </p:nvCxnSpPr>
        <p:spPr>
          <a:xfrm>
            <a:off x="3370217" y="3875314"/>
            <a:ext cx="143691" cy="12583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ABDE83A-7D19-431A-BC9A-A6F461686FD1}"/>
              </a:ext>
            </a:extLst>
          </p:cNvPr>
          <p:cNvCxnSpPr>
            <a:cxnSpLocks/>
          </p:cNvCxnSpPr>
          <p:nvPr/>
        </p:nvCxnSpPr>
        <p:spPr>
          <a:xfrm>
            <a:off x="8395063" y="3875314"/>
            <a:ext cx="300446" cy="116694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D7607C-60FA-42FC-A5F2-BFE972CB615D}"/>
              </a:ext>
            </a:extLst>
          </p:cNvPr>
          <p:cNvCxnSpPr>
            <a:cxnSpLocks/>
          </p:cNvCxnSpPr>
          <p:nvPr/>
        </p:nvCxnSpPr>
        <p:spPr>
          <a:xfrm>
            <a:off x="8978537" y="3875314"/>
            <a:ext cx="679269" cy="116694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5978BDD5-F30F-49DD-A67D-41A2644BFEAA}"/>
              </a:ext>
            </a:extLst>
          </p:cNvPr>
          <p:cNvGrpSpPr/>
          <p:nvPr/>
        </p:nvGrpSpPr>
        <p:grpSpPr>
          <a:xfrm>
            <a:off x="391886" y="627017"/>
            <a:ext cx="1593668" cy="888274"/>
            <a:chOff x="391886" y="627017"/>
            <a:chExt cx="1593668" cy="888274"/>
          </a:xfrm>
        </p:grpSpPr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EBF937AD-21DD-4B2C-A9C3-21C19723D266}"/>
                </a:ext>
              </a:extLst>
            </p:cNvPr>
            <p:cNvSpPr/>
            <p:nvPr/>
          </p:nvSpPr>
          <p:spPr>
            <a:xfrm>
              <a:off x="391886" y="992777"/>
              <a:ext cx="1593668" cy="52251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1F60D2B-4E58-4CE3-AA72-4C42B43E6337}"/>
                </a:ext>
              </a:extLst>
            </p:cNvPr>
            <p:cNvSpPr txBox="1"/>
            <p:nvPr/>
          </p:nvSpPr>
          <p:spPr>
            <a:xfrm>
              <a:off x="452846" y="627017"/>
              <a:ext cx="1166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选择算法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C0F39E9-650B-4922-A4BD-5F3C67B23F4F}"/>
              </a:ext>
            </a:extLst>
          </p:cNvPr>
          <p:cNvSpPr txBox="1"/>
          <p:nvPr/>
        </p:nvSpPr>
        <p:spPr>
          <a:xfrm>
            <a:off x="9361714" y="50509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归并成一个节点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5FA5BA8-A531-4EC6-BF56-998652C86447}"/>
              </a:ext>
            </a:extLst>
          </p:cNvPr>
          <p:cNvCxnSpPr>
            <a:cxnSpLocks/>
          </p:cNvCxnSpPr>
          <p:nvPr/>
        </p:nvCxnSpPr>
        <p:spPr>
          <a:xfrm>
            <a:off x="6155275" y="3875314"/>
            <a:ext cx="426719" cy="12583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7C40B6-3420-41D7-9CF6-B989A009BFFE}"/>
              </a:ext>
            </a:extLst>
          </p:cNvPr>
          <p:cNvCxnSpPr>
            <a:cxnSpLocks/>
          </p:cNvCxnSpPr>
          <p:nvPr/>
        </p:nvCxnSpPr>
        <p:spPr>
          <a:xfrm>
            <a:off x="5669281" y="3875314"/>
            <a:ext cx="69668" cy="119240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2851AF3-D8EF-49B6-9978-8590C14F44FA}"/>
              </a:ext>
            </a:extLst>
          </p:cNvPr>
          <p:cNvCxnSpPr>
            <a:cxnSpLocks/>
          </p:cNvCxnSpPr>
          <p:nvPr/>
        </p:nvCxnSpPr>
        <p:spPr>
          <a:xfrm>
            <a:off x="3718560" y="3509554"/>
            <a:ext cx="188540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0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D24E3B-5873-404A-B765-D54A1F08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902763"/>
            <a:ext cx="9480261" cy="5357357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10D2F69-69BD-444C-8888-442FED52B69C}"/>
              </a:ext>
            </a:extLst>
          </p:cNvPr>
          <p:cNvCxnSpPr/>
          <p:nvPr/>
        </p:nvCxnSpPr>
        <p:spPr>
          <a:xfrm flipH="1">
            <a:off x="2638697" y="3875314"/>
            <a:ext cx="391886" cy="11669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1C7EC85-12A6-4860-8EC9-0E57A7D0D4A1}"/>
              </a:ext>
            </a:extLst>
          </p:cNvPr>
          <p:cNvCxnSpPr>
            <a:cxnSpLocks/>
          </p:cNvCxnSpPr>
          <p:nvPr/>
        </p:nvCxnSpPr>
        <p:spPr>
          <a:xfrm>
            <a:off x="3370217" y="3875314"/>
            <a:ext cx="143691" cy="12583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ABDE83A-7D19-431A-BC9A-A6F461686FD1}"/>
              </a:ext>
            </a:extLst>
          </p:cNvPr>
          <p:cNvCxnSpPr>
            <a:cxnSpLocks/>
          </p:cNvCxnSpPr>
          <p:nvPr/>
        </p:nvCxnSpPr>
        <p:spPr>
          <a:xfrm>
            <a:off x="8395063" y="3875314"/>
            <a:ext cx="300446" cy="116694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D7607C-60FA-42FC-A5F2-BFE972CB615D}"/>
              </a:ext>
            </a:extLst>
          </p:cNvPr>
          <p:cNvCxnSpPr>
            <a:cxnSpLocks/>
          </p:cNvCxnSpPr>
          <p:nvPr/>
        </p:nvCxnSpPr>
        <p:spPr>
          <a:xfrm>
            <a:off x="8978537" y="3875314"/>
            <a:ext cx="679269" cy="116694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5978BDD5-F30F-49DD-A67D-41A2644BFEAA}"/>
              </a:ext>
            </a:extLst>
          </p:cNvPr>
          <p:cNvGrpSpPr/>
          <p:nvPr/>
        </p:nvGrpSpPr>
        <p:grpSpPr>
          <a:xfrm>
            <a:off x="391886" y="627017"/>
            <a:ext cx="1593668" cy="888274"/>
            <a:chOff x="391886" y="627017"/>
            <a:chExt cx="1593668" cy="888274"/>
          </a:xfrm>
        </p:grpSpPr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EBF937AD-21DD-4B2C-A9C3-21C19723D266}"/>
                </a:ext>
              </a:extLst>
            </p:cNvPr>
            <p:cNvSpPr/>
            <p:nvPr/>
          </p:nvSpPr>
          <p:spPr>
            <a:xfrm>
              <a:off x="391886" y="992777"/>
              <a:ext cx="1593668" cy="52251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1F60D2B-4E58-4CE3-AA72-4C42B43E6337}"/>
                </a:ext>
              </a:extLst>
            </p:cNvPr>
            <p:cNvSpPr txBox="1"/>
            <p:nvPr/>
          </p:nvSpPr>
          <p:spPr>
            <a:xfrm>
              <a:off x="452846" y="627017"/>
              <a:ext cx="1166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选择算法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C0F39E9-650B-4922-A4BD-5F3C67B23F4F}"/>
              </a:ext>
            </a:extLst>
          </p:cNvPr>
          <p:cNvSpPr txBox="1"/>
          <p:nvPr/>
        </p:nvSpPr>
        <p:spPr>
          <a:xfrm>
            <a:off x="9361714" y="50509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寻找公共祖先（包含路径长度限制）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5FA5BA8-A531-4EC6-BF56-998652C86447}"/>
              </a:ext>
            </a:extLst>
          </p:cNvPr>
          <p:cNvCxnSpPr>
            <a:cxnSpLocks/>
          </p:cNvCxnSpPr>
          <p:nvPr/>
        </p:nvCxnSpPr>
        <p:spPr>
          <a:xfrm>
            <a:off x="6155275" y="3875314"/>
            <a:ext cx="426719" cy="12583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7C40B6-3420-41D7-9CF6-B989A009BFFE}"/>
              </a:ext>
            </a:extLst>
          </p:cNvPr>
          <p:cNvCxnSpPr>
            <a:cxnSpLocks/>
          </p:cNvCxnSpPr>
          <p:nvPr/>
        </p:nvCxnSpPr>
        <p:spPr>
          <a:xfrm>
            <a:off x="5669281" y="3875314"/>
            <a:ext cx="69668" cy="119240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2851AF3-D8EF-49B6-9978-8590C14F44FA}"/>
              </a:ext>
            </a:extLst>
          </p:cNvPr>
          <p:cNvCxnSpPr>
            <a:cxnSpLocks/>
          </p:cNvCxnSpPr>
          <p:nvPr/>
        </p:nvCxnSpPr>
        <p:spPr>
          <a:xfrm>
            <a:off x="3727269" y="1820091"/>
            <a:ext cx="1850570" cy="135853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6250E2-5F41-45DE-9A70-B555E1431A40}"/>
              </a:ext>
            </a:extLst>
          </p:cNvPr>
          <p:cNvCxnSpPr>
            <a:cxnSpLocks/>
          </p:cNvCxnSpPr>
          <p:nvPr/>
        </p:nvCxnSpPr>
        <p:spPr>
          <a:xfrm>
            <a:off x="2958737" y="1849858"/>
            <a:ext cx="252550" cy="119742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DABF768-8194-4D55-AF34-FF437FF7897B}"/>
              </a:ext>
            </a:extLst>
          </p:cNvPr>
          <p:cNvSpPr txBox="1"/>
          <p:nvPr/>
        </p:nvSpPr>
        <p:spPr>
          <a:xfrm>
            <a:off x="8865327" y="1769183"/>
            <a:ext cx="3378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直接相连</a:t>
            </a:r>
            <a:endParaRPr lang="en-US" altLang="zh-CN" dirty="0"/>
          </a:p>
          <a:p>
            <a:r>
              <a:rPr lang="zh-CN" altLang="en-US" dirty="0"/>
              <a:t>不相连，广搜（空的边），不能搜旧节点，交集：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根据长度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根据边的归属，标识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630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45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嘉</dc:creator>
  <cp:lastModifiedBy>唐 嘉</cp:lastModifiedBy>
  <cp:revision>6</cp:revision>
  <dcterms:created xsi:type="dcterms:W3CDTF">2021-06-09T00:22:01Z</dcterms:created>
  <dcterms:modified xsi:type="dcterms:W3CDTF">2021-06-09T14:06:58Z</dcterms:modified>
</cp:coreProperties>
</file>