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4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1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3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6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5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9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1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1550-3A99-4A2E-A7F2-AF5C82DDE01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B7A8D-92A9-4810-A056-56228ACE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6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1002601" y="952844"/>
            <a:ext cx="9446344" cy="4533556"/>
            <a:chOff x="38774" y="656282"/>
            <a:chExt cx="9446344" cy="4533556"/>
          </a:xfrm>
        </p:grpSpPr>
        <p:grpSp>
          <p:nvGrpSpPr>
            <p:cNvPr id="9" name="组合 8"/>
            <p:cNvGrpSpPr/>
            <p:nvPr/>
          </p:nvGrpSpPr>
          <p:grpSpPr>
            <a:xfrm>
              <a:off x="2483709" y="1756029"/>
              <a:ext cx="968535" cy="1926284"/>
              <a:chOff x="2298357" y="1657175"/>
              <a:chExt cx="968535" cy="192628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298357" y="2026507"/>
                <a:ext cx="840260" cy="1556952"/>
                <a:chOff x="2693773" y="2570205"/>
                <a:chExt cx="840260" cy="155695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693774" y="2570205"/>
                  <a:ext cx="840259" cy="10132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693773" y="3583459"/>
                  <a:ext cx="840259" cy="5436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next</a:t>
                  </a:r>
                  <a:endParaRPr lang="zh-CN" altLang="en-US" dirty="0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2298357" y="1657175"/>
                <a:ext cx="96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Button1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004282" y="1756029"/>
              <a:ext cx="968535" cy="1926284"/>
              <a:chOff x="2298357" y="1657175"/>
              <a:chExt cx="968535" cy="192628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298357" y="2026507"/>
                <a:ext cx="840260" cy="1556952"/>
                <a:chOff x="2693773" y="2570205"/>
                <a:chExt cx="840260" cy="1556952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693774" y="2570205"/>
                  <a:ext cx="840259" cy="10132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693773" y="3583459"/>
                  <a:ext cx="840259" cy="5436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next</a:t>
                  </a:r>
                  <a:endParaRPr lang="zh-CN" altLang="en-US" dirty="0"/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2298357" y="1657175"/>
                <a:ext cx="96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Button2</a:t>
                </a:r>
                <a:endParaRPr lang="zh-CN" altLang="en-US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524854" y="1756029"/>
              <a:ext cx="968535" cy="1926284"/>
              <a:chOff x="2298357" y="1657175"/>
              <a:chExt cx="968535" cy="1926284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2298357" y="2026507"/>
                <a:ext cx="840260" cy="1556952"/>
                <a:chOff x="2693773" y="2570205"/>
                <a:chExt cx="840260" cy="155695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2693774" y="2570205"/>
                  <a:ext cx="840259" cy="10132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693773" y="3583459"/>
                  <a:ext cx="840259" cy="5436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next</a:t>
                  </a:r>
                  <a:endParaRPr lang="zh-CN" altLang="en-US" dirty="0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2298357" y="1657175"/>
                <a:ext cx="96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Button3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13561" y="1756029"/>
              <a:ext cx="968535" cy="1926284"/>
              <a:chOff x="2298357" y="1657175"/>
              <a:chExt cx="968535" cy="1926284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298357" y="2026507"/>
                <a:ext cx="840260" cy="1556952"/>
                <a:chOff x="2693773" y="2570205"/>
                <a:chExt cx="840260" cy="1556952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2693774" y="2570205"/>
                  <a:ext cx="840259" cy="10132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693773" y="3583459"/>
                  <a:ext cx="840259" cy="5436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next</a:t>
                  </a:r>
                  <a:endParaRPr lang="zh-CN" altLang="en-US" dirty="0"/>
                </a:p>
              </p:txBody>
            </p:sp>
          </p:grpSp>
          <p:sp>
            <p:nvSpPr>
              <p:cNvPr id="22" name="文本框 21"/>
              <p:cNvSpPr txBox="1"/>
              <p:nvPr/>
            </p:nvSpPr>
            <p:spPr>
              <a:xfrm>
                <a:off x="2298357" y="1657175"/>
                <a:ext cx="96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Button4</a:t>
                </a:r>
                <a:endParaRPr lang="zh-CN" altLang="en-US" dirty="0"/>
              </a:p>
            </p:txBody>
          </p:sp>
        </p:grpSp>
        <p:cxnSp>
          <p:nvCxnSpPr>
            <p:cNvPr id="26" name="直接箭头连接符 25"/>
            <p:cNvCxnSpPr/>
            <p:nvPr/>
          </p:nvCxnSpPr>
          <p:spPr>
            <a:xfrm flipV="1">
              <a:off x="3163330" y="2977978"/>
              <a:ext cx="840952" cy="432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4700085" y="2977978"/>
              <a:ext cx="840952" cy="432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6204473" y="2977978"/>
              <a:ext cx="840952" cy="432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7725671" y="2977978"/>
              <a:ext cx="840952" cy="432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1641816" y="2977978"/>
              <a:ext cx="840952" cy="432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34432" y="4707925"/>
              <a:ext cx="1096575" cy="4819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curr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8774" y="3200400"/>
              <a:ext cx="1487893" cy="481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</a:t>
              </a:r>
              <a:r>
                <a:rPr lang="en-US" altLang="zh-CN" dirty="0" err="1" smtClean="0"/>
                <a:t>ead_handle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55669" y="4707925"/>
              <a:ext cx="1096575" cy="4819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curr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3885821" y="4707925"/>
              <a:ext cx="1096575" cy="4819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curr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392829" y="4707925"/>
              <a:ext cx="1096575" cy="4819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curr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899836" y="4707925"/>
              <a:ext cx="1096575" cy="4819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curr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388543" y="4707925"/>
              <a:ext cx="1096575" cy="4819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curr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8534067" y="2471352"/>
              <a:ext cx="826760" cy="1210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NULL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8774" y="656282"/>
              <a:ext cx="2331200" cy="111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Button* next;</a:t>
              </a:r>
            </a:p>
            <a:p>
              <a:r>
                <a:rPr lang="en-US" altLang="zh-CN" dirty="0"/>
                <a:t>Button* </a:t>
              </a:r>
              <a:r>
                <a:rPr lang="en-US" altLang="zh-CN" dirty="0" err="1"/>
                <a:t>head_handle</a:t>
              </a:r>
              <a:r>
                <a:rPr lang="en-US" altLang="zh-CN" dirty="0"/>
                <a:t>;</a:t>
              </a:r>
            </a:p>
            <a:p>
              <a:r>
                <a:rPr lang="en-US" altLang="zh-CN" dirty="0"/>
                <a:t>Button** </a:t>
              </a:r>
              <a:r>
                <a:rPr lang="en-US" altLang="zh-CN" dirty="0" err="1"/>
                <a:t>curr</a:t>
              </a:r>
              <a:r>
                <a:rPr lang="en-US" altLang="zh-CN" dirty="0"/>
                <a:t>;</a:t>
              </a:r>
              <a:endParaRPr lang="zh-CN" altLang="en-US" dirty="0"/>
            </a:p>
          </p:txBody>
        </p:sp>
        <p:cxnSp>
          <p:nvCxnSpPr>
            <p:cNvPr id="34" name="直接箭头连接符 33"/>
            <p:cNvCxnSpPr>
              <a:stCxn id="36" idx="0"/>
            </p:cNvCxnSpPr>
            <p:nvPr/>
          </p:nvCxnSpPr>
          <p:spPr>
            <a:xfrm flipH="1" flipV="1">
              <a:off x="782719" y="3561835"/>
              <a:ext cx="1" cy="114609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 flipV="1">
              <a:off x="2919804" y="3549477"/>
              <a:ext cx="1" cy="114609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 flipV="1">
              <a:off x="4389563" y="3568013"/>
              <a:ext cx="1" cy="114609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H="1" flipV="1">
              <a:off x="5910136" y="3561835"/>
              <a:ext cx="1" cy="114609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H="1" flipV="1">
              <a:off x="7448119" y="3544842"/>
              <a:ext cx="1" cy="114609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H="1" flipV="1">
              <a:off x="8947447" y="3507774"/>
              <a:ext cx="1" cy="114609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27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唐嘉</dc:creator>
  <cp:lastModifiedBy>唐嘉</cp:lastModifiedBy>
  <cp:revision>3</cp:revision>
  <dcterms:created xsi:type="dcterms:W3CDTF">2020-09-28T06:10:39Z</dcterms:created>
  <dcterms:modified xsi:type="dcterms:W3CDTF">2020-09-28T06:25:25Z</dcterms:modified>
</cp:coreProperties>
</file>