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2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2144-193B-42A4-ABE3-099638B17C6E}" type="datetimeFigureOut">
              <a:rPr lang="zh-CN" altLang="en-US" smtClean="0"/>
              <a:t>2015/12/8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D9F-8851-415E-841B-7E943923D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90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2144-193B-42A4-ABE3-099638B17C6E}" type="datetimeFigureOut">
              <a:rPr lang="zh-CN" altLang="en-US" smtClean="0"/>
              <a:t>2015/12/8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D9F-8851-415E-841B-7E943923D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33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2144-193B-42A4-ABE3-099638B17C6E}" type="datetimeFigureOut">
              <a:rPr lang="zh-CN" altLang="en-US" smtClean="0"/>
              <a:t>2015/12/8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D9F-8851-415E-841B-7E943923D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04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2144-193B-42A4-ABE3-099638B17C6E}" type="datetimeFigureOut">
              <a:rPr lang="zh-CN" altLang="en-US" smtClean="0"/>
              <a:t>2015/12/8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D9F-8851-415E-841B-7E943923D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87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2144-193B-42A4-ABE3-099638B17C6E}" type="datetimeFigureOut">
              <a:rPr lang="zh-CN" altLang="en-US" smtClean="0"/>
              <a:t>2015/12/8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D9F-8851-415E-841B-7E943923D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99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2144-193B-42A4-ABE3-099638B17C6E}" type="datetimeFigureOut">
              <a:rPr lang="zh-CN" altLang="en-US" smtClean="0"/>
              <a:t>2015/12/8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D9F-8851-415E-841B-7E943923D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94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2144-193B-42A4-ABE3-099638B17C6E}" type="datetimeFigureOut">
              <a:rPr lang="zh-CN" altLang="en-US" smtClean="0"/>
              <a:t>2015/12/8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D9F-8851-415E-841B-7E943923D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44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2144-193B-42A4-ABE3-099638B17C6E}" type="datetimeFigureOut">
              <a:rPr lang="zh-CN" altLang="en-US" smtClean="0"/>
              <a:t>2015/12/8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D9F-8851-415E-841B-7E943923D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60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2144-193B-42A4-ABE3-099638B17C6E}" type="datetimeFigureOut">
              <a:rPr lang="zh-CN" altLang="en-US" smtClean="0"/>
              <a:t>2015/12/8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D9F-8851-415E-841B-7E943923D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39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2144-193B-42A4-ABE3-099638B17C6E}" type="datetimeFigureOut">
              <a:rPr lang="zh-CN" altLang="en-US" smtClean="0"/>
              <a:t>2015/12/8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D9F-8851-415E-841B-7E943923D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09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2144-193B-42A4-ABE3-099638B17C6E}" type="datetimeFigureOut">
              <a:rPr lang="zh-CN" altLang="en-US" smtClean="0"/>
              <a:t>2015/12/8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D9F-8851-415E-841B-7E943923D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56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A2144-193B-42A4-ABE3-099638B17C6E}" type="datetimeFigureOut">
              <a:rPr lang="zh-CN" altLang="en-US" smtClean="0"/>
              <a:t>2015/12/8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4ED9F-8851-415E-841B-7E943923D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78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2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4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1</cp:revision>
  <dcterms:created xsi:type="dcterms:W3CDTF">2015-12-08T10:42:55Z</dcterms:created>
  <dcterms:modified xsi:type="dcterms:W3CDTF">2015-12-08T10:46:08Z</dcterms:modified>
</cp:coreProperties>
</file>