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76" r:id="rId33"/>
    <p:sldId id="383" r:id="rId34"/>
    <p:sldId id="382" r:id="rId35"/>
    <p:sldId id="378" r:id="rId36"/>
    <p:sldId id="380" r:id="rId37"/>
    <p:sldId id="379" r:id="rId38"/>
    <p:sldId id="377" r:id="rId39"/>
    <p:sldId id="381" r:id="rId40"/>
    <p:sldId id="384" r:id="rId41"/>
    <p:sldId id="385" r:id="rId42"/>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2020/2/22</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 xmlns:a16="http://schemas.microsoft.com/office/drawing/2014/main"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 xmlns:a16="http://schemas.microsoft.com/office/drawing/2014/main"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 xmlns:a16="http://schemas.microsoft.com/office/drawing/2014/main"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 xmlns:a16="http://schemas.microsoft.com/office/drawing/2014/main"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 xmlns:a16="http://schemas.microsoft.com/office/drawing/2014/main"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 xmlns:a16="http://schemas.microsoft.com/office/drawing/2014/main"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 xmlns:a16="http://schemas.microsoft.com/office/drawing/2014/main"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 xmlns:a16="http://schemas.microsoft.com/office/drawing/2014/main"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 xmlns:a16="http://schemas.microsoft.com/office/drawing/2014/main"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 xmlns:a16="http://schemas.microsoft.com/office/drawing/2014/main"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 xmlns:a16="http://schemas.microsoft.com/office/drawing/2014/main"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 xmlns:a16="http://schemas.microsoft.com/office/drawing/2014/main"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 xmlns:a16="http://schemas.microsoft.com/office/drawing/2014/main"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 xmlns:a16="http://schemas.microsoft.com/office/drawing/2014/main"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en-US" altLang="zh-CN" sz="3200" b="1" dirty="0" smtClean="0">
                <a:solidFill>
                  <a:prstClr val="black"/>
                </a:solidFill>
                <a:latin typeface="微软雅黑" panose="020B0503020204020204" pitchFamily="34" charset="-122"/>
                <a:ea typeface="微软雅黑" panose="020B0503020204020204" pitchFamily="34" charset="-122"/>
              </a:rPr>
              <a:t>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 xmlns:a16="http://schemas.microsoft.com/office/drawing/2014/main"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 xmlns:a16="http://schemas.microsoft.com/office/drawing/2014/main"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 xmlns:a16="http://schemas.microsoft.com/office/drawing/2014/main"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 xmlns:a16="http://schemas.microsoft.com/office/drawing/2014/main"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 xmlns:a16="http://schemas.microsoft.com/office/drawing/2014/main"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 xmlns:a16="http://schemas.microsoft.com/office/drawing/2014/main"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en-US" altLang="zh-CN" sz="3200" b="1" dirty="0" smtClean="0">
                <a:solidFill>
                  <a:prstClr val="black"/>
                </a:solidFill>
                <a:latin typeface="微软雅黑" panose="020B0503020204020204" pitchFamily="34" charset="-122"/>
                <a:ea typeface="微软雅黑" panose="020B0503020204020204" pitchFamily="34" charset="-122"/>
              </a:rPr>
              <a:t>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https://github.com/Muges/audiotsm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gridCol w="1879600"/>
                <a:gridCol w="1879600"/>
                <a:gridCol w="1879600"/>
                <a:gridCol w="1879600"/>
                <a:gridCol w="1879600"/>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descr="紫色网格">
            <a:extLst>
              <a:ext uri="{FF2B5EF4-FFF2-40B4-BE49-F238E27FC236}">
                <a16:creationId xmlns:a16="http://schemas.microsoft.com/office/drawing/2014/main" xmlns="" xmlns:lc="http://schemas.openxmlformats.org/drawingml/2006/lockedCanva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 xmlns:a16="http://schemas.microsoft.com/office/drawing/2014/main"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唤醒词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尝试</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等开源</a:t>
            </a:r>
            <a:r>
              <a:rPr lang="en-US" altLang="zh-CN" sz="1600" b="1" dirty="0" smtClean="0">
                <a:solidFill>
                  <a:srgbClr val="C00000"/>
                </a:solidFill>
                <a:latin typeface="微软雅黑" panose="020B0503020204020204" pitchFamily="34" charset="-122"/>
                <a:ea typeface="微软雅黑" panose="020B0503020204020204" pitchFamily="34" charset="-122"/>
              </a:rPr>
              <a:t>ASR</a:t>
            </a: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改进现在程序效率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 xmlns:a16="http://schemas.microsoft.com/office/drawing/2014/main"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 xmlns:a16="http://schemas.microsoft.com/office/drawing/2014/main"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 xmlns:a16="http://schemas.microsoft.com/office/drawing/2014/main"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 xmlns:a16="http://schemas.microsoft.com/office/drawing/2014/main"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 xmlns:a16="http://schemas.microsoft.com/office/drawing/2014/main"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 xmlns:a16="http://schemas.microsoft.com/office/drawing/2014/main"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 xmlns:a16="http://schemas.microsoft.com/office/drawing/2014/main"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 xmlns:a16="http://schemas.microsoft.com/office/drawing/2014/main"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 xmlns:a16="http://schemas.microsoft.com/office/drawing/2014/main"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 xmlns:a16="http://schemas.microsoft.com/office/drawing/2014/main"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 xmlns:a16="http://schemas.microsoft.com/office/drawing/2014/main"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 xmlns:a16="http://schemas.microsoft.com/office/drawing/2014/main"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 xmlns:a16="http://schemas.microsoft.com/office/drawing/2014/main"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 xmlns:a16="http://schemas.microsoft.com/office/drawing/2014/main"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 xmlns:a16="http://schemas.microsoft.com/office/drawing/2014/main"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32445</TotalTime>
  <Words>1713</Words>
  <Application>Microsoft Office PowerPoint</Application>
  <PresentationFormat>宽屏</PresentationFormat>
  <Paragraphs>280</Paragraphs>
  <Slides>41</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NimbusRomNo9L</vt:lpstr>
      <vt:lpstr>华文细黑</vt:lpstr>
      <vt:lpstr>华文新魏</vt:lpstr>
      <vt:lpstr>宋体</vt:lpstr>
      <vt:lpstr>Microsoft YaHei</vt:lpstr>
      <vt:lpstr>Microsoft YaHei</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171</cp:revision>
  <cp:lastPrinted>2017-06-19T10:44:09Z</cp:lastPrinted>
  <dcterms:created xsi:type="dcterms:W3CDTF">2016-06-07T03:07:16Z</dcterms:created>
  <dcterms:modified xsi:type="dcterms:W3CDTF">2020-02-23T02:43:17Z</dcterms:modified>
</cp:coreProperties>
</file>