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74"/>
  </p:notesMasterIdLst>
  <p:sldIdLst>
    <p:sldId id="260" r:id="rId2"/>
    <p:sldId id="258" r:id="rId3"/>
    <p:sldId id="262" r:id="rId4"/>
    <p:sldId id="261" r:id="rId5"/>
    <p:sldId id="263" r:id="rId6"/>
    <p:sldId id="265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327" r:id="rId22"/>
    <p:sldId id="328" r:id="rId23"/>
    <p:sldId id="279" r:id="rId24"/>
    <p:sldId id="280" r:id="rId25"/>
    <p:sldId id="281" r:id="rId26"/>
    <p:sldId id="282" r:id="rId27"/>
    <p:sldId id="283" r:id="rId28"/>
    <p:sldId id="285" r:id="rId29"/>
    <p:sldId id="287" r:id="rId30"/>
    <p:sldId id="284" r:id="rId31"/>
    <p:sldId id="288" r:id="rId32"/>
    <p:sldId id="286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302" r:id="rId43"/>
    <p:sldId id="297" r:id="rId44"/>
    <p:sldId id="303" r:id="rId45"/>
    <p:sldId id="299" r:id="rId46"/>
    <p:sldId id="304" r:id="rId47"/>
    <p:sldId id="300" r:id="rId48"/>
    <p:sldId id="305" r:id="rId49"/>
    <p:sldId id="301" r:id="rId50"/>
    <p:sldId id="306" r:id="rId51"/>
    <p:sldId id="323" r:id="rId52"/>
    <p:sldId id="326" r:id="rId53"/>
    <p:sldId id="325" r:id="rId54"/>
    <p:sldId id="324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7" r:id="rId64"/>
    <p:sldId id="315" r:id="rId65"/>
    <p:sldId id="318" r:id="rId66"/>
    <p:sldId id="316" r:id="rId67"/>
    <p:sldId id="319" r:id="rId68"/>
    <p:sldId id="320" r:id="rId69"/>
    <p:sldId id="321" r:id="rId70"/>
    <p:sldId id="322" r:id="rId71"/>
    <p:sldId id="329" r:id="rId72"/>
    <p:sldId id="330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di riepilogo" id="{FC5782CB-38C4-4E04-813F-943DFDF776AB}">
          <p14:sldIdLst>
            <p14:sldId id="260"/>
          </p14:sldIdLst>
        </p14:section>
        <p14:section name="Model" id="{892BEB47-A428-4DF5-AB90-3ECA3F0D7E42}">
          <p14:sldIdLst>
            <p14:sldId id="258"/>
          </p14:sldIdLst>
        </p14:section>
        <p14:section name="Collisions" id="{1758D09A-699C-4FEC-AD77-01912EB2FAEA}">
          <p14:sldIdLst>
            <p14:sldId id="262"/>
            <p14:sldId id="261"/>
          </p14:sldIdLst>
        </p14:section>
        <p14:section name="entity" id="{7EFB804C-A0C0-44D1-90D1-7AD953B77D26}">
          <p14:sldIdLst>
            <p14:sldId id="263"/>
            <p14:sldId id="265"/>
          </p14:sldIdLst>
        </p14:section>
        <p14:section name="Entity" id="{8CCB2C3E-815C-4F6F-B27D-08F488ED1905}">
          <p14:sldIdLst>
            <p14:sldId id="266"/>
            <p14:sldId id="264"/>
          </p14:sldIdLst>
        </p14:section>
        <p14:section name="Player" id="{C8006E1F-B275-4F7F-AB74-3F5AC4448EC1}">
          <p14:sldIdLst>
            <p14:sldId id="267"/>
            <p14:sldId id="268"/>
          </p14:sldIdLst>
        </p14:section>
        <p14:section name="NpcCreator" id="{6ABEC4AA-E10C-4B85-9A8B-97E13BFE82A4}">
          <p14:sldIdLst>
            <p14:sldId id="269"/>
            <p14:sldId id="270"/>
          </p14:sldIdLst>
        </p14:section>
        <p14:section name="NpcDialogue" id="{76DEEDE5-06D6-4FB5-A12A-B34D9086CE66}">
          <p14:sldIdLst>
            <p14:sldId id="271"/>
            <p14:sldId id="272"/>
          </p14:sldIdLst>
        </p14:section>
        <p14:section name="hud" id="{FB7BDA97-708E-46ED-AAAE-54FC9DE88515}">
          <p14:sldIdLst>
            <p14:sldId id="273"/>
            <p14:sldId id="274"/>
          </p14:sldIdLst>
        </p14:section>
        <p14:section name="OBJ_Heart" id="{99C2AFD0-14FE-471F-8E76-F9713B1E830D}">
          <p14:sldIdLst>
            <p14:sldId id="276"/>
            <p14:sldId id="275"/>
          </p14:sldIdLst>
        </p14:section>
        <p14:section name="items" id="{0B5DEF70-6CBD-4AC0-8E04-77DF575DABCE}">
          <p14:sldIdLst>
            <p14:sldId id="277"/>
            <p14:sldId id="278"/>
          </p14:sldIdLst>
        </p14:section>
        <p14:section name="KeyItemsPrototype" id="{89F4D4E7-049C-492F-BEB7-63D52D0D377F}">
          <p14:sldIdLst>
            <p14:sldId id="327"/>
            <p14:sldId id="328"/>
          </p14:sldIdLst>
        </p14:section>
        <p14:section name="KeyItems" id="{A2CA0F10-EAD2-42C5-81D3-528E730A212A}">
          <p14:sldIdLst>
            <p14:sldId id="279"/>
            <p14:sldId id="280"/>
          </p14:sldIdLst>
        </p14:section>
        <p14:section name="ObjectCreator" id="{D5B9DBD5-3F04-4C5F-80AD-C73101EACB72}">
          <p14:sldIdLst>
            <p14:sldId id="281"/>
            <p14:sldId id="282"/>
          </p14:sldIdLst>
        </p14:section>
        <p14:section name="quests" id="{E38D7663-258B-44C3-96DE-DE7DF7682727}">
          <p14:sldIdLst>
            <p14:sldId id="283"/>
            <p14:sldId id="285"/>
          </p14:sldIdLst>
        </p14:section>
        <p14:section name="Quest" id="{4A5AD5E9-502E-458A-879C-1C7C67CEC1D7}">
          <p14:sldIdLst>
            <p14:sldId id="287"/>
            <p14:sldId id="284"/>
          </p14:sldIdLst>
        </p14:section>
        <p14:section name="QuestInitializer" id="{473C3753-252C-49C7-B686-567248389023}">
          <p14:sldIdLst>
            <p14:sldId id="288"/>
            <p14:sldId id="286"/>
          </p14:sldIdLst>
        </p14:section>
        <p14:section name="tile" id="{174C1E45-38EE-40AF-883D-4E03E17A5528}">
          <p14:sldIdLst>
            <p14:sldId id="289"/>
            <p14:sldId id="290"/>
          </p14:sldIdLst>
        </p14:section>
        <p14:section name="TileManager" id="{7C5F9EB9-9212-4C94-9F54-FC32235DA7A6}">
          <p14:sldIdLst>
            <p14:sldId id="291"/>
            <p14:sldId id="292"/>
          </p14:sldIdLst>
        </p14:section>
        <p14:section name="MapManager" id="{F24637D6-3EA5-4015-A303-4ABB320065FC}">
          <p14:sldIdLst>
            <p14:sldId id="293"/>
            <p14:sldId id="294"/>
          </p14:sldIdLst>
        </p14:section>
        <p14:section name="gameState" id="{81A30AEA-FE1E-4DF8-AFC0-CDFA545ADE90}">
          <p14:sldIdLst>
            <p14:sldId id="295"/>
            <p14:sldId id="296"/>
          </p14:sldIdLst>
        </p14:section>
        <p14:section name="DialogueState" id="{01480170-985B-4C8F-A008-C4656026A7CF}">
          <p14:sldIdLst>
            <p14:sldId id="298"/>
            <p14:sldId id="302"/>
          </p14:sldIdLst>
        </p14:section>
        <p14:section name="GameStateManager" id="{045D2CD2-AAAB-42B5-AA4C-935A3CD00736}">
          <p14:sldIdLst>
            <p14:sldId id="297"/>
            <p14:sldId id="303"/>
          </p14:sldIdLst>
        </p14:section>
        <p14:section name="MenuState" id="{9DD039C9-EAF2-4CEF-B71B-BE908CC30830}">
          <p14:sldIdLst>
            <p14:sldId id="299"/>
            <p14:sldId id="304"/>
          </p14:sldIdLst>
        </p14:section>
        <p14:section name="PauseState" id="{1AE2C57F-BAA0-440A-8075-3247F12B50E2}">
          <p14:sldIdLst>
            <p14:sldId id="300"/>
            <p14:sldId id="305"/>
          </p14:sldIdLst>
        </p14:section>
        <p14:section name="PlayState" id="{F9BB4AF4-A26D-44E4-A213-615A604CFA06}">
          <p14:sldIdLst>
            <p14:sldId id="301"/>
            <p14:sldId id="306"/>
          </p14:sldIdLst>
        </p14:section>
        <p14:section name="toolTMX" id="{BF731852-EE45-4B49-AD0D-A93EF9395ACD}">
          <p14:sldIdLst>
            <p14:sldId id="323"/>
            <p14:sldId id="326"/>
          </p14:sldIdLst>
        </p14:section>
        <p14:section name="TMXReader" id="{B26110F9-D028-48BD-975D-307159101CC2}">
          <p14:sldIdLst>
            <p14:sldId id="325"/>
            <p14:sldId id="324"/>
          </p14:sldIdLst>
        </p14:section>
        <p14:section name="sound" id="{C392325E-B811-4902-BF73-FD8507CEE789}">
          <p14:sldIdLst>
            <p14:sldId id="307"/>
            <p14:sldId id="308"/>
          </p14:sldIdLst>
        </p14:section>
        <p14:section name="Playlist" id="{F391692F-BA5C-42FF-81D1-FECEF021DA70}">
          <p14:sldIdLst>
            <p14:sldId id="309"/>
            <p14:sldId id="310"/>
          </p14:sldIdLst>
        </p14:section>
        <p14:section name="Sound" id="{7F64B09E-6247-40C8-8019-E62F1A35FB71}">
          <p14:sldIdLst>
            <p14:sldId id="311"/>
            <p14:sldId id="312"/>
          </p14:sldIdLst>
        </p14:section>
        <p14:section name="View" id="{C343F29C-4FE1-4A4C-A27F-97F2419F123B}">
          <p14:sldIdLst>
            <p14:sldId id="313"/>
          </p14:sldIdLst>
        </p14:section>
        <p14:section name="GamePanel" id="{5B74158D-66FD-4A74-9B18-A6748FD6F109}">
          <p14:sldIdLst>
            <p14:sldId id="314"/>
            <p14:sldId id="317"/>
          </p14:sldIdLst>
        </p14:section>
        <p14:section name="UI" id="{BC348F47-A0C1-426D-AE60-7073D36C227E}">
          <p14:sldIdLst>
            <p14:sldId id="315"/>
            <p14:sldId id="318"/>
          </p14:sldIdLst>
        </p14:section>
        <p14:section name="UtilityTool" id="{520E70D6-8591-4615-A7A8-ED1688975510}">
          <p14:sldIdLst>
            <p14:sldId id="316"/>
            <p14:sldId id="319"/>
          </p14:sldIdLst>
        </p14:section>
        <p14:section name="Controller" id="{BC10E4EF-9F79-4D86-991C-823D934A76A1}">
          <p14:sldIdLst>
            <p14:sldId id="320"/>
          </p14:sldIdLst>
        </p14:section>
        <p14:section name="KeyHandler" id="{6C969040-0755-46E1-B0BF-E5728B712209}">
          <p14:sldIdLst>
            <p14:sldId id="321"/>
            <p14:sldId id="322"/>
          </p14:sldIdLst>
        </p14:section>
        <p14:section name="MouseHandler" id="{7B1D854E-F2CF-4E54-8DEB-C8ECC3A2D6FD}">
          <p14:sldIdLst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479"/>
    <a:srgbClr val="134770"/>
    <a:srgbClr val="B5C115"/>
    <a:srgbClr val="386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48423-B365-4451-A4D1-166198EDF16C}" v="204" dt="2023-12-15T20:20:28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81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ACCHINO AUGELLO" userId="9a293eb0-2a18-41e7-ba4d-f24cdf3144c7" providerId="ADAL" clId="{90348423-B365-4451-A4D1-166198EDF16C}"/>
    <pc:docChg chg="undo redo custSel addSld delSld modSld sldOrd addSection modSection">
      <pc:chgData name="GIOACCHINO AUGELLO" userId="9a293eb0-2a18-41e7-ba4d-f24cdf3144c7" providerId="ADAL" clId="{90348423-B365-4451-A4D1-166198EDF16C}" dt="2023-12-15T20:27:19.012" v="2229" actId="1076"/>
      <pc:docMkLst>
        <pc:docMk/>
      </pc:docMkLst>
      <pc:sldChg chg="del">
        <pc:chgData name="GIOACCHINO AUGELLO" userId="9a293eb0-2a18-41e7-ba4d-f24cdf3144c7" providerId="ADAL" clId="{90348423-B365-4451-A4D1-166198EDF16C}" dt="2023-12-13T05:17:33.659" v="842" actId="2696"/>
        <pc:sldMkLst>
          <pc:docMk/>
          <pc:sldMk cId="4077740394" sldId="257"/>
        </pc:sldMkLst>
      </pc:sldChg>
      <pc:sldChg chg="addSp delSp modSp mod modTransition delAnim modAnim">
        <pc:chgData name="GIOACCHINO AUGELLO" userId="9a293eb0-2a18-41e7-ba4d-f24cdf3144c7" providerId="ADAL" clId="{90348423-B365-4451-A4D1-166198EDF16C}" dt="2023-12-15T20:20:18.407" v="2143"/>
        <pc:sldMkLst>
          <pc:docMk/>
          <pc:sldMk cId="481551727" sldId="258"/>
        </pc:sldMkLst>
        <pc:spChg chg="add mod">
          <ac:chgData name="GIOACCHINO AUGELLO" userId="9a293eb0-2a18-41e7-ba4d-f24cdf3144c7" providerId="ADAL" clId="{90348423-B365-4451-A4D1-166198EDF16C}" dt="2023-12-10T20:14:32.179" v="293" actId="1076"/>
          <ac:spMkLst>
            <pc:docMk/>
            <pc:sldMk cId="481551727" sldId="258"/>
            <ac:spMk id="2" creationId="{068211F6-2389-55F0-AB36-80A948A3F8CF}"/>
          </ac:spMkLst>
        </pc:spChg>
        <pc:spChg chg="del mod">
          <ac:chgData name="GIOACCHINO AUGELLO" userId="9a293eb0-2a18-41e7-ba4d-f24cdf3144c7" providerId="ADAL" clId="{90348423-B365-4451-A4D1-166198EDF16C}" dt="2023-12-15T18:15:03.621" v="1250" actId="478"/>
          <ac:spMkLst>
            <pc:docMk/>
            <pc:sldMk cId="481551727" sldId="258"/>
            <ac:spMk id="6" creationId="{8B893707-9FD2-F44F-5A3F-AEBD309AC9E2}"/>
          </ac:spMkLst>
        </pc:spChg>
        <pc:spChg chg="add del mod">
          <ac:chgData name="GIOACCHINO AUGELLO" userId="9a293eb0-2a18-41e7-ba4d-f24cdf3144c7" providerId="ADAL" clId="{90348423-B365-4451-A4D1-166198EDF16C}" dt="2023-12-10T20:17:44.632" v="329" actId="767"/>
          <ac:spMkLst>
            <pc:docMk/>
            <pc:sldMk cId="481551727" sldId="258"/>
            <ac:spMk id="8" creationId="{3D32F35C-B377-1482-7132-3B9F5B20EC6D}"/>
          </ac:spMkLst>
        </pc:spChg>
        <pc:spChg chg="del mod">
          <ac:chgData name="GIOACCHINO AUGELLO" userId="9a293eb0-2a18-41e7-ba4d-f24cdf3144c7" providerId="ADAL" clId="{90348423-B365-4451-A4D1-166198EDF16C}" dt="2023-12-10T20:12:10.942" v="279" actId="478"/>
          <ac:spMkLst>
            <pc:docMk/>
            <pc:sldMk cId="481551727" sldId="258"/>
            <ac:spMk id="12" creationId="{E374987D-F2DA-2A20-CAE3-D616EE2593A5}"/>
          </ac:spMkLst>
        </pc:spChg>
        <pc:spChg chg="del mod">
          <ac:chgData name="GIOACCHINO AUGELLO" userId="9a293eb0-2a18-41e7-ba4d-f24cdf3144c7" providerId="ADAL" clId="{90348423-B365-4451-A4D1-166198EDF16C}" dt="2023-12-10T20:20:40.374" v="360" actId="478"/>
          <ac:spMkLst>
            <pc:docMk/>
            <pc:sldMk cId="481551727" sldId="258"/>
            <ac:spMk id="13" creationId="{0E325EE2-C6E7-021E-EFAC-F763DB7A825D}"/>
          </ac:spMkLst>
        </pc:spChg>
        <pc:spChg chg="del mod">
          <ac:chgData name="GIOACCHINO AUGELLO" userId="9a293eb0-2a18-41e7-ba4d-f24cdf3144c7" providerId="ADAL" clId="{90348423-B365-4451-A4D1-166198EDF16C}" dt="2023-12-13T05:27:46.738" v="872" actId="478"/>
          <ac:spMkLst>
            <pc:docMk/>
            <pc:sldMk cId="481551727" sldId="258"/>
            <ac:spMk id="14" creationId="{FFD074C4-4572-D3B5-C1E8-4D8E13F7980A}"/>
          </ac:spMkLst>
        </pc:spChg>
        <pc:spChg chg="del mod">
          <ac:chgData name="GIOACCHINO AUGELLO" userId="9a293eb0-2a18-41e7-ba4d-f24cdf3144c7" providerId="ADAL" clId="{90348423-B365-4451-A4D1-166198EDF16C}" dt="2023-12-13T06:42:17.561" v="1167" actId="478"/>
          <ac:spMkLst>
            <pc:docMk/>
            <pc:sldMk cId="481551727" sldId="258"/>
            <ac:spMk id="15" creationId="{C46AE36C-2ABB-E74F-6D6A-9D55C8339872}"/>
          </ac:spMkLst>
        </pc:spChg>
        <pc:spChg chg="del mod">
          <ac:chgData name="GIOACCHINO AUGELLO" userId="9a293eb0-2a18-41e7-ba4d-f24cdf3144c7" providerId="ADAL" clId="{90348423-B365-4451-A4D1-166198EDF16C}" dt="2023-12-15T18:14:28.277" v="1241" actId="478"/>
          <ac:spMkLst>
            <pc:docMk/>
            <pc:sldMk cId="481551727" sldId="258"/>
            <ac:spMk id="16" creationId="{12DF9846-99A8-70B7-5308-D212A2E1420B}"/>
          </ac:spMkLst>
        </pc:spChg>
        <pc:spChg chg="del mod">
          <ac:chgData name="GIOACCHINO AUGELLO" userId="9a293eb0-2a18-41e7-ba4d-f24cdf3144c7" providerId="ADAL" clId="{90348423-B365-4451-A4D1-166198EDF16C}" dt="2023-12-15T18:43:14.471" v="1409" actId="478"/>
          <ac:spMkLst>
            <pc:docMk/>
            <pc:sldMk cId="481551727" sldId="258"/>
            <ac:spMk id="18" creationId="{7CAF51CD-48F3-EEE4-78AD-7EE1330A0FD6}"/>
          </ac:spMkLst>
        </pc:spChg>
        <pc:spChg chg="mod">
          <ac:chgData name="GIOACCHINO AUGELLO" userId="9a293eb0-2a18-41e7-ba4d-f24cdf3144c7" providerId="ADAL" clId="{90348423-B365-4451-A4D1-166198EDF16C}" dt="2023-12-15T19:43:49.828" v="1821" actId="1076"/>
          <ac:spMkLst>
            <pc:docMk/>
            <pc:sldMk cId="481551727" sldId="258"/>
            <ac:spMk id="19" creationId="{47D26797-3766-4489-AC27-4B7D6278EA76}"/>
          </ac:spMkLst>
        </pc:spChg>
        <pc:spChg chg="add mod">
          <ac:chgData name="GIOACCHINO AUGELLO" userId="9a293eb0-2a18-41e7-ba4d-f24cdf3144c7" providerId="ADAL" clId="{90348423-B365-4451-A4D1-166198EDF16C}" dt="2023-12-15T20:20:18.407" v="2143"/>
          <ac:spMkLst>
            <pc:docMk/>
            <pc:sldMk cId="481551727" sldId="258"/>
            <ac:spMk id="20" creationId="{0FE2D5F4-26F5-3FDB-58F8-9AD33794DE91}"/>
          </ac:spMkLst>
        </pc:spChg>
        <pc:graphicFrameChg chg="add mod ord modGraphic">
          <ac:chgData name="GIOACCHINO AUGELLO" userId="9a293eb0-2a18-41e7-ba4d-f24cdf3144c7" providerId="ADAL" clId="{90348423-B365-4451-A4D1-166198EDF16C}" dt="2023-12-13T04:40:33.332" v="717" actId="1076"/>
          <ac:graphicFrameMkLst>
            <pc:docMk/>
            <pc:sldMk cId="481551727" sldId="258"/>
            <ac:graphicFrameMk id="7" creationId="{08C95371-9718-C3D1-1946-2EBE76C1EB7D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5:34:24.257" v="883" actId="1076"/>
          <ac:graphicFrameMkLst>
            <pc:docMk/>
            <pc:sldMk cId="481551727" sldId="258"/>
            <ac:graphicFrameMk id="8" creationId="{0CA4BB0B-4243-1A9A-48A2-36EA7094F114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8:14:59.034" v="1249" actId="1076"/>
          <ac:graphicFrameMkLst>
            <pc:docMk/>
            <pc:sldMk cId="481551727" sldId="258"/>
            <ac:graphicFrameMk id="9" creationId="{A1B224FC-9994-B18E-1BDD-ED870CB2FD01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5:34:30.966" v="885" actId="1076"/>
          <ac:graphicFrameMkLst>
            <pc:docMk/>
            <pc:sldMk cId="481551727" sldId="258"/>
            <ac:graphicFrameMk id="10" creationId="{F2E2C0D4-0AFF-E939-F901-4486FB472AB2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9:42:11.718" v="1817" actId="1076"/>
          <ac:graphicFrameMkLst>
            <pc:docMk/>
            <pc:sldMk cId="481551727" sldId="258"/>
            <ac:graphicFrameMk id="13" creationId="{DFAF7027-8123-4A99-2207-0E05FB49DA02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9:43:56.643" v="1823" actId="1076"/>
          <ac:graphicFrameMkLst>
            <pc:docMk/>
            <pc:sldMk cId="481551727" sldId="258"/>
            <ac:graphicFrameMk id="15" creationId="{EF52DE7E-B581-F950-8E39-1E990ABDC166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6:43:40.640" v="1174" actId="1076"/>
          <ac:graphicFrameMkLst>
            <pc:docMk/>
            <pc:sldMk cId="481551727" sldId="258"/>
            <ac:graphicFrameMk id="17" creationId="{AD032008-2ABA-7053-4A50-7DA4CD92A7A8}"/>
          </ac:graphicFrameMkLst>
        </pc:graphicFrameChg>
        <pc:cxnChg chg="add mod">
          <ac:chgData name="GIOACCHINO AUGELLO" userId="9a293eb0-2a18-41e7-ba4d-f24cdf3144c7" providerId="ADAL" clId="{90348423-B365-4451-A4D1-166198EDF16C}" dt="2023-12-13T05:34:53.110" v="886" actId="13822"/>
          <ac:cxnSpMkLst>
            <pc:docMk/>
            <pc:sldMk cId="481551727" sldId="258"/>
            <ac:cxnSpMk id="11" creationId="{892F9C4E-4160-F6F8-0775-23D444E028A9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32" creationId="{52DB030B-10B7-24C0-BB53-0136A2942947}"/>
          </ac:cxnSpMkLst>
        </pc:cxnChg>
        <pc:cxnChg chg="del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37" creationId="{8AB3C97A-69A7-2BDE-AFDB-A7D91CA175F8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43" creationId="{C84A1A58-4483-25CF-36A3-B5A6CC2DF90D}"/>
          </ac:cxnSpMkLst>
        </pc:cxnChg>
        <pc:cxnChg chg="del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45" creationId="{89B3F87E-C92D-7FBC-F371-BC997517AAC7}"/>
          </ac:cxnSpMkLst>
        </pc:cxnChg>
        <pc:cxnChg chg="del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49" creationId="{9181A799-CFBD-69BF-9C7A-F58B257CAAF0}"/>
          </ac:cxnSpMkLst>
        </pc:cxnChg>
        <pc:cxnChg chg="del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52" creationId="{D2C7A855-DE06-809C-DB25-FD84C69B9DEF}"/>
          </ac:cxnSpMkLst>
        </pc:cxnChg>
        <pc:cxnChg chg="del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55" creationId="{E7126AAA-E6A1-0BAB-2217-E8ED43DE73FE}"/>
          </ac:cxnSpMkLst>
        </pc:cxnChg>
        <pc:cxnChg chg="del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58" creationId="{7FB2E313-CE04-6C10-C739-C6B0994184AD}"/>
          </ac:cxnSpMkLst>
        </pc:cxnChg>
        <pc:cxnChg chg="del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62" creationId="{0E5C35DB-5CDF-685F-74B1-8FE5D30B9966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65" creationId="{55F4A13C-62D1-6895-49D0-A4A9B9F507CA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66" creationId="{72A1CBF7-8ABB-6A1B-C67D-C1CA532A8443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69" creationId="{4B63DE19-9B1D-3824-B503-79F3BB7BD032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72" creationId="{18A29006-2BAD-2DE5-7A5C-931AE2F4E9A3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75" creationId="{F904762F-1498-E6D5-F9FB-B86D38721E37}"/>
          </ac:cxnSpMkLst>
        </pc:cxnChg>
        <pc:cxnChg chg="del mod">
          <ac:chgData name="GIOACCHINO AUGELLO" userId="9a293eb0-2a18-41e7-ba4d-f24cdf3144c7" providerId="ADAL" clId="{90348423-B365-4451-A4D1-166198EDF16C}" dt="2023-12-10T19:37:37.089" v="4" actId="478"/>
          <ac:cxnSpMkLst>
            <pc:docMk/>
            <pc:sldMk cId="481551727" sldId="258"/>
            <ac:cxnSpMk id="78" creationId="{3014EE0F-B44E-835D-9959-803B8AC603BF}"/>
          </ac:cxnSpMkLst>
        </pc:cxnChg>
      </pc:sldChg>
      <pc:sldChg chg="modSp mod">
        <pc:chgData name="GIOACCHINO AUGELLO" userId="9a293eb0-2a18-41e7-ba4d-f24cdf3144c7" providerId="ADAL" clId="{90348423-B365-4451-A4D1-166198EDF16C}" dt="2023-12-15T20:12:51.495" v="2126" actId="207"/>
        <pc:sldMkLst>
          <pc:docMk/>
          <pc:sldMk cId="2473813423" sldId="260"/>
        </pc:sldMkLst>
        <pc:graphicFrameChg chg="modGraphic">
          <ac:chgData name="GIOACCHINO AUGELLO" userId="9a293eb0-2a18-41e7-ba4d-f24cdf3144c7" providerId="ADAL" clId="{90348423-B365-4451-A4D1-166198EDF16C}" dt="2023-12-15T20:12:51.495" v="2126" actId="207"/>
          <ac:graphicFrameMkLst>
            <pc:docMk/>
            <pc:sldMk cId="2473813423" sldId="260"/>
            <ac:graphicFrameMk id="7" creationId="{7E1F8DA7-21B3-304D-3346-D43D4F4D984A}"/>
          </ac:graphicFrameMkLst>
        </pc:graphicFrameChg>
        <pc:picChg chg="mod">
          <ac:chgData name="GIOACCHINO AUGELLO" userId="9a293eb0-2a18-41e7-ba4d-f24cdf3144c7" providerId="ADAL" clId="{90348423-B365-4451-A4D1-166198EDF16C}" dt="2023-12-10T19:29:35.426" v="3" actId="1076"/>
          <ac:picMkLst>
            <pc:docMk/>
            <pc:sldMk cId="2473813423" sldId="260"/>
            <ac:picMk id="4" creationId="{85BCF980-1224-1808-5A4E-467631529B5A}"/>
          </ac:picMkLst>
        </pc:picChg>
      </pc:sldChg>
      <pc:sldChg chg="new del">
        <pc:chgData name="GIOACCHINO AUGELLO" userId="9a293eb0-2a18-41e7-ba4d-f24cdf3144c7" providerId="ADAL" clId="{90348423-B365-4451-A4D1-166198EDF16C}" dt="2023-12-10T19:48:31.944" v="57" actId="2696"/>
        <pc:sldMkLst>
          <pc:docMk/>
          <pc:sldMk cId="79082911" sldId="261"/>
        </pc:sldMkLst>
      </pc:sldChg>
      <pc:sldChg chg="addSp delSp modSp add mod modTransition delAnim modAnim chgLayout">
        <pc:chgData name="GIOACCHINO AUGELLO" userId="9a293eb0-2a18-41e7-ba4d-f24cdf3144c7" providerId="ADAL" clId="{90348423-B365-4451-A4D1-166198EDF16C}" dt="2023-12-13T05:05:09.347" v="838" actId="207"/>
        <pc:sldMkLst>
          <pc:docMk/>
          <pc:sldMk cId="688934821" sldId="261"/>
        </pc:sldMkLst>
        <pc:spChg chg="del">
          <ac:chgData name="GIOACCHINO AUGELLO" userId="9a293eb0-2a18-41e7-ba4d-f24cdf3144c7" providerId="ADAL" clId="{90348423-B365-4451-A4D1-166198EDF16C}" dt="2023-12-10T19:51:35.359" v="76" actId="21"/>
          <ac:spMkLst>
            <pc:docMk/>
            <pc:sldMk cId="688934821" sldId="261"/>
            <ac:spMk id="2" creationId="{068211F6-2389-55F0-AB36-80A948A3F8CF}"/>
          </ac:spMkLst>
        </pc:spChg>
        <pc:spChg chg="add mod">
          <ac:chgData name="GIOACCHINO AUGELLO" userId="9a293eb0-2a18-41e7-ba4d-f24cdf3144c7" providerId="ADAL" clId="{90348423-B365-4451-A4D1-166198EDF16C}" dt="2023-12-13T05:05:09.347" v="838" actId="207"/>
          <ac:spMkLst>
            <pc:docMk/>
            <pc:sldMk cId="688934821" sldId="261"/>
            <ac:spMk id="2" creationId="{F1853589-8AF1-BAAA-48D1-17C1804A50F4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3" creationId="{800E500C-7AAB-B7D6-23A7-D92784CBF3B2}"/>
          </ac:spMkLst>
        </pc:spChg>
        <pc:spChg chg="add del mod">
          <ac:chgData name="GIOACCHINO AUGELLO" userId="9a293eb0-2a18-41e7-ba4d-f24cdf3144c7" providerId="ADAL" clId="{90348423-B365-4451-A4D1-166198EDF16C}" dt="2023-12-10T19:53:41.814" v="137" actId="21"/>
          <ac:spMkLst>
            <pc:docMk/>
            <pc:sldMk cId="688934821" sldId="261"/>
            <ac:spMk id="4" creationId="{D90DA4BD-5BA8-EC6D-7ECB-76C8AA34C00C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5" creationId="{DBC0E9A5-EF7F-3D59-0141-9C977288A226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6" creationId="{8B893707-9FD2-F44F-5A3F-AEBD309AC9E2}"/>
          </ac:spMkLst>
        </pc:spChg>
        <pc:spChg chg="add del mod ord">
          <ac:chgData name="GIOACCHINO AUGELLO" userId="9a293eb0-2a18-41e7-ba4d-f24cdf3144c7" providerId="ADAL" clId="{90348423-B365-4451-A4D1-166198EDF16C}" dt="2023-12-10T19:55:36.621" v="148" actId="700"/>
          <ac:spMkLst>
            <pc:docMk/>
            <pc:sldMk cId="688934821" sldId="261"/>
            <ac:spMk id="7" creationId="{DF04932E-681F-D4BF-FB08-C10C49441691}"/>
          </ac:spMkLst>
        </pc:spChg>
        <pc:spChg chg="add del mod ord">
          <ac:chgData name="GIOACCHINO AUGELLO" userId="9a293eb0-2a18-41e7-ba4d-f24cdf3144c7" providerId="ADAL" clId="{90348423-B365-4451-A4D1-166198EDF16C}" dt="2023-12-10T19:55:36.621" v="148" actId="700"/>
          <ac:spMkLst>
            <pc:docMk/>
            <pc:sldMk cId="688934821" sldId="261"/>
            <ac:spMk id="8" creationId="{A17E6850-8A44-EFB1-EFFF-B34E8A25A144}"/>
          </ac:spMkLst>
        </pc:spChg>
        <pc:spChg chg="add del mod ord">
          <ac:chgData name="GIOACCHINO AUGELLO" userId="9a293eb0-2a18-41e7-ba4d-f24cdf3144c7" providerId="ADAL" clId="{90348423-B365-4451-A4D1-166198EDF16C}" dt="2023-12-10T19:55:36.621" v="148" actId="700"/>
          <ac:spMkLst>
            <pc:docMk/>
            <pc:sldMk cId="688934821" sldId="261"/>
            <ac:spMk id="10" creationId="{B999FF6C-62F5-9EF6-F1CB-B9F0D6C74BE8}"/>
          </ac:spMkLst>
        </pc:spChg>
        <pc:spChg chg="add del mod">
          <ac:chgData name="GIOACCHINO AUGELLO" userId="9a293eb0-2a18-41e7-ba4d-f24cdf3144c7" providerId="ADAL" clId="{90348423-B365-4451-A4D1-166198EDF16C}" dt="2023-12-10T19:53:57.325" v="139" actId="21"/>
          <ac:spMkLst>
            <pc:docMk/>
            <pc:sldMk cId="688934821" sldId="261"/>
            <ac:spMk id="11" creationId="{B492FBE4-9749-3203-2AD5-17C9794D311A}"/>
          </ac:spMkLst>
        </pc:spChg>
        <pc:spChg chg="del mod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12" creationId="{E374987D-F2DA-2A20-CAE3-D616EE2593A5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13" creationId="{0E325EE2-C6E7-021E-EFAC-F763DB7A825D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14" creationId="{FFD074C4-4572-D3B5-C1E8-4D8E13F7980A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15" creationId="{C46AE36C-2ABB-E74F-6D6A-9D55C8339872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16" creationId="{12DF9846-99A8-70B7-5308-D212A2E1420B}"/>
          </ac:spMkLst>
        </pc:spChg>
        <pc:spChg chg="add del mod ord">
          <ac:chgData name="GIOACCHINO AUGELLO" userId="9a293eb0-2a18-41e7-ba4d-f24cdf3144c7" providerId="ADAL" clId="{90348423-B365-4451-A4D1-166198EDF16C}" dt="2023-12-10T19:56:37.677" v="149" actId="700"/>
          <ac:spMkLst>
            <pc:docMk/>
            <pc:sldMk cId="688934821" sldId="261"/>
            <ac:spMk id="17" creationId="{3B0DC678-8358-8F84-6BF6-80161EE0F020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18" creationId="{7CAF51CD-48F3-EEE4-78AD-7EE1330A0FD6}"/>
          </ac:spMkLst>
        </pc:spChg>
        <pc:spChg chg="del">
          <ac:chgData name="GIOACCHINO AUGELLO" userId="9a293eb0-2a18-41e7-ba4d-f24cdf3144c7" providerId="ADAL" clId="{90348423-B365-4451-A4D1-166198EDF16C}" dt="2023-12-10T19:51:25.784" v="75" actId="478"/>
          <ac:spMkLst>
            <pc:docMk/>
            <pc:sldMk cId="688934821" sldId="261"/>
            <ac:spMk id="19" creationId="{47D26797-3766-4489-AC27-4B7D6278EA76}"/>
          </ac:spMkLst>
        </pc:spChg>
        <pc:spChg chg="add del mod ord">
          <ac:chgData name="GIOACCHINO AUGELLO" userId="9a293eb0-2a18-41e7-ba4d-f24cdf3144c7" providerId="ADAL" clId="{90348423-B365-4451-A4D1-166198EDF16C}" dt="2023-12-10T19:56:37.677" v="149" actId="700"/>
          <ac:spMkLst>
            <pc:docMk/>
            <pc:sldMk cId="688934821" sldId="261"/>
            <ac:spMk id="20" creationId="{F6528BF3-69E1-26A1-D533-6DF816C6F7F5}"/>
          </ac:spMkLst>
        </pc:spChg>
        <pc:spChg chg="add del mod ord">
          <ac:chgData name="GIOACCHINO AUGELLO" userId="9a293eb0-2a18-41e7-ba4d-f24cdf3144c7" providerId="ADAL" clId="{90348423-B365-4451-A4D1-166198EDF16C}" dt="2023-12-10T19:56:37.677" v="149" actId="700"/>
          <ac:spMkLst>
            <pc:docMk/>
            <pc:sldMk cId="688934821" sldId="261"/>
            <ac:spMk id="21" creationId="{9E0C0BAA-266D-FF61-6846-2C79C2AB1D66}"/>
          </ac:spMkLst>
        </pc:spChg>
        <pc:spChg chg="add del mod ord">
          <ac:chgData name="GIOACCHINO AUGELLO" userId="9a293eb0-2a18-41e7-ba4d-f24cdf3144c7" providerId="ADAL" clId="{90348423-B365-4451-A4D1-166198EDF16C}" dt="2023-12-10T19:57:50.818" v="164" actId="21"/>
          <ac:spMkLst>
            <pc:docMk/>
            <pc:sldMk cId="688934821" sldId="261"/>
            <ac:spMk id="22" creationId="{795FCCBB-1461-5EED-91E1-B172D5B03021}"/>
          </ac:spMkLst>
        </pc:spChg>
        <pc:spChg chg="add del mod ord">
          <ac:chgData name="GIOACCHINO AUGELLO" userId="9a293eb0-2a18-41e7-ba4d-f24cdf3144c7" providerId="ADAL" clId="{90348423-B365-4451-A4D1-166198EDF16C}" dt="2023-12-10T20:01:52.255" v="188" actId="931"/>
          <ac:spMkLst>
            <pc:docMk/>
            <pc:sldMk cId="688934821" sldId="261"/>
            <ac:spMk id="23" creationId="{660EAC3F-9660-D256-4910-C685905444ED}"/>
          </ac:spMkLst>
        </pc:spChg>
        <pc:spChg chg="add mod">
          <ac:chgData name="GIOACCHINO AUGELLO" userId="9a293eb0-2a18-41e7-ba4d-f24cdf3144c7" providerId="ADAL" clId="{90348423-B365-4451-A4D1-166198EDF16C}" dt="2023-12-10T19:57:40.612" v="162"/>
          <ac:spMkLst>
            <pc:docMk/>
            <pc:sldMk cId="688934821" sldId="261"/>
            <ac:spMk id="25" creationId="{3AD2A4F2-A45F-7AD6-6A7D-914D84746402}"/>
          </ac:spMkLst>
        </pc:spChg>
        <pc:spChg chg="add mod">
          <ac:chgData name="GIOACCHINO AUGELLO" userId="9a293eb0-2a18-41e7-ba4d-f24cdf3144c7" providerId="ADAL" clId="{90348423-B365-4451-A4D1-166198EDF16C}" dt="2023-12-10T19:58:14.421" v="185" actId="14100"/>
          <ac:spMkLst>
            <pc:docMk/>
            <pc:sldMk cId="688934821" sldId="261"/>
            <ac:spMk id="26" creationId="{30463832-29E6-B40D-A3B1-F51C3FAD6F65}"/>
          </ac:spMkLst>
        </pc:spChg>
        <pc:spChg chg="add del mod">
          <ac:chgData name="GIOACCHINO AUGELLO" userId="9a293eb0-2a18-41e7-ba4d-f24cdf3144c7" providerId="ADAL" clId="{90348423-B365-4451-A4D1-166198EDF16C}" dt="2023-12-10T19:57:53.076" v="165" actId="21"/>
          <ac:spMkLst>
            <pc:docMk/>
            <pc:sldMk cId="688934821" sldId="261"/>
            <ac:spMk id="28" creationId="{0AFA6EC3-162E-3F97-D682-A38572977C49}"/>
          </ac:spMkLst>
        </pc:spChg>
        <pc:spChg chg="add del mod">
          <ac:chgData name="GIOACCHINO AUGELLO" userId="9a293eb0-2a18-41e7-ba4d-f24cdf3144c7" providerId="ADAL" clId="{90348423-B365-4451-A4D1-166198EDF16C}" dt="2023-12-10T20:03:58.682" v="195" actId="931"/>
          <ac:spMkLst>
            <pc:docMk/>
            <pc:sldMk cId="688934821" sldId="261"/>
            <ac:spMk id="32" creationId="{DCE49DF2-95E1-D234-0E48-F85EEBC311B6}"/>
          </ac:spMkLst>
        </pc:spChg>
        <pc:grpChg chg="add mod">
          <ac:chgData name="GIOACCHINO AUGELLO" userId="9a293eb0-2a18-41e7-ba4d-f24cdf3144c7" providerId="ADAL" clId="{90348423-B365-4451-A4D1-166198EDF16C}" dt="2023-12-10T19:58:22.448" v="187" actId="1076"/>
          <ac:grpSpMkLst>
            <pc:docMk/>
            <pc:sldMk cId="688934821" sldId="261"/>
            <ac:grpSpMk id="24" creationId="{87F34F20-40EC-1F3D-B766-54D64FAA3F6B}"/>
          </ac:grpSpMkLst>
        </pc:grpChg>
        <pc:picChg chg="add del mod">
          <ac:chgData name="GIOACCHINO AUGELLO" userId="9a293eb0-2a18-41e7-ba4d-f24cdf3144c7" providerId="ADAL" clId="{90348423-B365-4451-A4D1-166198EDF16C}" dt="2023-12-10T20:03:54.497" v="194" actId="478"/>
          <ac:picMkLst>
            <pc:docMk/>
            <pc:sldMk cId="688934821" sldId="261"/>
            <ac:picMk id="30" creationId="{8BD63084-F0E4-823C-358A-87BA36AAAB2A}"/>
          </ac:picMkLst>
        </pc:picChg>
        <pc:picChg chg="add mod">
          <ac:chgData name="GIOACCHINO AUGELLO" userId="9a293eb0-2a18-41e7-ba4d-f24cdf3144c7" providerId="ADAL" clId="{90348423-B365-4451-A4D1-166198EDF16C}" dt="2023-12-10T20:04:17.019" v="203" actId="1076"/>
          <ac:picMkLst>
            <pc:docMk/>
            <pc:sldMk cId="688934821" sldId="261"/>
            <ac:picMk id="34" creationId="{4076EB13-E7EC-BA2B-B565-A799888BEE00}"/>
          </ac:picMkLst>
        </pc:picChg>
      </pc:sldChg>
      <pc:sldChg chg="addSp delSp modSp add mod ord chgLayout">
        <pc:chgData name="GIOACCHINO AUGELLO" userId="9a293eb0-2a18-41e7-ba4d-f24cdf3144c7" providerId="ADAL" clId="{90348423-B365-4451-A4D1-166198EDF16C}" dt="2023-12-15T19:41:45.214" v="1813" actId="20577"/>
        <pc:sldMkLst>
          <pc:docMk/>
          <pc:sldMk cId="1030519629" sldId="262"/>
        </pc:sldMkLst>
        <pc:spChg chg="add del mod">
          <ac:chgData name="GIOACCHINO AUGELLO" userId="9a293eb0-2a18-41e7-ba4d-f24cdf3144c7" providerId="ADAL" clId="{90348423-B365-4451-A4D1-166198EDF16C}" dt="2023-12-10T20:11:52.562" v="273" actId="700"/>
          <ac:spMkLst>
            <pc:docMk/>
            <pc:sldMk cId="1030519629" sldId="262"/>
            <ac:spMk id="3" creationId="{C26AB6B1-4D97-7AB8-540A-07860CA53B40}"/>
          </ac:spMkLst>
        </pc:spChg>
        <pc:spChg chg="mod">
          <ac:chgData name="GIOACCHINO AUGELLO" userId="9a293eb0-2a18-41e7-ba4d-f24cdf3144c7" providerId="ADAL" clId="{90348423-B365-4451-A4D1-166198EDF16C}" dt="2023-12-13T04:40:12.514" v="702"/>
          <ac:spMkLst>
            <pc:docMk/>
            <pc:sldMk cId="1030519629" sldId="262"/>
            <ac:spMk id="3" creationId="{CE7A2403-896F-BF55-BFC9-DA3413E832DC}"/>
          </ac:spMkLst>
        </pc:spChg>
        <pc:spChg chg="mod">
          <ac:chgData name="GIOACCHINO AUGELLO" userId="9a293eb0-2a18-41e7-ba4d-f24cdf3144c7" providerId="ADAL" clId="{90348423-B365-4451-A4D1-166198EDF16C}" dt="2023-12-15T19:41:45.214" v="1813" actId="20577"/>
          <ac:spMkLst>
            <pc:docMk/>
            <pc:sldMk cId="1030519629" sldId="262"/>
            <ac:spMk id="4" creationId="{385B2A1E-D4AD-856D-8F79-57F5FE17008B}"/>
          </ac:spMkLst>
        </pc:spChg>
        <pc:spChg chg="mod topLvl">
          <ac:chgData name="GIOACCHINO AUGELLO" userId="9a293eb0-2a18-41e7-ba4d-f24cdf3144c7" providerId="ADAL" clId="{90348423-B365-4451-A4D1-166198EDF16C}" dt="2023-12-10T20:17:44.757" v="333" actId="21"/>
          <ac:spMkLst>
            <pc:docMk/>
            <pc:sldMk cId="1030519629" sldId="262"/>
            <ac:spMk id="25" creationId="{3AD2A4F2-A45F-7AD6-6A7D-914D84746402}"/>
          </ac:spMkLst>
        </pc:spChg>
        <pc:spChg chg="add del mod topLvl">
          <ac:chgData name="GIOACCHINO AUGELLO" userId="9a293eb0-2a18-41e7-ba4d-f24cdf3144c7" providerId="ADAL" clId="{90348423-B365-4451-A4D1-166198EDF16C}" dt="2023-12-10T20:18:41.873" v="346" actId="255"/>
          <ac:spMkLst>
            <pc:docMk/>
            <pc:sldMk cId="1030519629" sldId="262"/>
            <ac:spMk id="26" creationId="{30463832-29E6-B40D-A3B1-F51C3FAD6F65}"/>
          </ac:spMkLst>
        </pc:spChg>
        <pc:grpChg chg="add mod">
          <ac:chgData name="GIOACCHINO AUGELLO" userId="9a293eb0-2a18-41e7-ba4d-f24cdf3144c7" providerId="ADAL" clId="{90348423-B365-4451-A4D1-166198EDF16C}" dt="2023-12-13T04:40:12.514" v="702"/>
          <ac:grpSpMkLst>
            <pc:docMk/>
            <pc:sldMk cId="1030519629" sldId="262"/>
            <ac:grpSpMk id="2" creationId="{2AA1A2A6-B6F0-F46B-93B2-C8001FC9A567}"/>
          </ac:grpSpMkLst>
        </pc:grpChg>
        <pc:grpChg chg="add del mod">
          <ac:chgData name="GIOACCHINO AUGELLO" userId="9a293eb0-2a18-41e7-ba4d-f24cdf3144c7" providerId="ADAL" clId="{90348423-B365-4451-A4D1-166198EDF16C}" dt="2023-12-13T04:40:11.371" v="701" actId="478"/>
          <ac:grpSpMkLst>
            <pc:docMk/>
            <pc:sldMk cId="1030519629" sldId="262"/>
            <ac:grpSpMk id="24" creationId="{87F34F20-40EC-1F3D-B766-54D64FAA3F6B}"/>
          </ac:grpSpMkLst>
        </pc:grpChg>
        <pc:picChg chg="del">
          <ac:chgData name="GIOACCHINO AUGELLO" userId="9a293eb0-2a18-41e7-ba4d-f24cdf3144c7" providerId="ADAL" clId="{90348423-B365-4451-A4D1-166198EDF16C}" dt="2023-12-10T20:11:42.528" v="272" actId="478"/>
          <ac:picMkLst>
            <pc:docMk/>
            <pc:sldMk cId="1030519629" sldId="262"/>
            <ac:picMk id="34" creationId="{4076EB13-E7EC-BA2B-B565-A799888BEE00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3T04:39:13.487" v="697" actId="20577"/>
        <pc:sldMkLst>
          <pc:docMk/>
          <pc:sldMk cId="1891831992" sldId="263"/>
        </pc:sldMkLst>
        <pc:spChg chg="mod">
          <ac:chgData name="GIOACCHINO AUGELLO" userId="9a293eb0-2a18-41e7-ba4d-f24cdf3144c7" providerId="ADAL" clId="{90348423-B365-4451-A4D1-166198EDF16C}" dt="2023-12-13T04:39:05.986" v="693"/>
          <ac:spMkLst>
            <pc:docMk/>
            <pc:sldMk cId="1891831992" sldId="263"/>
            <ac:spMk id="3" creationId="{058BB9AD-8E2D-D9D8-8672-5D98FCCB579B}"/>
          </ac:spMkLst>
        </pc:spChg>
        <pc:spChg chg="mod">
          <ac:chgData name="GIOACCHINO AUGELLO" userId="9a293eb0-2a18-41e7-ba4d-f24cdf3144c7" providerId="ADAL" clId="{90348423-B365-4451-A4D1-166198EDF16C}" dt="2023-12-13T04:39:13.487" v="697" actId="20577"/>
          <ac:spMkLst>
            <pc:docMk/>
            <pc:sldMk cId="1891831992" sldId="263"/>
            <ac:spMk id="4" creationId="{2CE939FA-78D5-BF66-33F3-007E4101FB7B}"/>
          </ac:spMkLst>
        </pc:spChg>
        <pc:spChg chg="mod">
          <ac:chgData name="GIOACCHINO AUGELLO" userId="9a293eb0-2a18-41e7-ba4d-f24cdf3144c7" providerId="ADAL" clId="{90348423-B365-4451-A4D1-166198EDF16C}" dt="2023-12-10T22:01:41.343" v="455" actId="20577"/>
          <ac:spMkLst>
            <pc:docMk/>
            <pc:sldMk cId="1891831992" sldId="263"/>
            <ac:spMk id="26" creationId="{30463832-29E6-B40D-A3B1-F51C3FAD6F65}"/>
          </ac:spMkLst>
        </pc:spChg>
        <pc:grpChg chg="add mod">
          <ac:chgData name="GIOACCHINO AUGELLO" userId="9a293eb0-2a18-41e7-ba4d-f24cdf3144c7" providerId="ADAL" clId="{90348423-B365-4451-A4D1-166198EDF16C}" dt="2023-12-13T04:39:05.986" v="693"/>
          <ac:grpSpMkLst>
            <pc:docMk/>
            <pc:sldMk cId="1891831992" sldId="263"/>
            <ac:grpSpMk id="2" creationId="{AEBE994B-0355-6164-D0A7-D7DAFDBD5B7B}"/>
          </ac:grpSpMkLst>
        </pc:grpChg>
        <pc:grpChg chg="del">
          <ac:chgData name="GIOACCHINO AUGELLO" userId="9a293eb0-2a18-41e7-ba4d-f24cdf3144c7" providerId="ADAL" clId="{90348423-B365-4451-A4D1-166198EDF16C}" dt="2023-12-13T04:39:04.511" v="692" actId="478"/>
          <ac:grpSpMkLst>
            <pc:docMk/>
            <pc:sldMk cId="1891831992" sldId="263"/>
            <ac:grpSpMk id="24" creationId="{87F34F20-40EC-1F3D-B766-54D64FAA3F6B}"/>
          </ac:grpSpMkLst>
        </pc:grpChg>
      </pc:sldChg>
      <pc:sldChg chg="addSp delSp modSp add mod ord">
        <pc:chgData name="GIOACCHINO AUGELLO" userId="9a293eb0-2a18-41e7-ba4d-f24cdf3144c7" providerId="ADAL" clId="{90348423-B365-4451-A4D1-166198EDF16C}" dt="2023-12-13T05:18:02.196" v="844"/>
        <pc:sldMkLst>
          <pc:docMk/>
          <pc:sldMk cId="337158925" sldId="264"/>
        </pc:sldMkLst>
        <pc:spChg chg="add mod">
          <ac:chgData name="GIOACCHINO AUGELLO" userId="9a293eb0-2a18-41e7-ba4d-f24cdf3144c7" providerId="ADAL" clId="{90348423-B365-4451-A4D1-166198EDF16C}" dt="2023-12-13T05:18:02.196" v="844"/>
          <ac:spMkLst>
            <pc:docMk/>
            <pc:sldMk cId="337158925" sldId="264"/>
            <ac:spMk id="2" creationId="{38C59BDD-EF02-0C0B-D595-76FE315C0A03}"/>
          </ac:spMkLst>
        </pc:spChg>
        <pc:spChg chg="mod">
          <ac:chgData name="GIOACCHINO AUGELLO" userId="9a293eb0-2a18-41e7-ba4d-f24cdf3144c7" providerId="ADAL" clId="{90348423-B365-4451-A4D1-166198EDF16C}" dt="2023-12-10T21:47:55.155" v="397" actId="1076"/>
          <ac:spMkLst>
            <pc:docMk/>
            <pc:sldMk cId="337158925" sldId="264"/>
            <ac:spMk id="9" creationId="{19E1DCD3-93A0-7D44-EBD7-7233A5FC7999}"/>
          </ac:spMkLst>
        </pc:spChg>
        <pc:spChg chg="mod">
          <ac:chgData name="GIOACCHINO AUGELLO" userId="9a293eb0-2a18-41e7-ba4d-f24cdf3144c7" providerId="ADAL" clId="{90348423-B365-4451-A4D1-166198EDF16C}" dt="2023-12-10T21:48:48.195" v="421" actId="20577"/>
          <ac:spMkLst>
            <pc:docMk/>
            <pc:sldMk cId="337158925" sldId="264"/>
            <ac:spMk id="10" creationId="{ABBD0EF8-2D8D-28F4-A164-31139E9965B0}"/>
          </ac:spMkLst>
        </pc:spChg>
        <pc:grpChg chg="add mod">
          <ac:chgData name="GIOACCHINO AUGELLO" userId="9a293eb0-2a18-41e7-ba4d-f24cdf3144c7" providerId="ADAL" clId="{90348423-B365-4451-A4D1-166198EDF16C}" dt="2023-12-10T21:48:59.534" v="423" actId="1076"/>
          <ac:grpSpMkLst>
            <pc:docMk/>
            <pc:sldMk cId="337158925" sldId="264"/>
            <ac:grpSpMk id="8" creationId="{088329D4-57E6-B715-F28F-736C1EA7124F}"/>
          </ac:grpSpMkLst>
        </pc:grpChg>
        <pc:grpChg chg="del">
          <ac:chgData name="GIOACCHINO AUGELLO" userId="9a293eb0-2a18-41e7-ba4d-f24cdf3144c7" providerId="ADAL" clId="{90348423-B365-4451-A4D1-166198EDF16C}" dt="2023-12-10T21:18:19.966" v="373" actId="478"/>
          <ac:grpSpMkLst>
            <pc:docMk/>
            <pc:sldMk cId="337158925" sldId="264"/>
            <ac:grpSpMk id="24" creationId="{87F34F20-40EC-1F3D-B766-54D64FAA3F6B}"/>
          </ac:grpSpMkLst>
        </pc:grpChg>
        <pc:picChg chg="add del mod">
          <ac:chgData name="GIOACCHINO AUGELLO" userId="9a293eb0-2a18-41e7-ba4d-f24cdf3144c7" providerId="ADAL" clId="{90348423-B365-4451-A4D1-166198EDF16C}" dt="2023-12-10T21:36:29.734" v="380" actId="478"/>
          <ac:picMkLst>
            <pc:docMk/>
            <pc:sldMk cId="337158925" sldId="264"/>
            <ac:picMk id="3" creationId="{834B8ECC-CA6D-6FEF-9BC4-E92BAC9053FD}"/>
          </ac:picMkLst>
        </pc:picChg>
        <pc:picChg chg="add mod">
          <ac:chgData name="GIOACCHINO AUGELLO" userId="9a293eb0-2a18-41e7-ba4d-f24cdf3144c7" providerId="ADAL" clId="{90348423-B365-4451-A4D1-166198EDF16C}" dt="2023-12-10T22:18:24.626" v="585" actId="1076"/>
          <ac:picMkLst>
            <pc:docMk/>
            <pc:sldMk cId="337158925" sldId="264"/>
            <ac:picMk id="5" creationId="{086DA70A-434E-9813-619B-6FB900FB1970}"/>
          </ac:picMkLst>
        </pc:picChg>
        <pc:picChg chg="add mod">
          <ac:chgData name="GIOACCHINO AUGELLO" userId="9a293eb0-2a18-41e7-ba4d-f24cdf3144c7" providerId="ADAL" clId="{90348423-B365-4451-A4D1-166198EDF16C}" dt="2023-12-10T22:18:21.507" v="584" actId="1076"/>
          <ac:picMkLst>
            <pc:docMk/>
            <pc:sldMk cId="337158925" sldId="264"/>
            <ac:picMk id="7" creationId="{D3514EC1-B978-C222-0F33-15EB5C568D2B}"/>
          </ac:picMkLst>
        </pc:picChg>
        <pc:inkChg chg="add">
          <ac:chgData name="GIOACCHINO AUGELLO" userId="9a293eb0-2a18-41e7-ba4d-f24cdf3144c7" providerId="ADAL" clId="{90348423-B365-4451-A4D1-166198EDF16C}" dt="2023-12-10T22:19:22.892" v="586" actId="9405"/>
          <ac:inkMkLst>
            <pc:docMk/>
            <pc:sldMk cId="337158925" sldId="264"/>
            <ac:inkMk id="11" creationId="{515429D5-0C27-8072-A6CB-FCC6AE80427C}"/>
          </ac:inkMkLst>
        </pc:inkChg>
        <pc:inkChg chg="add del">
          <ac:chgData name="GIOACCHINO AUGELLO" userId="9a293eb0-2a18-41e7-ba4d-f24cdf3144c7" providerId="ADAL" clId="{90348423-B365-4451-A4D1-166198EDF16C}" dt="2023-12-10T22:19:44.323" v="588" actId="9405"/>
          <ac:inkMkLst>
            <pc:docMk/>
            <pc:sldMk cId="337158925" sldId="264"/>
            <ac:inkMk id="12" creationId="{B67D8431-C356-49A9-43B9-3B3C2EE19A1D}"/>
          </ac:inkMkLst>
        </pc:inkChg>
        <pc:inkChg chg="add del">
          <ac:chgData name="GIOACCHINO AUGELLO" userId="9a293eb0-2a18-41e7-ba4d-f24cdf3144c7" providerId="ADAL" clId="{90348423-B365-4451-A4D1-166198EDF16C}" dt="2023-12-10T22:19:50.067" v="590" actId="9405"/>
          <ac:inkMkLst>
            <pc:docMk/>
            <pc:sldMk cId="337158925" sldId="264"/>
            <ac:inkMk id="13" creationId="{12966F3A-B6F5-1DFE-B068-9D1A05904E0B}"/>
          </ac:inkMkLst>
        </pc:inkChg>
        <pc:inkChg chg="add">
          <ac:chgData name="GIOACCHINO AUGELLO" userId="9a293eb0-2a18-41e7-ba4d-f24cdf3144c7" providerId="ADAL" clId="{90348423-B365-4451-A4D1-166198EDF16C}" dt="2023-12-10T22:19:56.265" v="591" actId="9405"/>
          <ac:inkMkLst>
            <pc:docMk/>
            <pc:sldMk cId="337158925" sldId="264"/>
            <ac:inkMk id="14" creationId="{3584C26D-5D56-46BA-FFA5-DD0A807D74EB}"/>
          </ac:inkMkLst>
        </pc:inkChg>
        <pc:inkChg chg="add del">
          <ac:chgData name="GIOACCHINO AUGELLO" userId="9a293eb0-2a18-41e7-ba4d-f24cdf3144c7" providerId="ADAL" clId="{90348423-B365-4451-A4D1-166198EDF16C}" dt="2023-12-10T22:20:05.976" v="593" actId="9405"/>
          <ac:inkMkLst>
            <pc:docMk/>
            <pc:sldMk cId="337158925" sldId="264"/>
            <ac:inkMk id="15" creationId="{F3C3A4EF-D08A-2A10-D201-328314C2DBC1}"/>
          </ac:inkMkLst>
        </pc:inkChg>
        <pc:inkChg chg="add">
          <ac:chgData name="GIOACCHINO AUGELLO" userId="9a293eb0-2a18-41e7-ba4d-f24cdf3144c7" providerId="ADAL" clId="{90348423-B365-4451-A4D1-166198EDF16C}" dt="2023-12-10T22:20:15.663" v="594" actId="9405"/>
          <ac:inkMkLst>
            <pc:docMk/>
            <pc:sldMk cId="337158925" sldId="264"/>
            <ac:inkMk id="16" creationId="{3446EE1E-0D8F-6D47-86CB-6B6A465F11B7}"/>
          </ac:inkMkLst>
        </pc:inkChg>
        <pc:inkChg chg="add">
          <ac:chgData name="GIOACCHINO AUGELLO" userId="9a293eb0-2a18-41e7-ba4d-f24cdf3144c7" providerId="ADAL" clId="{90348423-B365-4451-A4D1-166198EDF16C}" dt="2023-12-10T22:20:28.173" v="595" actId="9405"/>
          <ac:inkMkLst>
            <pc:docMk/>
            <pc:sldMk cId="337158925" sldId="264"/>
            <ac:inkMk id="17" creationId="{3979C1F1-2C49-D27D-63E1-E5AF3F1A5864}"/>
          </ac:inkMkLst>
        </pc:inkChg>
      </pc:sldChg>
      <pc:sldChg chg="addSp delSp modSp add mod">
        <pc:chgData name="GIOACCHINO AUGELLO" userId="9a293eb0-2a18-41e7-ba4d-f24cdf3144c7" providerId="ADAL" clId="{90348423-B365-4451-A4D1-166198EDF16C}" dt="2023-12-13T05:17:58.013" v="843"/>
        <pc:sldMkLst>
          <pc:docMk/>
          <pc:sldMk cId="1521379900" sldId="265"/>
        </pc:sldMkLst>
        <pc:spChg chg="mod">
          <ac:chgData name="GIOACCHINO AUGELLO" userId="9a293eb0-2a18-41e7-ba4d-f24cdf3144c7" providerId="ADAL" clId="{90348423-B365-4451-A4D1-166198EDF16C}" dt="2023-12-10T22:01:11.370" v="440"/>
          <ac:spMkLst>
            <pc:docMk/>
            <pc:sldMk cId="1521379900" sldId="265"/>
            <ac:spMk id="3" creationId="{A21BD4C8-72A6-8DDB-8C8C-227F8A259CCE}"/>
          </ac:spMkLst>
        </pc:spChg>
        <pc:spChg chg="mod">
          <ac:chgData name="GIOACCHINO AUGELLO" userId="9a293eb0-2a18-41e7-ba4d-f24cdf3144c7" providerId="ADAL" clId="{90348423-B365-4451-A4D1-166198EDF16C}" dt="2023-12-10T22:03:01.239" v="480" actId="255"/>
          <ac:spMkLst>
            <pc:docMk/>
            <pc:sldMk cId="1521379900" sldId="265"/>
            <ac:spMk id="4" creationId="{468567F5-3715-1583-D95E-D3B35E710AF0}"/>
          </ac:spMkLst>
        </pc:spChg>
        <pc:spChg chg="mod">
          <ac:chgData name="GIOACCHINO AUGELLO" userId="9a293eb0-2a18-41e7-ba4d-f24cdf3144c7" providerId="ADAL" clId="{90348423-B365-4451-A4D1-166198EDF16C}" dt="2023-12-10T22:02:24.153" v="465"/>
          <ac:spMkLst>
            <pc:docMk/>
            <pc:sldMk cId="1521379900" sldId="265"/>
            <ac:spMk id="7" creationId="{7EE6685C-6FD0-885B-EF56-A8BA9D622008}"/>
          </ac:spMkLst>
        </pc:spChg>
        <pc:spChg chg="mod">
          <ac:chgData name="GIOACCHINO AUGELLO" userId="9a293eb0-2a18-41e7-ba4d-f24cdf3144c7" providerId="ADAL" clId="{90348423-B365-4451-A4D1-166198EDF16C}" dt="2023-12-10T22:02:42.668" v="477" actId="255"/>
          <ac:spMkLst>
            <pc:docMk/>
            <pc:sldMk cId="1521379900" sldId="265"/>
            <ac:spMk id="8" creationId="{7CCCD937-4581-7FC6-BFD1-63ADDE1C5624}"/>
          </ac:spMkLst>
        </pc:spChg>
        <pc:spChg chg="mod">
          <ac:chgData name="GIOACCHINO AUGELLO" userId="9a293eb0-2a18-41e7-ba4d-f24cdf3144c7" providerId="ADAL" clId="{90348423-B365-4451-A4D1-166198EDF16C}" dt="2023-12-10T22:03:11.671" v="481"/>
          <ac:spMkLst>
            <pc:docMk/>
            <pc:sldMk cId="1521379900" sldId="265"/>
            <ac:spMk id="10" creationId="{9C7AEF2D-501B-61D0-35FA-1E81C3E6585E}"/>
          </ac:spMkLst>
        </pc:spChg>
        <pc:spChg chg="mod">
          <ac:chgData name="GIOACCHINO AUGELLO" userId="9a293eb0-2a18-41e7-ba4d-f24cdf3144c7" providerId="ADAL" clId="{90348423-B365-4451-A4D1-166198EDF16C}" dt="2023-12-10T22:03:11.671" v="481"/>
          <ac:spMkLst>
            <pc:docMk/>
            <pc:sldMk cId="1521379900" sldId="265"/>
            <ac:spMk id="11" creationId="{6A4C18A0-1D23-0842-9DC8-F6BC897E1D54}"/>
          </ac:spMkLst>
        </pc:spChg>
        <pc:spChg chg="mod">
          <ac:chgData name="GIOACCHINO AUGELLO" userId="9a293eb0-2a18-41e7-ba4d-f24cdf3144c7" providerId="ADAL" clId="{90348423-B365-4451-A4D1-166198EDF16C}" dt="2023-12-10T22:03:18.972" v="485"/>
          <ac:spMkLst>
            <pc:docMk/>
            <pc:sldMk cId="1521379900" sldId="265"/>
            <ac:spMk id="13" creationId="{CA320241-D262-1EA6-0803-024DA7B07563}"/>
          </ac:spMkLst>
        </pc:spChg>
        <pc:spChg chg="mod">
          <ac:chgData name="GIOACCHINO AUGELLO" userId="9a293eb0-2a18-41e7-ba4d-f24cdf3144c7" providerId="ADAL" clId="{90348423-B365-4451-A4D1-166198EDF16C}" dt="2023-12-10T22:03:18.972" v="485"/>
          <ac:spMkLst>
            <pc:docMk/>
            <pc:sldMk cId="1521379900" sldId="265"/>
            <ac:spMk id="14" creationId="{4334B731-2981-82BA-52F6-D25222347C84}"/>
          </ac:spMkLst>
        </pc:spChg>
        <pc:spChg chg="mod">
          <ac:chgData name="GIOACCHINO AUGELLO" userId="9a293eb0-2a18-41e7-ba4d-f24cdf3144c7" providerId="ADAL" clId="{90348423-B365-4451-A4D1-166198EDF16C}" dt="2023-12-10T22:03:22.867" v="487"/>
          <ac:spMkLst>
            <pc:docMk/>
            <pc:sldMk cId="1521379900" sldId="265"/>
            <ac:spMk id="16" creationId="{50C54195-C735-E105-E2A2-5AD99534A05C}"/>
          </ac:spMkLst>
        </pc:spChg>
        <pc:spChg chg="mod">
          <ac:chgData name="GIOACCHINO AUGELLO" userId="9a293eb0-2a18-41e7-ba4d-f24cdf3144c7" providerId="ADAL" clId="{90348423-B365-4451-A4D1-166198EDF16C}" dt="2023-12-10T22:04:21.159" v="523" actId="20577"/>
          <ac:spMkLst>
            <pc:docMk/>
            <pc:sldMk cId="1521379900" sldId="265"/>
            <ac:spMk id="17" creationId="{9EE67157-ADD4-F41B-1FC4-AB469AC2FDB7}"/>
          </ac:spMkLst>
        </pc:spChg>
        <pc:spChg chg="mod">
          <ac:chgData name="GIOACCHINO AUGELLO" userId="9a293eb0-2a18-41e7-ba4d-f24cdf3144c7" providerId="ADAL" clId="{90348423-B365-4451-A4D1-166198EDF16C}" dt="2023-12-10T22:04:01.986" v="506"/>
          <ac:spMkLst>
            <pc:docMk/>
            <pc:sldMk cId="1521379900" sldId="265"/>
            <ac:spMk id="19" creationId="{ABC092D2-E6B0-D57E-D050-2984D1732168}"/>
          </ac:spMkLst>
        </pc:spChg>
        <pc:spChg chg="mod">
          <ac:chgData name="GIOACCHINO AUGELLO" userId="9a293eb0-2a18-41e7-ba4d-f24cdf3144c7" providerId="ADAL" clId="{90348423-B365-4451-A4D1-166198EDF16C}" dt="2023-12-10T22:04:12.362" v="518" actId="20577"/>
          <ac:spMkLst>
            <pc:docMk/>
            <pc:sldMk cId="1521379900" sldId="265"/>
            <ac:spMk id="20" creationId="{28B895A8-D50F-4499-FEC0-729DB119BCD4}"/>
          </ac:spMkLst>
        </pc:spChg>
        <pc:spChg chg="add mod">
          <ac:chgData name="GIOACCHINO AUGELLO" userId="9a293eb0-2a18-41e7-ba4d-f24cdf3144c7" providerId="ADAL" clId="{90348423-B365-4451-A4D1-166198EDF16C}" dt="2023-12-13T05:17:58.013" v="843"/>
          <ac:spMkLst>
            <pc:docMk/>
            <pc:sldMk cId="1521379900" sldId="265"/>
            <ac:spMk id="21" creationId="{47D283A9-478A-498A-CE59-7ECF2ED38F4B}"/>
          </ac:spMkLst>
        </pc:spChg>
        <pc:spChg chg="add del">
          <ac:chgData name="GIOACCHINO AUGELLO" userId="9a293eb0-2a18-41e7-ba4d-f24cdf3144c7" providerId="ADAL" clId="{90348423-B365-4451-A4D1-166198EDF16C}" dt="2023-12-10T22:10:02.985" v="546" actId="11529"/>
          <ac:spMkLst>
            <pc:docMk/>
            <pc:sldMk cId="1521379900" sldId="265"/>
            <ac:spMk id="37" creationId="{57B6ED53-85B5-942B-0126-D1FBFB5052C3}"/>
          </ac:spMkLst>
        </pc:spChg>
        <pc:spChg chg="add mod">
          <ac:chgData name="GIOACCHINO AUGELLO" userId="9a293eb0-2a18-41e7-ba4d-f24cdf3144c7" providerId="ADAL" clId="{90348423-B365-4451-A4D1-166198EDF16C}" dt="2023-12-13T05:01:23.438" v="832" actId="1076"/>
          <ac:spMkLst>
            <pc:docMk/>
            <pc:sldMk cId="1521379900" sldId="265"/>
            <ac:spMk id="39" creationId="{20AD3A67-03A3-09FA-794A-16777DAB2771}"/>
          </ac:spMkLst>
        </pc:spChg>
        <pc:spChg chg="add mod">
          <ac:chgData name="GIOACCHINO AUGELLO" userId="9a293eb0-2a18-41e7-ba4d-f24cdf3144c7" providerId="ADAL" clId="{90348423-B365-4451-A4D1-166198EDF16C}" dt="2023-12-10T22:11:55.023" v="583" actId="1076"/>
          <ac:spMkLst>
            <pc:docMk/>
            <pc:sldMk cId="1521379900" sldId="265"/>
            <ac:spMk id="40" creationId="{71B5AEB7-F32A-288E-3787-53980950971C}"/>
          </ac:spMkLst>
        </pc:spChg>
        <pc:grpChg chg="add del mod">
          <ac:chgData name="GIOACCHINO AUGELLO" userId="9a293eb0-2a18-41e7-ba4d-f24cdf3144c7" providerId="ADAL" clId="{90348423-B365-4451-A4D1-166198EDF16C}" dt="2023-12-10T22:26:25.692" v="623" actId="478"/>
          <ac:grpSpMkLst>
            <pc:docMk/>
            <pc:sldMk cId="1521379900" sldId="265"/>
            <ac:grpSpMk id="2" creationId="{94EFBB74-22C0-868B-5918-645AA261808D}"/>
          </ac:grpSpMkLst>
        </pc:grpChg>
        <pc:grpChg chg="add del mod">
          <ac:chgData name="GIOACCHINO AUGELLO" userId="9a293eb0-2a18-41e7-ba4d-f24cdf3144c7" providerId="ADAL" clId="{90348423-B365-4451-A4D1-166198EDF16C}" dt="2023-12-13T04:37:13.509" v="681" actId="478"/>
          <ac:grpSpMkLst>
            <pc:docMk/>
            <pc:sldMk cId="1521379900" sldId="265"/>
            <ac:grpSpMk id="6" creationId="{8E710C3D-346B-D20A-9209-851F9E297814}"/>
          </ac:grpSpMkLst>
        </pc:grpChg>
        <pc:grpChg chg="add del mod">
          <ac:chgData name="GIOACCHINO AUGELLO" userId="9a293eb0-2a18-41e7-ba4d-f24cdf3144c7" providerId="ADAL" clId="{90348423-B365-4451-A4D1-166198EDF16C}" dt="2023-12-10T22:03:14.953" v="484"/>
          <ac:grpSpMkLst>
            <pc:docMk/>
            <pc:sldMk cId="1521379900" sldId="265"/>
            <ac:grpSpMk id="9" creationId="{23B423C7-F2FD-3990-589A-55605158BCCB}"/>
          </ac:grpSpMkLst>
        </pc:grpChg>
        <pc:grpChg chg="add del mod">
          <ac:chgData name="GIOACCHINO AUGELLO" userId="9a293eb0-2a18-41e7-ba4d-f24cdf3144c7" providerId="ADAL" clId="{90348423-B365-4451-A4D1-166198EDF16C}" dt="2023-12-10T22:03:19.890" v="486"/>
          <ac:grpSpMkLst>
            <pc:docMk/>
            <pc:sldMk cId="1521379900" sldId="265"/>
            <ac:grpSpMk id="12" creationId="{A211A8BC-5BFB-5C0E-0D04-704A2F150FBA}"/>
          </ac:grpSpMkLst>
        </pc:grpChg>
        <pc:grpChg chg="add del mod">
          <ac:chgData name="GIOACCHINO AUGELLO" userId="9a293eb0-2a18-41e7-ba4d-f24cdf3144c7" providerId="ADAL" clId="{90348423-B365-4451-A4D1-166198EDF16C}" dt="2023-12-13T04:50:58.067" v="771" actId="478"/>
          <ac:grpSpMkLst>
            <pc:docMk/>
            <pc:sldMk cId="1521379900" sldId="265"/>
            <ac:grpSpMk id="15" creationId="{4B1BF8F7-0B04-EC1A-CFE4-DD8E819D0D48}"/>
          </ac:grpSpMkLst>
        </pc:grpChg>
        <pc:grpChg chg="add del mod">
          <ac:chgData name="GIOACCHINO AUGELLO" userId="9a293eb0-2a18-41e7-ba4d-f24cdf3144c7" providerId="ADAL" clId="{90348423-B365-4451-A4D1-166198EDF16C}" dt="2023-12-13T04:56:25.710" v="821" actId="478"/>
          <ac:grpSpMkLst>
            <pc:docMk/>
            <pc:sldMk cId="1521379900" sldId="265"/>
            <ac:grpSpMk id="18" creationId="{E8C2FFBA-F90C-56A4-A419-E6B1CACC4FA1}"/>
          </ac:grpSpMkLst>
        </pc:grpChg>
        <pc:grpChg chg="del">
          <ac:chgData name="GIOACCHINO AUGELLO" userId="9a293eb0-2a18-41e7-ba4d-f24cdf3144c7" providerId="ADAL" clId="{90348423-B365-4451-A4D1-166198EDF16C}" dt="2023-12-10T21:58:22.705" v="439" actId="478"/>
          <ac:grpSpMkLst>
            <pc:docMk/>
            <pc:sldMk cId="1521379900" sldId="265"/>
            <ac:grpSpMk id="24" creationId="{87F34F20-40EC-1F3D-B766-54D64FAA3F6B}"/>
          </ac:grpSpMkLst>
        </pc:grpChg>
        <pc:graphicFrameChg chg="add del mod">
          <ac:chgData name="GIOACCHINO AUGELLO" userId="9a293eb0-2a18-41e7-ba4d-f24cdf3144c7" providerId="ADAL" clId="{90348423-B365-4451-A4D1-166198EDF16C}" dt="2023-12-13T04:37:29.936" v="685"/>
          <ac:graphicFrameMkLst>
            <pc:docMk/>
            <pc:sldMk cId="1521379900" sldId="265"/>
            <ac:graphicFrameMk id="2" creationId="{3A90264B-AB8A-37F7-BE46-6D830A6D9669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4:38:01.667" v="690"/>
          <ac:graphicFrameMkLst>
            <pc:docMk/>
            <pc:sldMk cId="1521379900" sldId="265"/>
            <ac:graphicFrameMk id="4" creationId="{5F411945-C612-2346-3265-EC17B7917675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5:00:25.394" v="828" actId="1076"/>
          <ac:graphicFrameMkLst>
            <pc:docMk/>
            <pc:sldMk cId="1521379900" sldId="265"/>
            <ac:graphicFrameMk id="9" creationId="{903867D1-B75E-4ED6-3DDD-1ABE36F6949B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5:00:35.454" v="830"/>
          <ac:graphicFrameMkLst>
            <pc:docMk/>
            <pc:sldMk cId="1521379900" sldId="265"/>
            <ac:graphicFrameMk id="11" creationId="{E81B037A-71BB-522E-C10D-60170B6B14A3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4:25:36.828" v="630" actId="27297"/>
          <ac:graphicFrameMkLst>
            <pc:docMk/>
            <pc:sldMk cId="1521379900" sldId="265"/>
            <ac:graphicFrameMk id="43" creationId="{EE3511F3-7510-D514-B950-321A98B8D8C7}"/>
          </ac:graphicFrameMkLst>
        </pc:graphicFrameChg>
        <pc:picChg chg="add del mod">
          <ac:chgData name="GIOACCHINO AUGELLO" userId="9a293eb0-2a18-41e7-ba4d-f24cdf3144c7" providerId="ADAL" clId="{90348423-B365-4451-A4D1-166198EDF16C}" dt="2023-12-10T22:02:20.309" v="464"/>
          <ac:picMkLst>
            <pc:docMk/>
            <pc:sldMk cId="1521379900" sldId="265"/>
            <ac:picMk id="5" creationId="{D09B5870-DC81-4435-D9C2-4266D8A63F44}"/>
          </ac:picMkLst>
        </pc:picChg>
        <pc:inkChg chg="add del">
          <ac:chgData name="GIOACCHINO AUGELLO" userId="9a293eb0-2a18-41e7-ba4d-f24cdf3144c7" providerId="ADAL" clId="{90348423-B365-4451-A4D1-166198EDF16C}" dt="2023-12-10T22:20:50.824" v="597" actId="9405"/>
          <ac:inkMkLst>
            <pc:docMk/>
            <pc:sldMk cId="1521379900" sldId="265"/>
            <ac:inkMk id="41" creationId="{A0C8EA9A-22EC-80D6-0FE1-AFB01FB6AD66}"/>
          </ac:inkMkLst>
        </pc:inkChg>
        <pc:cxnChg chg="add mod">
          <ac:chgData name="GIOACCHINO AUGELLO" userId="9a293eb0-2a18-41e7-ba4d-f24cdf3144c7" providerId="ADAL" clId="{90348423-B365-4451-A4D1-166198EDF16C}" dt="2023-12-13T05:01:30.574" v="835" actId="13822"/>
          <ac:cxnSpMkLst>
            <pc:docMk/>
            <pc:sldMk cId="1521379900" sldId="265"/>
            <ac:cxnSpMk id="13" creationId="{6357E90E-64E1-AB21-BB8C-0A81BF624D9D}"/>
          </ac:cxnSpMkLst>
        </pc:cxnChg>
        <pc:cxnChg chg="add mod">
          <ac:chgData name="GIOACCHINO AUGELLO" userId="9a293eb0-2a18-41e7-ba4d-f24cdf3144c7" providerId="ADAL" clId="{90348423-B365-4451-A4D1-166198EDF16C}" dt="2023-12-13T04:37:13.509" v="681" actId="478"/>
          <ac:cxnSpMkLst>
            <pc:docMk/>
            <pc:sldMk cId="1521379900" sldId="265"/>
            <ac:cxnSpMk id="22" creationId="{A0BE5C1F-7399-1E58-B228-027DBB3194B4}"/>
          </ac:cxnSpMkLst>
        </pc:cxnChg>
        <pc:cxnChg chg="add mod">
          <ac:chgData name="GIOACCHINO AUGELLO" userId="9a293eb0-2a18-41e7-ba4d-f24cdf3144c7" providerId="ADAL" clId="{90348423-B365-4451-A4D1-166198EDF16C}" dt="2023-12-10T22:09:02.939" v="544" actId="13822"/>
          <ac:cxnSpMkLst>
            <pc:docMk/>
            <pc:sldMk cId="1521379900" sldId="265"/>
            <ac:cxnSpMk id="23" creationId="{C853BA91-4AA7-7C3E-A408-A16B4B29DAAB}"/>
          </ac:cxnSpMkLst>
        </pc:cxnChg>
        <pc:cxnChg chg="add mod">
          <ac:chgData name="GIOACCHINO AUGELLO" userId="9a293eb0-2a18-41e7-ba4d-f24cdf3144c7" providerId="ADAL" clId="{90348423-B365-4451-A4D1-166198EDF16C}" dt="2023-12-10T22:09:02.939" v="544" actId="13822"/>
          <ac:cxnSpMkLst>
            <pc:docMk/>
            <pc:sldMk cId="1521379900" sldId="265"/>
            <ac:cxnSpMk id="28" creationId="{DB742784-910C-5C65-EC29-8FDDED89BE5C}"/>
          </ac:cxnSpMkLst>
        </pc:cxnChg>
        <pc:cxnChg chg="add mod">
          <ac:chgData name="GIOACCHINO AUGELLO" userId="9a293eb0-2a18-41e7-ba4d-f24cdf3144c7" providerId="ADAL" clId="{90348423-B365-4451-A4D1-166198EDF16C}" dt="2023-12-10T22:09:02.939" v="544" actId="13822"/>
          <ac:cxnSpMkLst>
            <pc:docMk/>
            <pc:sldMk cId="1521379900" sldId="265"/>
            <ac:cxnSpMk id="30" creationId="{3AFF0C40-C693-0BB5-703C-F0AB10945522}"/>
          </ac:cxnSpMkLst>
        </pc:cxnChg>
        <pc:cxnChg chg="add del">
          <ac:chgData name="GIOACCHINO AUGELLO" userId="9a293eb0-2a18-41e7-ba4d-f24cdf3144c7" providerId="ADAL" clId="{90348423-B365-4451-A4D1-166198EDF16C}" dt="2023-12-10T22:08:34.011" v="541" actId="11529"/>
          <ac:cxnSpMkLst>
            <pc:docMk/>
            <pc:sldMk cId="1521379900" sldId="265"/>
            <ac:cxnSpMk id="32" creationId="{4FABBE7E-B533-D6C8-A3E4-96054BE6412B}"/>
          </ac:cxnSpMkLst>
        </pc:cxnChg>
        <pc:cxnChg chg="add mod">
          <ac:chgData name="GIOACCHINO AUGELLO" userId="9a293eb0-2a18-41e7-ba4d-f24cdf3144c7" providerId="ADAL" clId="{90348423-B365-4451-A4D1-166198EDF16C}" dt="2023-12-10T22:09:02.939" v="544" actId="13822"/>
          <ac:cxnSpMkLst>
            <pc:docMk/>
            <pc:sldMk cId="1521379900" sldId="265"/>
            <ac:cxnSpMk id="34" creationId="{FEBAB03B-430B-C5C6-7AC9-2961035DEEE2}"/>
          </ac:cxnSpMkLst>
        </pc:cxnChg>
        <pc:cxnChg chg="add mod">
          <ac:chgData name="GIOACCHINO AUGELLO" userId="9a293eb0-2a18-41e7-ba4d-f24cdf3144c7" providerId="ADAL" clId="{90348423-B365-4451-A4D1-166198EDF16C}" dt="2023-12-10T22:09:02.939" v="544" actId="13822"/>
          <ac:cxnSpMkLst>
            <pc:docMk/>
            <pc:sldMk cId="1521379900" sldId="265"/>
            <ac:cxnSpMk id="36" creationId="{ED4C04C9-0BB8-5719-76C3-F45560B98486}"/>
          </ac:cxnSpMkLst>
        </pc:cxnChg>
        <pc:cxnChg chg="add del mod">
          <ac:chgData name="GIOACCHINO AUGELLO" userId="9a293eb0-2a18-41e7-ba4d-f24cdf3144c7" providerId="ADAL" clId="{90348423-B365-4451-A4D1-166198EDF16C}" dt="2023-12-10T22:10:09.138" v="548"/>
          <ac:cxnSpMkLst>
            <pc:docMk/>
            <pc:sldMk cId="1521379900" sldId="265"/>
            <ac:cxnSpMk id="38" creationId="{EB8211CA-35FE-E4ED-30DC-85215DA7D15B}"/>
          </ac:cxnSpMkLst>
        </pc:cxnChg>
      </pc:sldChg>
      <pc:sldChg chg="modSp add mod ord">
        <pc:chgData name="GIOACCHINO AUGELLO" userId="9a293eb0-2a18-41e7-ba4d-f24cdf3144c7" providerId="ADAL" clId="{90348423-B365-4451-A4D1-166198EDF16C}" dt="2023-12-10T22:25:59.355" v="614" actId="255"/>
        <pc:sldMkLst>
          <pc:docMk/>
          <pc:sldMk cId="2929723853" sldId="266"/>
        </pc:sldMkLst>
        <pc:spChg chg="mod">
          <ac:chgData name="GIOACCHINO AUGELLO" userId="9a293eb0-2a18-41e7-ba4d-f24cdf3144c7" providerId="ADAL" clId="{90348423-B365-4451-A4D1-166198EDF16C}" dt="2023-12-10T22:25:59.355" v="614" actId="255"/>
          <ac:spMkLst>
            <pc:docMk/>
            <pc:sldMk cId="2929723853" sldId="266"/>
            <ac:spMk id="26" creationId="{30463832-29E6-B40D-A3B1-F51C3FAD6F65}"/>
          </ac:spMkLst>
        </pc:spChg>
        <pc:grpChg chg="mod">
          <ac:chgData name="GIOACCHINO AUGELLO" userId="9a293eb0-2a18-41e7-ba4d-f24cdf3144c7" providerId="ADAL" clId="{90348423-B365-4451-A4D1-166198EDF16C}" dt="2023-12-10T22:25:45.117" v="613" actId="14100"/>
          <ac:grpSpMkLst>
            <pc:docMk/>
            <pc:sldMk cId="2929723853" sldId="266"/>
            <ac:grpSpMk id="24" creationId="{87F34F20-40EC-1F3D-B766-54D64FAA3F6B}"/>
          </ac:grpSpMkLst>
        </pc:grpChg>
      </pc:sldChg>
      <pc:sldChg chg="modSp add mod ord">
        <pc:chgData name="GIOACCHINO AUGELLO" userId="9a293eb0-2a18-41e7-ba4d-f24cdf3144c7" providerId="ADAL" clId="{90348423-B365-4451-A4D1-166198EDF16C}" dt="2023-12-13T04:27:04.775" v="643" actId="20577"/>
        <pc:sldMkLst>
          <pc:docMk/>
          <pc:sldMk cId="1535640904" sldId="267"/>
        </pc:sldMkLst>
        <pc:spChg chg="mod">
          <ac:chgData name="GIOACCHINO AUGELLO" userId="9a293eb0-2a18-41e7-ba4d-f24cdf3144c7" providerId="ADAL" clId="{90348423-B365-4451-A4D1-166198EDF16C}" dt="2023-12-13T04:27:04.775" v="643" actId="20577"/>
          <ac:spMkLst>
            <pc:docMk/>
            <pc:sldMk cId="1535640904" sldId="267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3T05:21:53.527" v="849"/>
        <pc:sldMkLst>
          <pc:docMk/>
          <pc:sldMk cId="192005401" sldId="268"/>
        </pc:sldMkLst>
        <pc:spChg chg="add del mod">
          <ac:chgData name="GIOACCHINO AUGELLO" userId="9a293eb0-2a18-41e7-ba4d-f24cdf3144c7" providerId="ADAL" clId="{90348423-B365-4451-A4D1-166198EDF16C}" dt="2023-12-13T04:28:09.834" v="654" actId="21"/>
          <ac:spMkLst>
            <pc:docMk/>
            <pc:sldMk cId="192005401" sldId="268"/>
            <ac:spMk id="3" creationId="{BB62E4DC-6F35-128B-C3EC-3CA5721A058D}"/>
          </ac:spMkLst>
        </pc:spChg>
        <pc:spChg chg="add del mod">
          <ac:chgData name="GIOACCHINO AUGELLO" userId="9a293eb0-2a18-41e7-ba4d-f24cdf3144c7" providerId="ADAL" clId="{90348423-B365-4451-A4D1-166198EDF16C}" dt="2023-12-13T05:21:51.908" v="848" actId="478"/>
          <ac:spMkLst>
            <pc:docMk/>
            <pc:sldMk cId="192005401" sldId="268"/>
            <ac:spMk id="8" creationId="{752F0FD9-A0EF-6A4F-397E-1C5633BEE4F9}"/>
          </ac:spMkLst>
        </pc:spChg>
        <pc:spChg chg="add mod">
          <ac:chgData name="GIOACCHINO AUGELLO" userId="9a293eb0-2a18-41e7-ba4d-f24cdf3144c7" providerId="ADAL" clId="{90348423-B365-4451-A4D1-166198EDF16C}" dt="2023-12-13T05:21:53.527" v="849"/>
          <ac:spMkLst>
            <pc:docMk/>
            <pc:sldMk cId="192005401" sldId="268"/>
            <ac:spMk id="9" creationId="{86213DC7-69DD-CBF2-15C0-CA1E18861F74}"/>
          </ac:spMkLst>
        </pc:spChg>
        <pc:spChg chg="mod">
          <ac:chgData name="GIOACCHINO AUGELLO" userId="9a293eb0-2a18-41e7-ba4d-f24cdf3144c7" providerId="ADAL" clId="{90348423-B365-4451-A4D1-166198EDF16C}" dt="2023-12-13T04:35:03.475" v="677" actId="1076"/>
          <ac:spMkLst>
            <pc:docMk/>
            <pc:sldMk cId="192005401" sldId="268"/>
            <ac:spMk id="26" creationId="{30463832-29E6-B40D-A3B1-F51C3FAD6F65}"/>
          </ac:spMkLst>
        </pc:spChg>
        <pc:grpChg chg="mod">
          <ac:chgData name="GIOACCHINO AUGELLO" userId="9a293eb0-2a18-41e7-ba4d-f24cdf3144c7" providerId="ADAL" clId="{90348423-B365-4451-A4D1-166198EDF16C}" dt="2023-12-13T04:35:51.600" v="680" actId="1076"/>
          <ac:grpSpMkLst>
            <pc:docMk/>
            <pc:sldMk cId="192005401" sldId="268"/>
            <ac:grpSpMk id="24" creationId="{87F34F20-40EC-1F3D-B766-54D64FAA3F6B}"/>
          </ac:grpSpMkLst>
        </pc:grpChg>
        <pc:picChg chg="add del mod">
          <ac:chgData name="GIOACCHINO AUGELLO" userId="9a293eb0-2a18-41e7-ba4d-f24cdf3144c7" providerId="ADAL" clId="{90348423-B365-4451-A4D1-166198EDF16C}" dt="2023-12-13T04:29:56.083" v="671" actId="478"/>
          <ac:picMkLst>
            <pc:docMk/>
            <pc:sldMk cId="192005401" sldId="268"/>
            <ac:picMk id="5" creationId="{93063166-0ACA-3347-AE14-834B0811908F}"/>
          </ac:picMkLst>
        </pc:picChg>
        <pc:picChg chg="add mod">
          <ac:chgData name="GIOACCHINO AUGELLO" userId="9a293eb0-2a18-41e7-ba4d-f24cdf3144c7" providerId="ADAL" clId="{90348423-B365-4451-A4D1-166198EDF16C}" dt="2023-12-13T04:35:38.288" v="679" actId="1076"/>
          <ac:picMkLst>
            <pc:docMk/>
            <pc:sldMk cId="192005401" sldId="268"/>
            <ac:picMk id="7" creationId="{3666DC69-B6CE-5C22-C240-F92BDC85AC8E}"/>
          </ac:picMkLst>
        </pc:picChg>
        <pc:picChg chg="del">
          <ac:chgData name="GIOACCHINO AUGELLO" userId="9a293eb0-2a18-41e7-ba4d-f24cdf3144c7" providerId="ADAL" clId="{90348423-B365-4451-A4D1-166198EDF16C}" dt="2023-12-13T04:27:37.283" v="653" actId="478"/>
          <ac:picMkLst>
            <pc:docMk/>
            <pc:sldMk cId="192005401" sldId="268"/>
            <ac:picMk id="34" creationId="{4076EB13-E7EC-BA2B-B565-A799888BEE00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3T04:43:57.895" v="736" actId="255"/>
        <pc:sldMkLst>
          <pc:docMk/>
          <pc:sldMk cId="1009024908" sldId="269"/>
        </pc:sldMkLst>
        <pc:spChg chg="mod">
          <ac:chgData name="GIOACCHINO AUGELLO" userId="9a293eb0-2a18-41e7-ba4d-f24cdf3144c7" providerId="ADAL" clId="{90348423-B365-4451-A4D1-166198EDF16C}" dt="2023-12-13T04:43:57.895" v="736" actId="255"/>
          <ac:spMkLst>
            <pc:docMk/>
            <pc:sldMk cId="1009024908" sldId="269"/>
            <ac:spMk id="26" creationId="{30463832-29E6-B40D-A3B1-F51C3FAD6F65}"/>
          </ac:spMkLst>
        </pc:spChg>
      </pc:sldChg>
      <pc:sldChg chg="addSp delSp modSp add mod ord setBg setClrOvrMap">
        <pc:chgData name="GIOACCHINO AUGELLO" userId="9a293eb0-2a18-41e7-ba4d-f24cdf3144c7" providerId="ADAL" clId="{90348423-B365-4451-A4D1-166198EDF16C}" dt="2023-12-13T05:22:54.743" v="851"/>
        <pc:sldMkLst>
          <pc:docMk/>
          <pc:sldMk cId="3625802711" sldId="270"/>
        </pc:sldMkLst>
        <pc:spChg chg="add del mod">
          <ac:chgData name="GIOACCHINO AUGELLO" userId="9a293eb0-2a18-41e7-ba4d-f24cdf3144c7" providerId="ADAL" clId="{90348423-B365-4451-A4D1-166198EDF16C}" dt="2023-12-13T05:22:53.248" v="850" actId="478"/>
          <ac:spMkLst>
            <pc:docMk/>
            <pc:sldMk cId="3625802711" sldId="270"/>
            <ac:spMk id="6" creationId="{80F4AFBF-9499-28A2-C333-FC21279CD13F}"/>
          </ac:spMkLst>
        </pc:spChg>
        <pc:spChg chg="add mod">
          <ac:chgData name="GIOACCHINO AUGELLO" userId="9a293eb0-2a18-41e7-ba4d-f24cdf3144c7" providerId="ADAL" clId="{90348423-B365-4451-A4D1-166198EDF16C}" dt="2023-12-13T05:22:54.743" v="851"/>
          <ac:spMkLst>
            <pc:docMk/>
            <pc:sldMk cId="3625802711" sldId="270"/>
            <ac:spMk id="8" creationId="{1F6D2D74-8F60-46CC-B4CE-1AF6AB5D8EE6}"/>
          </ac:spMkLst>
        </pc:spChg>
        <pc:spChg chg="mod">
          <ac:chgData name="GIOACCHINO AUGELLO" userId="9a293eb0-2a18-41e7-ba4d-f24cdf3144c7" providerId="ADAL" clId="{90348423-B365-4451-A4D1-166198EDF16C}" dt="2023-12-13T04:44:40.160" v="751" actId="20577"/>
          <ac:spMkLst>
            <pc:docMk/>
            <pc:sldMk cId="3625802711" sldId="270"/>
            <ac:spMk id="26" creationId="{30463832-29E6-B40D-A3B1-F51C3FAD6F65}"/>
          </ac:spMkLst>
        </pc:spChg>
        <pc:spChg chg="add del">
          <ac:chgData name="GIOACCHINO AUGELLO" userId="9a293eb0-2a18-41e7-ba4d-f24cdf3144c7" providerId="ADAL" clId="{90348423-B365-4451-A4D1-166198EDF16C}" dt="2023-12-13T04:48:34.379" v="768" actId="26606"/>
          <ac:spMkLst>
            <pc:docMk/>
            <pc:sldMk cId="3625802711" sldId="270"/>
            <ac:spMk id="31" creationId="{AA3CC463-F933-4AC4-86E1-5AC14B0C3163}"/>
          </ac:spMkLst>
        </pc:spChg>
        <pc:spChg chg="add del">
          <ac:chgData name="GIOACCHINO AUGELLO" userId="9a293eb0-2a18-41e7-ba4d-f24cdf3144c7" providerId="ADAL" clId="{90348423-B365-4451-A4D1-166198EDF16C}" dt="2023-12-13T04:48:34.379" v="768" actId="26606"/>
          <ac:spMkLst>
            <pc:docMk/>
            <pc:sldMk cId="3625802711" sldId="270"/>
            <ac:spMk id="33" creationId="{6025D2DB-A12A-44DB-B00E-F4D622329EDD}"/>
          </ac:spMkLst>
        </pc:spChg>
        <pc:spChg chg="add del">
          <ac:chgData name="GIOACCHINO AUGELLO" userId="9a293eb0-2a18-41e7-ba4d-f24cdf3144c7" providerId="ADAL" clId="{90348423-B365-4451-A4D1-166198EDF16C}" dt="2023-12-13T04:48:34.379" v="768" actId="26606"/>
          <ac:spMkLst>
            <pc:docMk/>
            <pc:sldMk cId="3625802711" sldId="270"/>
            <ac:spMk id="35" creationId="{CE7E7877-F64E-4EEA-B778-138031EFF874}"/>
          </ac:spMkLst>
        </pc:spChg>
        <pc:spChg chg="add del">
          <ac:chgData name="GIOACCHINO AUGELLO" userId="9a293eb0-2a18-41e7-ba4d-f24cdf3144c7" providerId="ADAL" clId="{90348423-B365-4451-A4D1-166198EDF16C}" dt="2023-12-13T04:48:34.379" v="768" actId="26606"/>
          <ac:spMkLst>
            <pc:docMk/>
            <pc:sldMk cId="3625802711" sldId="270"/>
            <ac:spMk id="37" creationId="{7DD6C4F3-70FD-4F13-919C-702EE4886499}"/>
          </ac:spMkLst>
        </pc:spChg>
        <pc:grpChg chg="add mod ord">
          <ac:chgData name="GIOACCHINO AUGELLO" userId="9a293eb0-2a18-41e7-ba4d-f24cdf3144c7" providerId="ADAL" clId="{90348423-B365-4451-A4D1-166198EDF16C}" dt="2023-12-13T04:54:34.133" v="810" actId="1076"/>
          <ac:grpSpMkLst>
            <pc:docMk/>
            <pc:sldMk cId="3625802711" sldId="270"/>
            <ac:grpSpMk id="24" creationId="{87F34F20-40EC-1F3D-B766-54D64FAA3F6B}"/>
          </ac:grpSpMkLst>
        </pc:grpChg>
        <pc:picChg chg="add mod">
          <ac:chgData name="GIOACCHINO AUGELLO" userId="9a293eb0-2a18-41e7-ba4d-f24cdf3144c7" providerId="ADAL" clId="{90348423-B365-4451-A4D1-166198EDF16C}" dt="2023-12-13T04:49:54.726" v="770" actId="26606"/>
          <ac:picMkLst>
            <pc:docMk/>
            <pc:sldMk cId="3625802711" sldId="270"/>
            <ac:picMk id="3" creationId="{A8EF9FCE-F1A3-8CDD-BA15-1580D1DA5169}"/>
          </ac:picMkLst>
        </pc:picChg>
        <pc:picChg chg="add mod">
          <ac:chgData name="GIOACCHINO AUGELLO" userId="9a293eb0-2a18-41e7-ba4d-f24cdf3144c7" providerId="ADAL" clId="{90348423-B365-4451-A4D1-166198EDF16C}" dt="2023-12-13T04:49:54.726" v="770" actId="26606"/>
          <ac:picMkLst>
            <pc:docMk/>
            <pc:sldMk cId="3625802711" sldId="270"/>
            <ac:picMk id="5" creationId="{9CEDB1E1-1DB9-2C45-6A8B-E228A83A15F1}"/>
          </ac:picMkLst>
        </pc:picChg>
        <pc:picChg chg="del">
          <ac:chgData name="GIOACCHINO AUGELLO" userId="9a293eb0-2a18-41e7-ba4d-f24cdf3144c7" providerId="ADAL" clId="{90348423-B365-4451-A4D1-166198EDF16C}" dt="2023-12-13T04:44:30.052" v="740" actId="478"/>
          <ac:picMkLst>
            <pc:docMk/>
            <pc:sldMk cId="3625802711" sldId="270"/>
            <ac:picMk id="7" creationId="{3666DC69-B6CE-5C22-C240-F92BDC85AC8E}"/>
          </ac:picMkLst>
        </pc:picChg>
        <pc:cxnChg chg="add del">
          <ac:chgData name="GIOACCHINO AUGELLO" userId="9a293eb0-2a18-41e7-ba4d-f24cdf3144c7" providerId="ADAL" clId="{90348423-B365-4451-A4D1-166198EDF16C}" dt="2023-12-13T04:49:54.726" v="770" actId="26606"/>
          <ac:cxnSpMkLst>
            <pc:docMk/>
            <pc:sldMk cId="3625802711" sldId="270"/>
            <ac:cxnSpMk id="28" creationId="{D4BDCD00-BA97-40D8-93CD-0A9CA931BE17}"/>
          </ac:cxnSpMkLst>
        </pc:cxnChg>
        <pc:cxnChg chg="add del">
          <ac:chgData name="GIOACCHINO AUGELLO" userId="9a293eb0-2a18-41e7-ba4d-f24cdf3144c7" providerId="ADAL" clId="{90348423-B365-4451-A4D1-166198EDF16C}" dt="2023-12-13T04:49:54.726" v="770" actId="26606"/>
          <ac:cxnSpMkLst>
            <pc:docMk/>
            <pc:sldMk cId="3625802711" sldId="270"/>
            <ac:cxnSpMk id="29" creationId="{2D631E40-F51C-4828-B23B-DF903513296E}"/>
          </ac:cxnSpMkLst>
        </pc:cxnChg>
      </pc:sldChg>
      <pc:sldChg chg="modSp add mod ord">
        <pc:chgData name="GIOACCHINO AUGELLO" userId="9a293eb0-2a18-41e7-ba4d-f24cdf3144c7" providerId="ADAL" clId="{90348423-B365-4451-A4D1-166198EDF16C}" dt="2023-12-13T05:56:31.462" v="964" actId="20577"/>
        <pc:sldMkLst>
          <pc:docMk/>
          <pc:sldMk cId="901191816" sldId="271"/>
        </pc:sldMkLst>
        <pc:spChg chg="mod">
          <ac:chgData name="GIOACCHINO AUGELLO" userId="9a293eb0-2a18-41e7-ba4d-f24cdf3144c7" providerId="ADAL" clId="{90348423-B365-4451-A4D1-166198EDF16C}" dt="2023-12-13T05:56:31.462" v="964" actId="20577"/>
          <ac:spMkLst>
            <pc:docMk/>
            <pc:sldMk cId="901191816" sldId="271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3T05:23:19.471" v="855" actId="14100"/>
        <pc:sldMkLst>
          <pc:docMk/>
          <pc:sldMk cId="722979520" sldId="272"/>
        </pc:sldMkLst>
        <pc:spChg chg="add del mod">
          <ac:chgData name="GIOACCHINO AUGELLO" userId="9a293eb0-2a18-41e7-ba4d-f24cdf3144c7" providerId="ADAL" clId="{90348423-B365-4451-A4D1-166198EDF16C}" dt="2023-12-13T05:23:04.532" v="852" actId="478"/>
          <ac:spMkLst>
            <pc:docMk/>
            <pc:sldMk cId="722979520" sldId="272"/>
            <ac:spMk id="6" creationId="{211C9562-F18D-5C53-CECE-CD62A6578617}"/>
          </ac:spMkLst>
        </pc:spChg>
        <pc:spChg chg="add mod">
          <ac:chgData name="GIOACCHINO AUGELLO" userId="9a293eb0-2a18-41e7-ba4d-f24cdf3144c7" providerId="ADAL" clId="{90348423-B365-4451-A4D1-166198EDF16C}" dt="2023-12-13T05:23:19.471" v="855" actId="14100"/>
          <ac:spMkLst>
            <pc:docMk/>
            <pc:sldMk cId="722979520" sldId="272"/>
            <ac:spMk id="7" creationId="{0E548CE1-C78D-3466-0008-9E71B68971C3}"/>
          </ac:spMkLst>
        </pc:spChg>
        <pc:spChg chg="mod">
          <ac:chgData name="GIOACCHINO AUGELLO" userId="9a293eb0-2a18-41e7-ba4d-f24cdf3144c7" providerId="ADAL" clId="{90348423-B365-4451-A4D1-166198EDF16C}" dt="2023-12-13T04:54:08.740" v="806" actId="20577"/>
          <ac:spMkLst>
            <pc:docMk/>
            <pc:sldMk cId="722979520" sldId="272"/>
            <ac:spMk id="26" creationId="{30463832-29E6-B40D-A3B1-F51C3FAD6F65}"/>
          </ac:spMkLst>
        </pc:spChg>
        <pc:grpChg chg="mod">
          <ac:chgData name="GIOACCHINO AUGELLO" userId="9a293eb0-2a18-41e7-ba4d-f24cdf3144c7" providerId="ADAL" clId="{90348423-B365-4451-A4D1-166198EDF16C}" dt="2023-12-13T04:54:27.161" v="809" actId="1076"/>
          <ac:grpSpMkLst>
            <pc:docMk/>
            <pc:sldMk cId="722979520" sldId="272"/>
            <ac:grpSpMk id="24" creationId="{87F34F20-40EC-1F3D-B766-54D64FAA3F6B}"/>
          </ac:grpSpMkLst>
        </pc:grpChg>
        <pc:picChg chg="del">
          <ac:chgData name="GIOACCHINO AUGELLO" userId="9a293eb0-2a18-41e7-ba4d-f24cdf3144c7" providerId="ADAL" clId="{90348423-B365-4451-A4D1-166198EDF16C}" dt="2023-12-13T04:54:13.788" v="807" actId="478"/>
          <ac:picMkLst>
            <pc:docMk/>
            <pc:sldMk cId="722979520" sldId="272"/>
            <ac:picMk id="3" creationId="{A8EF9FCE-F1A3-8CDD-BA15-1580D1DA5169}"/>
          </ac:picMkLst>
        </pc:picChg>
        <pc:picChg chg="add mod">
          <ac:chgData name="GIOACCHINO AUGELLO" userId="9a293eb0-2a18-41e7-ba4d-f24cdf3144c7" providerId="ADAL" clId="{90348423-B365-4451-A4D1-166198EDF16C}" dt="2023-12-13T04:55:18.102" v="820" actId="1076"/>
          <ac:picMkLst>
            <pc:docMk/>
            <pc:sldMk cId="722979520" sldId="272"/>
            <ac:picMk id="4" creationId="{A42D69DD-3D49-1F6D-5BC7-595D01C220EC}"/>
          </ac:picMkLst>
        </pc:picChg>
        <pc:picChg chg="del">
          <ac:chgData name="GIOACCHINO AUGELLO" userId="9a293eb0-2a18-41e7-ba4d-f24cdf3144c7" providerId="ADAL" clId="{90348423-B365-4451-A4D1-166198EDF16C}" dt="2023-12-13T04:54:14.663" v="808" actId="478"/>
          <ac:picMkLst>
            <pc:docMk/>
            <pc:sldMk cId="722979520" sldId="272"/>
            <ac:picMk id="5" creationId="{9CEDB1E1-1DB9-2C45-6A8B-E228A83A15F1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3T05:37:37.762" v="889" actId="1076"/>
        <pc:sldMkLst>
          <pc:docMk/>
          <pc:sldMk cId="1392033359" sldId="273"/>
        </pc:sldMkLst>
        <pc:spChg chg="mod">
          <ac:chgData name="GIOACCHINO AUGELLO" userId="9a293eb0-2a18-41e7-ba4d-f24cdf3144c7" providerId="ADAL" clId="{90348423-B365-4451-A4D1-166198EDF16C}" dt="2023-12-13T05:28:04.994" v="877" actId="20577"/>
          <ac:spMkLst>
            <pc:docMk/>
            <pc:sldMk cId="1392033359" sldId="273"/>
            <ac:spMk id="4" creationId="{2CE939FA-78D5-BF66-33F3-007E4101FB7B}"/>
          </ac:spMkLst>
        </pc:spChg>
        <pc:grpChg chg="mod">
          <ac:chgData name="GIOACCHINO AUGELLO" userId="9a293eb0-2a18-41e7-ba4d-f24cdf3144c7" providerId="ADAL" clId="{90348423-B365-4451-A4D1-166198EDF16C}" dt="2023-12-13T05:37:37.762" v="889" actId="1076"/>
          <ac:grpSpMkLst>
            <pc:docMk/>
            <pc:sldMk cId="1392033359" sldId="273"/>
            <ac:grpSpMk id="2" creationId="{AEBE994B-0355-6164-D0A7-D7DAFDBD5B7B}"/>
          </ac:grpSpMkLst>
        </pc:grpChg>
      </pc:sldChg>
      <pc:sldChg chg="addSp delSp modSp add mod ord">
        <pc:chgData name="GIOACCHINO AUGELLO" userId="9a293eb0-2a18-41e7-ba4d-f24cdf3144c7" providerId="ADAL" clId="{90348423-B365-4451-A4D1-166198EDF16C}" dt="2023-12-13T07:01:10.490" v="1229" actId="1076"/>
        <pc:sldMkLst>
          <pc:docMk/>
          <pc:sldMk cId="331400319" sldId="274"/>
        </pc:sldMkLst>
        <pc:spChg chg="mod">
          <ac:chgData name="GIOACCHINO AUGELLO" userId="9a293eb0-2a18-41e7-ba4d-f24cdf3144c7" providerId="ADAL" clId="{90348423-B365-4451-A4D1-166198EDF16C}" dt="2023-12-13T05:40:47.247" v="894"/>
          <ac:spMkLst>
            <pc:docMk/>
            <pc:sldMk cId="331400319" sldId="274"/>
            <ac:spMk id="3" creationId="{77B4CE07-23FF-E4C1-EFB4-61C90C59DF0F}"/>
          </ac:spMkLst>
        </pc:spChg>
        <pc:spChg chg="mod">
          <ac:chgData name="GIOACCHINO AUGELLO" userId="9a293eb0-2a18-41e7-ba4d-f24cdf3144c7" providerId="ADAL" clId="{90348423-B365-4451-A4D1-166198EDF16C}" dt="2023-12-13T06:19:45.289" v="1037" actId="20577"/>
          <ac:spMkLst>
            <pc:docMk/>
            <pc:sldMk cId="331400319" sldId="274"/>
            <ac:spMk id="5" creationId="{F1000FC1-4F87-BBFD-F720-86AE7F50880D}"/>
          </ac:spMkLst>
        </pc:spChg>
        <pc:spChg chg="add del mod">
          <ac:chgData name="GIOACCHINO AUGELLO" userId="9a293eb0-2a18-41e7-ba4d-f24cdf3144c7" providerId="ADAL" clId="{90348423-B365-4451-A4D1-166198EDF16C}" dt="2023-12-13T06:58:42.729" v="1188" actId="478"/>
          <ac:spMkLst>
            <pc:docMk/>
            <pc:sldMk cId="331400319" sldId="274"/>
            <ac:spMk id="6" creationId="{4296F5AF-F18D-3BF6-FED8-60FD3A45BFB1}"/>
          </ac:spMkLst>
        </pc:spChg>
        <pc:spChg chg="add del">
          <ac:chgData name="GIOACCHINO AUGELLO" userId="9a293eb0-2a18-41e7-ba4d-f24cdf3144c7" providerId="ADAL" clId="{90348423-B365-4451-A4D1-166198EDF16C}" dt="2023-12-13T05:42:30.018" v="905" actId="11529"/>
          <ac:spMkLst>
            <pc:docMk/>
            <pc:sldMk cId="331400319" sldId="274"/>
            <ac:spMk id="7" creationId="{8AA31F9E-0C76-7C1C-99B2-0AA202B3F0E8}"/>
          </ac:spMkLst>
        </pc:spChg>
        <pc:spChg chg="add del mod">
          <ac:chgData name="GIOACCHINO AUGELLO" userId="9a293eb0-2a18-41e7-ba4d-f24cdf3144c7" providerId="ADAL" clId="{90348423-B365-4451-A4D1-166198EDF16C}" dt="2023-12-13T06:58:42.729" v="1188" actId="478"/>
          <ac:spMkLst>
            <pc:docMk/>
            <pc:sldMk cId="331400319" sldId="274"/>
            <ac:spMk id="8" creationId="{08CCB7F5-8C4B-BE56-FD00-4636C4EA8AB3}"/>
          </ac:spMkLst>
        </pc:spChg>
        <pc:spChg chg="add del mod">
          <ac:chgData name="GIOACCHINO AUGELLO" userId="9a293eb0-2a18-41e7-ba4d-f24cdf3144c7" providerId="ADAL" clId="{90348423-B365-4451-A4D1-166198EDF16C}" dt="2023-12-13T06:58:42.729" v="1188" actId="478"/>
          <ac:spMkLst>
            <pc:docMk/>
            <pc:sldMk cId="331400319" sldId="274"/>
            <ac:spMk id="10" creationId="{15F9F841-585D-2C1D-5774-8BD2E1C22B57}"/>
          </ac:spMkLst>
        </pc:spChg>
        <pc:spChg chg="add del mod">
          <ac:chgData name="GIOACCHINO AUGELLO" userId="9a293eb0-2a18-41e7-ba4d-f24cdf3144c7" providerId="ADAL" clId="{90348423-B365-4451-A4D1-166198EDF16C}" dt="2023-12-13T06:58:42.729" v="1188" actId="478"/>
          <ac:spMkLst>
            <pc:docMk/>
            <pc:sldMk cId="331400319" sldId="274"/>
            <ac:spMk id="12" creationId="{248DB795-E977-2974-4349-492E642ADFC1}"/>
          </ac:spMkLst>
        </pc:spChg>
        <pc:spChg chg="add del mod">
          <ac:chgData name="GIOACCHINO AUGELLO" userId="9a293eb0-2a18-41e7-ba4d-f24cdf3144c7" providerId="ADAL" clId="{90348423-B365-4451-A4D1-166198EDF16C}" dt="2023-12-13T06:58:42.729" v="1188" actId="478"/>
          <ac:spMkLst>
            <pc:docMk/>
            <pc:sldMk cId="331400319" sldId="274"/>
            <ac:spMk id="14" creationId="{CC6ED480-C47F-C8DC-C70C-BF1F416206BF}"/>
          </ac:spMkLst>
        </pc:spChg>
        <pc:spChg chg="add del mod">
          <ac:chgData name="GIOACCHINO AUGELLO" userId="9a293eb0-2a18-41e7-ba4d-f24cdf3144c7" providerId="ADAL" clId="{90348423-B365-4451-A4D1-166198EDF16C}" dt="2023-12-13T06:58:42.729" v="1188" actId="478"/>
          <ac:spMkLst>
            <pc:docMk/>
            <pc:sldMk cId="331400319" sldId="274"/>
            <ac:spMk id="15" creationId="{D9127848-22BB-385B-3398-138C97B7BE23}"/>
          </ac:spMkLst>
        </pc:spChg>
        <pc:spChg chg="add del mod">
          <ac:chgData name="GIOACCHINO AUGELLO" userId="9a293eb0-2a18-41e7-ba4d-f24cdf3144c7" providerId="ADAL" clId="{90348423-B365-4451-A4D1-166198EDF16C}" dt="2023-12-13T06:58:42.729" v="1188" actId="478"/>
          <ac:spMkLst>
            <pc:docMk/>
            <pc:sldMk cId="331400319" sldId="274"/>
            <ac:spMk id="16" creationId="{9167D59B-198E-2AAA-6539-3881CBAF6594}"/>
          </ac:spMkLst>
        </pc:spChg>
        <pc:spChg chg="add del mod">
          <ac:chgData name="GIOACCHINO AUGELLO" userId="9a293eb0-2a18-41e7-ba4d-f24cdf3144c7" providerId="ADAL" clId="{90348423-B365-4451-A4D1-166198EDF16C}" dt="2023-12-13T05:51:26.978" v="941"/>
          <ac:spMkLst>
            <pc:docMk/>
            <pc:sldMk cId="331400319" sldId="274"/>
            <ac:spMk id="17" creationId="{E970AB72-E67D-9379-F129-24AB912234B6}"/>
          </ac:spMkLst>
        </pc:spChg>
        <pc:spChg chg="mod">
          <ac:chgData name="GIOACCHINO AUGELLO" userId="9a293eb0-2a18-41e7-ba4d-f24cdf3144c7" providerId="ADAL" clId="{90348423-B365-4451-A4D1-166198EDF16C}" dt="2023-12-13T05:51:29.385" v="942"/>
          <ac:spMkLst>
            <pc:docMk/>
            <pc:sldMk cId="331400319" sldId="274"/>
            <ac:spMk id="19" creationId="{528DD6CF-0CD4-5EC6-F7E3-8D2E26BDB0BC}"/>
          </ac:spMkLst>
        </pc:spChg>
        <pc:spChg chg="mod">
          <ac:chgData name="GIOACCHINO AUGELLO" userId="9a293eb0-2a18-41e7-ba4d-f24cdf3144c7" providerId="ADAL" clId="{90348423-B365-4451-A4D1-166198EDF16C}" dt="2023-12-13T05:51:37.212" v="947" actId="20577"/>
          <ac:spMkLst>
            <pc:docMk/>
            <pc:sldMk cId="331400319" sldId="274"/>
            <ac:spMk id="20" creationId="{0A80680E-216A-408C-8162-7E071B722640}"/>
          </ac:spMkLst>
        </pc:spChg>
        <pc:spChg chg="add del">
          <ac:chgData name="GIOACCHINO AUGELLO" userId="9a293eb0-2a18-41e7-ba4d-f24cdf3144c7" providerId="ADAL" clId="{90348423-B365-4451-A4D1-166198EDF16C}" dt="2023-12-13T05:55:23.236" v="949" actId="11529"/>
          <ac:spMkLst>
            <pc:docMk/>
            <pc:sldMk cId="331400319" sldId="274"/>
            <ac:spMk id="24" creationId="{9F0A7966-FAD9-E435-BB14-C4AEB73CD19C}"/>
          </ac:spMkLst>
        </pc:spChg>
        <pc:spChg chg="add del mod">
          <ac:chgData name="GIOACCHINO AUGELLO" userId="9a293eb0-2a18-41e7-ba4d-f24cdf3144c7" providerId="ADAL" clId="{90348423-B365-4451-A4D1-166198EDF16C}" dt="2023-12-13T07:00:28.831" v="1217" actId="478"/>
          <ac:spMkLst>
            <pc:docMk/>
            <pc:sldMk cId="331400319" sldId="274"/>
            <ac:spMk id="25" creationId="{999974DB-1037-F242-CFBD-24D4022D49A7}"/>
          </ac:spMkLst>
        </pc:spChg>
        <pc:spChg chg="del">
          <ac:chgData name="GIOACCHINO AUGELLO" userId="9a293eb0-2a18-41e7-ba4d-f24cdf3144c7" providerId="ADAL" clId="{90348423-B365-4451-A4D1-166198EDF16C}" dt="2023-12-13T05:46:53.990" v="931" actId="478"/>
          <ac:spMkLst>
            <pc:docMk/>
            <pc:sldMk cId="331400319" sldId="274"/>
            <ac:spMk id="39" creationId="{20AD3A67-03A3-09FA-794A-16777DAB2771}"/>
          </ac:spMkLst>
        </pc:spChg>
        <pc:spChg chg="del">
          <ac:chgData name="GIOACCHINO AUGELLO" userId="9a293eb0-2a18-41e7-ba4d-f24cdf3144c7" providerId="ADAL" clId="{90348423-B365-4451-A4D1-166198EDF16C}" dt="2023-12-13T05:46:53.990" v="931" actId="478"/>
          <ac:spMkLst>
            <pc:docMk/>
            <pc:sldMk cId="331400319" sldId="274"/>
            <ac:spMk id="40" creationId="{71B5AEB7-F32A-288E-3787-53980950971C}"/>
          </ac:spMkLst>
        </pc:spChg>
        <pc:spChg chg="mod">
          <ac:chgData name="GIOACCHINO AUGELLO" userId="9a293eb0-2a18-41e7-ba4d-f24cdf3144c7" providerId="ADAL" clId="{90348423-B365-4451-A4D1-166198EDF16C}" dt="2023-12-13T06:59:01.310" v="1189"/>
          <ac:spMkLst>
            <pc:docMk/>
            <pc:sldMk cId="331400319" sldId="274"/>
            <ac:spMk id="41" creationId="{177E75F6-8F8E-6F77-E95B-3EDEE962485D}"/>
          </ac:spMkLst>
        </pc:spChg>
        <pc:spChg chg="mod">
          <ac:chgData name="GIOACCHINO AUGELLO" userId="9a293eb0-2a18-41e7-ba4d-f24cdf3144c7" providerId="ADAL" clId="{90348423-B365-4451-A4D1-166198EDF16C}" dt="2023-12-13T06:59:48.496" v="1213" actId="20577"/>
          <ac:spMkLst>
            <pc:docMk/>
            <pc:sldMk cId="331400319" sldId="274"/>
            <ac:spMk id="42" creationId="{337C59BB-92A5-AEA5-FFCE-CA33758C836C}"/>
          </ac:spMkLst>
        </pc:spChg>
        <pc:grpChg chg="add del mod">
          <ac:chgData name="GIOACCHINO AUGELLO" userId="9a293eb0-2a18-41e7-ba4d-f24cdf3144c7" providerId="ADAL" clId="{90348423-B365-4451-A4D1-166198EDF16C}" dt="2023-12-13T06:58:42.729" v="1188" actId="478"/>
          <ac:grpSpMkLst>
            <pc:docMk/>
            <pc:sldMk cId="331400319" sldId="274"/>
            <ac:grpSpMk id="2" creationId="{322D3B08-B67C-688B-D6B1-DF3F426C5694}"/>
          </ac:grpSpMkLst>
        </pc:grpChg>
        <pc:grpChg chg="add mod">
          <ac:chgData name="GIOACCHINO AUGELLO" userId="9a293eb0-2a18-41e7-ba4d-f24cdf3144c7" providerId="ADAL" clId="{90348423-B365-4451-A4D1-166198EDF16C}" dt="2023-12-13T07:01:10.490" v="1229" actId="1076"/>
          <ac:grpSpMkLst>
            <pc:docMk/>
            <pc:sldMk cId="331400319" sldId="274"/>
            <ac:grpSpMk id="18" creationId="{5C742A47-B8CC-A38C-82F3-489875657AE2}"/>
          </ac:grpSpMkLst>
        </pc:grpChg>
        <pc:grpChg chg="add mod">
          <ac:chgData name="GIOACCHINO AUGELLO" userId="9a293eb0-2a18-41e7-ba4d-f24cdf3144c7" providerId="ADAL" clId="{90348423-B365-4451-A4D1-166198EDF16C}" dt="2023-12-13T07:01:02.629" v="1228" actId="1076"/>
          <ac:grpSpMkLst>
            <pc:docMk/>
            <pc:sldMk cId="331400319" sldId="274"/>
            <ac:grpSpMk id="38" creationId="{12815EDA-9DF2-D35B-53E6-1497A9860BC0}"/>
          </ac:grpSpMkLst>
        </pc:grpChg>
        <pc:graphicFrameChg chg="del mod">
          <ac:chgData name="GIOACCHINO AUGELLO" userId="9a293eb0-2a18-41e7-ba4d-f24cdf3144c7" providerId="ADAL" clId="{90348423-B365-4451-A4D1-166198EDF16C}" dt="2023-12-13T05:46:53.990" v="931" actId="478"/>
          <ac:graphicFrameMkLst>
            <pc:docMk/>
            <pc:sldMk cId="331400319" sldId="274"/>
            <ac:graphicFrameMk id="4" creationId="{5F411945-C612-2346-3265-EC17B7917675}"/>
          </ac:graphicFrameMkLst>
        </pc:graphicFrameChg>
        <pc:graphicFrameChg chg="del mod">
          <ac:chgData name="GIOACCHINO AUGELLO" userId="9a293eb0-2a18-41e7-ba4d-f24cdf3144c7" providerId="ADAL" clId="{90348423-B365-4451-A4D1-166198EDF16C}" dt="2023-12-13T05:46:53.990" v="931" actId="478"/>
          <ac:graphicFrameMkLst>
            <pc:docMk/>
            <pc:sldMk cId="331400319" sldId="274"/>
            <ac:graphicFrameMk id="9" creationId="{903867D1-B75E-4ED6-3DDD-1ABE36F6949B}"/>
          </ac:graphicFrameMkLst>
        </pc:graphicFrameChg>
        <pc:graphicFrameChg chg="del">
          <ac:chgData name="GIOACCHINO AUGELLO" userId="9a293eb0-2a18-41e7-ba4d-f24cdf3144c7" providerId="ADAL" clId="{90348423-B365-4451-A4D1-166198EDF16C}" dt="2023-12-13T05:46:53.990" v="931" actId="478"/>
          <ac:graphicFrameMkLst>
            <pc:docMk/>
            <pc:sldMk cId="331400319" sldId="274"/>
            <ac:graphicFrameMk id="11" creationId="{E81B037A-71BB-522E-C10D-60170B6B14A3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7:00:59.171" v="1227" actId="14100"/>
          <ac:graphicFrameMkLst>
            <pc:docMk/>
            <pc:sldMk cId="331400319" sldId="274"/>
            <ac:graphicFrameMk id="27" creationId="{6A186FC5-5A07-2A30-622E-6A5108925B7E}"/>
          </ac:graphicFrameMkLst>
        </pc:graphicFrameChg>
        <pc:graphicFrameChg chg="del mod">
          <ac:chgData name="GIOACCHINO AUGELLO" userId="9a293eb0-2a18-41e7-ba4d-f24cdf3144c7" providerId="ADAL" clId="{90348423-B365-4451-A4D1-166198EDF16C}" dt="2023-12-13T05:46:53.990" v="931" actId="478"/>
          <ac:graphicFrameMkLst>
            <pc:docMk/>
            <pc:sldMk cId="331400319" sldId="274"/>
            <ac:graphicFrameMk id="43" creationId="{EE3511F3-7510-D514-B950-321A98B8D8C7}"/>
          </ac:graphicFrameMkLst>
        </pc:graphicFrameChg>
        <pc:cxnChg chg="del mod">
          <ac:chgData name="GIOACCHINO AUGELLO" userId="9a293eb0-2a18-41e7-ba4d-f24cdf3144c7" providerId="ADAL" clId="{90348423-B365-4451-A4D1-166198EDF16C}" dt="2023-12-13T05:46:53.990" v="931" actId="478"/>
          <ac:cxnSpMkLst>
            <pc:docMk/>
            <pc:sldMk cId="331400319" sldId="274"/>
            <ac:cxnSpMk id="13" creationId="{6357E90E-64E1-AB21-BB8C-0A81BF624D9D}"/>
          </ac:cxnSpMkLst>
        </pc:cxnChg>
        <pc:cxnChg chg="del mod">
          <ac:chgData name="GIOACCHINO AUGELLO" userId="9a293eb0-2a18-41e7-ba4d-f24cdf3144c7" providerId="ADAL" clId="{90348423-B365-4451-A4D1-166198EDF16C}" dt="2023-12-13T05:46:53.990" v="931" actId="478"/>
          <ac:cxnSpMkLst>
            <pc:docMk/>
            <pc:sldMk cId="331400319" sldId="274"/>
            <ac:cxnSpMk id="22" creationId="{A0BE5C1F-7399-1E58-B228-027DBB3194B4}"/>
          </ac:cxnSpMkLst>
        </pc:cxnChg>
        <pc:cxnChg chg="del mod">
          <ac:chgData name="GIOACCHINO AUGELLO" userId="9a293eb0-2a18-41e7-ba4d-f24cdf3144c7" providerId="ADAL" clId="{90348423-B365-4451-A4D1-166198EDF16C}" dt="2023-12-13T05:46:53.990" v="931" actId="478"/>
          <ac:cxnSpMkLst>
            <pc:docMk/>
            <pc:sldMk cId="331400319" sldId="274"/>
            <ac:cxnSpMk id="23" creationId="{C853BA91-4AA7-7C3E-A408-A16B4B29DAAB}"/>
          </ac:cxnSpMkLst>
        </pc:cxnChg>
        <pc:cxnChg chg="del mod">
          <ac:chgData name="GIOACCHINO AUGELLO" userId="9a293eb0-2a18-41e7-ba4d-f24cdf3144c7" providerId="ADAL" clId="{90348423-B365-4451-A4D1-166198EDF16C}" dt="2023-12-13T05:46:53.990" v="931" actId="478"/>
          <ac:cxnSpMkLst>
            <pc:docMk/>
            <pc:sldMk cId="331400319" sldId="274"/>
            <ac:cxnSpMk id="28" creationId="{DB742784-910C-5C65-EC29-8FDDED89BE5C}"/>
          </ac:cxnSpMkLst>
        </pc:cxnChg>
        <pc:cxnChg chg="del mod">
          <ac:chgData name="GIOACCHINO AUGELLO" userId="9a293eb0-2a18-41e7-ba4d-f24cdf3144c7" providerId="ADAL" clId="{90348423-B365-4451-A4D1-166198EDF16C}" dt="2023-12-13T05:46:53.990" v="931" actId="478"/>
          <ac:cxnSpMkLst>
            <pc:docMk/>
            <pc:sldMk cId="331400319" sldId="274"/>
            <ac:cxnSpMk id="30" creationId="{3AFF0C40-C693-0BB5-703C-F0AB10945522}"/>
          </ac:cxnSpMkLst>
        </pc:cxnChg>
        <pc:cxnChg chg="add mod">
          <ac:chgData name="GIOACCHINO AUGELLO" userId="9a293eb0-2a18-41e7-ba4d-f24cdf3144c7" providerId="ADAL" clId="{90348423-B365-4451-A4D1-166198EDF16C}" dt="2023-12-13T07:01:02.629" v="1228" actId="1076"/>
          <ac:cxnSpMkLst>
            <pc:docMk/>
            <pc:sldMk cId="331400319" sldId="274"/>
            <ac:cxnSpMk id="31" creationId="{203C3EB0-8BDC-257E-5077-DF0329BDB143}"/>
          </ac:cxnSpMkLst>
        </pc:cxnChg>
        <pc:cxnChg chg="del mod">
          <ac:chgData name="GIOACCHINO AUGELLO" userId="9a293eb0-2a18-41e7-ba4d-f24cdf3144c7" providerId="ADAL" clId="{90348423-B365-4451-A4D1-166198EDF16C}" dt="2023-12-13T05:46:53.990" v="931" actId="478"/>
          <ac:cxnSpMkLst>
            <pc:docMk/>
            <pc:sldMk cId="331400319" sldId="274"/>
            <ac:cxnSpMk id="34" creationId="{FEBAB03B-430B-C5C6-7AC9-2961035DEEE2}"/>
          </ac:cxnSpMkLst>
        </pc:cxnChg>
        <pc:cxnChg chg="del mod">
          <ac:chgData name="GIOACCHINO AUGELLO" userId="9a293eb0-2a18-41e7-ba4d-f24cdf3144c7" providerId="ADAL" clId="{90348423-B365-4451-A4D1-166198EDF16C}" dt="2023-12-13T05:46:53.990" v="931" actId="478"/>
          <ac:cxnSpMkLst>
            <pc:docMk/>
            <pc:sldMk cId="331400319" sldId="274"/>
            <ac:cxnSpMk id="36" creationId="{ED4C04C9-0BB8-5719-76C3-F45560B98486}"/>
          </ac:cxnSpMkLst>
        </pc:cxnChg>
      </pc:sldChg>
      <pc:sldChg chg="addSp delSp modSp add mod ord setBg setClrOvrMap">
        <pc:chgData name="GIOACCHINO AUGELLO" userId="9a293eb0-2a18-41e7-ba4d-f24cdf3144c7" providerId="ADAL" clId="{90348423-B365-4451-A4D1-166198EDF16C}" dt="2023-12-13T06:01:00.106" v="1002" actId="1076"/>
        <pc:sldMkLst>
          <pc:docMk/>
          <pc:sldMk cId="868398791" sldId="275"/>
        </pc:sldMkLst>
        <pc:spChg chg="del">
          <ac:chgData name="GIOACCHINO AUGELLO" userId="9a293eb0-2a18-41e7-ba4d-f24cdf3144c7" providerId="ADAL" clId="{90348423-B365-4451-A4D1-166198EDF16C}" dt="2023-12-13T05:50:43.948" v="936" actId="478"/>
          <ac:spMkLst>
            <pc:docMk/>
            <pc:sldMk cId="868398791" sldId="275"/>
            <ac:spMk id="6" creationId="{4296F5AF-F18D-3BF6-FED8-60FD3A45BFB1}"/>
          </ac:spMkLst>
        </pc:spChg>
        <pc:spChg chg="del">
          <ac:chgData name="GIOACCHINO AUGELLO" userId="9a293eb0-2a18-41e7-ba4d-f24cdf3144c7" providerId="ADAL" clId="{90348423-B365-4451-A4D1-166198EDF16C}" dt="2023-12-13T05:50:43.948" v="936" actId="478"/>
          <ac:spMkLst>
            <pc:docMk/>
            <pc:sldMk cId="868398791" sldId="275"/>
            <ac:spMk id="8" creationId="{08CCB7F5-8C4B-BE56-FD00-4636C4EA8AB3}"/>
          </ac:spMkLst>
        </pc:spChg>
        <pc:spChg chg="del">
          <ac:chgData name="GIOACCHINO AUGELLO" userId="9a293eb0-2a18-41e7-ba4d-f24cdf3144c7" providerId="ADAL" clId="{90348423-B365-4451-A4D1-166198EDF16C}" dt="2023-12-13T05:50:43.948" v="936" actId="478"/>
          <ac:spMkLst>
            <pc:docMk/>
            <pc:sldMk cId="868398791" sldId="275"/>
            <ac:spMk id="10" creationId="{15F9F841-585D-2C1D-5774-8BD2E1C22B57}"/>
          </ac:spMkLst>
        </pc:spChg>
        <pc:spChg chg="mod">
          <ac:chgData name="GIOACCHINO AUGELLO" userId="9a293eb0-2a18-41e7-ba4d-f24cdf3144c7" providerId="ADAL" clId="{90348423-B365-4451-A4D1-166198EDF16C}" dt="2023-12-13T06:00:15.564" v="986"/>
          <ac:spMkLst>
            <pc:docMk/>
            <pc:sldMk cId="868398791" sldId="275"/>
            <ac:spMk id="11" creationId="{A433CBAD-3E7F-0560-D5ED-839383B415D4}"/>
          </ac:spMkLst>
        </pc:spChg>
        <pc:spChg chg="del">
          <ac:chgData name="GIOACCHINO AUGELLO" userId="9a293eb0-2a18-41e7-ba4d-f24cdf3144c7" providerId="ADAL" clId="{90348423-B365-4451-A4D1-166198EDF16C}" dt="2023-12-13T05:50:43.948" v="936" actId="478"/>
          <ac:spMkLst>
            <pc:docMk/>
            <pc:sldMk cId="868398791" sldId="275"/>
            <ac:spMk id="12" creationId="{248DB795-E977-2974-4349-492E642ADFC1}"/>
          </ac:spMkLst>
        </pc:spChg>
        <pc:spChg chg="mod">
          <ac:chgData name="GIOACCHINO AUGELLO" userId="9a293eb0-2a18-41e7-ba4d-f24cdf3144c7" providerId="ADAL" clId="{90348423-B365-4451-A4D1-166198EDF16C}" dt="2023-12-13T06:00:46.423" v="999" actId="20577"/>
          <ac:spMkLst>
            <pc:docMk/>
            <pc:sldMk cId="868398791" sldId="275"/>
            <ac:spMk id="13" creationId="{28A760B1-5B38-8FC6-C4DE-595DB426F10F}"/>
          </ac:spMkLst>
        </pc:spChg>
        <pc:spChg chg="del">
          <ac:chgData name="GIOACCHINO AUGELLO" userId="9a293eb0-2a18-41e7-ba4d-f24cdf3144c7" providerId="ADAL" clId="{90348423-B365-4451-A4D1-166198EDF16C}" dt="2023-12-13T05:50:43.948" v="936" actId="478"/>
          <ac:spMkLst>
            <pc:docMk/>
            <pc:sldMk cId="868398791" sldId="275"/>
            <ac:spMk id="14" creationId="{CC6ED480-C47F-C8DC-C70C-BF1F416206BF}"/>
          </ac:spMkLst>
        </pc:spChg>
        <pc:spChg chg="del">
          <ac:chgData name="GIOACCHINO AUGELLO" userId="9a293eb0-2a18-41e7-ba4d-f24cdf3144c7" providerId="ADAL" clId="{90348423-B365-4451-A4D1-166198EDF16C}" dt="2023-12-13T05:50:43.948" v="936" actId="478"/>
          <ac:spMkLst>
            <pc:docMk/>
            <pc:sldMk cId="868398791" sldId="275"/>
            <ac:spMk id="15" creationId="{D9127848-22BB-385B-3398-138C97B7BE23}"/>
          </ac:spMkLst>
        </pc:spChg>
        <pc:spChg chg="del">
          <ac:chgData name="GIOACCHINO AUGELLO" userId="9a293eb0-2a18-41e7-ba4d-f24cdf3144c7" providerId="ADAL" clId="{90348423-B365-4451-A4D1-166198EDF16C}" dt="2023-12-13T05:50:43.948" v="936" actId="478"/>
          <ac:spMkLst>
            <pc:docMk/>
            <pc:sldMk cId="868398791" sldId="275"/>
            <ac:spMk id="16" creationId="{9167D59B-198E-2AAA-6539-3881CBAF6594}"/>
          </ac:spMkLst>
        </pc:spChg>
        <pc:spChg chg="mod ord">
          <ac:chgData name="GIOACCHINO AUGELLO" userId="9a293eb0-2a18-41e7-ba4d-f24cdf3144c7" providerId="ADAL" clId="{90348423-B365-4451-A4D1-166198EDF16C}" dt="2023-12-13T05:59:33.954" v="984" actId="26606"/>
          <ac:spMkLst>
            <pc:docMk/>
            <pc:sldMk cId="868398791" sldId="275"/>
            <ac:spMk id="21" creationId="{47D283A9-478A-498A-CE59-7ECF2ED38F4B}"/>
          </ac:spMkLst>
        </pc:spChg>
        <pc:grpChg chg="del">
          <ac:chgData name="GIOACCHINO AUGELLO" userId="9a293eb0-2a18-41e7-ba4d-f24cdf3144c7" providerId="ADAL" clId="{90348423-B365-4451-A4D1-166198EDF16C}" dt="2023-12-13T05:50:43.948" v="936" actId="478"/>
          <ac:grpSpMkLst>
            <pc:docMk/>
            <pc:sldMk cId="868398791" sldId="275"/>
            <ac:grpSpMk id="2" creationId="{322D3B08-B67C-688B-D6B1-DF3F426C5694}"/>
          </ac:grpSpMkLst>
        </pc:grpChg>
        <pc:grpChg chg="add mod">
          <ac:chgData name="GIOACCHINO AUGELLO" userId="9a293eb0-2a18-41e7-ba4d-f24cdf3144c7" providerId="ADAL" clId="{90348423-B365-4451-A4D1-166198EDF16C}" dt="2023-12-13T06:00:55.237" v="1001" actId="14100"/>
          <ac:grpSpMkLst>
            <pc:docMk/>
            <pc:sldMk cId="868398791" sldId="275"/>
            <ac:grpSpMk id="9" creationId="{84769C62-16EC-1CDA-721D-2975280B6D4E}"/>
          </ac:grpSpMkLst>
        </pc:grpChg>
        <pc:picChg chg="add mod">
          <ac:chgData name="GIOACCHINO AUGELLO" userId="9a293eb0-2a18-41e7-ba4d-f24cdf3144c7" providerId="ADAL" clId="{90348423-B365-4451-A4D1-166198EDF16C}" dt="2023-12-13T06:01:00.106" v="1002" actId="1076"/>
          <ac:picMkLst>
            <pc:docMk/>
            <pc:sldMk cId="868398791" sldId="275"/>
            <ac:picMk id="7" creationId="{09A766AB-1DD4-679F-7AAD-1C7232615DA1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3T05:56:49.864" v="976" actId="20577"/>
        <pc:sldMkLst>
          <pc:docMk/>
          <pc:sldMk cId="1599895542" sldId="276"/>
        </pc:sldMkLst>
        <pc:spChg chg="mod">
          <ac:chgData name="GIOACCHINO AUGELLO" userId="9a293eb0-2a18-41e7-ba4d-f24cdf3144c7" providerId="ADAL" clId="{90348423-B365-4451-A4D1-166198EDF16C}" dt="2023-12-13T05:56:49.864" v="976" actId="20577"/>
          <ac:spMkLst>
            <pc:docMk/>
            <pc:sldMk cId="1599895542" sldId="276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3T06:13:59.698" v="1020" actId="20577"/>
        <pc:sldMkLst>
          <pc:docMk/>
          <pc:sldMk cId="455269208" sldId="277"/>
        </pc:sldMkLst>
        <pc:spChg chg="mod">
          <ac:chgData name="GIOACCHINO AUGELLO" userId="9a293eb0-2a18-41e7-ba4d-f24cdf3144c7" providerId="ADAL" clId="{90348423-B365-4451-A4D1-166198EDF16C}" dt="2023-12-13T06:13:59.698" v="1020" actId="20577"/>
          <ac:spMkLst>
            <pc:docMk/>
            <pc:sldMk cId="455269208" sldId="277"/>
            <ac:spMk id="4" creationId="{2CE939FA-78D5-BF66-33F3-007E4101FB7B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3T06:52:10.229" v="1186" actId="1076"/>
        <pc:sldMkLst>
          <pc:docMk/>
          <pc:sldMk cId="1520364306" sldId="278"/>
        </pc:sldMkLst>
        <pc:spChg chg="mod">
          <ac:chgData name="GIOACCHINO AUGELLO" userId="9a293eb0-2a18-41e7-ba4d-f24cdf3144c7" providerId="ADAL" clId="{90348423-B365-4451-A4D1-166198EDF16C}" dt="2023-12-13T06:23:18.274" v="1042"/>
          <ac:spMkLst>
            <pc:docMk/>
            <pc:sldMk cId="1520364306" sldId="278"/>
            <ac:spMk id="3" creationId="{8C441A10-A1F6-E65C-DCB1-A5C37EE42819}"/>
          </ac:spMkLst>
        </pc:spChg>
        <pc:spChg chg="mod">
          <ac:chgData name="GIOACCHINO AUGELLO" userId="9a293eb0-2a18-41e7-ba4d-f24cdf3144c7" providerId="ADAL" clId="{90348423-B365-4451-A4D1-166198EDF16C}" dt="2023-12-13T06:23:41.110" v="1050" actId="20577"/>
          <ac:spMkLst>
            <pc:docMk/>
            <pc:sldMk cId="1520364306" sldId="278"/>
            <ac:spMk id="4" creationId="{BD411564-D812-80EE-503F-D0516914DB73}"/>
          </ac:spMkLst>
        </pc:spChg>
        <pc:spChg chg="mod">
          <ac:chgData name="GIOACCHINO AUGELLO" userId="9a293eb0-2a18-41e7-ba4d-f24cdf3144c7" providerId="ADAL" clId="{90348423-B365-4451-A4D1-166198EDF16C}" dt="2023-12-13T06:24:41.715" v="1053"/>
          <ac:spMkLst>
            <pc:docMk/>
            <pc:sldMk cId="1520364306" sldId="278"/>
            <ac:spMk id="6" creationId="{C2AA2EFE-58F2-DAB5-D11C-5A1FB5E1F64C}"/>
          </ac:spMkLst>
        </pc:spChg>
        <pc:spChg chg="mod">
          <ac:chgData name="GIOACCHINO AUGELLO" userId="9a293eb0-2a18-41e7-ba4d-f24cdf3144c7" providerId="ADAL" clId="{90348423-B365-4451-A4D1-166198EDF16C}" dt="2023-12-13T06:25:04.167" v="1068" actId="20577"/>
          <ac:spMkLst>
            <pc:docMk/>
            <pc:sldMk cId="1520364306" sldId="278"/>
            <ac:spMk id="8" creationId="{6CC95084-AAC9-20A1-1890-28BAB4A42D19}"/>
          </ac:spMkLst>
        </pc:spChg>
        <pc:spChg chg="add mod">
          <ac:chgData name="GIOACCHINO AUGELLO" userId="9a293eb0-2a18-41e7-ba4d-f24cdf3144c7" providerId="ADAL" clId="{90348423-B365-4451-A4D1-166198EDF16C}" dt="2023-12-13T06:25:40.719" v="1071" actId="1076"/>
          <ac:spMkLst>
            <pc:docMk/>
            <pc:sldMk cId="1520364306" sldId="278"/>
            <ac:spMk id="10" creationId="{5E7EC5F0-2255-09D9-6ACE-93C345BB12E6}"/>
          </ac:spMkLst>
        </pc:spChg>
        <pc:spChg chg="add mod">
          <ac:chgData name="GIOACCHINO AUGELLO" userId="9a293eb0-2a18-41e7-ba4d-f24cdf3144c7" providerId="ADAL" clId="{90348423-B365-4451-A4D1-166198EDF16C}" dt="2023-12-13T06:26:02.432" v="1082" actId="20577"/>
          <ac:spMkLst>
            <pc:docMk/>
            <pc:sldMk cId="1520364306" sldId="278"/>
            <ac:spMk id="12" creationId="{DB28ECF0-13CE-414E-2E26-844EBE49F65C}"/>
          </ac:spMkLst>
        </pc:spChg>
        <pc:grpChg chg="add del mod">
          <ac:chgData name="GIOACCHINO AUGELLO" userId="9a293eb0-2a18-41e7-ba4d-f24cdf3144c7" providerId="ADAL" clId="{90348423-B365-4451-A4D1-166198EDF16C}" dt="2023-12-13T06:35:53.837" v="1119" actId="478"/>
          <ac:grpSpMkLst>
            <pc:docMk/>
            <pc:sldMk cId="1520364306" sldId="278"/>
            <ac:grpSpMk id="2" creationId="{B1759F27-C562-543A-5920-D7A92B78D69E}"/>
          </ac:grpSpMkLst>
        </pc:grpChg>
        <pc:grpChg chg="add del mod">
          <ac:chgData name="GIOACCHINO AUGELLO" userId="9a293eb0-2a18-41e7-ba4d-f24cdf3144c7" providerId="ADAL" clId="{90348423-B365-4451-A4D1-166198EDF16C}" dt="2023-12-13T06:50:19.992" v="1175" actId="478"/>
          <ac:grpSpMkLst>
            <pc:docMk/>
            <pc:sldMk cId="1520364306" sldId="278"/>
            <ac:grpSpMk id="5" creationId="{FFA30941-C4E8-24A2-739B-13D4D99552B4}"/>
          </ac:grpSpMkLst>
        </pc:grpChg>
        <pc:grpChg chg="del">
          <ac:chgData name="GIOACCHINO AUGELLO" userId="9a293eb0-2a18-41e7-ba4d-f24cdf3144c7" providerId="ADAL" clId="{90348423-B365-4451-A4D1-166198EDF16C}" dt="2023-12-13T06:21:17.514" v="1041" actId="478"/>
          <ac:grpSpMkLst>
            <pc:docMk/>
            <pc:sldMk cId="1520364306" sldId="278"/>
            <ac:grpSpMk id="9" creationId="{84769C62-16EC-1CDA-721D-2975280B6D4E}"/>
          </ac:grpSpMkLst>
        </pc:grpChg>
        <pc:graphicFrameChg chg="add mod modGraphic">
          <ac:chgData name="GIOACCHINO AUGELLO" userId="9a293eb0-2a18-41e7-ba4d-f24cdf3144c7" providerId="ADAL" clId="{90348423-B365-4451-A4D1-166198EDF16C}" dt="2023-12-13T06:52:06.200" v="1184" actId="1076"/>
          <ac:graphicFrameMkLst>
            <pc:docMk/>
            <pc:sldMk cId="1520364306" sldId="278"/>
            <ac:graphicFrameMk id="18" creationId="{3AC9D540-A866-866A-4FBB-D61124F99D3F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3T06:52:10.229" v="1186" actId="1076"/>
          <ac:graphicFrameMkLst>
            <pc:docMk/>
            <pc:sldMk cId="1520364306" sldId="278"/>
            <ac:graphicFrameMk id="20" creationId="{80F7261A-9B31-82B7-E5F0-1B9F4B380035}"/>
          </ac:graphicFrameMkLst>
        </pc:graphicFrameChg>
        <pc:picChg chg="del">
          <ac:chgData name="GIOACCHINO AUGELLO" userId="9a293eb0-2a18-41e7-ba4d-f24cdf3144c7" providerId="ADAL" clId="{90348423-B365-4451-A4D1-166198EDF16C}" dt="2023-12-13T06:21:17.514" v="1041" actId="478"/>
          <ac:picMkLst>
            <pc:docMk/>
            <pc:sldMk cId="1520364306" sldId="278"/>
            <ac:picMk id="7" creationId="{09A766AB-1DD4-679F-7AAD-1C7232615DA1}"/>
          </ac:picMkLst>
        </pc:picChg>
        <pc:cxnChg chg="add mod">
          <ac:chgData name="GIOACCHINO AUGELLO" userId="9a293eb0-2a18-41e7-ba4d-f24cdf3144c7" providerId="ADAL" clId="{90348423-B365-4451-A4D1-166198EDF16C}" dt="2023-12-13T06:52:06.200" v="1184" actId="1076"/>
          <ac:cxnSpMkLst>
            <pc:docMk/>
            <pc:sldMk cId="1520364306" sldId="278"/>
            <ac:cxnSpMk id="15" creationId="{B73D07C0-93D4-3FBC-5E9E-20723DAAD1A6}"/>
          </ac:cxnSpMkLst>
        </pc:cxnChg>
      </pc:sldChg>
      <pc:sldChg chg="modSp add mod ord">
        <pc:chgData name="GIOACCHINO AUGELLO" userId="9a293eb0-2a18-41e7-ba4d-f24cdf3144c7" providerId="ADAL" clId="{90348423-B365-4451-A4D1-166198EDF16C}" dt="2023-12-13T06:37:13.279" v="1127" actId="20578"/>
        <pc:sldMkLst>
          <pc:docMk/>
          <pc:sldMk cId="4203298532" sldId="279"/>
        </pc:sldMkLst>
        <pc:spChg chg="mod">
          <ac:chgData name="GIOACCHINO AUGELLO" userId="9a293eb0-2a18-41e7-ba4d-f24cdf3144c7" providerId="ADAL" clId="{90348423-B365-4451-A4D1-166198EDF16C}" dt="2023-12-13T06:33:18.958" v="1104" actId="20577"/>
          <ac:spMkLst>
            <pc:docMk/>
            <pc:sldMk cId="4203298532" sldId="279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3T06:35:39.887" v="1118" actId="1076"/>
        <pc:sldMkLst>
          <pc:docMk/>
          <pc:sldMk cId="468386351" sldId="280"/>
        </pc:sldMkLst>
        <pc:spChg chg="mod">
          <ac:chgData name="GIOACCHINO AUGELLO" userId="9a293eb0-2a18-41e7-ba4d-f24cdf3144c7" providerId="ADAL" clId="{90348423-B365-4451-A4D1-166198EDF16C}" dt="2023-12-13T06:34:54.614" v="1115" actId="20577"/>
          <ac:spMkLst>
            <pc:docMk/>
            <pc:sldMk cId="468386351" sldId="280"/>
            <ac:spMk id="13" creationId="{28A760B1-5B38-8FC6-C4DE-595DB426F10F}"/>
          </ac:spMkLst>
        </pc:spChg>
        <pc:picChg chg="add mod">
          <ac:chgData name="GIOACCHINO AUGELLO" userId="9a293eb0-2a18-41e7-ba4d-f24cdf3144c7" providerId="ADAL" clId="{90348423-B365-4451-A4D1-166198EDF16C}" dt="2023-12-13T06:35:39.887" v="1118" actId="1076"/>
          <ac:picMkLst>
            <pc:docMk/>
            <pc:sldMk cId="468386351" sldId="280"/>
            <ac:picMk id="3" creationId="{78CEF92F-CB15-4F63-7341-A9393FE7AAB4}"/>
          </ac:picMkLst>
        </pc:picChg>
        <pc:picChg chg="del">
          <ac:chgData name="GIOACCHINO AUGELLO" userId="9a293eb0-2a18-41e7-ba4d-f24cdf3144c7" providerId="ADAL" clId="{90348423-B365-4451-A4D1-166198EDF16C}" dt="2023-12-13T06:35:04.638" v="1116" actId="478"/>
          <ac:picMkLst>
            <pc:docMk/>
            <pc:sldMk cId="468386351" sldId="280"/>
            <ac:picMk id="7" creationId="{09A766AB-1DD4-679F-7AAD-1C7232615DA1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3T06:38:12.239" v="1152" actId="255"/>
        <pc:sldMkLst>
          <pc:docMk/>
          <pc:sldMk cId="1094898652" sldId="281"/>
        </pc:sldMkLst>
        <pc:spChg chg="mod">
          <ac:chgData name="GIOACCHINO AUGELLO" userId="9a293eb0-2a18-41e7-ba4d-f24cdf3144c7" providerId="ADAL" clId="{90348423-B365-4451-A4D1-166198EDF16C}" dt="2023-12-13T06:38:12.239" v="1152" actId="255"/>
          <ac:spMkLst>
            <pc:docMk/>
            <pc:sldMk cId="1094898652" sldId="281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3T06:39:42.330" v="1166" actId="1076"/>
        <pc:sldMkLst>
          <pc:docMk/>
          <pc:sldMk cId="3636580534" sldId="282"/>
        </pc:sldMkLst>
        <pc:spChg chg="mod">
          <ac:chgData name="GIOACCHINO AUGELLO" userId="9a293eb0-2a18-41e7-ba4d-f24cdf3144c7" providerId="ADAL" clId="{90348423-B365-4451-A4D1-166198EDF16C}" dt="2023-12-13T06:39:09.251" v="1161" actId="255"/>
          <ac:spMkLst>
            <pc:docMk/>
            <pc:sldMk cId="3636580534" sldId="282"/>
            <ac:spMk id="13" creationId="{28A760B1-5B38-8FC6-C4DE-595DB426F10F}"/>
          </ac:spMkLst>
        </pc:spChg>
        <pc:picChg chg="add mod">
          <ac:chgData name="GIOACCHINO AUGELLO" userId="9a293eb0-2a18-41e7-ba4d-f24cdf3144c7" providerId="ADAL" clId="{90348423-B365-4451-A4D1-166198EDF16C}" dt="2023-12-13T06:39:05.660" v="1159"/>
          <ac:picMkLst>
            <pc:docMk/>
            <pc:sldMk cId="3636580534" sldId="282"/>
            <ac:picMk id="2" creationId="{8C81BA4F-B468-3138-2DC9-04A8C6766977}"/>
          </ac:picMkLst>
        </pc:picChg>
        <pc:picChg chg="del">
          <ac:chgData name="GIOACCHINO AUGELLO" userId="9a293eb0-2a18-41e7-ba4d-f24cdf3144c7" providerId="ADAL" clId="{90348423-B365-4451-A4D1-166198EDF16C}" dt="2023-12-13T06:39:11.220" v="1162" actId="478"/>
          <ac:picMkLst>
            <pc:docMk/>
            <pc:sldMk cId="3636580534" sldId="282"/>
            <ac:picMk id="3" creationId="{78CEF92F-CB15-4F63-7341-A9393FE7AAB4}"/>
          </ac:picMkLst>
        </pc:picChg>
        <pc:picChg chg="add mod">
          <ac:chgData name="GIOACCHINO AUGELLO" userId="9a293eb0-2a18-41e7-ba4d-f24cdf3144c7" providerId="ADAL" clId="{90348423-B365-4451-A4D1-166198EDF16C}" dt="2023-12-13T06:39:42.330" v="1166" actId="1076"/>
          <ac:picMkLst>
            <pc:docMk/>
            <pc:sldMk cId="3636580534" sldId="282"/>
            <ac:picMk id="5" creationId="{08219C6E-F666-5637-680E-80B9AEDEC23D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18:14:15.158" v="1240" actId="20577"/>
        <pc:sldMkLst>
          <pc:docMk/>
          <pc:sldMk cId="2939477610" sldId="283"/>
        </pc:sldMkLst>
        <pc:spChg chg="mod">
          <ac:chgData name="GIOACCHINO AUGELLO" userId="9a293eb0-2a18-41e7-ba4d-f24cdf3144c7" providerId="ADAL" clId="{90348423-B365-4451-A4D1-166198EDF16C}" dt="2023-12-15T18:14:15.158" v="1240" actId="20577"/>
          <ac:spMkLst>
            <pc:docMk/>
            <pc:sldMk cId="2939477610" sldId="283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18:28:39.526" v="1360" actId="1076"/>
        <pc:sldMkLst>
          <pc:docMk/>
          <pc:sldMk cId="3226241865" sldId="284"/>
        </pc:sldMkLst>
        <pc:spChg chg="mod topLvl">
          <ac:chgData name="GIOACCHINO AUGELLO" userId="9a293eb0-2a18-41e7-ba4d-f24cdf3144c7" providerId="ADAL" clId="{90348423-B365-4451-A4D1-166198EDF16C}" dt="2023-12-15T18:26:09.069" v="1316" actId="478"/>
          <ac:spMkLst>
            <pc:docMk/>
            <pc:sldMk cId="3226241865" sldId="284"/>
            <ac:spMk id="11" creationId="{A433CBAD-3E7F-0560-D5ED-839383B415D4}"/>
          </ac:spMkLst>
        </pc:spChg>
        <pc:spChg chg="add del mod topLvl">
          <ac:chgData name="GIOACCHINO AUGELLO" userId="9a293eb0-2a18-41e7-ba4d-f24cdf3144c7" providerId="ADAL" clId="{90348423-B365-4451-A4D1-166198EDF16C}" dt="2023-12-15T18:28:29.221" v="1356" actId="20577"/>
          <ac:spMkLst>
            <pc:docMk/>
            <pc:sldMk cId="3226241865" sldId="284"/>
            <ac:spMk id="13" creationId="{28A760B1-5B38-8FC6-C4DE-595DB426F10F}"/>
          </ac:spMkLst>
        </pc:spChg>
        <pc:grpChg chg="add del mod">
          <ac:chgData name="GIOACCHINO AUGELLO" userId="9a293eb0-2a18-41e7-ba4d-f24cdf3144c7" providerId="ADAL" clId="{90348423-B365-4451-A4D1-166198EDF16C}" dt="2023-12-15T18:28:28.825" v="1355" actId="14100"/>
          <ac:grpSpMkLst>
            <pc:docMk/>
            <pc:sldMk cId="3226241865" sldId="284"/>
            <ac:grpSpMk id="9" creationId="{84769C62-16EC-1CDA-721D-2975280B6D4E}"/>
          </ac:grpSpMkLst>
        </pc:grpChg>
        <pc:picChg chg="add del mod">
          <ac:chgData name="GIOACCHINO AUGELLO" userId="9a293eb0-2a18-41e7-ba4d-f24cdf3144c7" providerId="ADAL" clId="{90348423-B365-4451-A4D1-166198EDF16C}" dt="2023-12-15T18:28:36.214" v="1359" actId="21"/>
          <ac:picMkLst>
            <pc:docMk/>
            <pc:sldMk cId="3226241865" sldId="284"/>
            <ac:picMk id="3" creationId="{6362DC77-C9D7-7406-5C96-06205312B8A7}"/>
          </ac:picMkLst>
        </pc:picChg>
        <pc:picChg chg="del">
          <ac:chgData name="GIOACCHINO AUGELLO" userId="9a293eb0-2a18-41e7-ba4d-f24cdf3144c7" providerId="ADAL" clId="{90348423-B365-4451-A4D1-166198EDF16C}" dt="2023-12-15T18:26:22.209" v="1320" actId="478"/>
          <ac:picMkLst>
            <pc:docMk/>
            <pc:sldMk cId="3226241865" sldId="284"/>
            <ac:picMk id="5" creationId="{08219C6E-F666-5637-680E-80B9AEDEC23D}"/>
          </ac:picMkLst>
        </pc:picChg>
        <pc:picChg chg="add mod">
          <ac:chgData name="GIOACCHINO AUGELLO" userId="9a293eb0-2a18-41e7-ba4d-f24cdf3144c7" providerId="ADAL" clId="{90348423-B365-4451-A4D1-166198EDF16C}" dt="2023-12-15T18:28:39.526" v="1360" actId="1076"/>
          <ac:picMkLst>
            <pc:docMk/>
            <pc:sldMk cId="3226241865" sldId="284"/>
            <ac:picMk id="6" creationId="{772C5117-A81A-E8FD-F2D9-0195E9F8D7FC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18:32:02.036" v="1408" actId="1076"/>
        <pc:sldMkLst>
          <pc:docMk/>
          <pc:sldMk cId="647351575" sldId="285"/>
        </pc:sldMkLst>
        <pc:spChg chg="mod">
          <ac:chgData name="GIOACCHINO AUGELLO" userId="9a293eb0-2a18-41e7-ba4d-f24cdf3144c7" providerId="ADAL" clId="{90348423-B365-4451-A4D1-166198EDF16C}" dt="2023-12-15T18:24:54.211" v="1282"/>
          <ac:spMkLst>
            <pc:docMk/>
            <pc:sldMk cId="647351575" sldId="285"/>
            <ac:spMk id="3" creationId="{16D64111-9324-67C7-B0A0-710DF4A9119B}"/>
          </ac:spMkLst>
        </pc:spChg>
        <pc:spChg chg="mod">
          <ac:chgData name="GIOACCHINO AUGELLO" userId="9a293eb0-2a18-41e7-ba4d-f24cdf3144c7" providerId="ADAL" clId="{90348423-B365-4451-A4D1-166198EDF16C}" dt="2023-12-15T18:25:16.391" v="1286" actId="20577"/>
          <ac:spMkLst>
            <pc:docMk/>
            <pc:sldMk cId="647351575" sldId="285"/>
            <ac:spMk id="4" creationId="{132E65D4-4CFC-7B4F-CA4F-28B9D5B7D78C}"/>
          </ac:spMkLst>
        </pc:spChg>
        <pc:spChg chg="mod">
          <ac:chgData name="GIOACCHINO AUGELLO" userId="9a293eb0-2a18-41e7-ba4d-f24cdf3144c7" providerId="ADAL" clId="{90348423-B365-4451-A4D1-166198EDF16C}" dt="2023-12-15T18:25:24.809" v="1287"/>
          <ac:spMkLst>
            <pc:docMk/>
            <pc:sldMk cId="647351575" sldId="285"/>
            <ac:spMk id="6" creationId="{3939E793-B8B8-FC31-C4E5-D0C69C20091C}"/>
          </ac:spMkLst>
        </pc:spChg>
        <pc:spChg chg="mod">
          <ac:chgData name="GIOACCHINO AUGELLO" userId="9a293eb0-2a18-41e7-ba4d-f24cdf3144c7" providerId="ADAL" clId="{90348423-B365-4451-A4D1-166198EDF16C}" dt="2023-12-15T18:25:41.380" v="1311" actId="20577"/>
          <ac:spMkLst>
            <pc:docMk/>
            <pc:sldMk cId="647351575" sldId="285"/>
            <ac:spMk id="7" creationId="{E6F2896B-D0C2-028C-BB5D-46AC5E6C18C5}"/>
          </ac:spMkLst>
        </pc:spChg>
        <pc:spChg chg="mod">
          <ac:chgData name="GIOACCHINO AUGELLO" userId="9a293eb0-2a18-41e7-ba4d-f24cdf3144c7" providerId="ADAL" clId="{90348423-B365-4451-A4D1-166198EDF16C}" dt="2023-12-15T18:24:14.740" v="1276" actId="20577"/>
          <ac:spMkLst>
            <pc:docMk/>
            <pc:sldMk cId="647351575" sldId="285"/>
            <ac:spMk id="20" creationId="{0A80680E-216A-408C-8162-7E071B722640}"/>
          </ac:spMkLst>
        </pc:spChg>
        <pc:grpChg chg="add del mod">
          <ac:chgData name="GIOACCHINO AUGELLO" userId="9a293eb0-2a18-41e7-ba4d-f24cdf3144c7" providerId="ADAL" clId="{90348423-B365-4451-A4D1-166198EDF16C}" dt="2023-12-15T18:29:53.975" v="1379" actId="478"/>
          <ac:grpSpMkLst>
            <pc:docMk/>
            <pc:sldMk cId="647351575" sldId="285"/>
            <ac:grpSpMk id="2" creationId="{9F59ECDA-98B6-8072-34B1-7E3B8FD132A3}"/>
          </ac:grpSpMkLst>
        </pc:grpChg>
        <pc:grpChg chg="add del mod">
          <ac:chgData name="GIOACCHINO AUGELLO" userId="9a293eb0-2a18-41e7-ba4d-f24cdf3144c7" providerId="ADAL" clId="{90348423-B365-4451-A4D1-166198EDF16C}" dt="2023-12-15T18:29:54.634" v="1380" actId="478"/>
          <ac:grpSpMkLst>
            <pc:docMk/>
            <pc:sldMk cId="647351575" sldId="285"/>
            <ac:grpSpMk id="5" creationId="{71BB9201-79A8-EAF8-E3C9-14433B293FFB}"/>
          </ac:grpSpMkLst>
        </pc:grpChg>
        <pc:grpChg chg="mod">
          <ac:chgData name="GIOACCHINO AUGELLO" userId="9a293eb0-2a18-41e7-ba4d-f24cdf3144c7" providerId="ADAL" clId="{90348423-B365-4451-A4D1-166198EDF16C}" dt="2023-12-15T18:24:24.029" v="1277" actId="1076"/>
          <ac:grpSpMkLst>
            <pc:docMk/>
            <pc:sldMk cId="647351575" sldId="285"/>
            <ac:grpSpMk id="18" creationId="{5C742A47-B8CC-A38C-82F3-489875657AE2}"/>
          </ac:grpSpMkLst>
        </pc:grpChg>
        <pc:grpChg chg="del">
          <ac:chgData name="GIOACCHINO AUGELLO" userId="9a293eb0-2a18-41e7-ba4d-f24cdf3144c7" providerId="ADAL" clId="{90348423-B365-4451-A4D1-166198EDF16C}" dt="2023-12-15T18:24:32.319" v="1281" actId="478"/>
          <ac:grpSpMkLst>
            <pc:docMk/>
            <pc:sldMk cId="647351575" sldId="285"/>
            <ac:grpSpMk id="38" creationId="{12815EDA-9DF2-D35B-53E6-1497A9860BC0}"/>
          </ac:grpSpMkLst>
        </pc:grpChg>
        <pc:graphicFrameChg chg="add mod modGraphic">
          <ac:chgData name="GIOACCHINO AUGELLO" userId="9a293eb0-2a18-41e7-ba4d-f24cdf3144c7" providerId="ADAL" clId="{90348423-B365-4451-A4D1-166198EDF16C}" dt="2023-12-15T18:32:02.036" v="1408" actId="1076"/>
          <ac:graphicFrameMkLst>
            <pc:docMk/>
            <pc:sldMk cId="647351575" sldId="285"/>
            <ac:graphicFrameMk id="9" creationId="{ADA42250-2658-78EF-13E1-55907C75A837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8:31:54.725" v="1406" actId="1076"/>
          <ac:graphicFrameMkLst>
            <pc:docMk/>
            <pc:sldMk cId="647351575" sldId="285"/>
            <ac:graphicFrameMk id="11" creationId="{AAFC415C-0E81-C84D-80DD-E63AE48141CC}"/>
          </ac:graphicFrameMkLst>
        </pc:graphicFrameChg>
        <pc:graphicFrameChg chg="del mod">
          <ac:chgData name="GIOACCHINO AUGELLO" userId="9a293eb0-2a18-41e7-ba4d-f24cdf3144c7" providerId="ADAL" clId="{90348423-B365-4451-A4D1-166198EDF16C}" dt="2023-12-15T18:24:28.409" v="1279" actId="478"/>
          <ac:graphicFrameMkLst>
            <pc:docMk/>
            <pc:sldMk cId="647351575" sldId="285"/>
            <ac:graphicFrameMk id="27" creationId="{6A186FC5-5A07-2A30-622E-6A5108925B7E}"/>
          </ac:graphicFrameMkLst>
        </pc:graphicFrameChg>
        <pc:cxnChg chg="del mod">
          <ac:chgData name="GIOACCHINO AUGELLO" userId="9a293eb0-2a18-41e7-ba4d-f24cdf3144c7" providerId="ADAL" clId="{90348423-B365-4451-A4D1-166198EDF16C}" dt="2023-12-15T18:24:31.560" v="1280" actId="478"/>
          <ac:cxnSpMkLst>
            <pc:docMk/>
            <pc:sldMk cId="647351575" sldId="285"/>
            <ac:cxnSpMk id="31" creationId="{203C3EB0-8BDC-257E-5077-DF0329BDB143}"/>
          </ac:cxnSpMkLst>
        </pc:cxnChg>
      </pc:sldChg>
      <pc:sldChg chg="addSp delSp modSp add mod ord">
        <pc:chgData name="GIOACCHINO AUGELLO" userId="9a293eb0-2a18-41e7-ba4d-f24cdf3144c7" providerId="ADAL" clId="{90348423-B365-4451-A4D1-166198EDF16C}" dt="2023-12-15T19:47:46.303" v="1826" actId="478"/>
        <pc:sldMkLst>
          <pc:docMk/>
          <pc:sldMk cId="1094011170" sldId="286"/>
        </pc:sldMkLst>
        <pc:spChg chg="add mod">
          <ac:chgData name="GIOACCHINO AUGELLO" userId="9a293eb0-2a18-41e7-ba4d-f24cdf3144c7" providerId="ADAL" clId="{90348423-B365-4451-A4D1-166198EDF16C}" dt="2023-12-15T19:47:40.789" v="1824"/>
          <ac:spMkLst>
            <pc:docMk/>
            <pc:sldMk cId="1094011170" sldId="286"/>
            <ac:spMk id="3" creationId="{B6BE9072-0EDD-ECCB-463A-29DFDEB4871D}"/>
          </ac:spMkLst>
        </pc:spChg>
        <pc:spChg chg="mod">
          <ac:chgData name="GIOACCHINO AUGELLO" userId="9a293eb0-2a18-41e7-ba4d-f24cdf3144c7" providerId="ADAL" clId="{90348423-B365-4451-A4D1-166198EDF16C}" dt="2023-12-15T18:29:22.614" v="1375" actId="20577"/>
          <ac:spMkLst>
            <pc:docMk/>
            <pc:sldMk cId="1094011170" sldId="286"/>
            <ac:spMk id="13" creationId="{28A760B1-5B38-8FC6-C4DE-595DB426F10F}"/>
          </ac:spMkLst>
        </pc:spChg>
        <pc:spChg chg="del mod">
          <ac:chgData name="GIOACCHINO AUGELLO" userId="9a293eb0-2a18-41e7-ba4d-f24cdf3144c7" providerId="ADAL" clId="{90348423-B365-4451-A4D1-166198EDF16C}" dt="2023-12-15T19:47:46.303" v="1826" actId="478"/>
          <ac:spMkLst>
            <pc:docMk/>
            <pc:sldMk cId="1094011170" sldId="286"/>
            <ac:spMk id="21" creationId="{47D283A9-478A-498A-CE59-7ECF2ED38F4B}"/>
          </ac:spMkLst>
        </pc:spChg>
        <pc:picChg chg="add mod">
          <ac:chgData name="GIOACCHINO AUGELLO" userId="9a293eb0-2a18-41e7-ba4d-f24cdf3144c7" providerId="ADAL" clId="{90348423-B365-4451-A4D1-166198EDF16C}" dt="2023-12-15T18:29:31.210" v="1378" actId="1076"/>
          <ac:picMkLst>
            <pc:docMk/>
            <pc:sldMk cId="1094011170" sldId="286"/>
            <ac:picMk id="2" creationId="{A97D13A6-8EA9-B792-883B-1154054C6013}"/>
          </ac:picMkLst>
        </pc:picChg>
        <pc:picChg chg="del">
          <ac:chgData name="GIOACCHINO AUGELLO" userId="9a293eb0-2a18-41e7-ba4d-f24cdf3144c7" providerId="ADAL" clId="{90348423-B365-4451-A4D1-166198EDF16C}" dt="2023-12-15T18:29:26.456" v="1376" actId="478"/>
          <ac:picMkLst>
            <pc:docMk/>
            <pc:sldMk cId="1094011170" sldId="286"/>
            <ac:picMk id="6" creationId="{772C5117-A81A-E8FD-F2D9-0195E9F8D7FC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18:30:25.608" v="1386" actId="20577"/>
        <pc:sldMkLst>
          <pc:docMk/>
          <pc:sldMk cId="559227195" sldId="287"/>
        </pc:sldMkLst>
        <pc:spChg chg="mod">
          <ac:chgData name="GIOACCHINO AUGELLO" userId="9a293eb0-2a18-41e7-ba4d-f24cdf3144c7" providerId="ADAL" clId="{90348423-B365-4451-A4D1-166198EDF16C}" dt="2023-12-15T18:30:25.608" v="1386" actId="20577"/>
          <ac:spMkLst>
            <pc:docMk/>
            <pc:sldMk cId="559227195" sldId="287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18:30:52.752" v="1401" actId="255"/>
        <pc:sldMkLst>
          <pc:docMk/>
          <pc:sldMk cId="3675862524" sldId="288"/>
        </pc:sldMkLst>
        <pc:spChg chg="mod">
          <ac:chgData name="GIOACCHINO AUGELLO" userId="9a293eb0-2a18-41e7-ba4d-f24cdf3144c7" providerId="ADAL" clId="{90348423-B365-4451-A4D1-166198EDF16C}" dt="2023-12-15T18:30:52.752" v="1401" actId="255"/>
          <ac:spMkLst>
            <pc:docMk/>
            <pc:sldMk cId="3675862524" sldId="288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18:44:48.773" v="1418" actId="20577"/>
        <pc:sldMkLst>
          <pc:docMk/>
          <pc:sldMk cId="3252460833" sldId="289"/>
        </pc:sldMkLst>
        <pc:spChg chg="mod">
          <ac:chgData name="GIOACCHINO AUGELLO" userId="9a293eb0-2a18-41e7-ba4d-f24cdf3144c7" providerId="ADAL" clId="{90348423-B365-4451-A4D1-166198EDF16C}" dt="2023-12-15T18:44:48.773" v="1418" actId="20577"/>
          <ac:spMkLst>
            <pc:docMk/>
            <pc:sldMk cId="3252460833" sldId="289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18:51:29.713" v="1505" actId="1076"/>
        <pc:sldMkLst>
          <pc:docMk/>
          <pc:sldMk cId="3207120853" sldId="290"/>
        </pc:sldMkLst>
        <pc:spChg chg="mod">
          <ac:chgData name="GIOACCHINO AUGELLO" userId="9a293eb0-2a18-41e7-ba4d-f24cdf3144c7" providerId="ADAL" clId="{90348423-B365-4451-A4D1-166198EDF16C}" dt="2023-12-15T18:45:04.300" v="1425" actId="20577"/>
          <ac:spMkLst>
            <pc:docMk/>
            <pc:sldMk cId="3207120853" sldId="290"/>
            <ac:spMk id="20" creationId="{0A80680E-216A-408C-8162-7E071B722640}"/>
          </ac:spMkLst>
        </pc:spChg>
        <pc:graphicFrameChg chg="add mod modGraphic">
          <ac:chgData name="GIOACCHINO AUGELLO" userId="9a293eb0-2a18-41e7-ba4d-f24cdf3144c7" providerId="ADAL" clId="{90348423-B365-4451-A4D1-166198EDF16C}" dt="2023-12-15T18:49:12.385" v="1473" actId="1076"/>
          <ac:graphicFrameMkLst>
            <pc:docMk/>
            <pc:sldMk cId="3207120853" sldId="290"/>
            <ac:graphicFrameMk id="5" creationId="{88529914-6087-D08C-E923-C6DC1EE7D99F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8:51:29.713" v="1505" actId="1076"/>
          <ac:graphicFrameMkLst>
            <pc:docMk/>
            <pc:sldMk cId="3207120853" sldId="290"/>
            <ac:graphicFrameMk id="7" creationId="{96D93DD3-C538-D665-1728-01D0C104A96B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8:45:09.770" v="1427" actId="478"/>
          <ac:graphicFrameMkLst>
            <pc:docMk/>
            <pc:sldMk cId="3207120853" sldId="290"/>
            <ac:graphicFrameMk id="9" creationId="{ADA42250-2658-78EF-13E1-55907C75A837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8:45:08.995" v="1426" actId="478"/>
          <ac:graphicFrameMkLst>
            <pc:docMk/>
            <pc:sldMk cId="3207120853" sldId="290"/>
            <ac:graphicFrameMk id="11" creationId="{AAFC415C-0E81-C84D-80DD-E63AE48141CC}"/>
          </ac:graphicFrameMkLst>
        </pc:graphicFrameChg>
        <pc:picChg chg="add del mod">
          <ac:chgData name="GIOACCHINO AUGELLO" userId="9a293eb0-2a18-41e7-ba4d-f24cdf3144c7" providerId="ADAL" clId="{90348423-B365-4451-A4D1-166198EDF16C}" dt="2023-12-15T18:48:16.438" v="1453" actId="21"/>
          <ac:picMkLst>
            <pc:docMk/>
            <pc:sldMk cId="3207120853" sldId="290"/>
            <ac:picMk id="3" creationId="{5110A370-3577-864F-1270-69780AB81668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18:45:57.068" v="1445" actId="20577"/>
        <pc:sldMkLst>
          <pc:docMk/>
          <pc:sldMk cId="587884477" sldId="291"/>
        </pc:sldMkLst>
        <pc:spChg chg="mod">
          <ac:chgData name="GIOACCHINO AUGELLO" userId="9a293eb0-2a18-41e7-ba4d-f24cdf3144c7" providerId="ADAL" clId="{90348423-B365-4451-A4D1-166198EDF16C}" dt="2023-12-15T18:45:57.068" v="1445" actId="20577"/>
          <ac:spMkLst>
            <pc:docMk/>
            <pc:sldMk cId="587884477" sldId="291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18:48:49.164" v="1471" actId="1076"/>
        <pc:sldMkLst>
          <pc:docMk/>
          <pc:sldMk cId="1226019343" sldId="292"/>
        </pc:sldMkLst>
        <pc:spChg chg="mod">
          <ac:chgData name="GIOACCHINO AUGELLO" userId="9a293eb0-2a18-41e7-ba4d-f24cdf3144c7" providerId="ADAL" clId="{90348423-B365-4451-A4D1-166198EDF16C}" dt="2023-12-15T18:48:26.422" v="1467" actId="20577"/>
          <ac:spMkLst>
            <pc:docMk/>
            <pc:sldMk cId="1226019343" sldId="292"/>
            <ac:spMk id="13" creationId="{28A760B1-5B38-8FC6-C4DE-595DB426F10F}"/>
          </ac:spMkLst>
        </pc:spChg>
        <pc:grpChg chg="mod">
          <ac:chgData name="GIOACCHINO AUGELLO" userId="9a293eb0-2a18-41e7-ba4d-f24cdf3144c7" providerId="ADAL" clId="{90348423-B365-4451-A4D1-166198EDF16C}" dt="2023-12-15T18:48:49.164" v="1471" actId="1076"/>
          <ac:grpSpMkLst>
            <pc:docMk/>
            <pc:sldMk cId="1226019343" sldId="292"/>
            <ac:grpSpMk id="9" creationId="{84769C62-16EC-1CDA-721D-2975280B6D4E}"/>
          </ac:grpSpMkLst>
        </pc:grpChg>
        <pc:picChg chg="del">
          <ac:chgData name="GIOACCHINO AUGELLO" userId="9a293eb0-2a18-41e7-ba4d-f24cdf3144c7" providerId="ADAL" clId="{90348423-B365-4451-A4D1-166198EDF16C}" dt="2023-12-15T18:48:19.198" v="1454" actId="478"/>
          <ac:picMkLst>
            <pc:docMk/>
            <pc:sldMk cId="1226019343" sldId="292"/>
            <ac:picMk id="2" creationId="{A97D13A6-8EA9-B792-883B-1154054C6013}"/>
          </ac:picMkLst>
        </pc:picChg>
        <pc:picChg chg="add mod">
          <ac:chgData name="GIOACCHINO AUGELLO" userId="9a293eb0-2a18-41e7-ba4d-f24cdf3144c7" providerId="ADAL" clId="{90348423-B365-4451-A4D1-166198EDF16C}" dt="2023-12-15T18:48:42.079" v="1470" actId="1076"/>
          <ac:picMkLst>
            <pc:docMk/>
            <pc:sldMk cId="1226019343" sldId="292"/>
            <ac:picMk id="3" creationId="{73FE27AC-9257-F5E3-C840-46A2A4C6945D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18:49:34.223" v="1485" actId="20577"/>
        <pc:sldMkLst>
          <pc:docMk/>
          <pc:sldMk cId="222881956" sldId="293"/>
        </pc:sldMkLst>
        <pc:spChg chg="mod">
          <ac:chgData name="GIOACCHINO AUGELLO" userId="9a293eb0-2a18-41e7-ba4d-f24cdf3144c7" providerId="ADAL" clId="{90348423-B365-4451-A4D1-166198EDF16C}" dt="2023-12-15T18:49:34.223" v="1485" actId="20577"/>
          <ac:spMkLst>
            <pc:docMk/>
            <pc:sldMk cId="222881956" sldId="293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19:48:20.180" v="1830" actId="1076"/>
        <pc:sldMkLst>
          <pc:docMk/>
          <pc:sldMk cId="602907142" sldId="294"/>
        </pc:sldMkLst>
        <pc:spChg chg="add mod">
          <ac:chgData name="GIOACCHINO AUGELLO" userId="9a293eb0-2a18-41e7-ba4d-f24cdf3144c7" providerId="ADAL" clId="{90348423-B365-4451-A4D1-166198EDF16C}" dt="2023-12-15T19:48:20.180" v="1830" actId="1076"/>
          <ac:spMkLst>
            <pc:docMk/>
            <pc:sldMk cId="602907142" sldId="294"/>
            <ac:spMk id="5" creationId="{AEA5C686-CE36-65D2-712D-79D1A9CA9E72}"/>
          </ac:spMkLst>
        </pc:spChg>
        <pc:spChg chg="mod">
          <ac:chgData name="GIOACCHINO AUGELLO" userId="9a293eb0-2a18-41e7-ba4d-f24cdf3144c7" providerId="ADAL" clId="{90348423-B365-4451-A4D1-166198EDF16C}" dt="2023-12-15T18:49:52.395" v="1495" actId="20577"/>
          <ac:spMkLst>
            <pc:docMk/>
            <pc:sldMk cId="602907142" sldId="294"/>
            <ac:spMk id="13" creationId="{28A760B1-5B38-8FC6-C4DE-595DB426F10F}"/>
          </ac:spMkLst>
        </pc:spChg>
        <pc:spChg chg="del">
          <ac:chgData name="GIOACCHINO AUGELLO" userId="9a293eb0-2a18-41e7-ba4d-f24cdf3144c7" providerId="ADAL" clId="{90348423-B365-4451-A4D1-166198EDF16C}" dt="2023-12-15T19:48:17.167" v="1829" actId="478"/>
          <ac:spMkLst>
            <pc:docMk/>
            <pc:sldMk cId="602907142" sldId="294"/>
            <ac:spMk id="21" creationId="{47D283A9-478A-498A-CE59-7ECF2ED38F4B}"/>
          </ac:spMkLst>
        </pc:spChg>
        <pc:picChg chg="del">
          <ac:chgData name="GIOACCHINO AUGELLO" userId="9a293eb0-2a18-41e7-ba4d-f24cdf3144c7" providerId="ADAL" clId="{90348423-B365-4451-A4D1-166198EDF16C}" dt="2023-12-15T18:49:54.792" v="1496" actId="478"/>
          <ac:picMkLst>
            <pc:docMk/>
            <pc:sldMk cId="602907142" sldId="294"/>
            <ac:picMk id="3" creationId="{73FE27AC-9257-F5E3-C840-46A2A4C6945D}"/>
          </ac:picMkLst>
        </pc:picChg>
        <pc:picChg chg="add mod">
          <ac:chgData name="GIOACCHINO AUGELLO" userId="9a293eb0-2a18-41e7-ba4d-f24cdf3144c7" providerId="ADAL" clId="{90348423-B365-4451-A4D1-166198EDF16C}" dt="2023-12-15T18:50:38.628" v="1499" actId="962"/>
          <ac:picMkLst>
            <pc:docMk/>
            <pc:sldMk cId="602907142" sldId="294"/>
            <ac:picMk id="4" creationId="{07E1A6CB-A63B-CC3A-7362-5998F18EC848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18:55:45.330" v="1527" actId="20577"/>
        <pc:sldMkLst>
          <pc:docMk/>
          <pc:sldMk cId="2273995743" sldId="295"/>
        </pc:sldMkLst>
        <pc:spChg chg="mod">
          <ac:chgData name="GIOACCHINO AUGELLO" userId="9a293eb0-2a18-41e7-ba4d-f24cdf3144c7" providerId="ADAL" clId="{90348423-B365-4451-A4D1-166198EDF16C}" dt="2023-12-15T18:55:45.330" v="1527" actId="20577"/>
          <ac:spMkLst>
            <pc:docMk/>
            <pc:sldMk cId="2273995743" sldId="295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19:11:24.928" v="1691" actId="14100"/>
        <pc:sldMkLst>
          <pc:docMk/>
          <pc:sldMk cId="1609547757" sldId="296"/>
        </pc:sldMkLst>
        <pc:spChg chg="add mod">
          <ac:chgData name="GIOACCHINO AUGELLO" userId="9a293eb0-2a18-41e7-ba4d-f24cdf3144c7" providerId="ADAL" clId="{90348423-B365-4451-A4D1-166198EDF16C}" dt="2023-12-15T19:08:33.929" v="1653" actId="1076"/>
          <ac:spMkLst>
            <pc:docMk/>
            <pc:sldMk cId="1609547757" sldId="296"/>
            <ac:spMk id="14" creationId="{49FCD3D1-93F4-CF6F-9A30-53F7E0B7443E}"/>
          </ac:spMkLst>
        </pc:spChg>
        <pc:spChg chg="add mod">
          <ac:chgData name="GIOACCHINO AUGELLO" userId="9a293eb0-2a18-41e7-ba4d-f24cdf3144c7" providerId="ADAL" clId="{90348423-B365-4451-A4D1-166198EDF16C}" dt="2023-12-15T19:10:47.331" v="1689" actId="14100"/>
          <ac:spMkLst>
            <pc:docMk/>
            <pc:sldMk cId="1609547757" sldId="296"/>
            <ac:spMk id="15" creationId="{44E58FEA-D7A0-35D6-6292-63AA7E077792}"/>
          </ac:spMkLst>
        </pc:spChg>
        <pc:spChg chg="mod">
          <ac:chgData name="GIOACCHINO AUGELLO" userId="9a293eb0-2a18-41e7-ba4d-f24cdf3144c7" providerId="ADAL" clId="{90348423-B365-4451-A4D1-166198EDF16C}" dt="2023-12-15T18:56:36.192" v="1539" actId="20577"/>
          <ac:spMkLst>
            <pc:docMk/>
            <pc:sldMk cId="1609547757" sldId="296"/>
            <ac:spMk id="20" creationId="{0A80680E-216A-408C-8162-7E071B722640}"/>
          </ac:spMkLst>
        </pc:spChg>
        <pc:grpChg chg="mod">
          <ac:chgData name="GIOACCHINO AUGELLO" userId="9a293eb0-2a18-41e7-ba4d-f24cdf3144c7" providerId="ADAL" clId="{90348423-B365-4451-A4D1-166198EDF16C}" dt="2023-12-15T18:56:44.967" v="1541" actId="1076"/>
          <ac:grpSpMkLst>
            <pc:docMk/>
            <pc:sldMk cId="1609547757" sldId="296"/>
            <ac:grpSpMk id="18" creationId="{5C742A47-B8CC-A38C-82F3-489875657AE2}"/>
          </ac:grpSpMkLst>
        </pc:grpChg>
        <pc:graphicFrameChg chg="add mod modGraphic">
          <ac:chgData name="GIOACCHINO AUGELLO" userId="9a293eb0-2a18-41e7-ba4d-f24cdf3144c7" providerId="ADAL" clId="{90348423-B365-4451-A4D1-166198EDF16C}" dt="2023-12-15T19:10:04.027" v="1672" actId="1076"/>
          <ac:graphicFrameMkLst>
            <pc:docMk/>
            <pc:sldMk cId="1609547757" sldId="296"/>
            <ac:graphicFrameMk id="3" creationId="{2FAD2513-13DE-98C9-5192-4DABBCED6A8D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06:40.194" v="1634" actId="478"/>
          <ac:graphicFrameMkLst>
            <pc:docMk/>
            <pc:sldMk cId="1609547757" sldId="296"/>
            <ac:graphicFrameMk id="5" creationId="{88529914-6087-D08C-E923-C6DC1EE7D99F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9:10:04.027" v="1672" actId="1076"/>
          <ac:graphicFrameMkLst>
            <pc:docMk/>
            <pc:sldMk cId="1609547757" sldId="296"/>
            <ac:graphicFrameMk id="6" creationId="{7E19AC5D-DEFA-ADA2-68F9-0249A7C42A21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06:40.747" v="1635" actId="478"/>
          <ac:graphicFrameMkLst>
            <pc:docMk/>
            <pc:sldMk cId="1609547757" sldId="296"/>
            <ac:graphicFrameMk id="7" creationId="{96D93DD3-C538-D665-1728-01D0C104A96B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9:10:04.027" v="1672" actId="1076"/>
          <ac:graphicFrameMkLst>
            <pc:docMk/>
            <pc:sldMk cId="1609547757" sldId="296"/>
            <ac:graphicFrameMk id="9" creationId="{54244520-BAC8-06F9-A31F-B4480B3981F9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9:10:04.027" v="1672" actId="1076"/>
          <ac:graphicFrameMkLst>
            <pc:docMk/>
            <pc:sldMk cId="1609547757" sldId="296"/>
            <ac:graphicFrameMk id="11" creationId="{36E53540-8396-6B21-8E55-0BD2E63697FE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9:10:12.355" v="1674"/>
          <ac:graphicFrameMkLst>
            <pc:docMk/>
            <pc:sldMk cId="1609547757" sldId="296"/>
            <ac:graphicFrameMk id="13" creationId="{E80747F6-A505-4083-A535-0F0CF67E3B45}"/>
          </ac:graphicFrameMkLst>
        </pc:graphicFrameChg>
        <pc:cxnChg chg="add mod">
          <ac:chgData name="GIOACCHINO AUGELLO" userId="9a293eb0-2a18-41e7-ba4d-f24cdf3144c7" providerId="ADAL" clId="{90348423-B365-4451-A4D1-166198EDF16C}" dt="2023-12-15T19:11:21.789" v="1690" actId="14100"/>
          <ac:cxnSpMkLst>
            <pc:docMk/>
            <pc:sldMk cId="1609547757" sldId="296"/>
            <ac:cxnSpMk id="17" creationId="{85373456-CD68-6761-A4D4-7FA1C83DF9FA}"/>
          </ac:cxnSpMkLst>
        </pc:cxnChg>
        <pc:cxnChg chg="add mod">
          <ac:chgData name="GIOACCHINO AUGELLO" userId="9a293eb0-2a18-41e7-ba4d-f24cdf3144c7" providerId="ADAL" clId="{90348423-B365-4451-A4D1-166198EDF16C}" dt="2023-12-15T19:11:24.928" v="1691" actId="14100"/>
          <ac:cxnSpMkLst>
            <pc:docMk/>
            <pc:sldMk cId="1609547757" sldId="296"/>
            <ac:cxnSpMk id="23" creationId="{B906BF5D-C316-1A78-B0D1-6E6CDF319683}"/>
          </ac:cxnSpMkLst>
        </pc:cxnChg>
        <pc:cxnChg chg="add mod">
          <ac:chgData name="GIOACCHINO AUGELLO" userId="9a293eb0-2a18-41e7-ba4d-f24cdf3144c7" providerId="ADAL" clId="{90348423-B365-4451-A4D1-166198EDF16C}" dt="2023-12-15T19:10:04.027" v="1672" actId="1076"/>
          <ac:cxnSpMkLst>
            <pc:docMk/>
            <pc:sldMk cId="1609547757" sldId="296"/>
            <ac:cxnSpMk id="25" creationId="{ED1EB56E-214C-B99A-F061-8B48C44AF220}"/>
          </ac:cxnSpMkLst>
        </pc:cxnChg>
        <pc:cxnChg chg="add mod">
          <ac:chgData name="GIOACCHINO AUGELLO" userId="9a293eb0-2a18-41e7-ba4d-f24cdf3144c7" providerId="ADAL" clId="{90348423-B365-4451-A4D1-166198EDF16C}" dt="2023-12-15T19:10:12.355" v="1674"/>
          <ac:cxnSpMkLst>
            <pc:docMk/>
            <pc:sldMk cId="1609547757" sldId="296"/>
            <ac:cxnSpMk id="28" creationId="{214AEEF3-4592-46A9-5917-F7E673FF7733}"/>
          </ac:cxnSpMkLst>
        </pc:cxnChg>
        <pc:cxnChg chg="add mod">
          <ac:chgData name="GIOACCHINO AUGELLO" userId="9a293eb0-2a18-41e7-ba4d-f24cdf3144c7" providerId="ADAL" clId="{90348423-B365-4451-A4D1-166198EDF16C}" dt="2023-12-15T19:10:04.027" v="1672" actId="1076"/>
          <ac:cxnSpMkLst>
            <pc:docMk/>
            <pc:sldMk cId="1609547757" sldId="296"/>
            <ac:cxnSpMk id="31" creationId="{D64EC7FC-407E-03BA-7BB8-C5A35B74EA93}"/>
          </ac:cxnSpMkLst>
        </pc:cxnChg>
      </pc:sldChg>
      <pc:sldChg chg="new del">
        <pc:chgData name="GIOACCHINO AUGELLO" userId="9a293eb0-2a18-41e7-ba4d-f24cdf3144c7" providerId="ADAL" clId="{90348423-B365-4451-A4D1-166198EDF16C}" dt="2023-12-15T18:58:26.146" v="1551" actId="2696"/>
        <pc:sldMkLst>
          <pc:docMk/>
          <pc:sldMk cId="306291329" sldId="297"/>
        </pc:sldMkLst>
      </pc:sldChg>
      <pc:sldChg chg="modSp add mod ord">
        <pc:chgData name="GIOACCHINO AUGELLO" userId="9a293eb0-2a18-41e7-ba4d-f24cdf3144c7" providerId="ADAL" clId="{90348423-B365-4451-A4D1-166198EDF16C}" dt="2023-12-15T19:01:15.266" v="1605" actId="255"/>
        <pc:sldMkLst>
          <pc:docMk/>
          <pc:sldMk cId="864094598" sldId="297"/>
        </pc:sldMkLst>
        <pc:spChg chg="mod">
          <ac:chgData name="GIOACCHINO AUGELLO" userId="9a293eb0-2a18-41e7-ba4d-f24cdf3144c7" providerId="ADAL" clId="{90348423-B365-4451-A4D1-166198EDF16C}" dt="2023-12-15T19:01:15.266" v="1605" actId="255"/>
          <ac:spMkLst>
            <pc:docMk/>
            <pc:sldMk cId="864094598" sldId="297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19:00:50.624" v="1580" actId="20577"/>
        <pc:sldMkLst>
          <pc:docMk/>
          <pc:sldMk cId="3274381389" sldId="298"/>
        </pc:sldMkLst>
        <pc:spChg chg="mod">
          <ac:chgData name="GIOACCHINO AUGELLO" userId="9a293eb0-2a18-41e7-ba4d-f24cdf3144c7" providerId="ADAL" clId="{90348423-B365-4451-A4D1-166198EDF16C}" dt="2023-12-15T19:00:50.624" v="1580" actId="20577"/>
          <ac:spMkLst>
            <pc:docMk/>
            <pc:sldMk cId="3274381389" sldId="298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19:01:28.511" v="1614" actId="20577"/>
        <pc:sldMkLst>
          <pc:docMk/>
          <pc:sldMk cId="2655233587" sldId="299"/>
        </pc:sldMkLst>
        <pc:spChg chg="mod">
          <ac:chgData name="GIOACCHINO AUGELLO" userId="9a293eb0-2a18-41e7-ba4d-f24cdf3144c7" providerId="ADAL" clId="{90348423-B365-4451-A4D1-166198EDF16C}" dt="2023-12-15T19:01:28.511" v="1614" actId="20577"/>
          <ac:spMkLst>
            <pc:docMk/>
            <pc:sldMk cId="2655233587" sldId="299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19:01:36.976" v="1624" actId="20577"/>
        <pc:sldMkLst>
          <pc:docMk/>
          <pc:sldMk cId="363108413" sldId="300"/>
        </pc:sldMkLst>
        <pc:spChg chg="mod">
          <ac:chgData name="GIOACCHINO AUGELLO" userId="9a293eb0-2a18-41e7-ba4d-f24cdf3144c7" providerId="ADAL" clId="{90348423-B365-4451-A4D1-166198EDF16C}" dt="2023-12-15T19:01:36.976" v="1624" actId="20577"/>
          <ac:spMkLst>
            <pc:docMk/>
            <pc:sldMk cId="363108413" sldId="300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19:01:46.420" v="1633" actId="20577"/>
        <pc:sldMkLst>
          <pc:docMk/>
          <pc:sldMk cId="2079161715" sldId="301"/>
        </pc:sldMkLst>
        <pc:spChg chg="mod">
          <ac:chgData name="GIOACCHINO AUGELLO" userId="9a293eb0-2a18-41e7-ba4d-f24cdf3144c7" providerId="ADAL" clId="{90348423-B365-4451-A4D1-166198EDF16C}" dt="2023-12-15T19:01:46.420" v="1633" actId="20577"/>
          <ac:spMkLst>
            <pc:docMk/>
            <pc:sldMk cId="2079161715" sldId="301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19:17:26.401" v="1811" actId="478"/>
        <pc:sldMkLst>
          <pc:docMk/>
          <pc:sldMk cId="2589678375" sldId="302"/>
        </pc:sldMkLst>
        <pc:spChg chg="mod">
          <ac:chgData name="GIOACCHINO AUGELLO" userId="9a293eb0-2a18-41e7-ba4d-f24cdf3144c7" providerId="ADAL" clId="{90348423-B365-4451-A4D1-166198EDF16C}" dt="2023-12-15T19:12:33.021" v="1722" actId="20577"/>
          <ac:spMkLst>
            <pc:docMk/>
            <pc:sldMk cId="2589678375" sldId="302"/>
            <ac:spMk id="13" creationId="{28A760B1-5B38-8FC6-C4DE-595DB426F10F}"/>
          </ac:spMkLst>
        </pc:spChg>
        <pc:picChg chg="add del mod">
          <ac:chgData name="GIOACCHINO AUGELLO" userId="9a293eb0-2a18-41e7-ba4d-f24cdf3144c7" providerId="ADAL" clId="{90348423-B365-4451-A4D1-166198EDF16C}" dt="2023-12-15T19:16:01.929" v="1766" actId="478"/>
          <ac:picMkLst>
            <pc:docMk/>
            <pc:sldMk cId="2589678375" sldId="302"/>
            <ac:picMk id="3" creationId="{44301D51-9AF5-DCA7-8334-601E5BBE3199}"/>
          </ac:picMkLst>
        </pc:picChg>
        <pc:picChg chg="del">
          <ac:chgData name="GIOACCHINO AUGELLO" userId="9a293eb0-2a18-41e7-ba4d-f24cdf3144c7" providerId="ADAL" clId="{90348423-B365-4451-A4D1-166198EDF16C}" dt="2023-12-15T19:12:24.548" v="1707" actId="478"/>
          <ac:picMkLst>
            <pc:docMk/>
            <pc:sldMk cId="2589678375" sldId="302"/>
            <ac:picMk id="4" creationId="{07E1A6CB-A63B-CC3A-7362-5998F18EC848}"/>
          </ac:picMkLst>
        </pc:picChg>
        <pc:picChg chg="add mod">
          <ac:chgData name="GIOACCHINO AUGELLO" userId="9a293eb0-2a18-41e7-ba4d-f24cdf3144c7" providerId="ADAL" clId="{90348423-B365-4451-A4D1-166198EDF16C}" dt="2023-12-15T19:14:56.522" v="1737" actId="962"/>
          <ac:picMkLst>
            <pc:docMk/>
            <pc:sldMk cId="2589678375" sldId="302"/>
            <ac:picMk id="6" creationId="{7912C67F-2D53-C1B2-AF22-B3F92F36C116}"/>
          </ac:picMkLst>
        </pc:picChg>
        <pc:picChg chg="add del mod">
          <ac:chgData name="GIOACCHINO AUGELLO" userId="9a293eb0-2a18-41e7-ba4d-f24cdf3144c7" providerId="ADAL" clId="{90348423-B365-4451-A4D1-166198EDF16C}" dt="2023-12-15T19:17:26.401" v="1811" actId="478"/>
          <ac:picMkLst>
            <pc:docMk/>
            <pc:sldMk cId="2589678375" sldId="302"/>
            <ac:picMk id="8" creationId="{9CFA57CE-D422-0087-B1B5-94F4C70E8BB1}"/>
          </ac:picMkLst>
        </pc:picChg>
        <pc:picChg chg="add del mod">
          <ac:chgData name="GIOACCHINO AUGELLO" userId="9a293eb0-2a18-41e7-ba4d-f24cdf3144c7" providerId="ADAL" clId="{90348423-B365-4451-A4D1-166198EDF16C}" dt="2023-12-15T19:16:57.714" v="1798" actId="21"/>
          <ac:picMkLst>
            <pc:docMk/>
            <pc:sldMk cId="2589678375" sldId="302"/>
            <ac:picMk id="12" creationId="{BFCA0312-238C-0100-5DBF-D47F165995C1}"/>
          </ac:picMkLst>
        </pc:picChg>
        <pc:picChg chg="add del mod">
          <ac:chgData name="GIOACCHINO AUGELLO" userId="9a293eb0-2a18-41e7-ba4d-f24cdf3144c7" providerId="ADAL" clId="{90348423-B365-4451-A4D1-166198EDF16C}" dt="2023-12-15T19:16:28.891" v="1782" actId="21"/>
          <ac:picMkLst>
            <pc:docMk/>
            <pc:sldMk cId="2589678375" sldId="302"/>
            <ac:picMk id="15" creationId="{D27D5F09-5889-FD0F-C373-F1FFB2E91ED7}"/>
          </ac:picMkLst>
        </pc:picChg>
        <pc:picChg chg="add del mod">
          <ac:chgData name="GIOACCHINO AUGELLO" userId="9a293eb0-2a18-41e7-ba4d-f24cdf3144c7" providerId="ADAL" clId="{90348423-B365-4451-A4D1-166198EDF16C}" dt="2023-12-15T19:16:07.990" v="1768" actId="21"/>
          <ac:picMkLst>
            <pc:docMk/>
            <pc:sldMk cId="2589678375" sldId="302"/>
            <ac:picMk id="17" creationId="{8AD8CFA2-C2A2-0D65-A094-3F1A79EBE2CA}"/>
          </ac:picMkLst>
        </pc:picChg>
        <pc:picChg chg="add del mod">
          <ac:chgData name="GIOACCHINO AUGELLO" userId="9a293eb0-2a18-41e7-ba4d-f24cdf3144c7" providerId="ADAL" clId="{90348423-B365-4451-A4D1-166198EDF16C}" dt="2023-12-15T19:15:00.927" v="1739" actId="21"/>
          <ac:picMkLst>
            <pc:docMk/>
            <pc:sldMk cId="2589678375" sldId="302"/>
            <ac:picMk id="19" creationId="{F96B1A8A-A0E4-A577-5BCF-43A85E788CD2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19:49:13.047" v="1834" actId="1076"/>
        <pc:sldMkLst>
          <pc:docMk/>
          <pc:sldMk cId="706614302" sldId="303"/>
        </pc:sldMkLst>
        <pc:spChg chg="add mod">
          <ac:chgData name="GIOACCHINO AUGELLO" userId="9a293eb0-2a18-41e7-ba4d-f24cdf3144c7" providerId="ADAL" clId="{90348423-B365-4451-A4D1-166198EDF16C}" dt="2023-12-15T19:49:13.047" v="1834" actId="1076"/>
          <ac:spMkLst>
            <pc:docMk/>
            <pc:sldMk cId="706614302" sldId="303"/>
            <ac:spMk id="3" creationId="{DA07D479-7D28-0D78-D8BE-F28CEFDB2D52}"/>
          </ac:spMkLst>
        </pc:spChg>
        <pc:spChg chg="mod">
          <ac:chgData name="GIOACCHINO AUGELLO" userId="9a293eb0-2a18-41e7-ba4d-f24cdf3144c7" providerId="ADAL" clId="{90348423-B365-4451-A4D1-166198EDF16C}" dt="2023-12-15T19:15:30.738" v="1761" actId="255"/>
          <ac:spMkLst>
            <pc:docMk/>
            <pc:sldMk cId="706614302" sldId="303"/>
            <ac:spMk id="13" creationId="{28A760B1-5B38-8FC6-C4DE-595DB426F10F}"/>
          </ac:spMkLst>
        </pc:spChg>
        <pc:spChg chg="del">
          <ac:chgData name="GIOACCHINO AUGELLO" userId="9a293eb0-2a18-41e7-ba4d-f24cdf3144c7" providerId="ADAL" clId="{90348423-B365-4451-A4D1-166198EDF16C}" dt="2023-12-15T19:49:11.155" v="1833" actId="478"/>
          <ac:spMkLst>
            <pc:docMk/>
            <pc:sldMk cId="706614302" sldId="303"/>
            <ac:spMk id="21" creationId="{47D283A9-478A-498A-CE59-7ECF2ED38F4B}"/>
          </ac:spMkLst>
        </pc:spChg>
        <pc:grpChg chg="mod">
          <ac:chgData name="GIOACCHINO AUGELLO" userId="9a293eb0-2a18-41e7-ba4d-f24cdf3144c7" providerId="ADAL" clId="{90348423-B365-4451-A4D1-166198EDF16C}" dt="2023-12-15T19:15:37.486" v="1763" actId="1076"/>
          <ac:grpSpMkLst>
            <pc:docMk/>
            <pc:sldMk cId="706614302" sldId="303"/>
            <ac:grpSpMk id="9" creationId="{84769C62-16EC-1CDA-721D-2975280B6D4E}"/>
          </ac:grpSpMkLst>
        </pc:grpChg>
        <pc:picChg chg="add mod">
          <ac:chgData name="GIOACCHINO AUGELLO" userId="9a293eb0-2a18-41e7-ba4d-f24cdf3144c7" providerId="ADAL" clId="{90348423-B365-4451-A4D1-166198EDF16C}" dt="2023-12-15T19:15:40.222" v="1764" actId="1076"/>
          <ac:picMkLst>
            <pc:docMk/>
            <pc:sldMk cId="706614302" sldId="303"/>
            <ac:picMk id="2" creationId="{80EA7D70-272F-82A8-2229-5F6C71B90C97}"/>
          </ac:picMkLst>
        </pc:picChg>
        <pc:picChg chg="del">
          <ac:chgData name="GIOACCHINO AUGELLO" userId="9a293eb0-2a18-41e7-ba4d-f24cdf3144c7" providerId="ADAL" clId="{90348423-B365-4451-A4D1-166198EDF16C}" dt="2023-12-15T19:15:05.496" v="1740" actId="478"/>
          <ac:picMkLst>
            <pc:docMk/>
            <pc:sldMk cId="706614302" sldId="303"/>
            <ac:picMk id="4" creationId="{07E1A6CB-A63B-CC3A-7362-5998F18EC848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19:49:21.650" v="1838" actId="1076"/>
        <pc:sldMkLst>
          <pc:docMk/>
          <pc:sldMk cId="1577948592" sldId="304"/>
        </pc:sldMkLst>
        <pc:spChg chg="add mod">
          <ac:chgData name="GIOACCHINO AUGELLO" userId="9a293eb0-2a18-41e7-ba4d-f24cdf3144c7" providerId="ADAL" clId="{90348423-B365-4451-A4D1-166198EDF16C}" dt="2023-12-15T19:49:21.650" v="1838" actId="1076"/>
          <ac:spMkLst>
            <pc:docMk/>
            <pc:sldMk cId="1577948592" sldId="304"/>
            <ac:spMk id="3" creationId="{EEFB51BB-04FE-6B13-7FF2-8EC589DF44B5}"/>
          </ac:spMkLst>
        </pc:spChg>
        <pc:spChg chg="mod">
          <ac:chgData name="GIOACCHINO AUGELLO" userId="9a293eb0-2a18-41e7-ba4d-f24cdf3144c7" providerId="ADAL" clId="{90348423-B365-4451-A4D1-166198EDF16C}" dt="2023-12-15T19:16:18.585" v="1780" actId="20577"/>
          <ac:spMkLst>
            <pc:docMk/>
            <pc:sldMk cId="1577948592" sldId="304"/>
            <ac:spMk id="13" creationId="{28A760B1-5B38-8FC6-C4DE-595DB426F10F}"/>
          </ac:spMkLst>
        </pc:spChg>
        <pc:spChg chg="del">
          <ac:chgData name="GIOACCHINO AUGELLO" userId="9a293eb0-2a18-41e7-ba4d-f24cdf3144c7" providerId="ADAL" clId="{90348423-B365-4451-A4D1-166198EDF16C}" dt="2023-12-15T19:49:20.020" v="1837" actId="478"/>
          <ac:spMkLst>
            <pc:docMk/>
            <pc:sldMk cId="1577948592" sldId="304"/>
            <ac:spMk id="21" creationId="{47D283A9-478A-498A-CE59-7ECF2ED38F4B}"/>
          </ac:spMkLst>
        </pc:spChg>
        <pc:picChg chg="add mod">
          <ac:chgData name="GIOACCHINO AUGELLO" userId="9a293eb0-2a18-41e7-ba4d-f24cdf3144c7" providerId="ADAL" clId="{90348423-B365-4451-A4D1-166198EDF16C}" dt="2023-12-15T19:16:21.945" v="1781" actId="1076"/>
          <ac:picMkLst>
            <pc:docMk/>
            <pc:sldMk cId="1577948592" sldId="304"/>
            <ac:picMk id="2" creationId="{1E7BE509-272E-B3B1-D294-78AF47857CE7}"/>
          </ac:picMkLst>
        </pc:picChg>
        <pc:picChg chg="del">
          <ac:chgData name="GIOACCHINO AUGELLO" userId="9a293eb0-2a18-41e7-ba4d-f24cdf3144c7" providerId="ADAL" clId="{90348423-B365-4451-A4D1-166198EDF16C}" dt="2023-12-15T19:16:11.454" v="1769" actId="478"/>
          <ac:picMkLst>
            <pc:docMk/>
            <pc:sldMk cId="1577948592" sldId="304"/>
            <ac:picMk id="4" creationId="{07E1A6CB-A63B-CC3A-7362-5998F18EC848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19:49:27.777" v="1842" actId="1076"/>
        <pc:sldMkLst>
          <pc:docMk/>
          <pc:sldMk cId="1172911099" sldId="305"/>
        </pc:sldMkLst>
        <pc:spChg chg="add mod">
          <ac:chgData name="GIOACCHINO AUGELLO" userId="9a293eb0-2a18-41e7-ba4d-f24cdf3144c7" providerId="ADAL" clId="{90348423-B365-4451-A4D1-166198EDF16C}" dt="2023-12-15T19:49:27.777" v="1842" actId="1076"/>
          <ac:spMkLst>
            <pc:docMk/>
            <pc:sldMk cId="1172911099" sldId="305"/>
            <ac:spMk id="3" creationId="{558F432C-3938-45B9-6534-A24FFF7B25B2}"/>
          </ac:spMkLst>
        </pc:spChg>
        <pc:spChg chg="mod">
          <ac:chgData name="GIOACCHINO AUGELLO" userId="9a293eb0-2a18-41e7-ba4d-f24cdf3144c7" providerId="ADAL" clId="{90348423-B365-4451-A4D1-166198EDF16C}" dt="2023-12-15T19:16:40.543" v="1795" actId="20577"/>
          <ac:spMkLst>
            <pc:docMk/>
            <pc:sldMk cId="1172911099" sldId="305"/>
            <ac:spMk id="13" creationId="{28A760B1-5B38-8FC6-C4DE-595DB426F10F}"/>
          </ac:spMkLst>
        </pc:spChg>
        <pc:spChg chg="del">
          <ac:chgData name="GIOACCHINO AUGELLO" userId="9a293eb0-2a18-41e7-ba4d-f24cdf3144c7" providerId="ADAL" clId="{90348423-B365-4451-A4D1-166198EDF16C}" dt="2023-12-15T19:49:26.366" v="1841" actId="478"/>
          <ac:spMkLst>
            <pc:docMk/>
            <pc:sldMk cId="1172911099" sldId="305"/>
            <ac:spMk id="21" creationId="{47D283A9-478A-498A-CE59-7ECF2ED38F4B}"/>
          </ac:spMkLst>
        </pc:spChg>
        <pc:picChg chg="add mod">
          <ac:chgData name="GIOACCHINO AUGELLO" userId="9a293eb0-2a18-41e7-ba4d-f24cdf3144c7" providerId="ADAL" clId="{90348423-B365-4451-A4D1-166198EDF16C}" dt="2023-12-15T19:16:49.441" v="1797" actId="1076"/>
          <ac:picMkLst>
            <pc:docMk/>
            <pc:sldMk cId="1172911099" sldId="305"/>
            <ac:picMk id="2" creationId="{CDA3DFCA-E4E9-650F-5432-EAD8B34564A1}"/>
          </ac:picMkLst>
        </pc:picChg>
        <pc:picChg chg="del">
          <ac:chgData name="GIOACCHINO AUGELLO" userId="9a293eb0-2a18-41e7-ba4d-f24cdf3144c7" providerId="ADAL" clId="{90348423-B365-4451-A4D1-166198EDF16C}" dt="2023-12-15T19:16:32.012" v="1783" actId="478"/>
          <ac:picMkLst>
            <pc:docMk/>
            <pc:sldMk cId="1172911099" sldId="305"/>
            <ac:picMk id="4" creationId="{07E1A6CB-A63B-CC3A-7362-5998F18EC848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19:49:38.697" v="1846" actId="1076"/>
        <pc:sldMkLst>
          <pc:docMk/>
          <pc:sldMk cId="2345360618" sldId="306"/>
        </pc:sldMkLst>
        <pc:spChg chg="add mod">
          <ac:chgData name="GIOACCHINO AUGELLO" userId="9a293eb0-2a18-41e7-ba4d-f24cdf3144c7" providerId="ADAL" clId="{90348423-B365-4451-A4D1-166198EDF16C}" dt="2023-12-15T19:49:38.697" v="1846" actId="1076"/>
          <ac:spMkLst>
            <pc:docMk/>
            <pc:sldMk cId="2345360618" sldId="306"/>
            <ac:spMk id="3" creationId="{9868D715-B8A3-EB26-387D-49DFDFD34015}"/>
          </ac:spMkLst>
        </pc:spChg>
        <pc:spChg chg="mod">
          <ac:chgData name="GIOACCHINO AUGELLO" userId="9a293eb0-2a18-41e7-ba4d-f24cdf3144c7" providerId="ADAL" clId="{90348423-B365-4451-A4D1-166198EDF16C}" dt="2023-12-15T19:17:12.866" v="1810" actId="20577"/>
          <ac:spMkLst>
            <pc:docMk/>
            <pc:sldMk cId="2345360618" sldId="306"/>
            <ac:spMk id="13" creationId="{28A760B1-5B38-8FC6-C4DE-595DB426F10F}"/>
          </ac:spMkLst>
        </pc:spChg>
        <pc:spChg chg="del">
          <ac:chgData name="GIOACCHINO AUGELLO" userId="9a293eb0-2a18-41e7-ba4d-f24cdf3144c7" providerId="ADAL" clId="{90348423-B365-4451-A4D1-166198EDF16C}" dt="2023-12-15T19:49:35.509" v="1845" actId="478"/>
          <ac:spMkLst>
            <pc:docMk/>
            <pc:sldMk cId="2345360618" sldId="306"/>
            <ac:spMk id="21" creationId="{47D283A9-478A-498A-CE59-7ECF2ED38F4B}"/>
          </ac:spMkLst>
        </pc:spChg>
        <pc:picChg chg="add mod">
          <ac:chgData name="GIOACCHINO AUGELLO" userId="9a293eb0-2a18-41e7-ba4d-f24cdf3144c7" providerId="ADAL" clId="{90348423-B365-4451-A4D1-166198EDF16C}" dt="2023-12-15T19:17:08.728" v="1801" actId="1076"/>
          <ac:picMkLst>
            <pc:docMk/>
            <pc:sldMk cId="2345360618" sldId="306"/>
            <ac:picMk id="2" creationId="{D2A4A051-407E-CEB7-4014-B81F0A0365AB}"/>
          </ac:picMkLst>
        </pc:picChg>
        <pc:picChg chg="del">
          <ac:chgData name="GIOACCHINO AUGELLO" userId="9a293eb0-2a18-41e7-ba4d-f24cdf3144c7" providerId="ADAL" clId="{90348423-B365-4451-A4D1-166198EDF16C}" dt="2023-12-15T19:17:05.031" v="1799" actId="478"/>
          <ac:picMkLst>
            <pc:docMk/>
            <pc:sldMk cId="2345360618" sldId="306"/>
            <ac:picMk id="4" creationId="{07E1A6CB-A63B-CC3A-7362-5998F18EC848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19:50:15.415" v="1861" actId="20577"/>
        <pc:sldMkLst>
          <pc:docMk/>
          <pc:sldMk cId="1654680809" sldId="307"/>
        </pc:sldMkLst>
        <pc:spChg chg="mod">
          <ac:chgData name="GIOACCHINO AUGELLO" userId="9a293eb0-2a18-41e7-ba4d-f24cdf3144c7" providerId="ADAL" clId="{90348423-B365-4451-A4D1-166198EDF16C}" dt="2023-12-15T19:50:15.415" v="1861" actId="20577"/>
          <ac:spMkLst>
            <pc:docMk/>
            <pc:sldMk cId="1654680809" sldId="307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19:56:17.259" v="1960" actId="1076"/>
        <pc:sldMkLst>
          <pc:docMk/>
          <pc:sldMk cId="910185807" sldId="308"/>
        </pc:sldMkLst>
        <pc:spChg chg="mod">
          <ac:chgData name="GIOACCHINO AUGELLO" userId="9a293eb0-2a18-41e7-ba4d-f24cdf3144c7" providerId="ADAL" clId="{90348423-B365-4451-A4D1-166198EDF16C}" dt="2023-12-15T19:50:48.723" v="1873" actId="20577"/>
          <ac:spMkLst>
            <pc:docMk/>
            <pc:sldMk cId="910185807" sldId="308"/>
            <ac:spMk id="13" creationId="{28A760B1-5B38-8FC6-C4DE-595DB426F10F}"/>
          </ac:spMkLst>
        </pc:spChg>
        <pc:grpChg chg="mod">
          <ac:chgData name="GIOACCHINO AUGELLO" userId="9a293eb0-2a18-41e7-ba4d-f24cdf3144c7" providerId="ADAL" clId="{90348423-B365-4451-A4D1-166198EDF16C}" dt="2023-12-15T19:56:17.259" v="1960" actId="1076"/>
          <ac:grpSpMkLst>
            <pc:docMk/>
            <pc:sldMk cId="910185807" sldId="308"/>
            <ac:grpSpMk id="9" creationId="{84769C62-16EC-1CDA-721D-2975280B6D4E}"/>
          </ac:grpSpMkLst>
        </pc:grpChg>
        <pc:graphicFrameChg chg="add mod modGraphic">
          <ac:chgData name="GIOACCHINO AUGELLO" userId="9a293eb0-2a18-41e7-ba4d-f24cdf3144c7" providerId="ADAL" clId="{90348423-B365-4451-A4D1-166198EDF16C}" dt="2023-12-15T19:55:54.999" v="1954" actId="1076"/>
          <ac:graphicFrameMkLst>
            <pc:docMk/>
            <pc:sldMk cId="910185807" sldId="308"/>
            <ac:graphicFrameMk id="5" creationId="{E3CEE657-EADA-596D-3297-38CA6A0412FA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19:56:11.507" v="1959" actId="1076"/>
          <ac:graphicFrameMkLst>
            <pc:docMk/>
            <pc:sldMk cId="910185807" sldId="308"/>
            <ac:graphicFrameMk id="7" creationId="{3D4AB47E-CB13-3F3C-C15F-CF16A21E1B48}"/>
          </ac:graphicFrameMkLst>
        </pc:graphicFrameChg>
        <pc:picChg chg="del">
          <ac:chgData name="GIOACCHINO AUGELLO" userId="9a293eb0-2a18-41e7-ba4d-f24cdf3144c7" providerId="ADAL" clId="{90348423-B365-4451-A4D1-166198EDF16C}" dt="2023-12-15T19:50:45.092" v="1868" actId="478"/>
          <ac:picMkLst>
            <pc:docMk/>
            <pc:sldMk cId="910185807" sldId="308"/>
            <ac:picMk id="2" creationId="{CDA3DFCA-E4E9-650F-5432-EAD8B34564A1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19:52:13.793" v="1912" actId="20577"/>
        <pc:sldMkLst>
          <pc:docMk/>
          <pc:sldMk cId="2077004487" sldId="309"/>
        </pc:sldMkLst>
        <pc:spChg chg="mod">
          <ac:chgData name="GIOACCHINO AUGELLO" userId="9a293eb0-2a18-41e7-ba4d-f24cdf3144c7" providerId="ADAL" clId="{90348423-B365-4451-A4D1-166198EDF16C}" dt="2023-12-15T19:52:13.793" v="1912" actId="20577"/>
          <ac:spMkLst>
            <pc:docMk/>
            <pc:sldMk cId="2077004487" sldId="309"/>
            <ac:spMk id="26" creationId="{30463832-29E6-B40D-A3B1-F51C3FAD6F65}"/>
          </ac:spMkLst>
        </pc:spChg>
      </pc:sldChg>
      <pc:sldChg chg="modSp add del mod setBg">
        <pc:chgData name="GIOACCHINO AUGELLO" userId="9a293eb0-2a18-41e7-ba4d-f24cdf3144c7" providerId="ADAL" clId="{90348423-B365-4451-A4D1-166198EDF16C}" dt="2023-12-15T19:51:59.685" v="1897" actId="2696"/>
        <pc:sldMkLst>
          <pc:docMk/>
          <pc:sldMk cId="3307906384" sldId="309"/>
        </pc:sldMkLst>
        <pc:spChg chg="mod">
          <ac:chgData name="GIOACCHINO AUGELLO" userId="9a293eb0-2a18-41e7-ba4d-f24cdf3144c7" providerId="ADAL" clId="{90348423-B365-4451-A4D1-166198EDF16C}" dt="2023-12-15T19:51:26.145" v="1885" actId="20577"/>
          <ac:spMkLst>
            <pc:docMk/>
            <pc:sldMk cId="3307906384" sldId="309"/>
            <ac:spMk id="26" creationId="{30463832-29E6-B40D-A3B1-F51C3FAD6F65}"/>
          </ac:spMkLst>
        </pc:spChg>
      </pc:sldChg>
      <pc:sldChg chg="addSp modSp add mod ord">
        <pc:chgData name="GIOACCHINO AUGELLO" userId="9a293eb0-2a18-41e7-ba4d-f24cdf3144c7" providerId="ADAL" clId="{90348423-B365-4451-A4D1-166198EDF16C}" dt="2023-12-15T19:53:01.904" v="1925" actId="1076"/>
        <pc:sldMkLst>
          <pc:docMk/>
          <pc:sldMk cId="1543839800" sldId="310"/>
        </pc:sldMkLst>
        <pc:spChg chg="mod">
          <ac:chgData name="GIOACCHINO AUGELLO" userId="9a293eb0-2a18-41e7-ba4d-f24cdf3144c7" providerId="ADAL" clId="{90348423-B365-4451-A4D1-166198EDF16C}" dt="2023-12-15T19:52:21.059" v="1920" actId="20577"/>
          <ac:spMkLst>
            <pc:docMk/>
            <pc:sldMk cId="1543839800" sldId="310"/>
            <ac:spMk id="13" creationId="{28A760B1-5B38-8FC6-C4DE-595DB426F10F}"/>
          </ac:spMkLst>
        </pc:spChg>
        <pc:grpChg chg="mod">
          <ac:chgData name="GIOACCHINO AUGELLO" userId="9a293eb0-2a18-41e7-ba4d-f24cdf3144c7" providerId="ADAL" clId="{90348423-B365-4451-A4D1-166198EDF16C}" dt="2023-12-15T19:52:26.037" v="1922" actId="1076"/>
          <ac:grpSpMkLst>
            <pc:docMk/>
            <pc:sldMk cId="1543839800" sldId="310"/>
            <ac:grpSpMk id="9" creationId="{84769C62-16EC-1CDA-721D-2975280B6D4E}"/>
          </ac:grpSpMkLst>
        </pc:grpChg>
        <pc:picChg chg="add mod">
          <ac:chgData name="GIOACCHINO AUGELLO" userId="9a293eb0-2a18-41e7-ba4d-f24cdf3144c7" providerId="ADAL" clId="{90348423-B365-4451-A4D1-166198EDF16C}" dt="2023-12-15T19:53:01.904" v="1925" actId="1076"/>
          <ac:picMkLst>
            <pc:docMk/>
            <pc:sldMk cId="1543839800" sldId="310"/>
            <ac:picMk id="4" creationId="{EB6B0D48-03E8-A664-41CC-BB34B2DFF144}"/>
          </ac:picMkLst>
        </pc:picChg>
      </pc:sldChg>
      <pc:sldChg chg="modSp add del mod setBg">
        <pc:chgData name="GIOACCHINO AUGELLO" userId="9a293eb0-2a18-41e7-ba4d-f24cdf3144c7" providerId="ADAL" clId="{90348423-B365-4451-A4D1-166198EDF16C}" dt="2023-12-15T19:52:01.755" v="1898" actId="2696"/>
        <pc:sldMkLst>
          <pc:docMk/>
          <pc:sldMk cId="3625114339" sldId="310"/>
        </pc:sldMkLst>
        <pc:spChg chg="mod">
          <ac:chgData name="GIOACCHINO AUGELLO" userId="9a293eb0-2a18-41e7-ba4d-f24cdf3144c7" providerId="ADAL" clId="{90348423-B365-4451-A4D1-166198EDF16C}" dt="2023-12-15T19:51:39.847" v="1894" actId="20577"/>
          <ac:spMkLst>
            <pc:docMk/>
            <pc:sldMk cId="3625114339" sldId="310"/>
            <ac:spMk id="13" creationId="{28A760B1-5B38-8FC6-C4DE-595DB426F10F}"/>
          </ac:spMkLst>
        </pc:spChg>
        <pc:grpChg chg="mod">
          <ac:chgData name="GIOACCHINO AUGELLO" userId="9a293eb0-2a18-41e7-ba4d-f24cdf3144c7" providerId="ADAL" clId="{90348423-B365-4451-A4D1-166198EDF16C}" dt="2023-12-15T19:51:47.400" v="1896" actId="1076"/>
          <ac:grpSpMkLst>
            <pc:docMk/>
            <pc:sldMk cId="3625114339" sldId="310"/>
            <ac:grpSpMk id="9" creationId="{84769C62-16EC-1CDA-721D-2975280B6D4E}"/>
          </ac:grpSpMkLst>
        </pc:grpChg>
      </pc:sldChg>
      <pc:sldChg chg="modSp add mod ord">
        <pc:chgData name="GIOACCHINO AUGELLO" userId="9a293eb0-2a18-41e7-ba4d-f24cdf3144c7" providerId="ADAL" clId="{90348423-B365-4451-A4D1-166198EDF16C}" dt="2023-12-15T19:54:37.769" v="1935" actId="20577"/>
        <pc:sldMkLst>
          <pc:docMk/>
          <pc:sldMk cId="4232404387" sldId="311"/>
        </pc:sldMkLst>
        <pc:spChg chg="mod">
          <ac:chgData name="GIOACCHINO AUGELLO" userId="9a293eb0-2a18-41e7-ba4d-f24cdf3144c7" providerId="ADAL" clId="{90348423-B365-4451-A4D1-166198EDF16C}" dt="2023-12-15T19:54:37.769" v="1935" actId="20577"/>
          <ac:spMkLst>
            <pc:docMk/>
            <pc:sldMk cId="4232404387" sldId="311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20:04:47.244" v="2023"/>
        <pc:sldMkLst>
          <pc:docMk/>
          <pc:sldMk cId="3256419358" sldId="312"/>
        </pc:sldMkLst>
        <pc:spChg chg="mod">
          <ac:chgData name="GIOACCHINO AUGELLO" userId="9a293eb0-2a18-41e7-ba4d-f24cdf3144c7" providerId="ADAL" clId="{90348423-B365-4451-A4D1-166198EDF16C}" dt="2023-12-15T19:54:50.447" v="1943" actId="20577"/>
          <ac:spMkLst>
            <pc:docMk/>
            <pc:sldMk cId="3256419358" sldId="312"/>
            <ac:spMk id="13" creationId="{28A760B1-5B38-8FC6-C4DE-595DB426F10F}"/>
          </ac:spMkLst>
        </pc:spChg>
        <pc:grpChg chg="mod">
          <ac:chgData name="GIOACCHINO AUGELLO" userId="9a293eb0-2a18-41e7-ba4d-f24cdf3144c7" providerId="ADAL" clId="{90348423-B365-4451-A4D1-166198EDF16C}" dt="2023-12-15T19:55:15.562" v="1948" actId="1076"/>
          <ac:grpSpMkLst>
            <pc:docMk/>
            <pc:sldMk cId="3256419358" sldId="312"/>
            <ac:grpSpMk id="9" creationId="{84769C62-16EC-1CDA-721D-2975280B6D4E}"/>
          </ac:grpSpMkLst>
        </pc:grpChg>
        <pc:picChg chg="del">
          <ac:chgData name="GIOACCHINO AUGELLO" userId="9a293eb0-2a18-41e7-ba4d-f24cdf3144c7" providerId="ADAL" clId="{90348423-B365-4451-A4D1-166198EDF16C}" dt="2023-12-15T19:54:53.002" v="1944" actId="478"/>
          <ac:picMkLst>
            <pc:docMk/>
            <pc:sldMk cId="3256419358" sldId="312"/>
            <ac:picMk id="4" creationId="{EB6B0D48-03E8-A664-41CC-BB34B2DFF144}"/>
          </ac:picMkLst>
        </pc:picChg>
        <pc:picChg chg="add mod">
          <ac:chgData name="GIOACCHINO AUGELLO" userId="9a293eb0-2a18-41e7-ba4d-f24cdf3144c7" providerId="ADAL" clId="{90348423-B365-4451-A4D1-166198EDF16C}" dt="2023-12-15T19:55:18.894" v="1949" actId="1076"/>
          <ac:picMkLst>
            <pc:docMk/>
            <pc:sldMk cId="3256419358" sldId="312"/>
            <ac:picMk id="5" creationId="{502341E6-1E91-B721-3296-49597CA6CF8E}"/>
          </ac:picMkLst>
        </pc:picChg>
      </pc:sldChg>
      <pc:sldChg chg="addSp delSp modSp add mod ord delAnim">
        <pc:chgData name="GIOACCHINO AUGELLO" userId="9a293eb0-2a18-41e7-ba4d-f24cdf3144c7" providerId="ADAL" clId="{90348423-B365-4451-A4D1-166198EDF16C}" dt="2023-12-15T20:16:52.918" v="2138"/>
        <pc:sldMkLst>
          <pc:docMk/>
          <pc:sldMk cId="3258580796" sldId="313"/>
        </pc:sldMkLst>
        <pc:spChg chg="mod">
          <ac:chgData name="GIOACCHINO AUGELLO" userId="9a293eb0-2a18-41e7-ba4d-f24cdf3144c7" providerId="ADAL" clId="{90348423-B365-4451-A4D1-166198EDF16C}" dt="2023-12-15T20:00:11.098" v="1977" actId="14100"/>
          <ac:spMkLst>
            <pc:docMk/>
            <pc:sldMk cId="3258580796" sldId="313"/>
            <ac:spMk id="3" creationId="{800E500C-7AAB-B7D6-23A7-D92784CBF3B2}"/>
          </ac:spMkLst>
        </pc:spChg>
        <pc:spChg chg="mod">
          <ac:chgData name="GIOACCHINO AUGELLO" userId="9a293eb0-2a18-41e7-ba4d-f24cdf3144c7" providerId="ADAL" clId="{90348423-B365-4451-A4D1-166198EDF16C}" dt="2023-12-15T20:00:11.098" v="1977" actId="14100"/>
          <ac:spMkLst>
            <pc:docMk/>
            <pc:sldMk cId="3258580796" sldId="313"/>
            <ac:spMk id="5" creationId="{DBC0E9A5-EF7F-3D59-0141-9C977288A226}"/>
          </ac:spMkLst>
        </pc:spChg>
        <pc:spChg chg="del">
          <ac:chgData name="GIOACCHINO AUGELLO" userId="9a293eb0-2a18-41e7-ba4d-f24cdf3144c7" providerId="ADAL" clId="{90348423-B365-4451-A4D1-166198EDF16C}" dt="2023-12-15T19:59:22.880" v="1966" actId="478"/>
          <ac:spMkLst>
            <pc:docMk/>
            <pc:sldMk cId="3258580796" sldId="313"/>
            <ac:spMk id="19" creationId="{47D26797-3766-4489-AC27-4B7D6278EA76}"/>
          </ac:spMkLst>
        </pc:spChg>
        <pc:spChg chg="add mod">
          <ac:chgData name="GIOACCHINO AUGELLO" userId="9a293eb0-2a18-41e7-ba4d-f24cdf3144c7" providerId="ADAL" clId="{90348423-B365-4451-A4D1-166198EDF16C}" dt="2023-12-15T20:16:52.918" v="2138"/>
          <ac:spMkLst>
            <pc:docMk/>
            <pc:sldMk cId="3258580796" sldId="313"/>
            <ac:spMk id="20" creationId="{B70EA244-A8ED-A66E-0A11-016F5F6EFBFD}"/>
          </ac:spMkLst>
        </pc:spChg>
        <pc:graphicFrameChg chg="add mod modGraphic">
          <ac:chgData name="GIOACCHINO AUGELLO" userId="9a293eb0-2a18-41e7-ba4d-f24cdf3144c7" providerId="ADAL" clId="{90348423-B365-4451-A4D1-166198EDF16C}" dt="2023-12-15T20:08:14.949" v="2073" actId="1076"/>
          <ac:graphicFrameMkLst>
            <pc:docMk/>
            <pc:sldMk cId="3258580796" sldId="313"/>
            <ac:graphicFrameMk id="6" creationId="{24BCD968-C832-5676-089B-EA9CFA238B47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59:30.807" v="1967" actId="478"/>
          <ac:graphicFrameMkLst>
            <pc:docMk/>
            <pc:sldMk cId="3258580796" sldId="313"/>
            <ac:graphicFrameMk id="7" creationId="{08C95371-9718-C3D1-1946-2EBE76C1EB7D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59:30.807" v="1967" actId="478"/>
          <ac:graphicFrameMkLst>
            <pc:docMk/>
            <pc:sldMk cId="3258580796" sldId="313"/>
            <ac:graphicFrameMk id="8" creationId="{0CA4BB0B-4243-1A9A-48A2-36EA7094F114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59:22.880" v="1966" actId="478"/>
          <ac:graphicFrameMkLst>
            <pc:docMk/>
            <pc:sldMk cId="3258580796" sldId="313"/>
            <ac:graphicFrameMk id="9" creationId="{A1B224FC-9994-B18E-1BDD-ED870CB2FD01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59:30.807" v="1967" actId="478"/>
          <ac:graphicFrameMkLst>
            <pc:docMk/>
            <pc:sldMk cId="3258580796" sldId="313"/>
            <ac:graphicFrameMk id="10" creationId="{F2E2C0D4-0AFF-E939-F901-4486FB472AB2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59:22.880" v="1966" actId="478"/>
          <ac:graphicFrameMkLst>
            <pc:docMk/>
            <pc:sldMk cId="3258580796" sldId="313"/>
            <ac:graphicFrameMk id="13" creationId="{DFAF7027-8123-4A99-2207-0E05FB49DA02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20:08:19.566" v="2074" actId="1076"/>
          <ac:graphicFrameMkLst>
            <pc:docMk/>
            <pc:sldMk cId="3258580796" sldId="313"/>
            <ac:graphicFrameMk id="14" creationId="{F68DB615-DAE8-E2A3-3B39-4E3D1689A62B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59:30.807" v="1967" actId="478"/>
          <ac:graphicFrameMkLst>
            <pc:docMk/>
            <pc:sldMk cId="3258580796" sldId="313"/>
            <ac:graphicFrameMk id="15" creationId="{EF52DE7E-B581-F950-8E39-1E990ABDC166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19:59:30.807" v="1967" actId="478"/>
          <ac:graphicFrameMkLst>
            <pc:docMk/>
            <pc:sldMk cId="3258580796" sldId="313"/>
            <ac:graphicFrameMk id="17" creationId="{AD032008-2ABA-7053-4A50-7DA4CD92A7A8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20:08:22.396" v="2075" actId="1076"/>
          <ac:graphicFrameMkLst>
            <pc:docMk/>
            <pc:sldMk cId="3258580796" sldId="313"/>
            <ac:graphicFrameMk id="18" creationId="{6853A923-2B5B-9EE7-0DA0-0E0953A14984}"/>
          </ac:graphicFrameMkLst>
        </pc:graphicFrameChg>
        <pc:cxnChg chg="del mod">
          <ac:chgData name="GIOACCHINO AUGELLO" userId="9a293eb0-2a18-41e7-ba4d-f24cdf3144c7" providerId="ADAL" clId="{90348423-B365-4451-A4D1-166198EDF16C}" dt="2023-12-15T19:59:22.880" v="1966" actId="478"/>
          <ac:cxnSpMkLst>
            <pc:docMk/>
            <pc:sldMk cId="3258580796" sldId="313"/>
            <ac:cxnSpMk id="11" creationId="{892F9C4E-4160-F6F8-0775-23D444E028A9}"/>
          </ac:cxnSpMkLst>
        </pc:cxnChg>
      </pc:sldChg>
      <pc:sldChg chg="modSp add mod ord">
        <pc:chgData name="GIOACCHINO AUGELLO" userId="9a293eb0-2a18-41e7-ba4d-f24cdf3144c7" providerId="ADAL" clId="{90348423-B365-4451-A4D1-166198EDF16C}" dt="2023-12-15T20:03:49.107" v="2005" actId="20577"/>
        <pc:sldMkLst>
          <pc:docMk/>
          <pc:sldMk cId="1033618173" sldId="314"/>
        </pc:sldMkLst>
        <pc:spChg chg="mod">
          <ac:chgData name="GIOACCHINO AUGELLO" userId="9a293eb0-2a18-41e7-ba4d-f24cdf3144c7" providerId="ADAL" clId="{90348423-B365-4451-A4D1-166198EDF16C}" dt="2023-12-15T20:03:49.107" v="2005" actId="20577"/>
          <ac:spMkLst>
            <pc:docMk/>
            <pc:sldMk cId="1033618173" sldId="314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20:03:56.529" v="2007" actId="20577"/>
        <pc:sldMkLst>
          <pc:docMk/>
          <pc:sldMk cId="2089694726" sldId="315"/>
        </pc:sldMkLst>
        <pc:spChg chg="mod">
          <ac:chgData name="GIOACCHINO AUGELLO" userId="9a293eb0-2a18-41e7-ba4d-f24cdf3144c7" providerId="ADAL" clId="{90348423-B365-4451-A4D1-166198EDF16C}" dt="2023-12-15T20:03:56.529" v="2007" actId="20577"/>
          <ac:spMkLst>
            <pc:docMk/>
            <pc:sldMk cId="2089694726" sldId="315"/>
            <ac:spMk id="26" creationId="{30463832-29E6-B40D-A3B1-F51C3FAD6F65}"/>
          </ac:spMkLst>
        </pc:spChg>
      </pc:sldChg>
      <pc:sldChg chg="modSp add mod ord">
        <pc:chgData name="GIOACCHINO AUGELLO" userId="9a293eb0-2a18-41e7-ba4d-f24cdf3144c7" providerId="ADAL" clId="{90348423-B365-4451-A4D1-166198EDF16C}" dt="2023-12-15T20:04:06.884" v="2020" actId="20577"/>
        <pc:sldMkLst>
          <pc:docMk/>
          <pc:sldMk cId="2797992885" sldId="316"/>
        </pc:sldMkLst>
        <pc:spChg chg="mod">
          <ac:chgData name="GIOACCHINO AUGELLO" userId="9a293eb0-2a18-41e7-ba4d-f24cdf3144c7" providerId="ADAL" clId="{90348423-B365-4451-A4D1-166198EDF16C}" dt="2023-12-15T20:04:06.884" v="2020" actId="20577"/>
          <ac:spMkLst>
            <pc:docMk/>
            <pc:sldMk cId="2797992885" sldId="316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20:07:44.987" v="2065"/>
        <pc:sldMkLst>
          <pc:docMk/>
          <pc:sldMk cId="370652468" sldId="317"/>
        </pc:sldMkLst>
        <pc:spChg chg="mod">
          <ac:chgData name="GIOACCHINO AUGELLO" userId="9a293eb0-2a18-41e7-ba4d-f24cdf3144c7" providerId="ADAL" clId="{90348423-B365-4451-A4D1-166198EDF16C}" dt="2023-12-15T20:05:04.459" v="2034" actId="20577"/>
          <ac:spMkLst>
            <pc:docMk/>
            <pc:sldMk cId="370652468" sldId="317"/>
            <ac:spMk id="13" creationId="{28A760B1-5B38-8FC6-C4DE-595DB426F10F}"/>
          </ac:spMkLst>
        </pc:spChg>
        <pc:grpChg chg="mod">
          <ac:chgData name="GIOACCHINO AUGELLO" userId="9a293eb0-2a18-41e7-ba4d-f24cdf3144c7" providerId="ADAL" clId="{90348423-B365-4451-A4D1-166198EDF16C}" dt="2023-12-15T20:05:10.393" v="2036" actId="1076"/>
          <ac:grpSpMkLst>
            <pc:docMk/>
            <pc:sldMk cId="370652468" sldId="317"/>
            <ac:grpSpMk id="9" creationId="{84769C62-16EC-1CDA-721D-2975280B6D4E}"/>
          </ac:grpSpMkLst>
        </pc:grpChg>
        <pc:picChg chg="add mod">
          <ac:chgData name="GIOACCHINO AUGELLO" userId="9a293eb0-2a18-41e7-ba4d-f24cdf3144c7" providerId="ADAL" clId="{90348423-B365-4451-A4D1-166198EDF16C}" dt="2023-12-15T20:05:48.193" v="2039" actId="1076"/>
          <ac:picMkLst>
            <pc:docMk/>
            <pc:sldMk cId="370652468" sldId="317"/>
            <ac:picMk id="4" creationId="{A639E52E-44CA-8821-84C7-99703FDC1355}"/>
          </ac:picMkLst>
        </pc:picChg>
        <pc:picChg chg="del">
          <ac:chgData name="GIOACCHINO AUGELLO" userId="9a293eb0-2a18-41e7-ba4d-f24cdf3144c7" providerId="ADAL" clId="{90348423-B365-4451-A4D1-166198EDF16C}" dt="2023-12-15T20:05:15.307" v="2037" actId="478"/>
          <ac:picMkLst>
            <pc:docMk/>
            <pc:sldMk cId="370652468" sldId="317"/>
            <ac:picMk id="5" creationId="{502341E6-1E91-B721-3296-49597CA6CF8E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20:16:09.307" v="2133" actId="1076"/>
        <pc:sldMkLst>
          <pc:docMk/>
          <pc:sldMk cId="2008888373" sldId="318"/>
        </pc:sldMkLst>
        <pc:spChg chg="del">
          <ac:chgData name="GIOACCHINO AUGELLO" userId="9a293eb0-2a18-41e7-ba4d-f24cdf3144c7" providerId="ADAL" clId="{90348423-B365-4451-A4D1-166198EDF16C}" dt="2023-12-15T20:16:07.731" v="2132" actId="478"/>
          <ac:spMkLst>
            <pc:docMk/>
            <pc:sldMk cId="2008888373" sldId="318"/>
            <ac:spMk id="3" creationId="{558F432C-3938-45B9-6534-A24FFF7B25B2}"/>
          </ac:spMkLst>
        </pc:spChg>
        <pc:spChg chg="add mod">
          <ac:chgData name="GIOACCHINO AUGELLO" userId="9a293eb0-2a18-41e7-ba4d-f24cdf3144c7" providerId="ADAL" clId="{90348423-B365-4451-A4D1-166198EDF16C}" dt="2023-12-15T20:16:09.307" v="2133" actId="1076"/>
          <ac:spMkLst>
            <pc:docMk/>
            <pc:sldMk cId="2008888373" sldId="318"/>
            <ac:spMk id="6" creationId="{4DE15F78-F065-1A56-F2B5-8A4EEAD5AF6E}"/>
          </ac:spMkLst>
        </pc:spChg>
        <pc:spChg chg="mod">
          <ac:chgData name="GIOACCHINO AUGELLO" userId="9a293eb0-2a18-41e7-ba4d-f24cdf3144c7" providerId="ADAL" clId="{90348423-B365-4451-A4D1-166198EDF16C}" dt="2023-12-15T20:06:00.756" v="2044" actId="20577"/>
          <ac:spMkLst>
            <pc:docMk/>
            <pc:sldMk cId="2008888373" sldId="318"/>
            <ac:spMk id="13" creationId="{28A760B1-5B38-8FC6-C4DE-595DB426F10F}"/>
          </ac:spMkLst>
        </pc:spChg>
        <pc:picChg chg="del">
          <ac:chgData name="GIOACCHINO AUGELLO" userId="9a293eb0-2a18-41e7-ba4d-f24cdf3144c7" providerId="ADAL" clId="{90348423-B365-4451-A4D1-166198EDF16C}" dt="2023-12-15T20:06:03.455" v="2045" actId="478"/>
          <ac:picMkLst>
            <pc:docMk/>
            <pc:sldMk cId="2008888373" sldId="318"/>
            <ac:picMk id="4" creationId="{A639E52E-44CA-8821-84C7-99703FDC1355}"/>
          </ac:picMkLst>
        </pc:picChg>
        <pc:picChg chg="add">
          <ac:chgData name="GIOACCHINO AUGELLO" userId="9a293eb0-2a18-41e7-ba4d-f24cdf3144c7" providerId="ADAL" clId="{90348423-B365-4451-A4D1-166198EDF16C}" dt="2023-12-15T20:06:21.402" v="2046" actId="22"/>
          <ac:picMkLst>
            <pc:docMk/>
            <pc:sldMk cId="2008888373" sldId="318"/>
            <ac:picMk id="5" creationId="{28F2756A-039C-2A69-322D-5D18ACE620CA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20:16:17.899" v="2137" actId="1076"/>
        <pc:sldMkLst>
          <pc:docMk/>
          <pc:sldMk cId="407491419" sldId="319"/>
        </pc:sldMkLst>
        <pc:spChg chg="del">
          <ac:chgData name="GIOACCHINO AUGELLO" userId="9a293eb0-2a18-41e7-ba4d-f24cdf3144c7" providerId="ADAL" clId="{90348423-B365-4451-A4D1-166198EDF16C}" dt="2023-12-15T20:16:14.832" v="2136" actId="478"/>
          <ac:spMkLst>
            <pc:docMk/>
            <pc:sldMk cId="407491419" sldId="319"/>
            <ac:spMk id="3" creationId="{558F432C-3938-45B9-6534-A24FFF7B25B2}"/>
          </ac:spMkLst>
        </pc:spChg>
        <pc:spChg chg="add mod">
          <ac:chgData name="GIOACCHINO AUGELLO" userId="9a293eb0-2a18-41e7-ba4d-f24cdf3144c7" providerId="ADAL" clId="{90348423-B365-4451-A4D1-166198EDF16C}" dt="2023-12-15T20:16:17.899" v="2137" actId="1076"/>
          <ac:spMkLst>
            <pc:docMk/>
            <pc:sldMk cId="407491419" sldId="319"/>
            <ac:spMk id="6" creationId="{832D0F96-8A5E-B7BA-98E2-4CAE2F9F887E}"/>
          </ac:spMkLst>
        </pc:spChg>
        <pc:spChg chg="mod">
          <ac:chgData name="GIOACCHINO AUGELLO" userId="9a293eb0-2a18-41e7-ba4d-f24cdf3144c7" providerId="ADAL" clId="{90348423-B365-4451-A4D1-166198EDF16C}" dt="2023-12-15T20:06:39.391" v="2060" actId="20577"/>
          <ac:spMkLst>
            <pc:docMk/>
            <pc:sldMk cId="407491419" sldId="319"/>
            <ac:spMk id="13" creationId="{28A760B1-5B38-8FC6-C4DE-595DB426F10F}"/>
          </ac:spMkLst>
        </pc:spChg>
        <pc:picChg chg="add mod">
          <ac:chgData name="GIOACCHINO AUGELLO" userId="9a293eb0-2a18-41e7-ba4d-f24cdf3144c7" providerId="ADAL" clId="{90348423-B365-4451-A4D1-166198EDF16C}" dt="2023-12-15T20:06:54.678" v="2063" actId="1076"/>
          <ac:picMkLst>
            <pc:docMk/>
            <pc:sldMk cId="407491419" sldId="319"/>
            <ac:picMk id="4" creationId="{9E2D2CED-6330-3149-EDB0-AA63AA216176}"/>
          </ac:picMkLst>
        </pc:picChg>
        <pc:picChg chg="del">
          <ac:chgData name="GIOACCHINO AUGELLO" userId="9a293eb0-2a18-41e7-ba4d-f24cdf3144c7" providerId="ADAL" clId="{90348423-B365-4451-A4D1-166198EDF16C}" dt="2023-12-15T20:06:41.684" v="2061" actId="478"/>
          <ac:picMkLst>
            <pc:docMk/>
            <pc:sldMk cId="407491419" sldId="319"/>
            <ac:picMk id="5" creationId="{28F2756A-039C-2A69-322D-5D18ACE620CA}"/>
          </ac:picMkLst>
        </pc:picChg>
      </pc:sldChg>
      <pc:sldChg chg="addSp delSp modSp add mod ord">
        <pc:chgData name="GIOACCHINO AUGELLO" userId="9a293eb0-2a18-41e7-ba4d-f24cdf3144c7" providerId="ADAL" clId="{90348423-B365-4451-A4D1-166198EDF16C}" dt="2023-12-15T20:13:26.363" v="2129" actId="1076"/>
        <pc:sldMkLst>
          <pc:docMk/>
          <pc:sldMk cId="1217696475" sldId="320"/>
        </pc:sldMkLst>
        <pc:spChg chg="mod">
          <ac:chgData name="GIOACCHINO AUGELLO" userId="9a293eb0-2a18-41e7-ba4d-f24cdf3144c7" providerId="ADAL" clId="{90348423-B365-4451-A4D1-166198EDF16C}" dt="2023-12-15T20:09:14.545" v="2091" actId="14100"/>
          <ac:spMkLst>
            <pc:docMk/>
            <pc:sldMk cId="1217696475" sldId="320"/>
            <ac:spMk id="3" creationId="{800E500C-7AAB-B7D6-23A7-D92784CBF3B2}"/>
          </ac:spMkLst>
        </pc:spChg>
        <pc:spChg chg="mod">
          <ac:chgData name="GIOACCHINO AUGELLO" userId="9a293eb0-2a18-41e7-ba4d-f24cdf3144c7" providerId="ADAL" clId="{90348423-B365-4451-A4D1-166198EDF16C}" dt="2023-12-15T20:09:17.664" v="2092" actId="14100"/>
          <ac:spMkLst>
            <pc:docMk/>
            <pc:sldMk cId="1217696475" sldId="320"/>
            <ac:spMk id="5" creationId="{DBC0E9A5-EF7F-3D59-0141-9C977288A226}"/>
          </ac:spMkLst>
        </pc:spChg>
        <pc:graphicFrameChg chg="del">
          <ac:chgData name="GIOACCHINO AUGELLO" userId="9a293eb0-2a18-41e7-ba4d-f24cdf3144c7" providerId="ADAL" clId="{90348423-B365-4451-A4D1-166198EDF16C}" dt="2023-12-15T20:09:21.985" v="2093" actId="478"/>
          <ac:graphicFrameMkLst>
            <pc:docMk/>
            <pc:sldMk cId="1217696475" sldId="320"/>
            <ac:graphicFrameMk id="6" creationId="{24BCD968-C832-5676-089B-EA9CFA238B47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20:13:26.363" v="2129" actId="1076"/>
          <ac:graphicFrameMkLst>
            <pc:docMk/>
            <pc:sldMk cId="1217696475" sldId="320"/>
            <ac:graphicFrameMk id="7" creationId="{2B97A6DB-12C1-3DBE-8193-D3A10282DC67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09:21.985" v="2093" actId="478"/>
          <ac:graphicFrameMkLst>
            <pc:docMk/>
            <pc:sldMk cId="1217696475" sldId="320"/>
            <ac:graphicFrameMk id="14" creationId="{F68DB615-DAE8-E2A3-3B39-4E3D1689A62B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09:21.985" v="2093" actId="478"/>
          <ac:graphicFrameMkLst>
            <pc:docMk/>
            <pc:sldMk cId="1217696475" sldId="320"/>
            <ac:graphicFrameMk id="18" creationId="{6853A923-2B5B-9EE7-0DA0-0E0953A14984}"/>
          </ac:graphicFrameMkLst>
        </pc:graphicFrameChg>
      </pc:sldChg>
      <pc:sldChg chg="modSp add mod ord">
        <pc:chgData name="GIOACCHINO AUGELLO" userId="9a293eb0-2a18-41e7-ba4d-f24cdf3144c7" providerId="ADAL" clId="{90348423-B365-4451-A4D1-166198EDF16C}" dt="2023-12-15T20:10:13.954" v="2108" actId="20577"/>
        <pc:sldMkLst>
          <pc:docMk/>
          <pc:sldMk cId="1305002101" sldId="321"/>
        </pc:sldMkLst>
        <pc:spChg chg="mod">
          <ac:chgData name="GIOACCHINO AUGELLO" userId="9a293eb0-2a18-41e7-ba4d-f24cdf3144c7" providerId="ADAL" clId="{90348423-B365-4451-A4D1-166198EDF16C}" dt="2023-12-15T20:10:13.954" v="2108" actId="20577"/>
          <ac:spMkLst>
            <pc:docMk/>
            <pc:sldMk cId="1305002101" sldId="321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20:10:46.887" v="2124" actId="1076"/>
        <pc:sldMkLst>
          <pc:docMk/>
          <pc:sldMk cId="4008048337" sldId="322"/>
        </pc:sldMkLst>
        <pc:spChg chg="mod">
          <ac:chgData name="GIOACCHINO AUGELLO" userId="9a293eb0-2a18-41e7-ba4d-f24cdf3144c7" providerId="ADAL" clId="{90348423-B365-4451-A4D1-166198EDF16C}" dt="2023-12-15T20:10:28.677" v="2121" actId="20577"/>
          <ac:spMkLst>
            <pc:docMk/>
            <pc:sldMk cId="4008048337" sldId="322"/>
            <ac:spMk id="13" creationId="{28A760B1-5B38-8FC6-C4DE-595DB426F10F}"/>
          </ac:spMkLst>
        </pc:spChg>
        <pc:picChg chg="del">
          <ac:chgData name="GIOACCHINO AUGELLO" userId="9a293eb0-2a18-41e7-ba4d-f24cdf3144c7" providerId="ADAL" clId="{90348423-B365-4451-A4D1-166198EDF16C}" dt="2023-12-15T20:10:32.866" v="2122" actId="478"/>
          <ac:picMkLst>
            <pc:docMk/>
            <pc:sldMk cId="4008048337" sldId="322"/>
            <ac:picMk id="4" creationId="{9E2D2CED-6330-3149-EDB0-AA63AA216176}"/>
          </ac:picMkLst>
        </pc:picChg>
        <pc:picChg chg="add mod">
          <ac:chgData name="GIOACCHINO AUGELLO" userId="9a293eb0-2a18-41e7-ba4d-f24cdf3144c7" providerId="ADAL" clId="{90348423-B365-4451-A4D1-166198EDF16C}" dt="2023-12-15T20:10:46.887" v="2124" actId="1076"/>
          <ac:picMkLst>
            <pc:docMk/>
            <pc:sldMk cId="4008048337" sldId="322"/>
            <ac:picMk id="5" creationId="{889A7C19-41A1-5502-F737-236A29B8D73F}"/>
          </ac:picMkLst>
        </pc:picChg>
      </pc:sldChg>
      <pc:sldChg chg="modSp add mod ord">
        <pc:chgData name="GIOACCHINO AUGELLO" userId="9a293eb0-2a18-41e7-ba4d-f24cdf3144c7" providerId="ADAL" clId="{90348423-B365-4451-A4D1-166198EDF16C}" dt="2023-12-15T20:24:07.390" v="2183"/>
        <pc:sldMkLst>
          <pc:docMk/>
          <pc:sldMk cId="629007941" sldId="323"/>
        </pc:sldMkLst>
        <pc:spChg chg="mod">
          <ac:chgData name="GIOACCHINO AUGELLO" userId="9a293eb0-2a18-41e7-ba4d-f24cdf3144c7" providerId="ADAL" clId="{90348423-B365-4451-A4D1-166198EDF16C}" dt="2023-12-15T20:22:00.706" v="2161" actId="20577"/>
          <ac:spMkLst>
            <pc:docMk/>
            <pc:sldMk cId="629007941" sldId="323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20:26:11.809" v="2221" actId="1076"/>
        <pc:sldMkLst>
          <pc:docMk/>
          <pc:sldMk cId="2448438229" sldId="324"/>
        </pc:sldMkLst>
        <pc:spChg chg="del">
          <ac:chgData name="GIOACCHINO AUGELLO" userId="9a293eb0-2a18-41e7-ba4d-f24cdf3144c7" providerId="ADAL" clId="{90348423-B365-4451-A4D1-166198EDF16C}" dt="2023-12-15T20:22:32.038" v="2166" actId="478"/>
          <ac:spMkLst>
            <pc:docMk/>
            <pc:sldMk cId="2448438229" sldId="324"/>
            <ac:spMk id="14" creationId="{49FCD3D1-93F4-CF6F-9A30-53F7E0B7443E}"/>
          </ac:spMkLst>
        </pc:spChg>
        <pc:spChg chg="del">
          <ac:chgData name="GIOACCHINO AUGELLO" userId="9a293eb0-2a18-41e7-ba4d-f24cdf3144c7" providerId="ADAL" clId="{90348423-B365-4451-A4D1-166198EDF16C}" dt="2023-12-15T20:22:32.038" v="2166" actId="478"/>
          <ac:spMkLst>
            <pc:docMk/>
            <pc:sldMk cId="2448438229" sldId="324"/>
            <ac:spMk id="15" creationId="{44E58FEA-D7A0-35D6-6292-63AA7E077792}"/>
          </ac:spMkLst>
        </pc:spChg>
        <pc:spChg chg="mod">
          <ac:chgData name="GIOACCHINO AUGELLO" userId="9a293eb0-2a18-41e7-ba4d-f24cdf3144c7" providerId="ADAL" clId="{90348423-B365-4451-A4D1-166198EDF16C}" dt="2023-12-15T20:24:37.455" v="2206" actId="20577"/>
          <ac:spMkLst>
            <pc:docMk/>
            <pc:sldMk cId="2448438229" sldId="324"/>
            <ac:spMk id="20" creationId="{0A80680E-216A-408C-8162-7E071B722640}"/>
          </ac:spMkLst>
        </pc:spChg>
        <pc:grpChg chg="mod">
          <ac:chgData name="GIOACCHINO AUGELLO" userId="9a293eb0-2a18-41e7-ba4d-f24cdf3144c7" providerId="ADAL" clId="{90348423-B365-4451-A4D1-166198EDF16C}" dt="2023-12-15T20:26:08.762" v="2220" actId="1076"/>
          <ac:grpSpMkLst>
            <pc:docMk/>
            <pc:sldMk cId="2448438229" sldId="324"/>
            <ac:grpSpMk id="18" creationId="{5C742A47-B8CC-A38C-82F3-489875657AE2}"/>
          </ac:grpSpMkLst>
        </pc:grpChg>
        <pc:graphicFrameChg chg="del">
          <ac:chgData name="GIOACCHINO AUGELLO" userId="9a293eb0-2a18-41e7-ba4d-f24cdf3144c7" providerId="ADAL" clId="{90348423-B365-4451-A4D1-166198EDF16C}" dt="2023-12-15T20:22:32.038" v="2166" actId="478"/>
          <ac:graphicFrameMkLst>
            <pc:docMk/>
            <pc:sldMk cId="2448438229" sldId="324"/>
            <ac:graphicFrameMk id="3" creationId="{2FAD2513-13DE-98C9-5192-4DABBCED6A8D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2:32.038" v="2166" actId="478"/>
          <ac:graphicFrameMkLst>
            <pc:docMk/>
            <pc:sldMk cId="2448438229" sldId="324"/>
            <ac:graphicFrameMk id="6" creationId="{7E19AC5D-DEFA-ADA2-68F9-0249A7C42A21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2:32.038" v="2166" actId="478"/>
          <ac:graphicFrameMkLst>
            <pc:docMk/>
            <pc:sldMk cId="2448438229" sldId="324"/>
            <ac:graphicFrameMk id="9" creationId="{54244520-BAC8-06F9-A31F-B4480B3981F9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2:32.038" v="2166" actId="478"/>
          <ac:graphicFrameMkLst>
            <pc:docMk/>
            <pc:sldMk cId="2448438229" sldId="324"/>
            <ac:graphicFrameMk id="11" creationId="{36E53540-8396-6B21-8E55-0BD2E63697FE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2:32.038" v="2166" actId="478"/>
          <ac:graphicFrameMkLst>
            <pc:docMk/>
            <pc:sldMk cId="2448438229" sldId="324"/>
            <ac:graphicFrameMk id="13" creationId="{E80747F6-A505-4083-A535-0F0CF67E3B45}"/>
          </ac:graphicFrameMkLst>
        </pc:graphicFrameChg>
        <pc:picChg chg="add mod">
          <ac:chgData name="GIOACCHINO AUGELLO" userId="9a293eb0-2a18-41e7-ba4d-f24cdf3144c7" providerId="ADAL" clId="{90348423-B365-4451-A4D1-166198EDF16C}" dt="2023-12-15T20:26:11.809" v="2221" actId="1076"/>
          <ac:picMkLst>
            <pc:docMk/>
            <pc:sldMk cId="2448438229" sldId="324"/>
            <ac:picMk id="4" creationId="{8E16BD7E-E024-567F-83CD-8B08057562CB}"/>
          </ac:picMkLst>
        </pc:picChg>
        <pc:cxnChg chg="del mod">
          <ac:chgData name="GIOACCHINO AUGELLO" userId="9a293eb0-2a18-41e7-ba4d-f24cdf3144c7" providerId="ADAL" clId="{90348423-B365-4451-A4D1-166198EDF16C}" dt="2023-12-15T20:22:32.038" v="2166" actId="478"/>
          <ac:cxnSpMkLst>
            <pc:docMk/>
            <pc:sldMk cId="2448438229" sldId="324"/>
            <ac:cxnSpMk id="17" creationId="{85373456-CD68-6761-A4D4-7FA1C83DF9FA}"/>
          </ac:cxnSpMkLst>
        </pc:cxnChg>
        <pc:cxnChg chg="del mod">
          <ac:chgData name="GIOACCHINO AUGELLO" userId="9a293eb0-2a18-41e7-ba4d-f24cdf3144c7" providerId="ADAL" clId="{90348423-B365-4451-A4D1-166198EDF16C}" dt="2023-12-15T20:22:32.038" v="2166" actId="478"/>
          <ac:cxnSpMkLst>
            <pc:docMk/>
            <pc:sldMk cId="2448438229" sldId="324"/>
            <ac:cxnSpMk id="23" creationId="{B906BF5D-C316-1A78-B0D1-6E6CDF319683}"/>
          </ac:cxnSpMkLst>
        </pc:cxnChg>
        <pc:cxnChg chg="del mod">
          <ac:chgData name="GIOACCHINO AUGELLO" userId="9a293eb0-2a18-41e7-ba4d-f24cdf3144c7" providerId="ADAL" clId="{90348423-B365-4451-A4D1-166198EDF16C}" dt="2023-12-15T20:22:32.038" v="2166" actId="478"/>
          <ac:cxnSpMkLst>
            <pc:docMk/>
            <pc:sldMk cId="2448438229" sldId="324"/>
            <ac:cxnSpMk id="25" creationId="{ED1EB56E-214C-B99A-F061-8B48C44AF220}"/>
          </ac:cxnSpMkLst>
        </pc:cxnChg>
        <pc:cxnChg chg="del mod">
          <ac:chgData name="GIOACCHINO AUGELLO" userId="9a293eb0-2a18-41e7-ba4d-f24cdf3144c7" providerId="ADAL" clId="{90348423-B365-4451-A4D1-166198EDF16C}" dt="2023-12-15T20:22:32.038" v="2166" actId="478"/>
          <ac:cxnSpMkLst>
            <pc:docMk/>
            <pc:sldMk cId="2448438229" sldId="324"/>
            <ac:cxnSpMk id="28" creationId="{214AEEF3-4592-46A9-5917-F7E673FF7733}"/>
          </ac:cxnSpMkLst>
        </pc:cxnChg>
        <pc:cxnChg chg="del mod">
          <ac:chgData name="GIOACCHINO AUGELLO" userId="9a293eb0-2a18-41e7-ba4d-f24cdf3144c7" providerId="ADAL" clId="{90348423-B365-4451-A4D1-166198EDF16C}" dt="2023-12-15T20:22:32.038" v="2166" actId="478"/>
          <ac:cxnSpMkLst>
            <pc:docMk/>
            <pc:sldMk cId="2448438229" sldId="324"/>
            <ac:cxnSpMk id="31" creationId="{D64EC7FC-407E-03BA-7BB8-C5A35B74EA93}"/>
          </ac:cxnSpMkLst>
        </pc:cxnChg>
      </pc:sldChg>
      <pc:sldChg chg="modSp add mod ord">
        <pc:chgData name="GIOACCHINO AUGELLO" userId="9a293eb0-2a18-41e7-ba4d-f24cdf3144c7" providerId="ADAL" clId="{90348423-B365-4451-A4D1-166198EDF16C}" dt="2023-12-15T20:24:25.349" v="2195" actId="20577"/>
        <pc:sldMkLst>
          <pc:docMk/>
          <pc:sldMk cId="2023249347" sldId="325"/>
        </pc:sldMkLst>
        <pc:spChg chg="mod">
          <ac:chgData name="GIOACCHINO AUGELLO" userId="9a293eb0-2a18-41e7-ba4d-f24cdf3144c7" providerId="ADAL" clId="{90348423-B365-4451-A4D1-166198EDF16C}" dt="2023-12-15T20:24:25.349" v="2195" actId="20577"/>
          <ac:spMkLst>
            <pc:docMk/>
            <pc:sldMk cId="2023249347" sldId="325"/>
            <ac:spMk id="26" creationId="{30463832-29E6-B40D-A3B1-F51C3FAD6F65}"/>
          </ac:spMkLst>
        </pc:spChg>
      </pc:sldChg>
      <pc:sldChg chg="addSp delSp modSp add mod ord">
        <pc:chgData name="GIOACCHINO AUGELLO" userId="9a293eb0-2a18-41e7-ba4d-f24cdf3144c7" providerId="ADAL" clId="{90348423-B365-4451-A4D1-166198EDF16C}" dt="2023-12-15T20:27:19.012" v="2229" actId="1076"/>
        <pc:sldMkLst>
          <pc:docMk/>
          <pc:sldMk cId="1536504564" sldId="326"/>
        </pc:sldMkLst>
        <pc:spChg chg="del">
          <ac:chgData name="GIOACCHINO AUGELLO" userId="9a293eb0-2a18-41e7-ba4d-f24cdf3144c7" providerId="ADAL" clId="{90348423-B365-4451-A4D1-166198EDF16C}" dt="2023-12-15T20:25:48.403" v="2211" actId="478"/>
          <ac:spMkLst>
            <pc:docMk/>
            <pc:sldMk cId="1536504564" sldId="326"/>
            <ac:spMk id="14" creationId="{49FCD3D1-93F4-CF6F-9A30-53F7E0B7443E}"/>
          </ac:spMkLst>
        </pc:spChg>
        <pc:spChg chg="del">
          <ac:chgData name="GIOACCHINO AUGELLO" userId="9a293eb0-2a18-41e7-ba4d-f24cdf3144c7" providerId="ADAL" clId="{90348423-B365-4451-A4D1-166198EDF16C}" dt="2023-12-15T20:25:48.403" v="2211" actId="478"/>
          <ac:spMkLst>
            <pc:docMk/>
            <pc:sldMk cId="1536504564" sldId="326"/>
            <ac:spMk id="15" creationId="{44E58FEA-D7A0-35D6-6292-63AA7E077792}"/>
          </ac:spMkLst>
        </pc:spChg>
        <pc:spChg chg="mod">
          <ac:chgData name="GIOACCHINO AUGELLO" userId="9a293eb0-2a18-41e7-ba4d-f24cdf3144c7" providerId="ADAL" clId="{90348423-B365-4451-A4D1-166198EDF16C}" dt="2023-12-15T20:25:55.574" v="2218" actId="20577"/>
          <ac:spMkLst>
            <pc:docMk/>
            <pc:sldMk cId="1536504564" sldId="326"/>
            <ac:spMk id="20" creationId="{0A80680E-216A-408C-8162-7E071B722640}"/>
          </ac:spMkLst>
        </pc:spChg>
        <pc:grpChg chg="mod">
          <ac:chgData name="GIOACCHINO AUGELLO" userId="9a293eb0-2a18-41e7-ba4d-f24cdf3144c7" providerId="ADAL" clId="{90348423-B365-4451-A4D1-166198EDF16C}" dt="2023-12-15T20:26:02.391" v="2219" actId="1076"/>
          <ac:grpSpMkLst>
            <pc:docMk/>
            <pc:sldMk cId="1536504564" sldId="326"/>
            <ac:grpSpMk id="18" creationId="{5C742A47-B8CC-A38C-82F3-489875657AE2}"/>
          </ac:grpSpMkLst>
        </pc:grpChg>
        <pc:graphicFrameChg chg="del">
          <ac:chgData name="GIOACCHINO AUGELLO" userId="9a293eb0-2a18-41e7-ba4d-f24cdf3144c7" providerId="ADAL" clId="{90348423-B365-4451-A4D1-166198EDF16C}" dt="2023-12-15T20:25:48.403" v="2211" actId="478"/>
          <ac:graphicFrameMkLst>
            <pc:docMk/>
            <pc:sldMk cId="1536504564" sldId="326"/>
            <ac:graphicFrameMk id="3" creationId="{2FAD2513-13DE-98C9-5192-4DABBCED6A8D}"/>
          </ac:graphicFrameMkLst>
        </pc:graphicFrameChg>
        <pc:graphicFrameChg chg="add mod modGraphic">
          <ac:chgData name="GIOACCHINO AUGELLO" userId="9a293eb0-2a18-41e7-ba4d-f24cdf3144c7" providerId="ADAL" clId="{90348423-B365-4451-A4D1-166198EDF16C}" dt="2023-12-15T20:27:19.012" v="2229" actId="1076"/>
          <ac:graphicFrameMkLst>
            <pc:docMk/>
            <pc:sldMk cId="1536504564" sldId="326"/>
            <ac:graphicFrameMk id="4" creationId="{B3674EE4-44AE-3F3C-A508-B88C20B05BD7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5:48.403" v="2211" actId="478"/>
          <ac:graphicFrameMkLst>
            <pc:docMk/>
            <pc:sldMk cId="1536504564" sldId="326"/>
            <ac:graphicFrameMk id="6" creationId="{7E19AC5D-DEFA-ADA2-68F9-0249A7C42A21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5:48.403" v="2211" actId="478"/>
          <ac:graphicFrameMkLst>
            <pc:docMk/>
            <pc:sldMk cId="1536504564" sldId="326"/>
            <ac:graphicFrameMk id="9" creationId="{54244520-BAC8-06F9-A31F-B4480B3981F9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5:48.403" v="2211" actId="478"/>
          <ac:graphicFrameMkLst>
            <pc:docMk/>
            <pc:sldMk cId="1536504564" sldId="326"/>
            <ac:graphicFrameMk id="11" creationId="{36E53540-8396-6B21-8E55-0BD2E63697FE}"/>
          </ac:graphicFrameMkLst>
        </pc:graphicFrameChg>
        <pc:graphicFrameChg chg="del">
          <ac:chgData name="GIOACCHINO AUGELLO" userId="9a293eb0-2a18-41e7-ba4d-f24cdf3144c7" providerId="ADAL" clId="{90348423-B365-4451-A4D1-166198EDF16C}" dt="2023-12-15T20:25:48.403" v="2211" actId="478"/>
          <ac:graphicFrameMkLst>
            <pc:docMk/>
            <pc:sldMk cId="1536504564" sldId="326"/>
            <ac:graphicFrameMk id="13" creationId="{E80747F6-A505-4083-A535-0F0CF67E3B45}"/>
          </ac:graphicFrameMkLst>
        </pc:graphicFrameChg>
        <pc:cxnChg chg="del mod">
          <ac:chgData name="GIOACCHINO AUGELLO" userId="9a293eb0-2a18-41e7-ba4d-f24cdf3144c7" providerId="ADAL" clId="{90348423-B365-4451-A4D1-166198EDF16C}" dt="2023-12-15T20:25:48.403" v="2211" actId="478"/>
          <ac:cxnSpMkLst>
            <pc:docMk/>
            <pc:sldMk cId="1536504564" sldId="326"/>
            <ac:cxnSpMk id="17" creationId="{85373456-CD68-6761-A4D4-7FA1C83DF9FA}"/>
          </ac:cxnSpMkLst>
        </pc:cxnChg>
        <pc:cxnChg chg="del mod">
          <ac:chgData name="GIOACCHINO AUGELLO" userId="9a293eb0-2a18-41e7-ba4d-f24cdf3144c7" providerId="ADAL" clId="{90348423-B365-4451-A4D1-166198EDF16C}" dt="2023-12-15T20:25:48.403" v="2211" actId="478"/>
          <ac:cxnSpMkLst>
            <pc:docMk/>
            <pc:sldMk cId="1536504564" sldId="326"/>
            <ac:cxnSpMk id="23" creationId="{B906BF5D-C316-1A78-B0D1-6E6CDF319683}"/>
          </ac:cxnSpMkLst>
        </pc:cxnChg>
        <pc:cxnChg chg="del mod">
          <ac:chgData name="GIOACCHINO AUGELLO" userId="9a293eb0-2a18-41e7-ba4d-f24cdf3144c7" providerId="ADAL" clId="{90348423-B365-4451-A4D1-166198EDF16C}" dt="2023-12-15T20:25:48.403" v="2211" actId="478"/>
          <ac:cxnSpMkLst>
            <pc:docMk/>
            <pc:sldMk cId="1536504564" sldId="326"/>
            <ac:cxnSpMk id="25" creationId="{ED1EB56E-214C-B99A-F061-8B48C44AF220}"/>
          </ac:cxnSpMkLst>
        </pc:cxnChg>
        <pc:cxnChg chg="del mod">
          <ac:chgData name="GIOACCHINO AUGELLO" userId="9a293eb0-2a18-41e7-ba4d-f24cdf3144c7" providerId="ADAL" clId="{90348423-B365-4451-A4D1-166198EDF16C}" dt="2023-12-15T20:25:48.403" v="2211" actId="478"/>
          <ac:cxnSpMkLst>
            <pc:docMk/>
            <pc:sldMk cId="1536504564" sldId="326"/>
            <ac:cxnSpMk id="28" creationId="{214AEEF3-4592-46A9-5917-F7E673FF7733}"/>
          </ac:cxnSpMkLst>
        </pc:cxnChg>
        <pc:cxnChg chg="del mod">
          <ac:chgData name="GIOACCHINO AUGELLO" userId="9a293eb0-2a18-41e7-ba4d-f24cdf3144c7" providerId="ADAL" clId="{90348423-B365-4451-A4D1-166198EDF16C}" dt="2023-12-15T20:25:48.403" v="2211" actId="478"/>
          <ac:cxnSpMkLst>
            <pc:docMk/>
            <pc:sldMk cId="1536504564" sldId="326"/>
            <ac:cxnSpMk id="31" creationId="{D64EC7FC-407E-03BA-7BB8-C5A35B74EA93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../slides/slide68.xml"/><Relationship Id="rId7" Type="http://schemas.openxmlformats.org/officeDocument/2006/relationships/image" Target="../media/image6.svg"/><Relationship Id="rId2" Type="http://schemas.openxmlformats.org/officeDocument/2006/relationships/slide" Target="../slides/slide61.xml"/><Relationship Id="rId1" Type="http://schemas.openxmlformats.org/officeDocument/2006/relationships/slide" Target="../slides/slide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3D22A-A7FE-4614-8438-7F97A4F05C0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60166FF2-327C-4261-A977-D5F688DA840B}">
      <dgm:prSet/>
      <dgm:spPr>
        <a:solidFill>
          <a:srgbClr val="134770">
            <a:alpha val="69804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it-IT" baseline="0" dirty="0"/>
            <a:t>MVC Architecture</a:t>
          </a:r>
          <a:endParaRPr lang="it-IT" dirty="0"/>
        </a:p>
      </dgm:t>
    </dgm:pt>
    <dgm:pt modelId="{C54EE312-DDF3-409A-BA14-0A157F58370E}" type="parTrans" cxnId="{8CD7135D-DCF6-4C22-9AA7-73DCC44FA463}">
      <dgm:prSet/>
      <dgm:spPr/>
      <dgm:t>
        <a:bodyPr/>
        <a:lstStyle/>
        <a:p>
          <a:endParaRPr lang="it-IT"/>
        </a:p>
      </dgm:t>
    </dgm:pt>
    <dgm:pt modelId="{0E9893B4-264B-435F-BD0F-16D16002709D}" type="sibTrans" cxnId="{8CD7135D-DCF6-4C22-9AA7-73DCC44FA463}">
      <dgm:prSet/>
      <dgm:spPr/>
      <dgm:t>
        <a:bodyPr/>
        <a:lstStyle/>
        <a:p>
          <a:endParaRPr lang="it-IT"/>
        </a:p>
      </dgm:t>
    </dgm:pt>
    <dgm:pt modelId="{9C5081CB-D0F3-45F1-BBD8-E87E204F7576}" type="pres">
      <dgm:prSet presAssocID="{2123D22A-A7FE-4614-8438-7F97A4F05C0F}" presName="linear" presStyleCnt="0">
        <dgm:presLayoutVars>
          <dgm:animLvl val="lvl"/>
          <dgm:resizeHandles val="exact"/>
        </dgm:presLayoutVars>
      </dgm:prSet>
      <dgm:spPr/>
    </dgm:pt>
    <dgm:pt modelId="{D7EB7996-5C9A-4EF1-BC2E-477449EBB72A}" type="pres">
      <dgm:prSet presAssocID="{60166FF2-327C-4261-A977-D5F688DA84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9AC7105-BB57-4E26-A206-D9E273D74C73}" type="presOf" srcId="{2123D22A-A7FE-4614-8438-7F97A4F05C0F}" destId="{9C5081CB-D0F3-45F1-BBD8-E87E204F7576}" srcOrd="0" destOrd="0" presId="urn:microsoft.com/office/officeart/2005/8/layout/vList2"/>
    <dgm:cxn modelId="{8CD7135D-DCF6-4C22-9AA7-73DCC44FA463}" srcId="{2123D22A-A7FE-4614-8438-7F97A4F05C0F}" destId="{60166FF2-327C-4261-A977-D5F688DA840B}" srcOrd="0" destOrd="0" parTransId="{C54EE312-DDF3-409A-BA14-0A157F58370E}" sibTransId="{0E9893B4-264B-435F-BD0F-16D16002709D}"/>
    <dgm:cxn modelId="{52A669DD-19EF-4483-99FE-81BE11E3F675}" type="presOf" srcId="{60166FF2-327C-4261-A977-D5F688DA840B}" destId="{D7EB7996-5C9A-4EF1-BC2E-477449EBB72A}" srcOrd="0" destOrd="0" presId="urn:microsoft.com/office/officeart/2005/8/layout/vList2"/>
    <dgm:cxn modelId="{6B277EE9-1940-4F07-98B3-3FBDBCC8CC99}" type="presParOf" srcId="{9C5081CB-D0F3-45F1-BBD8-E87E204F7576}" destId="{D7EB7996-5C9A-4EF1-BC2E-477449EBB7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89F10-E3CA-4642-8E90-DF39FC149057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4369A290-FF94-45BA-9F85-863BEE047769}">
      <dgm:prSet phldrT="[Testo]"/>
      <dgm:spPr/>
      <dgm:t>
        <a:bodyPr/>
        <a:lstStyle/>
        <a:p>
          <a:r>
            <a:rPr lang="it-IT" dirty="0">
              <a:solidFill>
                <a:schemeClr val="tx1"/>
              </a:solidFill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Model</a:t>
          </a:r>
          <a:endParaRPr lang="it-IT" dirty="0">
            <a:solidFill>
              <a:schemeClr val="tx1"/>
            </a:solidFill>
          </a:endParaRPr>
        </a:p>
      </dgm:t>
    </dgm:pt>
    <dgm:pt modelId="{421CB1C5-8FC3-4A28-8B21-81B3A3237A2D}" type="parTrans" cxnId="{E3812F77-DC1A-48C8-80C5-B1605A1C25A4}">
      <dgm:prSet/>
      <dgm:spPr/>
      <dgm:t>
        <a:bodyPr/>
        <a:lstStyle/>
        <a:p>
          <a:endParaRPr lang="it-IT"/>
        </a:p>
      </dgm:t>
    </dgm:pt>
    <dgm:pt modelId="{01C748DC-80F4-4DDE-A971-AF0EE068AEEE}" type="sibTrans" cxnId="{E3812F77-DC1A-48C8-80C5-B1605A1C25A4}">
      <dgm:prSet/>
      <dgm:spPr/>
      <dgm:t>
        <a:bodyPr/>
        <a:lstStyle/>
        <a:p>
          <a:endParaRPr lang="it-IT"/>
        </a:p>
      </dgm:t>
    </dgm:pt>
    <dgm:pt modelId="{7CAE0409-277D-4438-9A38-460DA4FF568D}">
      <dgm:prSet phldrT="[Testo]"/>
      <dgm:spPr/>
      <dgm:t>
        <a:bodyPr/>
        <a:lstStyle/>
        <a:p>
          <a:r>
            <a:rPr lang="it-IT" dirty="0">
              <a:solidFill>
                <a:schemeClr val="tx1"/>
              </a:solidFill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</a:t>
          </a:r>
          <a:endParaRPr lang="it-IT" dirty="0">
            <a:solidFill>
              <a:schemeClr val="tx1"/>
            </a:solidFill>
          </a:endParaRPr>
        </a:p>
      </dgm:t>
    </dgm:pt>
    <dgm:pt modelId="{3176B54B-9C74-4471-8629-5B7683725305}" type="parTrans" cxnId="{4BAC7693-B3DA-4BC3-83F9-020E12EE9B80}">
      <dgm:prSet/>
      <dgm:spPr/>
      <dgm:t>
        <a:bodyPr/>
        <a:lstStyle/>
        <a:p>
          <a:endParaRPr lang="it-IT"/>
        </a:p>
      </dgm:t>
    </dgm:pt>
    <dgm:pt modelId="{7860A9AC-17A1-4507-A6FE-1E0AB8189E60}" type="sibTrans" cxnId="{4BAC7693-B3DA-4BC3-83F9-020E12EE9B80}">
      <dgm:prSet/>
      <dgm:spPr/>
      <dgm:t>
        <a:bodyPr/>
        <a:lstStyle/>
        <a:p>
          <a:endParaRPr lang="it-IT"/>
        </a:p>
      </dgm:t>
    </dgm:pt>
    <dgm:pt modelId="{35B95A63-43E6-485F-B0D0-A92412C2A7E8}">
      <dgm:prSet phldrT="[Testo]"/>
      <dgm:spPr/>
      <dgm:t>
        <a:bodyPr/>
        <a:lstStyle/>
        <a:p>
          <a:r>
            <a:rPr lang="it-IT" dirty="0">
              <a:solidFill>
                <a:schemeClr val="tx1"/>
              </a:solidFill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Controller</a:t>
          </a:r>
          <a:endParaRPr lang="it-IT" dirty="0">
            <a:solidFill>
              <a:schemeClr val="tx1"/>
            </a:solidFill>
          </a:endParaRPr>
        </a:p>
      </dgm:t>
    </dgm:pt>
    <dgm:pt modelId="{2E23C2C9-8624-4664-91C5-96952CD0583C}" type="parTrans" cxnId="{8BE88A01-45D0-4F86-8A01-BC3808EFCFC2}">
      <dgm:prSet/>
      <dgm:spPr/>
      <dgm:t>
        <a:bodyPr/>
        <a:lstStyle/>
        <a:p>
          <a:endParaRPr lang="it-IT"/>
        </a:p>
      </dgm:t>
    </dgm:pt>
    <dgm:pt modelId="{FD390580-BDC6-4F6B-AD0C-EEB2C5391877}" type="sibTrans" cxnId="{8BE88A01-45D0-4F86-8A01-BC3808EFCFC2}">
      <dgm:prSet/>
      <dgm:spPr/>
      <dgm:t>
        <a:bodyPr/>
        <a:lstStyle/>
        <a:p>
          <a:endParaRPr lang="it-IT"/>
        </a:p>
      </dgm:t>
    </dgm:pt>
    <dgm:pt modelId="{768304B0-7F3F-4C01-9B28-A99C8A00ACF8}" type="pres">
      <dgm:prSet presAssocID="{83F89F10-E3CA-4642-8E90-DF39FC149057}" presName="linearFlow" presStyleCnt="0">
        <dgm:presLayoutVars>
          <dgm:dir/>
          <dgm:resizeHandles val="exact"/>
        </dgm:presLayoutVars>
      </dgm:prSet>
      <dgm:spPr/>
    </dgm:pt>
    <dgm:pt modelId="{576CE1E1-E144-488F-85B4-1384169BA111}" type="pres">
      <dgm:prSet presAssocID="{4369A290-FF94-45BA-9F85-863BEE047769}" presName="composite" presStyleCnt="0"/>
      <dgm:spPr/>
    </dgm:pt>
    <dgm:pt modelId="{221EFFD7-8F20-4E21-A07C-BC19CDFCE69D}" type="pres">
      <dgm:prSet presAssocID="{4369A290-FF94-45BA-9F85-863BEE047769}" presName="imgShp" presStyleLbl="fgImgPlace1" presStyleIdx="0" presStyleCnt="3" custLinFactNeighborX="-50625" custLinFactNeighborY="115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con riempimento a tinta unita"/>
        </a:ext>
      </dgm:extLst>
    </dgm:pt>
    <dgm:pt modelId="{FC7C8B04-D849-4E9A-9148-1C7E47B8A6E7}" type="pres">
      <dgm:prSet presAssocID="{4369A290-FF94-45BA-9F85-863BEE047769}" presName="txShp" presStyleLbl="node1" presStyleIdx="0" presStyleCnt="3">
        <dgm:presLayoutVars>
          <dgm:bulletEnabled val="1"/>
        </dgm:presLayoutVars>
      </dgm:prSet>
      <dgm:spPr/>
    </dgm:pt>
    <dgm:pt modelId="{1A6E6669-102B-4098-9183-92F88B3290CE}" type="pres">
      <dgm:prSet presAssocID="{01C748DC-80F4-4DDE-A971-AF0EE068AEEE}" presName="spacing" presStyleCnt="0"/>
      <dgm:spPr/>
    </dgm:pt>
    <dgm:pt modelId="{610D9DF3-339F-4A82-88BE-85DB7D491416}" type="pres">
      <dgm:prSet presAssocID="{7CAE0409-277D-4438-9A38-460DA4FF568D}" presName="composite" presStyleCnt="0"/>
      <dgm:spPr/>
    </dgm:pt>
    <dgm:pt modelId="{FDC87C72-6B7C-4570-9D38-EDFDB90D6BC4}" type="pres">
      <dgm:prSet presAssocID="{7CAE0409-277D-4438-9A38-460DA4FF568D}" presName="imgShp" presStyleLbl="fgImgPlace1" presStyleIdx="1" presStyleCnt="3" custLinFactNeighborX="-50625" custLinFactNeighborY="0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cchio con riempimento a tinta unita"/>
        </a:ext>
      </dgm:extLst>
    </dgm:pt>
    <dgm:pt modelId="{E7F721A6-F09D-41BB-9BDB-E481BA890424}" type="pres">
      <dgm:prSet presAssocID="{7CAE0409-277D-4438-9A38-460DA4FF568D}" presName="txShp" presStyleLbl="node1" presStyleIdx="1" presStyleCnt="3">
        <dgm:presLayoutVars>
          <dgm:bulletEnabled val="1"/>
        </dgm:presLayoutVars>
      </dgm:prSet>
      <dgm:spPr/>
    </dgm:pt>
    <dgm:pt modelId="{97DDC920-6040-43A8-B39C-EEC5F913EC58}" type="pres">
      <dgm:prSet presAssocID="{7860A9AC-17A1-4507-A6FE-1E0AB8189E60}" presName="spacing" presStyleCnt="0"/>
      <dgm:spPr/>
    </dgm:pt>
    <dgm:pt modelId="{60131664-CFD8-4DD0-8EC1-F5F35DB54485}" type="pres">
      <dgm:prSet presAssocID="{35B95A63-43E6-485F-B0D0-A92412C2A7E8}" presName="composite" presStyleCnt="0"/>
      <dgm:spPr/>
    </dgm:pt>
    <dgm:pt modelId="{ED13D1D8-850C-47C9-B07B-E8C1E5F382CE}" type="pres">
      <dgm:prSet presAssocID="{35B95A63-43E6-485F-B0D0-A92412C2A7E8}" presName="imgShp" presStyleLbl="fgImgPlace1" presStyleIdx="2" presStyleCnt="3" custLinFactNeighborX="-4947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olo ingranaggio con riempimento a tinta unita"/>
        </a:ext>
      </dgm:extLst>
    </dgm:pt>
    <dgm:pt modelId="{23A703F9-5CF7-44F9-B073-52944F0A0781}" type="pres">
      <dgm:prSet presAssocID="{35B95A63-43E6-485F-B0D0-A92412C2A7E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BE88A01-45D0-4F86-8A01-BC3808EFCFC2}" srcId="{83F89F10-E3CA-4642-8E90-DF39FC149057}" destId="{35B95A63-43E6-485F-B0D0-A92412C2A7E8}" srcOrd="2" destOrd="0" parTransId="{2E23C2C9-8624-4664-91C5-96952CD0583C}" sibTransId="{FD390580-BDC6-4F6B-AD0C-EEB2C5391877}"/>
    <dgm:cxn modelId="{C24BE213-9195-45B0-9AD0-3D5A180468BF}" type="presOf" srcId="{35B95A63-43E6-485F-B0D0-A92412C2A7E8}" destId="{23A703F9-5CF7-44F9-B073-52944F0A0781}" srcOrd="0" destOrd="0" presId="urn:microsoft.com/office/officeart/2005/8/layout/vList3"/>
    <dgm:cxn modelId="{FCC6E937-CC01-4FB5-81CD-81A92E9066E7}" type="presOf" srcId="{7CAE0409-277D-4438-9A38-460DA4FF568D}" destId="{E7F721A6-F09D-41BB-9BDB-E481BA890424}" srcOrd="0" destOrd="0" presId="urn:microsoft.com/office/officeart/2005/8/layout/vList3"/>
    <dgm:cxn modelId="{E3812F77-DC1A-48C8-80C5-B1605A1C25A4}" srcId="{83F89F10-E3CA-4642-8E90-DF39FC149057}" destId="{4369A290-FF94-45BA-9F85-863BEE047769}" srcOrd="0" destOrd="0" parTransId="{421CB1C5-8FC3-4A28-8B21-81B3A3237A2D}" sibTransId="{01C748DC-80F4-4DDE-A971-AF0EE068AEEE}"/>
    <dgm:cxn modelId="{542AFD88-DDB9-4AE7-A4CD-F2A82D07CF67}" type="presOf" srcId="{4369A290-FF94-45BA-9F85-863BEE047769}" destId="{FC7C8B04-D849-4E9A-9148-1C7E47B8A6E7}" srcOrd="0" destOrd="0" presId="urn:microsoft.com/office/officeart/2005/8/layout/vList3"/>
    <dgm:cxn modelId="{4BAC7693-B3DA-4BC3-83F9-020E12EE9B80}" srcId="{83F89F10-E3CA-4642-8E90-DF39FC149057}" destId="{7CAE0409-277D-4438-9A38-460DA4FF568D}" srcOrd="1" destOrd="0" parTransId="{3176B54B-9C74-4471-8629-5B7683725305}" sibTransId="{7860A9AC-17A1-4507-A6FE-1E0AB8189E60}"/>
    <dgm:cxn modelId="{BFB728A4-8A39-41D5-94DD-7567D0123922}" type="presOf" srcId="{83F89F10-E3CA-4642-8E90-DF39FC149057}" destId="{768304B0-7F3F-4C01-9B28-A99C8A00ACF8}" srcOrd="0" destOrd="0" presId="urn:microsoft.com/office/officeart/2005/8/layout/vList3"/>
    <dgm:cxn modelId="{373C1086-9DCD-4450-9485-F78FA866062D}" type="presParOf" srcId="{768304B0-7F3F-4C01-9B28-A99C8A00ACF8}" destId="{576CE1E1-E144-488F-85B4-1384169BA111}" srcOrd="0" destOrd="0" presId="urn:microsoft.com/office/officeart/2005/8/layout/vList3"/>
    <dgm:cxn modelId="{7FF737CA-F3E2-453E-8790-EEF37F46EE7B}" type="presParOf" srcId="{576CE1E1-E144-488F-85B4-1384169BA111}" destId="{221EFFD7-8F20-4E21-A07C-BC19CDFCE69D}" srcOrd="0" destOrd="0" presId="urn:microsoft.com/office/officeart/2005/8/layout/vList3"/>
    <dgm:cxn modelId="{08AA92C2-614A-481A-8BB2-12B6E77C95CF}" type="presParOf" srcId="{576CE1E1-E144-488F-85B4-1384169BA111}" destId="{FC7C8B04-D849-4E9A-9148-1C7E47B8A6E7}" srcOrd="1" destOrd="0" presId="urn:microsoft.com/office/officeart/2005/8/layout/vList3"/>
    <dgm:cxn modelId="{8FAA3CD1-CB2E-4E4D-8C8D-8FF99E392FAA}" type="presParOf" srcId="{768304B0-7F3F-4C01-9B28-A99C8A00ACF8}" destId="{1A6E6669-102B-4098-9183-92F88B3290CE}" srcOrd="1" destOrd="0" presId="urn:microsoft.com/office/officeart/2005/8/layout/vList3"/>
    <dgm:cxn modelId="{396F1152-B0CF-46CE-9B46-77ECE5335A1D}" type="presParOf" srcId="{768304B0-7F3F-4C01-9B28-A99C8A00ACF8}" destId="{610D9DF3-339F-4A82-88BE-85DB7D491416}" srcOrd="2" destOrd="0" presId="urn:microsoft.com/office/officeart/2005/8/layout/vList3"/>
    <dgm:cxn modelId="{318FBCEF-CE4A-4EE3-8778-8ABD76B40BE6}" type="presParOf" srcId="{610D9DF3-339F-4A82-88BE-85DB7D491416}" destId="{FDC87C72-6B7C-4570-9D38-EDFDB90D6BC4}" srcOrd="0" destOrd="0" presId="urn:microsoft.com/office/officeart/2005/8/layout/vList3"/>
    <dgm:cxn modelId="{732F606C-209D-43DE-AAF1-AE027AD3402B}" type="presParOf" srcId="{610D9DF3-339F-4A82-88BE-85DB7D491416}" destId="{E7F721A6-F09D-41BB-9BDB-E481BA890424}" srcOrd="1" destOrd="0" presId="urn:microsoft.com/office/officeart/2005/8/layout/vList3"/>
    <dgm:cxn modelId="{96AD7AFA-CAFC-4763-903E-B4D85B8BFC31}" type="presParOf" srcId="{768304B0-7F3F-4C01-9B28-A99C8A00ACF8}" destId="{97DDC920-6040-43A8-B39C-EEC5F913EC58}" srcOrd="3" destOrd="0" presId="urn:microsoft.com/office/officeart/2005/8/layout/vList3"/>
    <dgm:cxn modelId="{2691B079-7EE3-4C20-9D79-ADB708C67C3E}" type="presParOf" srcId="{768304B0-7F3F-4C01-9B28-A99C8A00ACF8}" destId="{60131664-CFD8-4DD0-8EC1-F5F35DB54485}" srcOrd="4" destOrd="0" presId="urn:microsoft.com/office/officeart/2005/8/layout/vList3"/>
    <dgm:cxn modelId="{80D00A12-4598-4535-96E5-62C0A5C0AA2B}" type="presParOf" srcId="{60131664-CFD8-4DD0-8EC1-F5F35DB54485}" destId="{ED13D1D8-850C-47C9-B07B-E8C1E5F382CE}" srcOrd="0" destOrd="0" presId="urn:microsoft.com/office/officeart/2005/8/layout/vList3"/>
    <dgm:cxn modelId="{D3CB9B7F-B11B-4191-B9F3-E9454DA3BDE9}" type="presParOf" srcId="{60131664-CFD8-4DD0-8EC1-F5F35DB54485}" destId="{23A703F9-5CF7-44F9-B073-52944F0A0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B7996-5C9A-4EF1-BC2E-477449EBB72A}">
      <dsp:nvSpPr>
        <dsp:cNvPr id="0" name=""/>
        <dsp:cNvSpPr/>
      </dsp:nvSpPr>
      <dsp:spPr>
        <a:xfrm>
          <a:off x="0" y="258660"/>
          <a:ext cx="4373420" cy="1003860"/>
        </a:xfrm>
        <a:prstGeom prst="roundRect">
          <a:avLst/>
        </a:prstGeom>
        <a:solidFill>
          <a:srgbClr val="134770">
            <a:alpha val="69804"/>
          </a:srgb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baseline="0" dirty="0"/>
            <a:t>MVC Architecture</a:t>
          </a:r>
          <a:endParaRPr lang="it-IT" sz="4400" kern="1200" dirty="0"/>
        </a:p>
      </dsp:txBody>
      <dsp:txXfrm>
        <a:off x="49004" y="307664"/>
        <a:ext cx="4275412" cy="90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C8B04-D849-4E9A-9148-1C7E47B8A6E7}">
      <dsp:nvSpPr>
        <dsp:cNvPr id="0" name=""/>
        <dsp:cNvSpPr/>
      </dsp:nvSpPr>
      <dsp:spPr>
        <a:xfrm rot="10800000">
          <a:off x="914871" y="2052"/>
          <a:ext cx="2858837" cy="77915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58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tx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Model</a:t>
          </a:r>
          <a:endParaRPr lang="it-IT" sz="3200" kern="1200" dirty="0">
            <a:solidFill>
              <a:schemeClr val="tx1"/>
            </a:solidFill>
          </a:endParaRPr>
        </a:p>
      </dsp:txBody>
      <dsp:txXfrm rot="10800000">
        <a:off x="1109659" y="2052"/>
        <a:ext cx="2664049" cy="779152"/>
      </dsp:txXfrm>
    </dsp:sp>
    <dsp:sp modelId="{221EFFD7-8F20-4E21-A07C-BC19CDFCE69D}">
      <dsp:nvSpPr>
        <dsp:cNvPr id="0" name=""/>
        <dsp:cNvSpPr/>
      </dsp:nvSpPr>
      <dsp:spPr>
        <a:xfrm>
          <a:off x="130849" y="11013"/>
          <a:ext cx="779152" cy="7791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721A6-F09D-41BB-9BDB-E481BA890424}">
      <dsp:nvSpPr>
        <dsp:cNvPr id="0" name=""/>
        <dsp:cNvSpPr/>
      </dsp:nvSpPr>
      <dsp:spPr>
        <a:xfrm rot="10800000">
          <a:off x="914871" y="1013788"/>
          <a:ext cx="2858837" cy="77915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58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tx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View</a:t>
          </a:r>
          <a:endParaRPr lang="it-IT" sz="3200" kern="1200" dirty="0">
            <a:solidFill>
              <a:schemeClr val="tx1"/>
            </a:solidFill>
          </a:endParaRPr>
        </a:p>
      </dsp:txBody>
      <dsp:txXfrm rot="10800000">
        <a:off x="1109659" y="1013788"/>
        <a:ext cx="2664049" cy="779152"/>
      </dsp:txXfrm>
    </dsp:sp>
    <dsp:sp modelId="{FDC87C72-6B7C-4570-9D38-EDFDB90D6BC4}">
      <dsp:nvSpPr>
        <dsp:cNvPr id="0" name=""/>
        <dsp:cNvSpPr/>
      </dsp:nvSpPr>
      <dsp:spPr>
        <a:xfrm>
          <a:off x="130849" y="1013788"/>
          <a:ext cx="779152" cy="77915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703F9-5CF7-44F9-B073-52944F0A0781}">
      <dsp:nvSpPr>
        <dsp:cNvPr id="0" name=""/>
        <dsp:cNvSpPr/>
      </dsp:nvSpPr>
      <dsp:spPr>
        <a:xfrm rot="10800000">
          <a:off x="914871" y="2025523"/>
          <a:ext cx="2858837" cy="77915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585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tx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Controller</a:t>
          </a:r>
          <a:endParaRPr lang="it-IT" sz="3200" kern="1200" dirty="0">
            <a:solidFill>
              <a:schemeClr val="tx1"/>
            </a:solidFill>
          </a:endParaRPr>
        </a:p>
      </dsp:txBody>
      <dsp:txXfrm rot="10800000">
        <a:off x="1109659" y="2025523"/>
        <a:ext cx="2664049" cy="779152"/>
      </dsp:txXfrm>
    </dsp:sp>
    <dsp:sp modelId="{ED13D1D8-850C-47C9-B07B-E8C1E5F382CE}">
      <dsp:nvSpPr>
        <dsp:cNvPr id="0" name=""/>
        <dsp:cNvSpPr/>
      </dsp:nvSpPr>
      <dsp:spPr>
        <a:xfrm>
          <a:off x="139817" y="2025523"/>
          <a:ext cx="779152" cy="77915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0T22:19:22.88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2517 1,'-2505'0,"2494"0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0T22:19:56.2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0,'0'496,"0"-472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0T22:20:15.6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603 1,'-589'428,"576"-419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0T22:20:28.17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0,'511'109,"-490"-105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F1DF3-F052-48F9-A1F4-2411917C322F}" type="datetimeFigureOut">
              <a:rPr lang="it-IT" smtClean="0"/>
              <a:t>17/12/2023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95989-965A-400D-9B2D-F44F52688B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43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228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82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281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61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769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833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5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130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4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181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359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47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6250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3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713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562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081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159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628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541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137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34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1100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501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256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308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1188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3809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55216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882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4042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379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89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3262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9246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0945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337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5089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0872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8287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5903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8358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958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54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238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8945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7359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9701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8160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9362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7413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4802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0490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3988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62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7060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9278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8278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6276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97376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5080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4426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6306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23398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2830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69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628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6158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70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54104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71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0058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72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7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77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95989-965A-400D-9B2D-F44F52688B0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09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254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302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923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7330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694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1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79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4451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1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79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25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601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31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76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33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921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68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77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15.png"/><Relationship Id="rId18" Type="http://schemas.openxmlformats.org/officeDocument/2006/relationships/slide" Target="slide51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slide" Target="slide27.xm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slide" Target="slide3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image" Target="../media/image13.png"/><Relationship Id="rId14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" Target="slide19.xml"/><Relationship Id="rId7" Type="http://schemas.openxmlformats.org/officeDocument/2006/relationships/slide" Target="slide2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slide" Target="slide23.xml"/><Relationship Id="rId4" Type="http://schemas.openxmlformats.org/officeDocument/2006/relationships/image" Target="../media/image31.png"/><Relationship Id="rId9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2.xm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slide" Target="slide29.xml"/><Relationship Id="rId4" Type="http://schemas.openxmlformats.org/officeDocument/2006/relationships/image" Target="../media/image37.png"/><Relationship Id="rId9" Type="http://schemas.openxmlformats.org/officeDocument/2006/relationships/image" Target="../media/image3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2.xm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slide" Target="slide35.xml"/><Relationship Id="rId4" Type="http://schemas.openxmlformats.org/officeDocument/2006/relationships/image" Target="../media/image41.png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13" Type="http://schemas.openxmlformats.org/officeDocument/2006/relationships/image" Target="../media/image48.png"/><Relationship Id="rId18" Type="http://schemas.openxmlformats.org/officeDocument/2006/relationships/image" Target="../media/image49.png"/><Relationship Id="rId3" Type="http://schemas.openxmlformats.org/officeDocument/2006/relationships/slide" Target="slide2.xml"/><Relationship Id="rId7" Type="http://schemas.openxmlformats.org/officeDocument/2006/relationships/image" Target="../media/image46.png"/><Relationship Id="rId12" Type="http://schemas.openxmlformats.org/officeDocument/2006/relationships/image" Target="../media/image47.png"/><Relationship Id="rId17" Type="http://schemas.openxmlformats.org/officeDocument/2006/relationships/slide" Target="slide49.xml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slide" Target="slide45.xml"/><Relationship Id="rId5" Type="http://schemas.openxmlformats.org/officeDocument/2006/relationships/slide" Target="slide41.xml"/><Relationship Id="rId15" Type="http://schemas.openxmlformats.org/officeDocument/2006/relationships/image" Target="../media/image48.png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Relationship Id="rId14" Type="http://schemas.openxmlformats.org/officeDocument/2006/relationships/slide" Target="slide4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slide" Target="slide53.xml"/><Relationship Id="rId4" Type="http://schemas.openxmlformats.org/officeDocument/2006/relationships/image" Target="../media/image5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59.xml"/><Relationship Id="rId3" Type="http://schemas.openxmlformats.org/officeDocument/2006/relationships/slide" Target="slide56.xml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slide" Target="slide57.xml"/><Relationship Id="rId4" Type="http://schemas.openxmlformats.org/officeDocument/2006/relationships/image" Target="../media/image57.png"/><Relationship Id="rId9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slide" Target="slide13.xml"/><Relationship Id="rId3" Type="http://schemas.openxmlformats.org/officeDocument/2006/relationships/image" Target="../media/image19.png"/><Relationship Id="rId7" Type="http://schemas.openxmlformats.org/officeDocument/2006/relationships/slide" Target="slide9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5" Type="http://schemas.openxmlformats.org/officeDocument/2006/relationships/slide" Target="slide2.xml"/><Relationship Id="rId10" Type="http://schemas.openxmlformats.org/officeDocument/2006/relationships/slide" Target="slide11.xml"/><Relationship Id="rId4" Type="http://schemas.openxmlformats.org/officeDocument/2006/relationships/slide" Target="slide7.xml"/><Relationship Id="rId9" Type="http://schemas.openxmlformats.org/officeDocument/2006/relationships/image" Target="../media/image21.png"/><Relationship Id="rId14" Type="http://schemas.openxmlformats.org/officeDocument/2006/relationships/image" Target="../media/image2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1.png"/><Relationship Id="rId7" Type="http://schemas.openxmlformats.org/officeDocument/2006/relationships/slide" Target="slide64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3.png"/><Relationship Id="rId5" Type="http://schemas.openxmlformats.org/officeDocument/2006/relationships/image" Target="../media/image61.png"/><Relationship Id="rId10" Type="http://schemas.openxmlformats.org/officeDocument/2006/relationships/slide" Target="slide66.xml"/><Relationship Id="rId4" Type="http://schemas.openxmlformats.org/officeDocument/2006/relationships/slide" Target="slide62.xml"/><Relationship Id="rId9" Type="http://schemas.openxmlformats.org/officeDocument/2006/relationships/image" Target="../media/image6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1.xml"/><Relationship Id="rId5" Type="http://schemas.openxmlformats.org/officeDocument/2006/relationships/image" Target="../media/image68.png"/><Relationship Id="rId4" Type="http://schemas.openxmlformats.org/officeDocument/2006/relationships/slide" Target="slide6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slide" Target="slide6.xml"/><Relationship Id="rId3" Type="http://schemas.openxmlformats.org/officeDocument/2006/relationships/image" Target="../media/image23.png"/><Relationship Id="rId7" Type="http://schemas.openxmlformats.org/officeDocument/2006/relationships/customXml" Target="../ink/ink2.xml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80.png"/><Relationship Id="rId4" Type="http://schemas.openxmlformats.org/officeDocument/2006/relationships/image" Target="../media/image24.png"/><Relationship Id="rId9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ma 20">
            <a:extLst>
              <a:ext uri="{FF2B5EF4-FFF2-40B4-BE49-F238E27FC236}">
                <a16:creationId xmlns:a16="http://schemas.microsoft.com/office/drawing/2014/main" id="{C3BFBB26-D5F0-351E-D8FC-EF30CA7F2B4F}"/>
              </a:ext>
            </a:extLst>
          </p:cNvPr>
          <p:cNvGraphicFramePr/>
          <p:nvPr/>
        </p:nvGraphicFramePr>
        <p:xfrm>
          <a:off x="293471" y="100584"/>
          <a:ext cx="4373420" cy="152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7E1F8DA7-21B3-304D-3346-D43D4F4D98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218306"/>
              </p:ext>
            </p:extLst>
          </p:nvPr>
        </p:nvGraphicFramePr>
        <p:xfrm>
          <a:off x="1216152" y="2025635"/>
          <a:ext cx="4299004" cy="2806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85BCF980-1224-1808-5A4E-467631529B5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5199" b="30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3813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  <p:bldGraphic spid="7" grpId="0" uiExpand="1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550108" y="2615637"/>
            <a:ext cx="2959313" cy="812826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400" kern="1200" baseline="0" dirty="0"/>
                <a:t>Player</a:t>
              </a:r>
              <a:endParaRPr lang="it-IT" sz="4400" kern="1200" dirty="0"/>
            </a:p>
          </p:txBody>
        </p:sp>
      </p:grpSp>
      <p:pic>
        <p:nvPicPr>
          <p:cNvPr id="7" name="Immagine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3666DC69-B6CE-5C22-C240-F92BDC85A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42" y="0"/>
            <a:ext cx="3551597" cy="6858000"/>
          </a:xfrm>
          <a:prstGeom prst="rect">
            <a:avLst/>
          </a:prstGeom>
        </p:spPr>
      </p:pic>
      <p:sp>
        <p:nvSpPr>
          <p:cNvPr id="9" name="Freccia a sinistra 8">
            <a:hlinkClick r:id="rId4" action="ppaction://hlinksldjump"/>
            <a:extLst>
              <a:ext uri="{FF2B5EF4-FFF2-40B4-BE49-F238E27FC236}">
                <a16:creationId xmlns:a16="http://schemas.microsoft.com/office/drawing/2014/main" id="{86213DC7-69DD-CBF2-15C0-CA1E18861F74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005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8000" kern="1200" baseline="0" dirty="0" err="1"/>
                <a:t>NpcCreator</a:t>
              </a:r>
              <a:endParaRPr lang="it-IT" sz="18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024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4116500" y="338603"/>
            <a:ext cx="3326692" cy="812826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400" kern="1200" baseline="0" dirty="0" err="1"/>
                <a:t>NpcCreator</a:t>
              </a:r>
              <a:endParaRPr lang="it-IT" sz="4400" kern="1200" dirty="0"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A8EF9FCE-F1A3-8CDD-BA15-1580D1DA5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97" y="1693180"/>
            <a:ext cx="6896698" cy="647756"/>
          </a:xfrm>
          <a:prstGeom prst="rect">
            <a:avLst/>
          </a:prstGeom>
        </p:spPr>
      </p:pic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9CEDB1E1-1DB9-2C45-6A8B-E228A83A1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52" y="3133006"/>
            <a:ext cx="6808989" cy="3310854"/>
          </a:xfrm>
          <a:prstGeom prst="rect">
            <a:avLst/>
          </a:prstGeom>
        </p:spPr>
      </p:pic>
      <p:sp>
        <p:nvSpPr>
          <p:cNvPr id="8" name="Freccia a sinistra 7">
            <a:hlinkClick r:id="rId5" action="ppaction://hlinksldjump"/>
            <a:extLst>
              <a:ext uri="{FF2B5EF4-FFF2-40B4-BE49-F238E27FC236}">
                <a16:creationId xmlns:a16="http://schemas.microsoft.com/office/drawing/2014/main" id="{1F6D2D74-8F60-46CC-B4CE-1AF6AB5D8EE6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580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0" kern="1200" baseline="0" dirty="0" err="1"/>
                <a:t>NpcDialogue</a:t>
              </a:r>
              <a:endParaRPr lang="it-IT" sz="16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19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4432654" y="347567"/>
            <a:ext cx="3326692" cy="812826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5"/>
              <a:ext cx="4275411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400" kern="1200" baseline="0" dirty="0" err="1"/>
                <a:t>NpcDialogue</a:t>
              </a:r>
              <a:endParaRPr lang="it-IT" sz="4400" kern="1200" dirty="0"/>
            </a:p>
          </p:txBody>
        </p:sp>
      </p:grpSp>
      <p:pic>
        <p:nvPicPr>
          <p:cNvPr id="4" name="Immagine 3" descr="Immagine che contiene testo, schermata, Blu elettrico, Carattere&#10;&#10;Descrizione generata automaticamente">
            <a:extLst>
              <a:ext uri="{FF2B5EF4-FFF2-40B4-BE49-F238E27FC236}">
                <a16:creationId xmlns:a16="http://schemas.microsoft.com/office/drawing/2014/main" id="{A42D69DD-3D49-1F6D-5BC7-595D01C22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15" y="2585956"/>
            <a:ext cx="5282170" cy="1686087"/>
          </a:xfrm>
          <a:prstGeom prst="rect">
            <a:avLst/>
          </a:prstGeom>
        </p:spPr>
      </p:pic>
      <p:sp>
        <p:nvSpPr>
          <p:cNvPr id="7" name="Freccia a sinistra 6">
            <a:hlinkClick r:id="rId4" action="ppaction://hlinksldjump"/>
            <a:extLst>
              <a:ext uri="{FF2B5EF4-FFF2-40B4-BE49-F238E27FC236}">
                <a16:creationId xmlns:a16="http://schemas.microsoft.com/office/drawing/2014/main" id="{0E548CE1-C78D-3466-0008-9E71B68971C3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297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AEBE994B-0355-6164-D0A7-D7DAFDBD5B7B}"/>
              </a:ext>
            </a:extLst>
          </p:cNvPr>
          <p:cNvGrpSpPr/>
          <p:nvPr/>
        </p:nvGrpSpPr>
        <p:grpSpPr>
          <a:xfrm>
            <a:off x="358199" y="253448"/>
            <a:ext cx="11678478" cy="6351104"/>
            <a:chOff x="0" y="258660"/>
            <a:chExt cx="4373420" cy="100386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058BB9AD-8E2D-D9D8-8672-5D98FCCB579B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CE939FA-78D5-BF66-33F3-007E4101FB7B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0" kern="1200" baseline="0" dirty="0" err="1"/>
                <a:t>hud</a:t>
              </a:r>
              <a:endParaRPr lang="it-IT" sz="20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03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C742A47-B8CC-A38C-82F3-489875657AE2}"/>
              </a:ext>
            </a:extLst>
          </p:cNvPr>
          <p:cNvGrpSpPr/>
          <p:nvPr/>
        </p:nvGrpSpPr>
        <p:grpSpPr>
          <a:xfrm>
            <a:off x="3685956" y="730797"/>
            <a:ext cx="1521075" cy="644286"/>
            <a:chOff x="0" y="258660"/>
            <a:chExt cx="4373420" cy="1003860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28DD6CF-0CD4-5EC6-F7E3-8D2E26BDB0BC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A80680E-216A-408C-8162-7E071B722640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hud</a:t>
              </a:r>
              <a:endParaRPr lang="it-IT" sz="3600" kern="1200" baseline="0" dirty="0"/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7" name="Anteprima della sezione 26">
                <a:extLst>
                  <a:ext uri="{FF2B5EF4-FFF2-40B4-BE49-F238E27FC236}">
                    <a16:creationId xmlns:a16="http://schemas.microsoft.com/office/drawing/2014/main" id="{6A186FC5-5A07-2A30-622E-6A5108925B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8847450"/>
                  </p:ext>
                </p:extLst>
              </p:nvPr>
            </p:nvGraphicFramePr>
            <p:xfrm>
              <a:off x="3410960" y="2624558"/>
              <a:ext cx="2458071" cy="1382665"/>
            </p:xfrm>
            <a:graphic>
              <a:graphicData uri="http://schemas.microsoft.com/office/powerpoint/2016/sectionzoom">
                <psez:sectionZm>
                  <psez:sectionZmObj sectionId="{99C2AFD0-14FE-471F-8E76-F9713B1E830D}">
                    <psez:zmPr id="{AE048513-ED67-4E74-B091-74F89A7A765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58071" cy="138266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7" name="Anteprima della sezione 2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A186FC5-5A07-2A30-622E-6A5108925B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0960" y="2624558"/>
                <a:ext cx="2458071" cy="138266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00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0" kern="1200" baseline="0" dirty="0" err="1"/>
                <a:t>OBJ_Heart</a:t>
              </a:r>
              <a:endParaRPr lang="it-IT" sz="16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895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9A766AB-1DD4-679F-7AAD-1C7232615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559" y="1759371"/>
            <a:ext cx="3382737" cy="3339257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932463" y="338603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400" kern="1200" baseline="0" dirty="0" err="1"/>
                <a:t>OBJ_Heart</a:t>
              </a:r>
              <a:endParaRPr lang="it-IT" sz="44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6839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AEBE994B-0355-6164-D0A7-D7DAFDBD5B7B}"/>
              </a:ext>
            </a:extLst>
          </p:cNvPr>
          <p:cNvGrpSpPr/>
          <p:nvPr/>
        </p:nvGrpSpPr>
        <p:grpSpPr>
          <a:xfrm>
            <a:off x="358199" y="253448"/>
            <a:ext cx="11678478" cy="6351104"/>
            <a:chOff x="0" y="258660"/>
            <a:chExt cx="4373420" cy="100386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058BB9AD-8E2D-D9D8-8672-5D98FCCB579B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CE939FA-78D5-BF66-33F3-007E4101FB7B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0" kern="1200" baseline="0" dirty="0"/>
                <a:t>items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26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BC0E9A5-EF7F-3D59-0141-9C977288A226}"/>
              </a:ext>
            </a:extLst>
          </p:cNvPr>
          <p:cNvSpPr/>
          <p:nvPr/>
        </p:nvSpPr>
        <p:spPr>
          <a:xfrm>
            <a:off x="5265039" y="180000"/>
            <a:ext cx="1695450" cy="6582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0E500C-7AAB-B7D6-23A7-D92784CBF3B2}"/>
              </a:ext>
            </a:extLst>
          </p:cNvPr>
          <p:cNvSpPr txBox="1"/>
          <p:nvPr/>
        </p:nvSpPr>
        <p:spPr>
          <a:xfrm>
            <a:off x="5508000" y="180000"/>
            <a:ext cx="1226417" cy="57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/>
              <a:t>Model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068211F6-2389-55F0-AB36-80A948A3F8CF}"/>
              </a:ext>
            </a:extLst>
          </p:cNvPr>
          <p:cNvSpPr/>
          <p:nvPr/>
        </p:nvSpPr>
        <p:spPr>
          <a:xfrm>
            <a:off x="1391452" y="1102659"/>
            <a:ext cx="10685930" cy="513677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Anteprima della sezione 6">
                <a:extLst>
                  <a:ext uri="{FF2B5EF4-FFF2-40B4-BE49-F238E27FC236}">
                    <a16:creationId xmlns:a16="http://schemas.microsoft.com/office/drawing/2014/main" id="{08C95371-9718-C3D1-1946-2EBE76C1EB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3377792"/>
                  </p:ext>
                </p:extLst>
              </p:nvPr>
            </p:nvGraphicFramePr>
            <p:xfrm>
              <a:off x="3832399" y="4495717"/>
              <a:ext cx="1675601" cy="942525"/>
            </p:xfrm>
            <a:graphic>
              <a:graphicData uri="http://schemas.microsoft.com/office/powerpoint/2016/sectionzoom">
                <psez:sectionZm>
                  <psez:sectionZmObj sectionId="{1758D09A-699C-4FEC-AD77-01912EB2FAEA}">
                    <psez:zmPr id="{8D52591A-01E0-44A8-A25C-487FBF7DE9FD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5601" cy="942525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Anteprima della sezione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8C95371-9718-C3D1-1946-2EBE76C1EB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2399" y="4495717"/>
                <a:ext cx="1675601" cy="942525"/>
              </a:xfrm>
              <a:prstGeom prst="rect">
                <a:avLst/>
              </a:prstGeom>
              <a:noFill/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Anteprima della sezione 9">
                <a:extLst>
                  <a:ext uri="{FF2B5EF4-FFF2-40B4-BE49-F238E27FC236}">
                    <a16:creationId xmlns:a16="http://schemas.microsoft.com/office/drawing/2014/main" id="{F2E2C0D4-0AFF-E939-F901-4486FB472A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8073984"/>
                  </p:ext>
                </p:extLst>
              </p:nvPr>
            </p:nvGraphicFramePr>
            <p:xfrm>
              <a:off x="2608126" y="2184312"/>
              <a:ext cx="1697394" cy="954784"/>
            </p:xfrm>
            <a:graphic>
              <a:graphicData uri="http://schemas.microsoft.com/office/powerpoint/2016/sectionzoom">
                <psez:sectionZm>
                  <psez:sectionZmObj sectionId="{7EFB804C-A0C0-44D1-90D1-7AD953B77D26}">
                    <psez:zmPr id="{03385778-CDE4-48D5-8AFD-C05F4561AD67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7394" cy="95478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Anteprima della sezione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2E2C0D4-0AFF-E939-F901-4486FB472A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8126" y="2184312"/>
                <a:ext cx="1697394" cy="95478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" name="Anteprima della sezione 7">
                <a:extLst>
                  <a:ext uri="{FF2B5EF4-FFF2-40B4-BE49-F238E27FC236}">
                    <a16:creationId xmlns:a16="http://schemas.microsoft.com/office/drawing/2014/main" id="{0CA4BB0B-4243-1A9A-48A2-36EA7094F1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56875"/>
                  </p:ext>
                </p:extLst>
              </p:nvPr>
            </p:nvGraphicFramePr>
            <p:xfrm>
              <a:off x="8513926" y="3918150"/>
              <a:ext cx="1565408" cy="880542"/>
            </p:xfrm>
            <a:graphic>
              <a:graphicData uri="http://schemas.microsoft.com/office/powerpoint/2016/sectionzoom">
                <psez:sectionZm>
                  <psez:sectionZmObj sectionId="{FB7BDA97-708E-46ED-AAAE-54FC9DE88515}">
                    <psez:zmPr id="{C99DE757-0054-4C89-BFFB-56FC6872F3E2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65408" cy="8805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" name="Anteprima della sezione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CA4BB0B-4243-1A9A-48A2-36EA7094F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3926" y="3918150"/>
                <a:ext cx="1565408" cy="8805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7" name="Anteprima della sezione 16">
                <a:extLst>
                  <a:ext uri="{FF2B5EF4-FFF2-40B4-BE49-F238E27FC236}">
                    <a16:creationId xmlns:a16="http://schemas.microsoft.com/office/drawing/2014/main" id="{AD032008-2ABA-7053-4A50-7DA4CD92A7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4958693"/>
                  </p:ext>
                </p:extLst>
              </p:nvPr>
            </p:nvGraphicFramePr>
            <p:xfrm>
              <a:off x="8433805" y="2334112"/>
              <a:ext cx="1543280" cy="868095"/>
            </p:xfrm>
            <a:graphic>
              <a:graphicData uri="http://schemas.microsoft.com/office/powerpoint/2016/sectionzoom">
                <psez:sectionZm>
                  <psez:sectionZmObj sectionId="{0B5DEF70-6CBD-4AC0-8E04-77DF575DABCE}">
                    <psez:zmPr id="{B1997C19-D2FF-410B-86CC-1C57FEA7E74C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43280" cy="8680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7" name="Anteprima della sezione 1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D032008-2ABA-7053-4A50-7DA4CD92A7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33805" y="2334112"/>
                <a:ext cx="1543280" cy="8680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Anteprima della sezione 8">
                <a:extLst>
                  <a:ext uri="{FF2B5EF4-FFF2-40B4-BE49-F238E27FC236}">
                    <a16:creationId xmlns:a16="http://schemas.microsoft.com/office/drawing/2014/main" id="{A1B224FC-9994-B18E-1BDD-ED870CB2FD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6872343"/>
                  </p:ext>
                </p:extLst>
              </p:nvPr>
            </p:nvGraphicFramePr>
            <p:xfrm>
              <a:off x="2112666" y="3465474"/>
              <a:ext cx="1609514" cy="905352"/>
            </p:xfrm>
            <a:graphic>
              <a:graphicData uri="http://schemas.microsoft.com/office/powerpoint/2016/sectionzoom">
                <psez:sectionZm>
                  <psez:sectionZmObj sectionId="{E38D7663-258B-44C3-96DE-DE7DF7682727}">
                    <psez:zmPr id="{620B9083-EB8C-44AB-A669-C631F3878283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09514" cy="9053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Anteprima della sezione 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1B224FC-9994-B18E-1BDD-ED870CB2FD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12666" y="3465474"/>
                <a:ext cx="1609514" cy="9053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3" name="Anteprima della sezione 12">
                <a:extLst>
                  <a:ext uri="{FF2B5EF4-FFF2-40B4-BE49-F238E27FC236}">
                    <a16:creationId xmlns:a16="http://schemas.microsoft.com/office/drawing/2014/main" id="{DFAF7027-8123-4A99-2207-0E05FB49DA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2708588"/>
                  </p:ext>
                </p:extLst>
              </p:nvPr>
            </p:nvGraphicFramePr>
            <p:xfrm>
              <a:off x="5083495" y="1553844"/>
              <a:ext cx="1609515" cy="905352"/>
            </p:xfrm>
            <a:graphic>
              <a:graphicData uri="http://schemas.microsoft.com/office/powerpoint/2016/sectionzoom">
                <psez:sectionZm>
                  <psez:sectionZmObj sectionId="{81A30AEA-FE1E-4DF8-AFC0-CDFA545ADE90}">
                    <psez:zmPr id="{91C093F1-1D21-4CD4-A319-0FF083C02812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09515" cy="9053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3" name="Anteprima della sezione 1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DFAF7027-8123-4A99-2207-0E05FB49DA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83495" y="1553844"/>
                <a:ext cx="1609515" cy="9053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5" name="Anteprima della sezione 14">
                <a:extLst>
                  <a:ext uri="{FF2B5EF4-FFF2-40B4-BE49-F238E27FC236}">
                    <a16:creationId xmlns:a16="http://schemas.microsoft.com/office/drawing/2014/main" id="{EF52DE7E-B581-F950-8E39-1E990ABDC1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1128863"/>
                  </p:ext>
                </p:extLst>
              </p:nvPr>
            </p:nvGraphicFramePr>
            <p:xfrm>
              <a:off x="5127602" y="3114380"/>
              <a:ext cx="1565408" cy="880542"/>
            </p:xfrm>
            <a:graphic>
              <a:graphicData uri="http://schemas.microsoft.com/office/powerpoint/2016/sectionzoom">
                <psez:sectionZm>
                  <psez:sectionZmObj sectionId="{174C1E45-38EE-40AF-883D-4E03E17A5528}">
                    <psez:zmPr id="{1D75EC47-3E44-4BFB-92A9-95DD7299E154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65408" cy="8805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5" name="Anteprima della sezione 14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EF52DE7E-B581-F950-8E39-1E990ABDC1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27602" y="3114380"/>
                <a:ext cx="1565408" cy="8805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0" name="Freccia a sinistra 1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FE2D5F4-26F5-3FDB-58F8-9AD33794DE91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Anteprima della sezione 5">
                <a:extLst>
                  <a:ext uri="{FF2B5EF4-FFF2-40B4-BE49-F238E27FC236}">
                    <a16:creationId xmlns:a16="http://schemas.microsoft.com/office/drawing/2014/main" id="{050916B6-5036-3C36-D5AD-BCF17B3224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6797874"/>
                  </p:ext>
                </p:extLst>
              </p:nvPr>
            </p:nvGraphicFramePr>
            <p:xfrm>
              <a:off x="5910306" y="4678899"/>
              <a:ext cx="1609514" cy="905352"/>
            </p:xfrm>
            <a:graphic>
              <a:graphicData uri="http://schemas.microsoft.com/office/powerpoint/2016/sectionzoom">
                <psez:sectionZm>
                  <psez:sectionZmObj sectionId="{BF731852-EE45-4B49-AD0D-A93EF9395ACD}">
                    <psez:zmPr id="{8A909230-53A7-4721-9EC2-FF7AD715125C}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09514" cy="9053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Anteprima della sezione 5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050916B6-5036-3C36-D5AD-BCF17B3224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10306" y="4678899"/>
                <a:ext cx="1609514" cy="9053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3C48D07-6AE0-48D3-2EB0-4372116139B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305520" y="2006520"/>
            <a:ext cx="777975" cy="655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CC73A77-F483-75FE-829F-FDB014062AAB}"/>
              </a:ext>
            </a:extLst>
          </p:cNvPr>
          <p:cNvCxnSpPr>
            <a:cxnSpLocks/>
            <a:stCxn id="10" idx="2"/>
            <a:endCxn id="15" idx="1"/>
          </p:cNvCxnSpPr>
          <p:nvPr/>
        </p:nvCxnSpPr>
        <p:spPr>
          <a:xfrm>
            <a:off x="3456823" y="3139096"/>
            <a:ext cx="1670779" cy="415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6BE349F-8B8D-E669-35C0-0983069D3C3D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 flipV="1">
            <a:off x="6693010" y="2006520"/>
            <a:ext cx="1740795" cy="761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5F7B1E3B-D224-E360-1E3C-7F1C0E2BA99E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6693010" y="2768160"/>
            <a:ext cx="1740795" cy="786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51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E7EC5F0-2255-09D9-6ACE-93C345BB12E6}"/>
              </a:ext>
            </a:extLst>
          </p:cNvPr>
          <p:cNvSpPr/>
          <p:nvPr/>
        </p:nvSpPr>
        <p:spPr>
          <a:xfrm>
            <a:off x="7888943" y="1071369"/>
            <a:ext cx="805069" cy="809019"/>
          </a:xfrm>
          <a:prstGeom prst="ellipse">
            <a:avLst/>
          </a:prstGeom>
          <a:solidFill>
            <a:srgbClr val="2254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B28ECF0-13CE-414E-2E26-844EBE49F65C}"/>
              </a:ext>
            </a:extLst>
          </p:cNvPr>
          <p:cNvSpPr txBox="1"/>
          <p:nvPr/>
        </p:nvSpPr>
        <p:spPr>
          <a:xfrm>
            <a:off x="6537097" y="1170503"/>
            <a:ext cx="3415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InteractionActionItems</a:t>
            </a:r>
            <a:endParaRPr lang="it-IT" sz="28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73D07C0-93D4-3FBC-5E9E-20723DAAD1A6}"/>
              </a:ext>
            </a:extLst>
          </p:cNvPr>
          <p:cNvCxnSpPr>
            <a:cxnSpLocks/>
            <a:stCxn id="18" idx="0"/>
            <a:endCxn id="10" idx="4"/>
          </p:cNvCxnSpPr>
          <p:nvPr/>
        </p:nvCxnSpPr>
        <p:spPr>
          <a:xfrm flipV="1">
            <a:off x="8291477" y="1880388"/>
            <a:ext cx="1" cy="1808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8" name="Anteprima della sezione 17">
                <a:extLst>
                  <a:ext uri="{FF2B5EF4-FFF2-40B4-BE49-F238E27FC236}">
                    <a16:creationId xmlns:a16="http://schemas.microsoft.com/office/drawing/2014/main" id="{3AC9D540-A866-866A-4FBB-D61124F99D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260607"/>
                  </p:ext>
                </p:extLst>
              </p:nvPr>
            </p:nvGraphicFramePr>
            <p:xfrm>
              <a:off x="7341218" y="3688976"/>
              <a:ext cx="1900518" cy="1069041"/>
            </p:xfrm>
            <a:graphic>
              <a:graphicData uri="http://schemas.microsoft.com/office/powerpoint/2016/sectionzoom">
                <psez:sectionZm>
                  <psez:sectionZmObj sectionId="{A2CA0F10-EAD2-42C5-81D3-528E730A212A}">
                    <psez:zmPr id="{B4CE7B88-1495-4BCC-87E7-355A21F3B3CF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00518" cy="106904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8" name="Anteprima della sezione 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AC9D540-A866-866A-4FBB-D61124F99D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1218" y="3688976"/>
                <a:ext cx="1900518" cy="106904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0" name="Anteprima della sezione 19">
                <a:extLst>
                  <a:ext uri="{FF2B5EF4-FFF2-40B4-BE49-F238E27FC236}">
                    <a16:creationId xmlns:a16="http://schemas.microsoft.com/office/drawing/2014/main" id="{80F7261A-9B31-82B7-E5F0-1B9F4B3800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6716151"/>
                  </p:ext>
                </p:extLst>
              </p:nvPr>
            </p:nvGraphicFramePr>
            <p:xfrm>
              <a:off x="5138769" y="4544499"/>
              <a:ext cx="1914462" cy="1076885"/>
            </p:xfrm>
            <a:graphic>
              <a:graphicData uri="http://schemas.microsoft.com/office/powerpoint/2016/sectionzoom">
                <psez:sectionZm>
                  <psez:sectionZmObj sectionId="{D5B9DBD5-3F04-4C5F-80AD-C73101EACB72}">
                    <psez:zmPr id="{4EE7E2C7-6C07-4F70-A211-2640A253F48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14462" cy="10768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0" name="Anteprima della sezione 1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0F7261A-9B31-82B7-E5F0-1B9F4B3800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8769" y="4544499"/>
                <a:ext cx="1914462" cy="10768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" name="Anteprima della sezione 2">
                <a:extLst>
                  <a:ext uri="{FF2B5EF4-FFF2-40B4-BE49-F238E27FC236}">
                    <a16:creationId xmlns:a16="http://schemas.microsoft.com/office/drawing/2014/main" id="{BEDFB003-202F-FA28-39BF-1F5F1C3428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5718616"/>
                  </p:ext>
                </p:extLst>
              </p:nvPr>
            </p:nvGraphicFramePr>
            <p:xfrm>
              <a:off x="1991281" y="3877234"/>
              <a:ext cx="1914462" cy="1076885"/>
            </p:xfrm>
            <a:graphic>
              <a:graphicData uri="http://schemas.microsoft.com/office/powerpoint/2016/sectionzoom">
                <psez:sectionZm>
                  <psez:sectionZmObj sectionId="{89F4D4E7-049C-492F-BEB7-63D52D0D377F}">
                    <psez:zmPr id="{2DB662C1-39B7-4E95-8337-81EA632BDEB4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14462" cy="10768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Anteprima della sezione 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EDFB003-202F-FA28-39BF-1F5F1C3428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91281" y="3877234"/>
                <a:ext cx="1914462" cy="10768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BA8A17FD-371C-2D92-8339-434A3F88AA8B}"/>
              </a:ext>
            </a:extLst>
          </p:cNvPr>
          <p:cNvSpPr/>
          <p:nvPr/>
        </p:nvSpPr>
        <p:spPr>
          <a:xfrm>
            <a:off x="2545978" y="548149"/>
            <a:ext cx="805069" cy="809019"/>
          </a:xfrm>
          <a:prstGeom prst="ellipse">
            <a:avLst/>
          </a:prstGeom>
          <a:solidFill>
            <a:srgbClr val="2254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F6974A-2F06-4357-AFB2-7943A00CF7A9}"/>
              </a:ext>
            </a:extLst>
          </p:cNvPr>
          <p:cNvSpPr txBox="1"/>
          <p:nvPr/>
        </p:nvSpPr>
        <p:spPr>
          <a:xfrm>
            <a:off x="2128242" y="647283"/>
            <a:ext cx="164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Prototype</a:t>
            </a:r>
            <a:endParaRPr lang="it-IT" sz="2800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B0A6696-995A-B156-CA99-D83A894D49A1}"/>
              </a:ext>
            </a:extLst>
          </p:cNvPr>
          <p:cNvCxnSpPr>
            <a:cxnSpLocks/>
            <a:stCxn id="3" idx="0"/>
            <a:endCxn id="4" idx="4"/>
          </p:cNvCxnSpPr>
          <p:nvPr/>
        </p:nvCxnSpPr>
        <p:spPr>
          <a:xfrm flipV="1">
            <a:off x="2948512" y="1357168"/>
            <a:ext cx="1" cy="252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ttangolo con due angoli in diagonale arrotondati 8">
            <a:extLst>
              <a:ext uri="{FF2B5EF4-FFF2-40B4-BE49-F238E27FC236}">
                <a16:creationId xmlns:a16="http://schemas.microsoft.com/office/drawing/2014/main" id="{EAD3BEB1-635C-174F-35FC-C19256C025B4}"/>
              </a:ext>
            </a:extLst>
          </p:cNvPr>
          <p:cNvSpPr/>
          <p:nvPr/>
        </p:nvSpPr>
        <p:spPr>
          <a:xfrm>
            <a:off x="4082587" y="1475878"/>
            <a:ext cx="1561604" cy="896205"/>
          </a:xfrm>
          <a:prstGeom prst="round2Diag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/>
              <a:t>Prototype</a:t>
            </a:r>
            <a:r>
              <a:rPr lang="it-IT" sz="2000" dirty="0"/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1520364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AEBE994B-0355-6164-D0A7-D7DAFDBD5B7B}"/>
              </a:ext>
            </a:extLst>
          </p:cNvPr>
          <p:cNvGrpSpPr/>
          <p:nvPr/>
        </p:nvGrpSpPr>
        <p:grpSpPr>
          <a:xfrm>
            <a:off x="358199" y="253448"/>
            <a:ext cx="11678478" cy="6351104"/>
            <a:chOff x="0" y="258660"/>
            <a:chExt cx="4373420" cy="100386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058BB9AD-8E2D-D9D8-8672-5D98FCCB579B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CE939FA-78D5-BF66-33F3-007E4101FB7B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9600" kern="1200" baseline="0" dirty="0"/>
                <a:t>KeyItemsPrototype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61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A846E1-9F5B-D5FD-ED1D-9CA88F114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942" y="2849830"/>
            <a:ext cx="5944115" cy="1158340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59A64609-804D-55E2-4FD3-4E9B997189E2}"/>
              </a:ext>
            </a:extLst>
          </p:cNvPr>
          <p:cNvGrpSpPr/>
          <p:nvPr/>
        </p:nvGrpSpPr>
        <p:grpSpPr>
          <a:xfrm>
            <a:off x="3932463" y="338603"/>
            <a:ext cx="3382737" cy="781985"/>
            <a:chOff x="0" y="258660"/>
            <a:chExt cx="4373420" cy="100386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4C354746-33B6-8B57-09C6-8D605DC3803D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AE3731F0-EB67-8817-E08B-0461B5C94183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 baseline="0" dirty="0"/>
                <a:t>KeyItemsPrototype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484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0" kern="1200" baseline="0" dirty="0" err="1"/>
                <a:t>KeyItems</a:t>
              </a:r>
              <a:endParaRPr lang="it-IT" sz="16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329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932463" y="338603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400" kern="1200" baseline="0" dirty="0" err="1"/>
                <a:t>KeyItems</a:t>
              </a:r>
              <a:endParaRPr lang="it-IT" sz="4400" kern="1200" baseline="0" dirty="0"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78CEF92F-CB15-4F63-7341-A9393FE7A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26" y="1245406"/>
            <a:ext cx="4138019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8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kern="1200" baseline="0" dirty="0" err="1"/>
                <a:t>ObjectCreator</a:t>
              </a:r>
              <a:endParaRPr lang="it-IT" sz="14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898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932463" y="338603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ObjectCreator</a:t>
              </a:r>
              <a:endParaRPr lang="it-IT" sz="3600" kern="1200" baseline="0" dirty="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08219C6E-F666-5637-680E-80B9AEDEC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68" y="2751790"/>
            <a:ext cx="8323682" cy="115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80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0" kern="1200" baseline="0" dirty="0" err="1"/>
                <a:t>quests</a:t>
              </a:r>
              <a:endParaRPr lang="it-IT" sz="16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47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C742A47-B8CC-A38C-82F3-489875657AE2}"/>
              </a:ext>
            </a:extLst>
          </p:cNvPr>
          <p:cNvGrpSpPr/>
          <p:nvPr/>
        </p:nvGrpSpPr>
        <p:grpSpPr>
          <a:xfrm>
            <a:off x="4385203" y="139126"/>
            <a:ext cx="1521075" cy="644286"/>
            <a:chOff x="0" y="258660"/>
            <a:chExt cx="4373420" cy="1003860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28DD6CF-0CD4-5EC6-F7E3-8D2E26BDB0BC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A80680E-216A-408C-8162-7E071B722640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quests</a:t>
              </a:r>
              <a:endParaRPr lang="it-IT" sz="3600" kern="1200" baseline="0" dirty="0"/>
            </a:p>
          </p:txBody>
        </p:sp>
      </p:grp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Anteprima della sezione 8">
                <a:extLst>
                  <a:ext uri="{FF2B5EF4-FFF2-40B4-BE49-F238E27FC236}">
                    <a16:creationId xmlns:a16="http://schemas.microsoft.com/office/drawing/2014/main" id="{ADA42250-2658-78EF-13E1-55907C75A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2060767"/>
                  </p:ext>
                </p:extLst>
              </p:nvPr>
            </p:nvGraphicFramePr>
            <p:xfrm>
              <a:off x="6741457" y="2486585"/>
              <a:ext cx="1967753" cy="1106861"/>
            </p:xfrm>
            <a:graphic>
              <a:graphicData uri="http://schemas.microsoft.com/office/powerpoint/2016/sectionzoom">
                <psez:sectionZm>
                  <psez:sectionZmObj sectionId="{4A5AD5E9-502E-458A-879C-1C7C67CEC1D7}">
                    <psez:zmPr id="{27510FF7-BCDE-4A78-88F1-3836D9865D52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67753" cy="11068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Anteprima della sezione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DA42250-2658-78EF-13E1-55907C75A8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41457" y="2486585"/>
                <a:ext cx="1967753" cy="11068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Anteprima della sezione 10">
                <a:extLst>
                  <a:ext uri="{FF2B5EF4-FFF2-40B4-BE49-F238E27FC236}">
                    <a16:creationId xmlns:a16="http://schemas.microsoft.com/office/drawing/2014/main" id="{AAFC415C-0E81-C84D-80DD-E63AE48141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6722461"/>
                  </p:ext>
                </p:extLst>
              </p:nvPr>
            </p:nvGraphicFramePr>
            <p:xfrm>
              <a:off x="1945340" y="2486585"/>
              <a:ext cx="1967753" cy="1106861"/>
            </p:xfrm>
            <a:graphic>
              <a:graphicData uri="http://schemas.microsoft.com/office/powerpoint/2016/sectionzoom">
                <psez:sectionZm>
                  <psez:sectionZmObj sectionId="{473C3753-252C-49C7-B686-567248389023}">
                    <psez:zmPr id="{64F8D7B5-19CF-4417-A9B5-2A261DD3A8C5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67753" cy="11068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Anteprima della sezione 1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AFC415C-0E81-C84D-80DD-E63AE48141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45340" y="2486585"/>
                <a:ext cx="1967753" cy="11068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7351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0" dirty="0"/>
                <a:t>Q</a:t>
              </a:r>
              <a:r>
                <a:rPr lang="it-IT" sz="16000" kern="1200" baseline="0" dirty="0"/>
                <a:t>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22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2AA1A2A6-B6F0-F46B-93B2-C8001FC9A567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E7A2403-896F-BF55-BFC9-DA3413E832DC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385B2A1E-D4AD-856D-8F79-57F5FE17008B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0" dirty="0" err="1"/>
                <a:t>c</a:t>
              </a:r>
              <a:r>
                <a:rPr lang="it-IT" sz="20000" kern="1200" baseline="0" dirty="0" err="1"/>
                <a:t>ollisions</a:t>
              </a:r>
              <a:endParaRPr lang="it-IT" sz="20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051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932463" y="338603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/>
                <a:t>Quest</a:t>
              </a:r>
            </a:p>
          </p:txBody>
        </p:sp>
      </p:grpSp>
      <p:pic>
        <p:nvPicPr>
          <p:cNvPr id="6" name="Immagine 5" descr="Immagine che contiene testo, schermata, Blu elettrico, Carattere&#10;&#10;Descrizione generata automaticamente">
            <a:extLst>
              <a:ext uri="{FF2B5EF4-FFF2-40B4-BE49-F238E27FC236}">
                <a16:creationId xmlns:a16="http://schemas.microsoft.com/office/drawing/2014/main" id="{772C5117-A81A-E8FD-F2D9-0195E9F8D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28" y="2431216"/>
            <a:ext cx="4206605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41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Q</a:t>
              </a:r>
              <a:r>
                <a:rPr lang="it-IT" sz="14000" kern="1200" baseline="0" dirty="0" err="1"/>
                <a:t>uestInitializer</a:t>
              </a:r>
              <a:endParaRPr lang="it-IT" sz="14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5862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932463" y="338603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QuestInitializer</a:t>
              </a:r>
              <a:endParaRPr lang="it-IT" sz="3600" kern="1200" baseline="0" dirty="0"/>
            </a:p>
          </p:txBody>
        </p:sp>
      </p:grpSp>
      <p:pic>
        <p:nvPicPr>
          <p:cNvPr id="2" name="Immagine 1" descr="Immagine che contiene testo, schermata, Blu elettrico, Carattere&#10;&#10;Descrizione generata automaticamente">
            <a:extLst>
              <a:ext uri="{FF2B5EF4-FFF2-40B4-BE49-F238E27FC236}">
                <a16:creationId xmlns:a16="http://schemas.microsoft.com/office/drawing/2014/main" id="{A97D13A6-8EA9-B792-883B-1154054C6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56" y="2255248"/>
            <a:ext cx="2415749" cy="1074513"/>
          </a:xfrm>
          <a:prstGeom prst="rect">
            <a:avLst/>
          </a:prstGeom>
        </p:spPr>
      </p:pic>
      <p:sp>
        <p:nvSpPr>
          <p:cNvPr id="3" name="Freccia a sinistra 2">
            <a:hlinkClick r:id="rId4" action="ppaction://hlinksldjump"/>
            <a:extLst>
              <a:ext uri="{FF2B5EF4-FFF2-40B4-BE49-F238E27FC236}">
                <a16:creationId xmlns:a16="http://schemas.microsoft.com/office/drawing/2014/main" id="{B6BE9072-0EDD-ECCB-463A-29DFDEB4871D}"/>
              </a:ext>
            </a:extLst>
          </p:cNvPr>
          <p:cNvSpPr/>
          <p:nvPr/>
        </p:nvSpPr>
        <p:spPr>
          <a:xfrm>
            <a:off x="10488707" y="60691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401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0" kern="1200" baseline="0" dirty="0" err="1"/>
                <a:t>tile</a:t>
              </a:r>
              <a:endParaRPr lang="it-IT" sz="16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246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C742A47-B8CC-A38C-82F3-489875657AE2}"/>
              </a:ext>
            </a:extLst>
          </p:cNvPr>
          <p:cNvGrpSpPr/>
          <p:nvPr/>
        </p:nvGrpSpPr>
        <p:grpSpPr>
          <a:xfrm>
            <a:off x="4385203" y="139126"/>
            <a:ext cx="1521075" cy="644286"/>
            <a:chOff x="0" y="258660"/>
            <a:chExt cx="4373420" cy="1003860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28DD6CF-0CD4-5EC6-F7E3-8D2E26BDB0BC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A80680E-216A-408C-8162-7E071B722640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tile</a:t>
              </a:r>
              <a:endParaRPr lang="it-IT" sz="3600" kern="1200" baseline="0" dirty="0"/>
            </a:p>
          </p:txBody>
        </p:sp>
      </p:grp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Anteprima della sezione 4">
                <a:extLst>
                  <a:ext uri="{FF2B5EF4-FFF2-40B4-BE49-F238E27FC236}">
                    <a16:creationId xmlns:a16="http://schemas.microsoft.com/office/drawing/2014/main" id="{88529914-6087-D08C-E923-C6DC1EE7D9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1876537"/>
                  </p:ext>
                </p:extLst>
              </p:nvPr>
            </p:nvGraphicFramePr>
            <p:xfrm>
              <a:off x="1515035" y="220419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C5F9EB9-9212-4C94-9F54-FC32235DA7A6}">
                    <psez:zmPr id="{3AF1A281-7370-4C9D-811B-74B6AD6C9FC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Anteprima della sezione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8529914-6087-D08C-E923-C6DC1EE7D9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5035" y="220419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Anteprima della sezione 6">
                <a:extLst>
                  <a:ext uri="{FF2B5EF4-FFF2-40B4-BE49-F238E27FC236}">
                    <a16:creationId xmlns:a16="http://schemas.microsoft.com/office/drawing/2014/main" id="{96D93DD3-C538-D665-1728-01D0C104A9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0336096"/>
                  </p:ext>
                </p:extLst>
              </p:nvPr>
            </p:nvGraphicFramePr>
            <p:xfrm>
              <a:off x="6293223" y="220419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24637D6-3EA5-4015-A303-4ABB320065FC}">
                    <psez:zmPr id="{53D51DE9-FA0B-431C-A977-133F58BFD610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Anteprima della sezione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6D93DD3-C538-D665-1728-01D0C104A9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3223" y="220419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7120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TileManager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7884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789028" y="391808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TileManager</a:t>
              </a:r>
              <a:endParaRPr lang="it-IT" sz="3600" kern="1200" baseline="0" dirty="0"/>
            </a:p>
          </p:txBody>
        </p:sp>
      </p:grp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3FE27AC-9257-F5E3-C840-46A2A4C6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63" y="1720378"/>
            <a:ext cx="8016935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19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MapManager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881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789028" y="391808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 err="1"/>
                <a:t>Map</a:t>
              </a:r>
              <a:r>
                <a:rPr lang="it-IT" sz="3600" kern="1200" baseline="0" dirty="0" err="1"/>
                <a:t>Manager</a:t>
              </a:r>
              <a:endParaRPr lang="it-IT" sz="3600" kern="1200" baseline="0" dirty="0"/>
            </a:p>
          </p:txBody>
        </p:sp>
      </p:grpSp>
      <p:pic>
        <p:nvPicPr>
          <p:cNvPr id="4" name="Immagine 3" descr="Immagine che contiene testo, Blu elettrico, Carattere, blu&#10;&#10;Descrizione generata automaticamente">
            <a:extLst>
              <a:ext uri="{FF2B5EF4-FFF2-40B4-BE49-F238E27FC236}">
                <a16:creationId xmlns:a16="http://schemas.microsoft.com/office/drawing/2014/main" id="{07E1A6CB-A63B-CC3A-7362-5998F18EC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" y="2545003"/>
            <a:ext cx="11994919" cy="1767993"/>
          </a:xfrm>
          <a:prstGeom prst="rect">
            <a:avLst/>
          </a:prstGeom>
        </p:spPr>
      </p:pic>
      <p:sp>
        <p:nvSpPr>
          <p:cNvPr id="5" name="Freccia a sinistra 4">
            <a:hlinkClick r:id="rId4" action="ppaction://hlinksldjump"/>
            <a:extLst>
              <a:ext uri="{FF2B5EF4-FFF2-40B4-BE49-F238E27FC236}">
                <a16:creationId xmlns:a16="http://schemas.microsoft.com/office/drawing/2014/main" id="{AEA5C686-CE36-65D2-712D-79D1A9CA9E72}"/>
              </a:ext>
            </a:extLst>
          </p:cNvPr>
          <p:cNvSpPr/>
          <p:nvPr/>
        </p:nvSpPr>
        <p:spPr>
          <a:xfrm>
            <a:off x="10327341" y="593463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2907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/>
                <a:t>gameState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995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4616343" y="886968"/>
            <a:ext cx="2959313" cy="812826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400" kern="1200" baseline="0" dirty="0" err="1"/>
                <a:t>Collisions</a:t>
              </a:r>
              <a:endParaRPr lang="it-IT" sz="4400" kern="1200" dirty="0"/>
            </a:p>
          </p:txBody>
        </p:sp>
      </p:grpSp>
      <p:pic>
        <p:nvPicPr>
          <p:cNvPr id="34" name="Segnaposto contenuto 33" descr="Immagine che contiene testo, schermata, Carattere, Blu elettrico">
            <a:extLst>
              <a:ext uri="{FF2B5EF4-FFF2-40B4-BE49-F238E27FC236}">
                <a16:creationId xmlns:a16="http://schemas.microsoft.com/office/drawing/2014/main" id="{4076EB13-E7EC-BA2B-B565-A799888BE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2395564"/>
            <a:ext cx="5687219" cy="2536359"/>
          </a:xfrm>
        </p:spPr>
      </p:pic>
      <p:sp>
        <p:nvSpPr>
          <p:cNvPr id="2" name="Freccia a sinistra 1">
            <a:hlinkClick r:id="rId4" action="ppaction://hlinksldjump"/>
            <a:extLst>
              <a:ext uri="{FF2B5EF4-FFF2-40B4-BE49-F238E27FC236}">
                <a16:creationId xmlns:a16="http://schemas.microsoft.com/office/drawing/2014/main" id="{F1853589-8AF1-BAAA-48D1-17C1804A50F4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8934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C742A47-B8CC-A38C-82F3-489875657AE2}"/>
              </a:ext>
            </a:extLst>
          </p:cNvPr>
          <p:cNvGrpSpPr/>
          <p:nvPr/>
        </p:nvGrpSpPr>
        <p:grpSpPr>
          <a:xfrm>
            <a:off x="4177552" y="192914"/>
            <a:ext cx="2687949" cy="644286"/>
            <a:chOff x="0" y="258660"/>
            <a:chExt cx="4373420" cy="1003860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28DD6CF-0CD4-5EC6-F7E3-8D2E26BDB0BC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A80680E-216A-408C-8162-7E071B722640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/>
                <a:t>gameState</a:t>
              </a:r>
            </a:p>
          </p:txBody>
        </p:sp>
      </p:grp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Anteprima della sezione 2">
                <a:extLst>
                  <a:ext uri="{FF2B5EF4-FFF2-40B4-BE49-F238E27FC236}">
                    <a16:creationId xmlns:a16="http://schemas.microsoft.com/office/drawing/2014/main" id="{2FAD2513-13DE-98C9-5192-4DABBCED6A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1119564"/>
                  </p:ext>
                </p:extLst>
              </p:nvPr>
            </p:nvGraphicFramePr>
            <p:xfrm>
              <a:off x="8579516" y="3395927"/>
              <a:ext cx="1556871" cy="875740"/>
            </p:xfrm>
            <a:graphic>
              <a:graphicData uri="http://schemas.microsoft.com/office/powerpoint/2016/sectionzoom">
                <psez:sectionZm>
                  <psez:sectionZmObj sectionId="{01480170-985B-4C8F-A008-C4656026A7CF}">
                    <psez:zmPr id="{1B450211-2AF0-43FF-911C-CCDC4EA023C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56871" cy="8757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Anteprima della sezione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2FAD2513-13DE-98C9-5192-4DABBCED6A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79516" y="3395927"/>
                <a:ext cx="1556871" cy="8757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Anteprima della sezione 5">
                <a:extLst>
                  <a:ext uri="{FF2B5EF4-FFF2-40B4-BE49-F238E27FC236}">
                    <a16:creationId xmlns:a16="http://schemas.microsoft.com/office/drawing/2014/main" id="{7E19AC5D-DEFA-ADA2-68F9-0249A7C42A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9736109"/>
                  </p:ext>
                </p:extLst>
              </p:nvPr>
            </p:nvGraphicFramePr>
            <p:xfrm>
              <a:off x="5118994" y="3395927"/>
              <a:ext cx="1556871" cy="875740"/>
            </p:xfrm>
            <a:graphic>
              <a:graphicData uri="http://schemas.microsoft.com/office/powerpoint/2016/sectionzoom">
                <psez:sectionZm>
                  <psez:sectionZmObj sectionId="{045D2CD2-AAAB-42B5-AA4C-935A3CD00736}">
                    <psez:zmPr id="{A58899C4-9B47-4CF6-9157-12A94C0560E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56871" cy="8757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Anteprima della sezione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E19AC5D-DEFA-ADA2-68F9-0249A7C42A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18994" y="3395927"/>
                <a:ext cx="1556871" cy="8757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Anteprima della sezione 8">
                <a:extLst>
                  <a:ext uri="{FF2B5EF4-FFF2-40B4-BE49-F238E27FC236}">
                    <a16:creationId xmlns:a16="http://schemas.microsoft.com/office/drawing/2014/main" id="{54244520-BAC8-06F9-A31F-B4480B3981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9803811"/>
                  </p:ext>
                </p:extLst>
              </p:nvPr>
            </p:nvGraphicFramePr>
            <p:xfrm>
              <a:off x="3241241" y="3395929"/>
              <a:ext cx="1556871" cy="875740"/>
            </p:xfrm>
            <a:graphic>
              <a:graphicData uri="http://schemas.microsoft.com/office/powerpoint/2016/sectionzoom">
                <psez:sectionZm>
                  <psez:sectionZmObj sectionId="{9DD039C9-EAF2-4CEF-B71B-BE908CC30830}">
                    <psez:zmPr id="{F4565C02-9ED9-4EAE-9071-9746A0ADC16B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56871" cy="8757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Anteprima della sezione 8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54244520-BAC8-06F9-A31F-B4480B3981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41241" y="3395929"/>
                <a:ext cx="1556871" cy="8757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Anteprima della sezione 10">
                <a:extLst>
                  <a:ext uri="{FF2B5EF4-FFF2-40B4-BE49-F238E27FC236}">
                    <a16:creationId xmlns:a16="http://schemas.microsoft.com/office/drawing/2014/main" id="{36E53540-8396-6B21-8E55-0BD2E63697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2620435"/>
                  </p:ext>
                </p:extLst>
              </p:nvPr>
            </p:nvGraphicFramePr>
            <p:xfrm>
              <a:off x="1663879" y="3395928"/>
              <a:ext cx="1556871" cy="875740"/>
            </p:xfrm>
            <a:graphic>
              <a:graphicData uri="http://schemas.microsoft.com/office/powerpoint/2016/sectionzoom">
                <psez:sectionZm>
                  <psez:sectionZmObj sectionId="{1AE2C57F-BAA0-440A-8075-3247F12B50E2}">
                    <psez:zmPr id="{92C5F1FC-C1BA-4F51-A225-ACE4E28A90E5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56871" cy="8757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Anteprima della sezione 10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6E53540-8396-6B21-8E55-0BD2E63697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63879" y="3395928"/>
                <a:ext cx="1556871" cy="8757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Anteprima della sezione 12">
                <a:extLst>
                  <a:ext uri="{FF2B5EF4-FFF2-40B4-BE49-F238E27FC236}">
                    <a16:creationId xmlns:a16="http://schemas.microsoft.com/office/drawing/2014/main" id="{E80747F6-A505-4083-A535-0F0CF67E3B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289537"/>
                  </p:ext>
                </p:extLst>
              </p:nvPr>
            </p:nvGraphicFramePr>
            <p:xfrm>
              <a:off x="6872733" y="3400971"/>
              <a:ext cx="1563056" cy="875740"/>
            </p:xfrm>
            <a:graphic>
              <a:graphicData uri="http://schemas.microsoft.com/office/powerpoint/2016/sectionzoom">
                <psez:sectionZm>
                  <psez:sectionZmObj sectionId="{F9BB4AF4-A26D-44E4-A213-615A604CFA06}">
                    <psez:zmPr id="{98DBCECE-C84C-4820-9365-6B03CC9B0D5C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63056" cy="8757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Anteprima della sezione 12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E80747F6-A505-4083-A535-0F0CF67E3B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72733" y="3400971"/>
                <a:ext cx="1563056" cy="8757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4" name="Ovale 13">
            <a:extLst>
              <a:ext uri="{FF2B5EF4-FFF2-40B4-BE49-F238E27FC236}">
                <a16:creationId xmlns:a16="http://schemas.microsoft.com/office/drawing/2014/main" id="{49FCD3D1-93F4-CF6F-9A30-53F7E0B7443E}"/>
              </a:ext>
            </a:extLst>
          </p:cNvPr>
          <p:cNvSpPr/>
          <p:nvPr/>
        </p:nvSpPr>
        <p:spPr>
          <a:xfrm>
            <a:off x="5188740" y="1319199"/>
            <a:ext cx="805069" cy="724865"/>
          </a:xfrm>
          <a:prstGeom prst="ellipse">
            <a:avLst/>
          </a:prstGeom>
          <a:solidFill>
            <a:srgbClr val="2254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4E58FEA-D7A0-35D6-6292-63AA7E077792}"/>
              </a:ext>
            </a:extLst>
          </p:cNvPr>
          <p:cNvSpPr txBox="1"/>
          <p:nvPr/>
        </p:nvSpPr>
        <p:spPr>
          <a:xfrm>
            <a:off x="4706471" y="1334179"/>
            <a:ext cx="187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GameState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5373456-CD68-6761-A4D4-7FA1C83DF9FA}"/>
              </a:ext>
            </a:extLst>
          </p:cNvPr>
          <p:cNvCxnSpPr>
            <a:cxnSpLocks/>
            <a:stCxn id="11" idx="0"/>
            <a:endCxn id="14" idx="3"/>
          </p:cNvCxnSpPr>
          <p:nvPr/>
        </p:nvCxnSpPr>
        <p:spPr>
          <a:xfrm flipV="1">
            <a:off x="2442315" y="1937910"/>
            <a:ext cx="2864325" cy="145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906BF5D-C316-1A78-B0D1-6E6CDF31968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019677" y="2023231"/>
            <a:ext cx="1374731" cy="1372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D1EB56E-214C-B99A-F061-8B48C44AF220}"/>
              </a:ext>
            </a:extLst>
          </p:cNvPr>
          <p:cNvCxnSpPr>
            <a:cxnSpLocks/>
            <a:stCxn id="6" idx="0"/>
            <a:endCxn id="14" idx="4"/>
          </p:cNvCxnSpPr>
          <p:nvPr/>
        </p:nvCxnSpPr>
        <p:spPr>
          <a:xfrm flipH="1" flipV="1">
            <a:off x="5591275" y="2044064"/>
            <a:ext cx="306155" cy="1351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14AEEF3-4592-46A9-5917-F7E673FF7733}"/>
              </a:ext>
            </a:extLst>
          </p:cNvPr>
          <p:cNvCxnSpPr>
            <a:cxnSpLocks/>
            <a:stCxn id="13" idx="0"/>
            <a:endCxn id="14" idx="5"/>
          </p:cNvCxnSpPr>
          <p:nvPr/>
        </p:nvCxnSpPr>
        <p:spPr>
          <a:xfrm flipH="1" flipV="1">
            <a:off x="5875909" y="1937910"/>
            <a:ext cx="1778352" cy="1463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D64EC7FC-407E-03BA-7BB8-C5A35B74EA9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6004518" y="2023231"/>
            <a:ext cx="3353434" cy="1372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e 1">
            <a:extLst>
              <a:ext uri="{FF2B5EF4-FFF2-40B4-BE49-F238E27FC236}">
                <a16:creationId xmlns:a16="http://schemas.microsoft.com/office/drawing/2014/main" id="{2CB1B828-6E85-F9FF-BDE7-5EB054D44FB8}"/>
              </a:ext>
            </a:extLst>
          </p:cNvPr>
          <p:cNvSpPr/>
          <p:nvPr/>
        </p:nvSpPr>
        <p:spPr>
          <a:xfrm>
            <a:off x="1156447" y="837200"/>
            <a:ext cx="9628094" cy="487331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con due angoli in diagonale arrotondati 3">
            <a:extLst>
              <a:ext uri="{FF2B5EF4-FFF2-40B4-BE49-F238E27FC236}">
                <a16:creationId xmlns:a16="http://schemas.microsoft.com/office/drawing/2014/main" id="{0199CAAE-61BB-1D7F-F6C9-9A22CAF92F61}"/>
              </a:ext>
            </a:extLst>
          </p:cNvPr>
          <p:cNvSpPr/>
          <p:nvPr/>
        </p:nvSpPr>
        <p:spPr>
          <a:xfrm>
            <a:off x="7329321" y="1409296"/>
            <a:ext cx="1561604" cy="896205"/>
          </a:xfrm>
          <a:prstGeom prst="round2Diag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State Pattern</a:t>
            </a:r>
          </a:p>
        </p:txBody>
      </p:sp>
    </p:spTree>
    <p:extLst>
      <p:ext uri="{BB962C8B-B14F-4D97-AF65-F5344CB8AC3E}">
        <p14:creationId xmlns:p14="http://schemas.microsoft.com/office/powerpoint/2010/main" val="1609547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DialogueState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4381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789028" y="391808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 err="1"/>
                <a:t>DialogueState</a:t>
              </a:r>
              <a:endParaRPr lang="it-IT" sz="3600" kern="1200" baseline="0" dirty="0"/>
            </a:p>
          </p:txBody>
        </p:sp>
      </p:grpSp>
      <p:pic>
        <p:nvPicPr>
          <p:cNvPr id="6" name="Immagine 5" descr="Immagine che contiene testo, schermata, Carattere, Blu elettrico&#10;&#10;Descrizione generata automaticamente">
            <a:extLst>
              <a:ext uri="{FF2B5EF4-FFF2-40B4-BE49-F238E27FC236}">
                <a16:creationId xmlns:a16="http://schemas.microsoft.com/office/drawing/2014/main" id="{7912C67F-2D53-C1B2-AF22-B3F92F36C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67" y="2112023"/>
            <a:ext cx="8138865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7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0000" dirty="0" err="1"/>
                <a:t>GameStateManager</a:t>
              </a:r>
              <a:endParaRPr lang="it-IT" sz="1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4094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1180299" y="391808"/>
            <a:ext cx="3517208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dirty="0" err="1"/>
                <a:t>GameStateManager</a:t>
              </a:r>
              <a:endParaRPr lang="it-IT" sz="2800" kern="1200" baseline="0" dirty="0"/>
            </a:p>
          </p:txBody>
        </p:sp>
      </p:grpSp>
      <p:pic>
        <p:nvPicPr>
          <p:cNvPr id="2" name="Immagine 1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80EA7D70-272F-82A8-2229-5F6C71B90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59" y="144495"/>
            <a:ext cx="3322608" cy="6569009"/>
          </a:xfrm>
          <a:prstGeom prst="rect">
            <a:avLst/>
          </a:prstGeom>
        </p:spPr>
      </p:pic>
      <p:sp>
        <p:nvSpPr>
          <p:cNvPr id="3" name="Freccia a sinistra 2">
            <a:hlinkClick r:id="rId4" action="ppaction://hlinksldjump"/>
            <a:extLst>
              <a:ext uri="{FF2B5EF4-FFF2-40B4-BE49-F238E27FC236}">
                <a16:creationId xmlns:a16="http://schemas.microsoft.com/office/drawing/2014/main" id="{DA07D479-7D28-0D78-D8BE-F28CEFDB2D52}"/>
              </a:ext>
            </a:extLst>
          </p:cNvPr>
          <p:cNvSpPr/>
          <p:nvPr/>
        </p:nvSpPr>
        <p:spPr>
          <a:xfrm>
            <a:off x="10298862" y="5871883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614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/>
                <a:t>MenuState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23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789028" y="391808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/>
                <a:t>MenuState</a:t>
              </a:r>
              <a:endParaRPr lang="it-IT" sz="3600" kern="1200" baseline="0" dirty="0"/>
            </a:p>
          </p:txBody>
        </p:sp>
      </p:grpSp>
      <p:pic>
        <p:nvPicPr>
          <p:cNvPr id="2" name="Immagine 1" descr="Immagine che contiene testo, schermata, Blu elettrico, Carattere&#10;&#10;Descrizione generata automaticamente">
            <a:extLst>
              <a:ext uri="{FF2B5EF4-FFF2-40B4-BE49-F238E27FC236}">
                <a16:creationId xmlns:a16="http://schemas.microsoft.com/office/drawing/2014/main" id="{1E7BE509-272E-B3B1-D294-78AF47857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53" y="2248725"/>
            <a:ext cx="4732430" cy="1661304"/>
          </a:xfrm>
          <a:prstGeom prst="rect">
            <a:avLst/>
          </a:prstGeom>
        </p:spPr>
      </p:pic>
      <p:sp>
        <p:nvSpPr>
          <p:cNvPr id="3" name="Freccia a sinistra 2">
            <a:hlinkClick r:id="rId4" action="ppaction://hlinksldjump"/>
            <a:extLst>
              <a:ext uri="{FF2B5EF4-FFF2-40B4-BE49-F238E27FC236}">
                <a16:creationId xmlns:a16="http://schemas.microsoft.com/office/drawing/2014/main" id="{EEFB51BB-04FE-6B13-7FF2-8EC589DF44B5}"/>
              </a:ext>
            </a:extLst>
          </p:cNvPr>
          <p:cNvSpPr/>
          <p:nvPr/>
        </p:nvSpPr>
        <p:spPr>
          <a:xfrm>
            <a:off x="10273554" y="6006354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7948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PauseState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108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789028" y="391808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 err="1"/>
                <a:t>PauseState</a:t>
              </a:r>
              <a:endParaRPr lang="it-IT" sz="3600" kern="1200" baseline="0" dirty="0"/>
            </a:p>
          </p:txBody>
        </p:sp>
      </p:grpSp>
      <p:pic>
        <p:nvPicPr>
          <p:cNvPr id="2" name="Immagine 1" descr="Immagine che contiene testo, schermata, Blu elettrico, Carattere&#10;&#10;Descrizione generata automaticamente">
            <a:extLst>
              <a:ext uri="{FF2B5EF4-FFF2-40B4-BE49-F238E27FC236}">
                <a16:creationId xmlns:a16="http://schemas.microsoft.com/office/drawing/2014/main" id="{CDA3DFCA-E4E9-650F-5432-EAD8B3456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94" y="2369118"/>
            <a:ext cx="6050804" cy="1508891"/>
          </a:xfrm>
          <a:prstGeom prst="rect">
            <a:avLst/>
          </a:prstGeom>
        </p:spPr>
      </p:pic>
      <p:sp>
        <p:nvSpPr>
          <p:cNvPr id="3" name="Freccia a sinistra 2">
            <a:hlinkClick r:id="rId4" action="ppaction://hlinksldjump"/>
            <a:extLst>
              <a:ext uri="{FF2B5EF4-FFF2-40B4-BE49-F238E27FC236}">
                <a16:creationId xmlns:a16="http://schemas.microsoft.com/office/drawing/2014/main" id="{558F432C-3938-45B9-6534-A24FFF7B25B2}"/>
              </a:ext>
            </a:extLst>
          </p:cNvPr>
          <p:cNvSpPr/>
          <p:nvPr/>
        </p:nvSpPr>
        <p:spPr>
          <a:xfrm>
            <a:off x="10336308" y="6113929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291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PlayState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9161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AEBE994B-0355-6164-D0A7-D7DAFDBD5B7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058BB9AD-8E2D-D9D8-8672-5D98FCCB579B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CE939FA-78D5-BF66-33F3-007E4101FB7B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0" kern="1200" baseline="0" dirty="0" err="1"/>
                <a:t>entity</a:t>
              </a:r>
              <a:endParaRPr lang="it-IT" sz="20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831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3789028" y="391808"/>
            <a:ext cx="3382737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 err="1"/>
                <a:t>PlayState</a:t>
              </a:r>
              <a:endParaRPr lang="it-IT" sz="3600" kern="1200" baseline="0" dirty="0"/>
            </a:p>
          </p:txBody>
        </p:sp>
      </p:grpSp>
      <p:pic>
        <p:nvPicPr>
          <p:cNvPr id="2" name="Immagine 1" descr="Immagine che contiene testo, schermata, Carattere, Blu elettrico&#10;&#10;Descrizione generata automaticamente">
            <a:extLst>
              <a:ext uri="{FF2B5EF4-FFF2-40B4-BE49-F238E27FC236}">
                <a16:creationId xmlns:a16="http://schemas.microsoft.com/office/drawing/2014/main" id="{D2A4A051-407E-CEB7-4014-B81F0A036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82" y="2234308"/>
            <a:ext cx="8824725" cy="2697714"/>
          </a:xfrm>
          <a:prstGeom prst="rect">
            <a:avLst/>
          </a:prstGeom>
        </p:spPr>
      </p:pic>
      <p:sp>
        <p:nvSpPr>
          <p:cNvPr id="3" name="Freccia a sinistra 2">
            <a:hlinkClick r:id="rId4" action="ppaction://hlinksldjump"/>
            <a:extLst>
              <a:ext uri="{FF2B5EF4-FFF2-40B4-BE49-F238E27FC236}">
                <a16:creationId xmlns:a16="http://schemas.microsoft.com/office/drawing/2014/main" id="{9868D715-B8A3-EB26-387D-49DFDFD34015}"/>
              </a:ext>
            </a:extLst>
          </p:cNvPr>
          <p:cNvSpPr/>
          <p:nvPr/>
        </p:nvSpPr>
        <p:spPr>
          <a:xfrm>
            <a:off x="10336307" y="6194612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360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toolTMX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9007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C742A47-B8CC-A38C-82F3-489875657AE2}"/>
              </a:ext>
            </a:extLst>
          </p:cNvPr>
          <p:cNvGrpSpPr/>
          <p:nvPr/>
        </p:nvGrpSpPr>
        <p:grpSpPr>
          <a:xfrm>
            <a:off x="4752025" y="336350"/>
            <a:ext cx="2687949" cy="644286"/>
            <a:chOff x="0" y="258660"/>
            <a:chExt cx="4373420" cy="1003860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28DD6CF-0CD4-5EC6-F7E3-8D2E26BDB0BC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A80680E-216A-408C-8162-7E071B722640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toolTMX</a:t>
              </a:r>
              <a:endParaRPr lang="it-IT" sz="3600" kern="1200" baseline="0" dirty="0"/>
            </a:p>
          </p:txBody>
        </p:sp>
      </p:grp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Anteprima della sezione 3">
                <a:extLst>
                  <a:ext uri="{FF2B5EF4-FFF2-40B4-BE49-F238E27FC236}">
                    <a16:creationId xmlns:a16="http://schemas.microsoft.com/office/drawing/2014/main" id="{B3674EE4-44AE-3F3C-A508-B88C20B05B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0934063"/>
                  </p:ext>
                </p:extLst>
              </p:nvPr>
            </p:nvGraphicFramePr>
            <p:xfrm>
              <a:off x="4804084" y="2544243"/>
              <a:ext cx="2583829" cy="1453404"/>
            </p:xfrm>
            <a:graphic>
              <a:graphicData uri="http://schemas.microsoft.com/office/powerpoint/2016/sectionzoom">
                <psez:sectionZm>
                  <psez:sectionZmObj sectionId="{B26110F9-D028-48BD-975D-307159101CC2}">
                    <psez:zmPr id="{34B39ED3-5EC3-444E-93EB-BDC240A6822A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83829" cy="14534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Anteprima della sezione 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3674EE4-44AE-3F3C-A508-B88C20B05B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04084" y="2544243"/>
                <a:ext cx="2583829" cy="145340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504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TMXReader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324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ccia a sinistra 20">
            <a:hlinkClick r:id="rId3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C742A47-B8CC-A38C-82F3-489875657AE2}"/>
              </a:ext>
            </a:extLst>
          </p:cNvPr>
          <p:cNvGrpSpPr/>
          <p:nvPr/>
        </p:nvGrpSpPr>
        <p:grpSpPr>
          <a:xfrm>
            <a:off x="4752025" y="183949"/>
            <a:ext cx="2687949" cy="644286"/>
            <a:chOff x="0" y="258660"/>
            <a:chExt cx="4373420" cy="1003860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28DD6CF-0CD4-5EC6-F7E3-8D2E26BDB0BC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A80680E-216A-408C-8162-7E071B722640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kern="1200" baseline="0" dirty="0" err="1"/>
                <a:t>TMXReader</a:t>
              </a:r>
              <a:endParaRPr lang="it-IT" sz="3600" kern="1200" baseline="0" dirty="0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8E16BD7E-E024-567F-83CD-8B080575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868" y="1551424"/>
            <a:ext cx="3932261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3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/>
                <a:t>sound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68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5302623" y="481456"/>
            <a:ext cx="1586753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/>
                <a:t>sound</a:t>
              </a:r>
              <a:endParaRPr lang="it-IT" sz="3600" kern="1200" baseline="0" dirty="0"/>
            </a:p>
          </p:txBody>
        </p:sp>
      </p:grpSp>
      <p:sp>
        <p:nvSpPr>
          <p:cNvPr id="3" name="Freccia a sinistra 2">
            <a:hlinkClick r:id="rId3" action="ppaction://hlinksldjump"/>
            <a:extLst>
              <a:ext uri="{FF2B5EF4-FFF2-40B4-BE49-F238E27FC236}">
                <a16:creationId xmlns:a16="http://schemas.microsoft.com/office/drawing/2014/main" id="{558F432C-3938-45B9-6534-A24FFF7B25B2}"/>
              </a:ext>
            </a:extLst>
          </p:cNvPr>
          <p:cNvSpPr/>
          <p:nvPr/>
        </p:nvSpPr>
        <p:spPr>
          <a:xfrm>
            <a:off x="10336308" y="6113929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Anteprima della sezione 4">
                <a:extLst>
                  <a:ext uri="{FF2B5EF4-FFF2-40B4-BE49-F238E27FC236}">
                    <a16:creationId xmlns:a16="http://schemas.microsoft.com/office/drawing/2014/main" id="{E3CEE657-EADA-596D-3297-38CA6A0412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98084"/>
                  </p:ext>
                </p:extLst>
              </p:nvPr>
            </p:nvGraphicFramePr>
            <p:xfrm>
              <a:off x="2268569" y="2348753"/>
              <a:ext cx="2209301" cy="1242732"/>
            </p:xfrm>
            <a:graphic>
              <a:graphicData uri="http://schemas.microsoft.com/office/powerpoint/2016/sectionzoom">
                <psez:sectionZm>
                  <psez:sectionZmObj sectionId="{F391692F-BA5C-42FF-81D1-FECEF021DA70}">
                    <psez:zmPr id="{DAFF42DE-97E5-4935-8C23-9F8B2A1BD02D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09301" cy="124273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Anteprima della sezione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3CEE657-EADA-596D-3297-38CA6A0412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8569" y="2348753"/>
                <a:ext cx="2209301" cy="124273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Anteprima della sezione 6">
                <a:extLst>
                  <a:ext uri="{FF2B5EF4-FFF2-40B4-BE49-F238E27FC236}">
                    <a16:creationId xmlns:a16="http://schemas.microsoft.com/office/drawing/2014/main" id="{3D4AB47E-CB13-3F3C-C15F-CF16A21E1B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3300698"/>
                  </p:ext>
                </p:extLst>
              </p:nvPr>
            </p:nvGraphicFramePr>
            <p:xfrm>
              <a:off x="7548283" y="2417809"/>
              <a:ext cx="2209301" cy="1242731"/>
            </p:xfrm>
            <a:graphic>
              <a:graphicData uri="http://schemas.microsoft.com/office/powerpoint/2016/sectionzoom">
                <psez:sectionZm>
                  <psez:sectionZmObj sectionId="{7F64B09E-6247-40C8-8019-E62F1A35FB71}">
                    <psez:zmPr id="{6A1EC857-82AB-49D0-82A2-8345D47CDF01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09301" cy="12427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Anteprima della sezione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D4AB47E-CB13-3F3C-C15F-CF16A21E1B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48283" y="2417809"/>
                <a:ext cx="2209301" cy="124273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185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/>
                <a:t>Playlist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004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5161429" y="553173"/>
            <a:ext cx="1869142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/>
                <a:t>Playlist</a:t>
              </a:r>
              <a:endParaRPr lang="it-IT" sz="3600" kern="1200" baseline="0" dirty="0"/>
            </a:p>
          </p:txBody>
        </p:sp>
      </p:grpSp>
      <p:sp>
        <p:nvSpPr>
          <p:cNvPr id="3" name="Freccia a sinistra 2">
            <a:hlinkClick r:id="rId3" action="ppaction://hlinksldjump"/>
            <a:extLst>
              <a:ext uri="{FF2B5EF4-FFF2-40B4-BE49-F238E27FC236}">
                <a16:creationId xmlns:a16="http://schemas.microsoft.com/office/drawing/2014/main" id="{558F432C-3938-45B9-6534-A24FFF7B25B2}"/>
              </a:ext>
            </a:extLst>
          </p:cNvPr>
          <p:cNvSpPr/>
          <p:nvPr/>
        </p:nvSpPr>
        <p:spPr>
          <a:xfrm>
            <a:off x="10336308" y="6113929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6B0D48-03E8-A664-41CC-BB34B2DF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617" y="2289487"/>
            <a:ext cx="3152765" cy="16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3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/>
                <a:t>Sound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404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0BE5C1F-7399-1E58-B228-027DBB3194B4}"/>
              </a:ext>
            </a:extLst>
          </p:cNvPr>
          <p:cNvCxnSpPr>
            <a:cxnSpLocks/>
          </p:cNvCxnSpPr>
          <p:nvPr/>
        </p:nvCxnSpPr>
        <p:spPr>
          <a:xfrm flipV="1">
            <a:off x="1546683" y="3429000"/>
            <a:ext cx="0" cy="478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853BA91-4AA7-7C3E-A408-A16B4B29DAAB}"/>
              </a:ext>
            </a:extLst>
          </p:cNvPr>
          <p:cNvCxnSpPr/>
          <p:nvPr/>
        </p:nvCxnSpPr>
        <p:spPr>
          <a:xfrm flipV="1">
            <a:off x="4497656" y="3517641"/>
            <a:ext cx="0" cy="478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B742784-910C-5C65-EC29-8FDDED89BE5C}"/>
              </a:ext>
            </a:extLst>
          </p:cNvPr>
          <p:cNvCxnSpPr/>
          <p:nvPr/>
        </p:nvCxnSpPr>
        <p:spPr>
          <a:xfrm flipH="1">
            <a:off x="3181739" y="3503462"/>
            <a:ext cx="13159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3AFF0C40-C693-0BB5-703C-F0AB10945522}"/>
              </a:ext>
            </a:extLst>
          </p:cNvPr>
          <p:cNvCxnSpPr/>
          <p:nvPr/>
        </p:nvCxnSpPr>
        <p:spPr>
          <a:xfrm>
            <a:off x="1546683" y="3429000"/>
            <a:ext cx="8792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EBAB03B-430B-C5C6-7AC9-2961035DEEE2}"/>
              </a:ext>
            </a:extLst>
          </p:cNvPr>
          <p:cNvCxnSpPr/>
          <p:nvPr/>
        </p:nvCxnSpPr>
        <p:spPr>
          <a:xfrm flipV="1">
            <a:off x="2435290" y="1524111"/>
            <a:ext cx="0" cy="1904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ED4C04C9-0BB8-5719-76C3-F45560B98486}"/>
              </a:ext>
            </a:extLst>
          </p:cNvPr>
          <p:cNvCxnSpPr/>
          <p:nvPr/>
        </p:nvCxnSpPr>
        <p:spPr>
          <a:xfrm flipV="1">
            <a:off x="3181739" y="1524111"/>
            <a:ext cx="0" cy="1979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e 38">
            <a:extLst>
              <a:ext uri="{FF2B5EF4-FFF2-40B4-BE49-F238E27FC236}">
                <a16:creationId xmlns:a16="http://schemas.microsoft.com/office/drawing/2014/main" id="{20AD3A67-03A3-09FA-794A-16777DAB2771}"/>
              </a:ext>
            </a:extLst>
          </p:cNvPr>
          <p:cNvSpPr/>
          <p:nvPr/>
        </p:nvSpPr>
        <p:spPr>
          <a:xfrm>
            <a:off x="7447846" y="715092"/>
            <a:ext cx="805069" cy="809019"/>
          </a:xfrm>
          <a:prstGeom prst="ellipse">
            <a:avLst/>
          </a:prstGeom>
          <a:solidFill>
            <a:srgbClr val="2254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1B5AEB7-F32A-288E-3787-53980950971C}"/>
              </a:ext>
            </a:extLst>
          </p:cNvPr>
          <p:cNvSpPr txBox="1"/>
          <p:nvPr/>
        </p:nvSpPr>
        <p:spPr>
          <a:xfrm>
            <a:off x="6096000" y="814226"/>
            <a:ext cx="3415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InteractionActionEntity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3" name="Anteprima della sezione 42">
                <a:extLst>
                  <a:ext uri="{FF2B5EF4-FFF2-40B4-BE49-F238E27FC236}">
                    <a16:creationId xmlns:a16="http://schemas.microsoft.com/office/drawing/2014/main" id="{EE3511F3-7510-D514-B950-321A98B8D8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4836423"/>
                  </p:ext>
                </p:extLst>
              </p:nvPr>
            </p:nvGraphicFramePr>
            <p:xfrm>
              <a:off x="1829738" y="506464"/>
              <a:ext cx="1940847" cy="1091726"/>
            </p:xfrm>
            <a:graphic>
              <a:graphicData uri="http://schemas.microsoft.com/office/powerpoint/2016/sectionzoom">
                <psez:sectionZm>
                  <psez:sectionZmObj sectionId="{8CCB2C3E-815C-4F6F-B27D-08F488ED1905}">
                    <psez:zmPr id="{87248519-999E-424B-964C-1876192E6A5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40847" cy="10917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3" name="Anteprima della sezione 4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E3511F3-7510-D514-B950-321A98B8D8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9738" y="506464"/>
                <a:ext cx="1940847" cy="109172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Anteprima della sezione 3">
                <a:extLst>
                  <a:ext uri="{FF2B5EF4-FFF2-40B4-BE49-F238E27FC236}">
                    <a16:creationId xmlns:a16="http://schemas.microsoft.com/office/drawing/2014/main" id="{5F411945-C612-2346-3265-EC17B79176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2211454"/>
                  </p:ext>
                </p:extLst>
              </p:nvPr>
            </p:nvGraphicFramePr>
            <p:xfrm>
              <a:off x="545461" y="3662998"/>
              <a:ext cx="2018438" cy="1135371"/>
            </p:xfrm>
            <a:graphic>
              <a:graphicData uri="http://schemas.microsoft.com/office/powerpoint/2016/sectionzoom">
                <psez:sectionZm>
                  <psez:sectionZmObj sectionId="{C8006E1F-B275-4F7F-AB74-3F5AC4448EC1}">
                    <psez:zmPr id="{91635170-FAA0-42EE-BABB-9F7AD2B2C1F6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8438" cy="113537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Anteprima della sezione 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F411945-C612-2346-3265-EC17B79176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461" y="3662998"/>
                <a:ext cx="2018438" cy="113537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Anteprima della sezione 8">
                <a:extLst>
                  <a:ext uri="{FF2B5EF4-FFF2-40B4-BE49-F238E27FC236}">
                    <a16:creationId xmlns:a16="http://schemas.microsoft.com/office/drawing/2014/main" id="{903867D1-B75E-4ED6-3DDD-1ABE36F694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0365158"/>
                  </p:ext>
                </p:extLst>
              </p:nvPr>
            </p:nvGraphicFramePr>
            <p:xfrm>
              <a:off x="3487937" y="3757127"/>
              <a:ext cx="2019435" cy="1135932"/>
            </p:xfrm>
            <a:graphic>
              <a:graphicData uri="http://schemas.microsoft.com/office/powerpoint/2016/sectionzoom">
                <psez:sectionZm>
                  <psez:sectionZmObj sectionId="{6ABEC4AA-E10C-4B85-9A8B-97E13BFE82A4}">
                    <psez:zmPr id="{FFD2AE5A-7FAB-4368-9751-D4C281C3B895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9435" cy="113593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Anteprima della sezione 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03867D1-B75E-4ED6-3DDD-1ABE36F694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7937" y="3757127"/>
                <a:ext cx="2019435" cy="113593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Anteprima della sezione 10">
                <a:extLst>
                  <a:ext uri="{FF2B5EF4-FFF2-40B4-BE49-F238E27FC236}">
                    <a16:creationId xmlns:a16="http://schemas.microsoft.com/office/drawing/2014/main" id="{E81B037A-71BB-522E-C10D-60170B6B14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9478667"/>
                  </p:ext>
                </p:extLst>
              </p:nvPr>
            </p:nvGraphicFramePr>
            <p:xfrm>
              <a:off x="6840663" y="3715318"/>
              <a:ext cx="2019435" cy="1135933"/>
            </p:xfrm>
            <a:graphic>
              <a:graphicData uri="http://schemas.microsoft.com/office/powerpoint/2016/sectionzoom">
                <psez:sectionZm>
                  <psez:sectionZmObj sectionId="{76DEEDE5-06D6-4FB5-A12A-B34D9086CE66}">
                    <psez:zmPr id="{1076F846-91B5-40E9-8671-C8D0C72ED874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9435" cy="11359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Anteprima della sezione 1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E81B037A-71BB-522E-C10D-60170B6B14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40663" y="3715318"/>
                <a:ext cx="2019435" cy="11359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357E90E-64E1-AB21-BB8C-0A81BF624D9D}"/>
              </a:ext>
            </a:extLst>
          </p:cNvPr>
          <p:cNvCxnSpPr>
            <a:cxnSpLocks/>
            <a:stCxn id="39" idx="4"/>
            <a:endCxn id="11" idx="0"/>
          </p:cNvCxnSpPr>
          <p:nvPr/>
        </p:nvCxnSpPr>
        <p:spPr>
          <a:xfrm>
            <a:off x="7850381" y="1524111"/>
            <a:ext cx="0" cy="21912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reccia a sinistra 20">
            <a:hlinkClick r:id="rId15" action="ppaction://hlinksldjump"/>
            <a:extLst>
              <a:ext uri="{FF2B5EF4-FFF2-40B4-BE49-F238E27FC236}">
                <a16:creationId xmlns:a16="http://schemas.microsoft.com/office/drawing/2014/main" id="{47D283A9-478A-498A-CE59-7ECF2ED38F4B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6B71B2B0-DAC5-A2BC-2FC6-9084C1B8DFC6}"/>
              </a:ext>
            </a:extLst>
          </p:cNvPr>
          <p:cNvSpPr/>
          <p:nvPr/>
        </p:nvSpPr>
        <p:spPr>
          <a:xfrm>
            <a:off x="80697" y="125506"/>
            <a:ext cx="6108316" cy="591826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due angoli in diagonale arrotondati 4">
            <a:extLst>
              <a:ext uri="{FF2B5EF4-FFF2-40B4-BE49-F238E27FC236}">
                <a16:creationId xmlns:a16="http://schemas.microsoft.com/office/drawing/2014/main" id="{26CE97BC-BA52-0B50-D993-F58FECB7A9D3}"/>
              </a:ext>
            </a:extLst>
          </p:cNvPr>
          <p:cNvSpPr/>
          <p:nvPr/>
        </p:nvSpPr>
        <p:spPr>
          <a:xfrm>
            <a:off x="4095123" y="1724973"/>
            <a:ext cx="1561604" cy="896205"/>
          </a:xfrm>
          <a:prstGeom prst="round2Diag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152137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4874043" y="526279"/>
            <a:ext cx="1869142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/>
                <a:t>Sound</a:t>
              </a:r>
              <a:endParaRPr lang="it-IT" sz="3600" kern="1200" baseline="0" dirty="0"/>
            </a:p>
          </p:txBody>
        </p:sp>
      </p:grpSp>
      <p:sp>
        <p:nvSpPr>
          <p:cNvPr id="3" name="Freccia a sinistra 2">
            <a:hlinkClick r:id="rId3" action="ppaction://hlinksldjump"/>
            <a:extLst>
              <a:ext uri="{FF2B5EF4-FFF2-40B4-BE49-F238E27FC236}">
                <a16:creationId xmlns:a16="http://schemas.microsoft.com/office/drawing/2014/main" id="{558F432C-3938-45B9-6534-A24FFF7B25B2}"/>
              </a:ext>
            </a:extLst>
          </p:cNvPr>
          <p:cNvSpPr/>
          <p:nvPr/>
        </p:nvSpPr>
        <p:spPr>
          <a:xfrm>
            <a:off x="10336308" y="6113929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2341E6-1E91-B721-3296-49597CA6C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245" y="2389506"/>
            <a:ext cx="2598735" cy="20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9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BC0E9A5-EF7F-3D59-0141-9C977288A226}"/>
              </a:ext>
            </a:extLst>
          </p:cNvPr>
          <p:cNvSpPr/>
          <p:nvPr/>
        </p:nvSpPr>
        <p:spPr>
          <a:xfrm>
            <a:off x="5265039" y="197929"/>
            <a:ext cx="1469378" cy="6582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0E500C-7AAB-B7D6-23A7-D92784CBF3B2}"/>
              </a:ext>
            </a:extLst>
          </p:cNvPr>
          <p:cNvSpPr txBox="1"/>
          <p:nvPr/>
        </p:nvSpPr>
        <p:spPr>
          <a:xfrm>
            <a:off x="5508000" y="197929"/>
            <a:ext cx="12264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/>
              <a:t>View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068211F6-2389-55F0-AB36-80A948A3F8CF}"/>
              </a:ext>
            </a:extLst>
          </p:cNvPr>
          <p:cNvSpPr/>
          <p:nvPr/>
        </p:nvSpPr>
        <p:spPr>
          <a:xfrm>
            <a:off x="1391452" y="1102659"/>
            <a:ext cx="10685930" cy="513677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Anteprima della sezione 5">
                <a:extLst>
                  <a:ext uri="{FF2B5EF4-FFF2-40B4-BE49-F238E27FC236}">
                    <a16:creationId xmlns:a16="http://schemas.microsoft.com/office/drawing/2014/main" id="{24BCD968-C832-5676-089B-EA9CFA238B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4694278"/>
                  </p:ext>
                </p:extLst>
              </p:nvPr>
            </p:nvGraphicFramePr>
            <p:xfrm>
              <a:off x="2361703" y="2594162"/>
              <a:ext cx="1914462" cy="1076885"/>
            </p:xfrm>
            <a:graphic>
              <a:graphicData uri="http://schemas.microsoft.com/office/powerpoint/2016/sectionzoom">
                <psez:sectionZm>
                  <psez:sectionZmObj sectionId="{5B74158D-66FD-4A74-9B18-A6748FD6F109}">
                    <psez:zmPr id="{549A2B69-30A4-4F33-9713-5966978C7B9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14462" cy="10768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Anteprima della sezione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4BCD968-C832-5676-089B-EA9CFA238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1703" y="2594162"/>
                <a:ext cx="1914462" cy="10768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Anteprima della sezione 13">
                <a:extLst>
                  <a:ext uri="{FF2B5EF4-FFF2-40B4-BE49-F238E27FC236}">
                    <a16:creationId xmlns:a16="http://schemas.microsoft.com/office/drawing/2014/main" id="{F68DB615-DAE8-E2A3-3B39-4E3D1689A6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8330646"/>
                  </p:ext>
                </p:extLst>
              </p:nvPr>
            </p:nvGraphicFramePr>
            <p:xfrm>
              <a:off x="4819955" y="2594161"/>
              <a:ext cx="1914462" cy="1076885"/>
            </p:xfrm>
            <a:graphic>
              <a:graphicData uri="http://schemas.microsoft.com/office/powerpoint/2016/sectionzoom">
                <psez:sectionZm>
                  <psez:sectionZmObj sectionId="{BC348F47-A0C1-426D-AE60-7073D36C227E}">
                    <psez:zmPr id="{E4F5187C-0BB7-4781-A05B-2A1C0F6F600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14462" cy="10768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Anteprima della sezione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68DB615-DAE8-E2A3-3B39-4E3D1689A6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9955" y="2594161"/>
                <a:ext cx="1914462" cy="10768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8" name="Anteprima della sezione 17">
                <a:extLst>
                  <a:ext uri="{FF2B5EF4-FFF2-40B4-BE49-F238E27FC236}">
                    <a16:creationId xmlns:a16="http://schemas.microsoft.com/office/drawing/2014/main" id="{6853A923-2B5B-9EE7-0DA0-0E0953A149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3814081"/>
                  </p:ext>
                </p:extLst>
              </p:nvPr>
            </p:nvGraphicFramePr>
            <p:xfrm>
              <a:off x="7358495" y="2594161"/>
              <a:ext cx="1914462" cy="1076885"/>
            </p:xfrm>
            <a:graphic>
              <a:graphicData uri="http://schemas.microsoft.com/office/powerpoint/2016/sectionzoom">
                <psez:sectionZm>
                  <psez:sectionZmObj sectionId="{520E70D6-8591-4615-A7A8-ED1688975510}">
                    <psez:zmPr id="{8E8910E2-9FB2-4DE3-A4B5-37C41EE6FE9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14462" cy="10768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8" name="Anteprima della sezione 1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853A923-2B5B-9EE7-0DA0-0E0953A149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58495" y="2594161"/>
                <a:ext cx="1914462" cy="10768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0" name="Freccia a sinistra 1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70EA244-A8ED-A66E-0A11-016F5F6EFBFD}"/>
              </a:ext>
            </a:extLst>
          </p:cNvPr>
          <p:cNvSpPr/>
          <p:nvPr/>
        </p:nvSpPr>
        <p:spPr>
          <a:xfrm>
            <a:off x="10336308" y="6113929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8580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GamePanel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618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4731986" y="526279"/>
            <a:ext cx="2728028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 err="1"/>
                <a:t>GamePanel</a:t>
              </a:r>
              <a:endParaRPr lang="it-IT" sz="3600" kern="1200" baseline="0" dirty="0"/>
            </a:p>
          </p:txBody>
        </p:sp>
      </p:grpSp>
      <p:sp>
        <p:nvSpPr>
          <p:cNvPr id="3" name="Freccia a sinistra 2">
            <a:hlinkClick r:id="rId3" action="ppaction://hlinksldjump"/>
            <a:extLst>
              <a:ext uri="{FF2B5EF4-FFF2-40B4-BE49-F238E27FC236}">
                <a16:creationId xmlns:a16="http://schemas.microsoft.com/office/drawing/2014/main" id="{558F432C-3938-45B9-6534-A24FFF7B25B2}"/>
              </a:ext>
            </a:extLst>
          </p:cNvPr>
          <p:cNvSpPr/>
          <p:nvPr/>
        </p:nvSpPr>
        <p:spPr>
          <a:xfrm>
            <a:off x="10336308" y="6113929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39E52E-44CA-8821-84C7-99703FDC1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486" y="1728842"/>
            <a:ext cx="2591025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2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/>
                <a:t>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694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4731986" y="526279"/>
            <a:ext cx="2728028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/>
                <a:t>UI</a:t>
              </a:r>
              <a:endParaRPr lang="it-IT" sz="3600" kern="1200" baseline="0" dirty="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28F2756A-039C-2A69-322D-5D18ACE62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05" y="2171591"/>
            <a:ext cx="4717189" cy="2514818"/>
          </a:xfrm>
          <a:prstGeom prst="rect">
            <a:avLst/>
          </a:prstGeom>
        </p:spPr>
      </p:pic>
      <p:sp>
        <p:nvSpPr>
          <p:cNvPr id="6" name="Freccia a sinistra 5">
            <a:hlinkClick r:id="rId4" action="ppaction://hlinksldjump"/>
            <a:extLst>
              <a:ext uri="{FF2B5EF4-FFF2-40B4-BE49-F238E27FC236}">
                <a16:creationId xmlns:a16="http://schemas.microsoft.com/office/drawing/2014/main" id="{4DE15F78-F065-1A56-F2B5-8A4EEAD5AF6E}"/>
              </a:ext>
            </a:extLst>
          </p:cNvPr>
          <p:cNvSpPr/>
          <p:nvPr/>
        </p:nvSpPr>
        <p:spPr>
          <a:xfrm>
            <a:off x="10390096" y="6042211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8888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UtilityTool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7992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4731986" y="526279"/>
            <a:ext cx="2728028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 err="1"/>
                <a:t>UtilityTool</a:t>
              </a:r>
              <a:endParaRPr lang="it-IT" sz="3600" kern="1200" baseline="0" dirty="0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9E2D2CED-6330-3149-EDB0-AA63AA216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71" y="2476666"/>
            <a:ext cx="7102455" cy="1348857"/>
          </a:xfrm>
          <a:prstGeom prst="rect">
            <a:avLst/>
          </a:prstGeom>
        </p:spPr>
      </p:pic>
      <p:sp>
        <p:nvSpPr>
          <p:cNvPr id="6" name="Freccia a sinistra 5">
            <a:hlinkClick r:id="rId4" action="ppaction://hlinksldjump"/>
            <a:extLst>
              <a:ext uri="{FF2B5EF4-FFF2-40B4-BE49-F238E27FC236}">
                <a16:creationId xmlns:a16="http://schemas.microsoft.com/office/drawing/2014/main" id="{832D0F96-8A5E-B7BA-98E2-4CAE2F9F887E}"/>
              </a:ext>
            </a:extLst>
          </p:cNvPr>
          <p:cNvSpPr/>
          <p:nvPr/>
        </p:nvSpPr>
        <p:spPr>
          <a:xfrm>
            <a:off x="10291484" y="620357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491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BC0E9A5-EF7F-3D59-0141-9C977288A226}"/>
              </a:ext>
            </a:extLst>
          </p:cNvPr>
          <p:cNvSpPr/>
          <p:nvPr/>
        </p:nvSpPr>
        <p:spPr>
          <a:xfrm>
            <a:off x="5265038" y="197929"/>
            <a:ext cx="2301173" cy="6582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0E500C-7AAB-B7D6-23A7-D92784CBF3B2}"/>
              </a:ext>
            </a:extLst>
          </p:cNvPr>
          <p:cNvSpPr txBox="1"/>
          <p:nvPr/>
        </p:nvSpPr>
        <p:spPr>
          <a:xfrm>
            <a:off x="5508000" y="197929"/>
            <a:ext cx="2058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/>
              <a:t>Controller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068211F6-2389-55F0-AB36-80A948A3F8CF}"/>
              </a:ext>
            </a:extLst>
          </p:cNvPr>
          <p:cNvSpPr/>
          <p:nvPr/>
        </p:nvSpPr>
        <p:spPr>
          <a:xfrm>
            <a:off x="1391452" y="1102659"/>
            <a:ext cx="10685930" cy="5136776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Anteprima della sezione 6">
                <a:extLst>
                  <a:ext uri="{FF2B5EF4-FFF2-40B4-BE49-F238E27FC236}">
                    <a16:creationId xmlns:a16="http://schemas.microsoft.com/office/drawing/2014/main" id="{2B97A6DB-12C1-3DBE-8193-D3A10282DC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8381948"/>
                  </p:ext>
                </p:extLst>
              </p:nvPr>
            </p:nvGraphicFramePr>
            <p:xfrm>
              <a:off x="2341624" y="246417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6C969040-0755-46E1-B0BF-E5728B712209}">
                    <psez:zmPr id="{2A8BFB5C-5502-44BD-8F61-E75C45AE0BF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Anteprima della sezione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B97A6DB-12C1-3DBE-8193-D3A10282DC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1624" y="246417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Anteprima della sezione 5">
                <a:extLst>
                  <a:ext uri="{FF2B5EF4-FFF2-40B4-BE49-F238E27FC236}">
                    <a16:creationId xmlns:a16="http://schemas.microsoft.com/office/drawing/2014/main" id="{0E82E3A1-E119-512D-2997-DD8E4B3DCE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4274579"/>
                  </p:ext>
                </p:extLst>
              </p:nvPr>
            </p:nvGraphicFramePr>
            <p:xfrm>
              <a:off x="6993624" y="2571750"/>
              <a:ext cx="2856752" cy="1606923"/>
            </p:xfrm>
            <a:graphic>
              <a:graphicData uri="http://schemas.microsoft.com/office/powerpoint/2016/sectionzoom">
                <psez:sectionZm>
                  <psez:sectionZmObj sectionId="{7B1D854E-F2CF-4E54-8DEB-C8ECC3A2D6FD}">
                    <psez:zmPr id="{E4984B80-02B0-48E3-8016-44D4E996EE5A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56752" cy="160692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Anteprima della sezione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E82E3A1-E119-512D-2997-DD8E4B3DCE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3624" y="2571750"/>
                <a:ext cx="2856752" cy="160692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696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KeyHandler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00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0" kern="1200" baseline="0" dirty="0" err="1"/>
                <a:t>Entity</a:t>
              </a:r>
              <a:endParaRPr lang="it-IT" sz="20000" kern="1200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72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4731986" y="526279"/>
            <a:ext cx="2728028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 err="1"/>
                <a:t>KeyHandler</a:t>
              </a:r>
              <a:endParaRPr lang="it-IT" sz="3600" kern="1200" baseline="0" dirty="0"/>
            </a:p>
          </p:txBody>
        </p:sp>
      </p:grpSp>
      <p:sp>
        <p:nvSpPr>
          <p:cNvPr id="3" name="Freccia a sinistra 2">
            <a:hlinkClick r:id="rId3" action="ppaction://hlinksldjump"/>
            <a:extLst>
              <a:ext uri="{FF2B5EF4-FFF2-40B4-BE49-F238E27FC236}">
                <a16:creationId xmlns:a16="http://schemas.microsoft.com/office/drawing/2014/main" id="{558F432C-3938-45B9-6534-A24FFF7B25B2}"/>
              </a:ext>
            </a:extLst>
          </p:cNvPr>
          <p:cNvSpPr/>
          <p:nvPr/>
        </p:nvSpPr>
        <p:spPr>
          <a:xfrm>
            <a:off x="10336308" y="6113929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9A7C19-41A1-5502-F737-236A29B8D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230" y="1736393"/>
            <a:ext cx="3665538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48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0" dirty="0" err="1"/>
                <a:t>MouseHandler</a:t>
              </a:r>
              <a:endParaRPr lang="it-IT" sz="1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7479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84769C62-16EC-1CDA-721D-2975280B6D4E}"/>
              </a:ext>
            </a:extLst>
          </p:cNvPr>
          <p:cNvGrpSpPr/>
          <p:nvPr/>
        </p:nvGrpSpPr>
        <p:grpSpPr>
          <a:xfrm>
            <a:off x="4263230" y="526279"/>
            <a:ext cx="3196784" cy="781985"/>
            <a:chOff x="0" y="258660"/>
            <a:chExt cx="4373420" cy="100386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A433CBAD-3E7F-0560-D5ED-839383B415D4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8A760B1-5B38-8FC6-C4DE-595DB426F10F}"/>
                </a:ext>
              </a:extLst>
            </p:cNvPr>
            <p:cNvSpPr txBox="1"/>
            <p:nvPr/>
          </p:nvSpPr>
          <p:spPr>
            <a:xfrm>
              <a:off x="49003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3600" dirty="0" err="1"/>
                <a:t>MouseHandler</a:t>
              </a:r>
              <a:endParaRPr lang="it-IT" sz="3600" kern="1200" baseline="0" dirty="0"/>
            </a:p>
          </p:txBody>
        </p:sp>
      </p:grpSp>
      <p:sp>
        <p:nvSpPr>
          <p:cNvPr id="3" name="Freccia a sinistra 2">
            <a:hlinkClick r:id="rId3" action="ppaction://hlinksldjump"/>
            <a:extLst>
              <a:ext uri="{FF2B5EF4-FFF2-40B4-BE49-F238E27FC236}">
                <a16:creationId xmlns:a16="http://schemas.microsoft.com/office/drawing/2014/main" id="{558F432C-3938-45B9-6534-A24FFF7B25B2}"/>
              </a:ext>
            </a:extLst>
          </p:cNvPr>
          <p:cNvSpPr/>
          <p:nvPr/>
        </p:nvSpPr>
        <p:spPr>
          <a:xfrm>
            <a:off x="10336308" y="6113929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0B2FBC-AA69-B92B-1BFE-BAB5947D9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64" y="2284321"/>
            <a:ext cx="3033023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58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86DA70A-434E-9813-619B-6FB900FB1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88" y="1205452"/>
            <a:ext cx="3543795" cy="5096586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3514EC1-B978-C222-0F33-15EB5C568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7" y="2124027"/>
            <a:ext cx="6620799" cy="2972215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088329D4-57E6-B715-F28F-736C1EA7124F}"/>
              </a:ext>
            </a:extLst>
          </p:cNvPr>
          <p:cNvGrpSpPr/>
          <p:nvPr/>
        </p:nvGrpSpPr>
        <p:grpSpPr>
          <a:xfrm>
            <a:off x="2624086" y="121297"/>
            <a:ext cx="6277318" cy="952534"/>
            <a:chOff x="0" y="258660"/>
            <a:chExt cx="4373420" cy="100386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9E1DCD3-93A0-7D44-EBD7-7233A5FC7999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ABBD0EF8-2D8D-28F4-A164-31139E9965B0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400" kern="1200" baseline="0" dirty="0" err="1"/>
                <a:t>Entity</a:t>
              </a:r>
              <a:r>
                <a:rPr lang="it-IT" sz="4400" kern="1200" baseline="0" dirty="0"/>
                <a:t> &amp; </a:t>
              </a:r>
              <a:r>
                <a:rPr lang="it-IT" sz="4400" kern="1200" baseline="0" dirty="0" err="1"/>
                <a:t>EntityBuilder</a:t>
              </a:r>
              <a:endParaRPr lang="it-IT" sz="4400" kern="1200" baseline="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15429D5-0C27-8072-A6CB-FCC6AE80427C}"/>
                  </a:ext>
                </a:extLst>
              </p14:cNvPr>
              <p14:cNvContentPartPr/>
              <p14:nvPr/>
            </p14:nvContentPartPr>
            <p14:xfrm>
              <a:off x="4619896" y="3571263"/>
              <a:ext cx="90648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15429D5-0C27-8072-A6CB-FCC6AE8042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3776" y="3565143"/>
                <a:ext cx="918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3584C26D-5D56-46BA-FFA5-DD0A807D74EB}"/>
                  </a:ext>
                </a:extLst>
              </p14:cNvPr>
              <p14:cNvContentPartPr/>
              <p14:nvPr/>
            </p14:nvContentPartPr>
            <p14:xfrm>
              <a:off x="4628896" y="3488823"/>
              <a:ext cx="360" cy="1875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3584C26D-5D56-46BA-FFA5-DD0A807D74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2776" y="3482703"/>
                <a:ext cx="126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3446EE1E-0D8F-6D47-86CB-6B6A465F11B7}"/>
                  </a:ext>
                </a:extLst>
              </p14:cNvPr>
              <p14:cNvContentPartPr/>
              <p14:nvPr/>
            </p14:nvContentPartPr>
            <p14:xfrm>
              <a:off x="4399936" y="3484503"/>
              <a:ext cx="217080" cy="15804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3446EE1E-0D8F-6D47-86CB-6B6A465F11B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93816" y="3478383"/>
                <a:ext cx="229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979C1F1-2C49-D27D-63E1-E5AF3F1A5864}"/>
                  </a:ext>
                </a:extLst>
              </p14:cNvPr>
              <p14:cNvContentPartPr/>
              <p14:nvPr/>
            </p14:nvContentPartPr>
            <p14:xfrm>
              <a:off x="4431616" y="3647583"/>
              <a:ext cx="191880" cy="410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979C1F1-2C49-D27D-63E1-E5AF3F1A58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25496" y="3641463"/>
                <a:ext cx="204120" cy="53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reccia a sinistra 1">
            <a:hlinkClick r:id="rId13" action="ppaction://hlinksldjump"/>
            <a:extLst>
              <a:ext uri="{FF2B5EF4-FFF2-40B4-BE49-F238E27FC236}">
                <a16:creationId xmlns:a16="http://schemas.microsoft.com/office/drawing/2014/main" id="{38C59BDD-EF02-0C0B-D595-76FE315C0A03}"/>
              </a:ext>
            </a:extLst>
          </p:cNvPr>
          <p:cNvSpPr/>
          <p:nvPr/>
        </p:nvSpPr>
        <p:spPr>
          <a:xfrm>
            <a:off x="10336307" y="5916706"/>
            <a:ext cx="978408" cy="484632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158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87F34F20-40EC-1F3D-B766-54D64FAA3F6B}"/>
              </a:ext>
            </a:extLst>
          </p:cNvPr>
          <p:cNvGrpSpPr/>
          <p:nvPr/>
        </p:nvGrpSpPr>
        <p:grpSpPr>
          <a:xfrm>
            <a:off x="178905" y="129209"/>
            <a:ext cx="11678478" cy="6351104"/>
            <a:chOff x="0" y="258660"/>
            <a:chExt cx="4373420" cy="100386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AD2A4F2-A45F-7AD6-6A7D-914D84746402}"/>
                </a:ext>
              </a:extLst>
            </p:cNvPr>
            <p:cNvSpPr/>
            <p:nvPr/>
          </p:nvSpPr>
          <p:spPr>
            <a:xfrm>
              <a:off x="0" y="258660"/>
              <a:ext cx="4373420" cy="1003860"/>
            </a:xfrm>
            <a:prstGeom prst="roundRect">
              <a:avLst/>
            </a:prstGeom>
            <a:solidFill>
              <a:srgbClr val="13477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463832-29E6-B40D-A3B1-F51C3FAD6F65}"/>
                </a:ext>
              </a:extLst>
            </p:cNvPr>
            <p:cNvSpPr txBox="1"/>
            <p:nvPr/>
          </p:nvSpPr>
          <p:spPr>
            <a:xfrm>
              <a:off x="49004" y="307664"/>
              <a:ext cx="4275412" cy="9058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0" kern="1200" baseline="0" dirty="0"/>
                <a:t>Player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64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745</TotalTime>
  <Words>162</Words>
  <Application>Microsoft Office PowerPoint</Application>
  <PresentationFormat>Widescreen</PresentationFormat>
  <Paragraphs>152</Paragraphs>
  <Slides>72</Slides>
  <Notes>72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72</vt:i4>
      </vt:variant>
    </vt:vector>
  </HeadingPairs>
  <TitlesOfParts>
    <vt:vector size="76" baseType="lpstr">
      <vt:lpstr>Arial</vt:lpstr>
      <vt:lpstr>Calibri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GIOACCHINO AUGELLO</dc:creator>
  <cp:lastModifiedBy>GIOACCHINO AUGELLO</cp:lastModifiedBy>
  <cp:revision>2</cp:revision>
  <dcterms:created xsi:type="dcterms:W3CDTF">2023-12-09T17:03:18Z</dcterms:created>
  <dcterms:modified xsi:type="dcterms:W3CDTF">2023-12-17T17:30:43Z</dcterms:modified>
</cp:coreProperties>
</file>