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4B4AB-FE22-254E-94B1-1BED83AAD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B6C5FE-DE7B-6C40-8657-0B8E151F6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A1648-27E6-4D44-9476-531A63AB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0CC6-3F4C-A247-B7B4-91E53F5AAC10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A5C51-A632-8D4D-96E0-C2F100CA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CBA72-A833-A34E-A33A-D6E1DC40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188-22BE-7C48-AF0B-4F3AE12EF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615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300D9-4A53-5D4C-ACB1-52F2E846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A30B47-54EE-4540-84B9-1A0333784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0B3F9-DE6A-D84A-B078-36BF0E2F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0CC6-3F4C-A247-B7B4-91E53F5AAC10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17E40-35F1-7F4D-B95D-2CEE6160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C8B27-7EC1-FC49-8088-F7CC60A9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188-22BE-7C48-AF0B-4F3AE12EF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6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3D823E-C9AA-3049-BD4F-E0D91DB8F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AD1D02-3488-324A-B245-0985F2812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6ED37-6ED7-1542-AAA0-C4A4D79B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0CC6-3F4C-A247-B7B4-91E53F5AAC10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265AF-8D97-FA4F-8183-C93F5A0C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A27E6-7E56-1C40-ABD7-9CF8B7EB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188-22BE-7C48-AF0B-4F3AE12EF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40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E4081-9486-9C4C-881B-788E3CBE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A3183-C889-5946-86AA-EE2ADA27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185D5-EC1E-884D-8A49-0A2989CB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0CC6-3F4C-A247-B7B4-91E53F5AAC10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B3C78-1A2E-7B4C-AD1F-0476E0DD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50885-6C41-0249-B28C-0FAF4E75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188-22BE-7C48-AF0B-4F3AE12EF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19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2AC28-D89A-6149-A656-330FFB0D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B3C01-EE42-E14B-BD33-11B53A28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06479-E240-FF4F-92B1-A659FEF0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0CC6-3F4C-A247-B7B4-91E53F5AAC10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D83A1-F2D4-174E-8364-533B9AD4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9FA08-914A-2D45-A44D-EB7800C4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188-22BE-7C48-AF0B-4F3AE12EF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19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64C7A-CB16-C449-AE25-05FBE651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2B74E-AC14-F942-A0EA-9D2777349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25D39-C3F1-0347-A267-95EF8CFC3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7EEA3-781A-1C48-B9B6-9AD77C88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0CC6-3F4C-A247-B7B4-91E53F5AAC10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DE100-C96F-C949-9441-22B5913E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BD897E-FF69-4048-836E-7932E095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188-22BE-7C48-AF0B-4F3AE12EF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74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4FCE9-D914-9942-8C49-4E02F012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D9C64-152B-0F4D-9517-9E71D2F4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CC1DB9-FFC0-F944-A736-D758C0686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BD3404-765B-5240-B3D9-C513ECB4B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4E2171-C769-244B-8F10-0DD07F2D4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27DDA-C9B6-0047-8BF8-9E4E66D9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0CC6-3F4C-A247-B7B4-91E53F5AAC10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2A0B49-3C38-E343-8DA7-BA17E302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14455B-93BC-1443-810B-C5FA31D8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188-22BE-7C48-AF0B-4F3AE12EF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98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69B71-EAEE-274E-A3C9-E8F16DB6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9544FC-8DD2-B34E-A33F-DF6508DA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0CC6-3F4C-A247-B7B4-91E53F5AAC10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3A948E-27DA-6E4B-A0AF-6D402FFA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FEF0FF-8A9B-DD4C-94C2-62439D23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188-22BE-7C48-AF0B-4F3AE12EF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04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7D19F3-6DD9-8E46-B044-E8043300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0CC6-3F4C-A247-B7B4-91E53F5AAC10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3C2C79-5991-9643-A212-33261C28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5C06EC-9292-744A-B247-24ED8130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188-22BE-7C48-AF0B-4F3AE12EF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785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C8589-DD7C-6B4E-A643-115354F2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E5C2D-07E0-504F-9D77-4EEA3CC80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5A151D-C449-1A43-946B-52E27C36B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EBB1E-B221-3845-8669-8EF706F3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0CC6-3F4C-A247-B7B4-91E53F5AAC10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719CEA-CD1D-5B4F-9141-EDF10409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F26D02-E319-6244-9115-7D11BC93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188-22BE-7C48-AF0B-4F3AE12EF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07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F4E76-D11F-7B46-9515-0D2838AE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F20651-9354-9A4D-8E34-9F0AF6191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9BC70-ECD1-954C-839F-5509108D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8F1EA-AD81-7C4D-BCCB-1F8C09AC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0CC6-3F4C-A247-B7B4-91E53F5AAC10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3F42B-50A6-914F-8445-A0C8D82F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200EA-E8E6-0542-8191-811C6B1F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188-22BE-7C48-AF0B-4F3AE12EF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25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716698-6664-1C44-90AC-91F3A522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9B40C-7D2B-7047-B257-632EE82C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CCACB-0241-A646-977B-8DC2A4115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0CC6-3F4C-A247-B7B4-91E53F5AAC10}" type="datetimeFigureOut">
              <a:rPr kumimoji="1" lang="zh-CN" altLang="en-US" smtClean="0"/>
              <a:t>2021/4/12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656DE-570F-D644-8FC6-644A43588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D9F3C-DDEE-7243-B8C9-311DA4832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9188-22BE-7C48-AF0B-4F3AE12EF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75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86C12D-DA97-0540-8B6B-084F55F4F00E}"/>
              </a:ext>
            </a:extLst>
          </p:cNvPr>
          <p:cNvSpPr/>
          <p:nvPr/>
        </p:nvSpPr>
        <p:spPr>
          <a:xfrm>
            <a:off x="1522287" y="1548384"/>
            <a:ext cx="2494978" cy="2097024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B40D3A-9409-324D-BE7E-82318DD052D4}"/>
              </a:ext>
            </a:extLst>
          </p:cNvPr>
          <p:cNvSpPr/>
          <p:nvPr/>
        </p:nvSpPr>
        <p:spPr>
          <a:xfrm>
            <a:off x="1639824" y="3192113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摇一摇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F93EB3-2A69-8443-B299-0E1D5D7119E6}"/>
              </a:ext>
            </a:extLst>
          </p:cNvPr>
          <p:cNvSpPr/>
          <p:nvPr/>
        </p:nvSpPr>
        <p:spPr>
          <a:xfrm>
            <a:off x="2858167" y="3192113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附近的人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C65356-96C9-004C-A6D4-B7B651F63DC5}"/>
              </a:ext>
            </a:extLst>
          </p:cNvPr>
          <p:cNvSpPr/>
          <p:nvPr/>
        </p:nvSpPr>
        <p:spPr>
          <a:xfrm>
            <a:off x="1639824" y="1998917"/>
            <a:ext cx="21693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朋友圈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3FDF73-A028-C046-B8A0-90DA110D8AC5}"/>
              </a:ext>
            </a:extLst>
          </p:cNvPr>
          <p:cNvSpPr/>
          <p:nvPr/>
        </p:nvSpPr>
        <p:spPr>
          <a:xfrm>
            <a:off x="1639824" y="2432304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单聊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3C4548-B187-6D48-8FD0-57E763D12862}"/>
              </a:ext>
            </a:extLst>
          </p:cNvPr>
          <p:cNvSpPr/>
          <p:nvPr/>
        </p:nvSpPr>
        <p:spPr>
          <a:xfrm>
            <a:off x="2858167" y="2432304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群聊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5B8568-1EC9-A44B-A21E-070D46BE5901}"/>
              </a:ext>
            </a:extLst>
          </p:cNvPr>
          <p:cNvSpPr/>
          <p:nvPr/>
        </p:nvSpPr>
        <p:spPr>
          <a:xfrm>
            <a:off x="1639823" y="2822162"/>
            <a:ext cx="21693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通讯录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C8D51F-617C-CC45-8369-85D36E3DC8A7}"/>
              </a:ext>
            </a:extLst>
          </p:cNvPr>
          <p:cNvSpPr/>
          <p:nvPr/>
        </p:nvSpPr>
        <p:spPr>
          <a:xfrm>
            <a:off x="4284632" y="1548384"/>
            <a:ext cx="2494978" cy="2097024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AB19D4-2BD0-A04F-9899-AC8B3B072046}"/>
              </a:ext>
            </a:extLst>
          </p:cNvPr>
          <p:cNvSpPr/>
          <p:nvPr/>
        </p:nvSpPr>
        <p:spPr>
          <a:xfrm>
            <a:off x="4402169" y="2510410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订阅号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C4CC04-ABC0-D94F-A477-0DA99F662C96}"/>
              </a:ext>
            </a:extLst>
          </p:cNvPr>
          <p:cNvSpPr/>
          <p:nvPr/>
        </p:nvSpPr>
        <p:spPr>
          <a:xfrm>
            <a:off x="4402170" y="1998917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看一看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DE59F4-EE87-3A40-B13A-D50976D1312C}"/>
              </a:ext>
            </a:extLst>
          </p:cNvPr>
          <p:cNvSpPr/>
          <p:nvPr/>
        </p:nvSpPr>
        <p:spPr>
          <a:xfrm>
            <a:off x="5620512" y="1998917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搜一搜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18ED1F-41BD-F64E-9DCF-BFD988F4D480}"/>
              </a:ext>
            </a:extLst>
          </p:cNvPr>
          <p:cNvSpPr/>
          <p:nvPr/>
        </p:nvSpPr>
        <p:spPr>
          <a:xfrm>
            <a:off x="7085746" y="1828800"/>
            <a:ext cx="2494978" cy="181660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A087652-858B-8848-8AE7-7B424A77C8EA}"/>
              </a:ext>
            </a:extLst>
          </p:cNvPr>
          <p:cNvSpPr/>
          <p:nvPr/>
        </p:nvSpPr>
        <p:spPr>
          <a:xfrm>
            <a:off x="7203283" y="3192113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保险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C71B2D-1C86-3F45-AB01-9753D76FA2F4}"/>
              </a:ext>
            </a:extLst>
          </p:cNvPr>
          <p:cNvSpPr/>
          <p:nvPr/>
        </p:nvSpPr>
        <p:spPr>
          <a:xfrm>
            <a:off x="8421626" y="3192113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理财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9D0B5D-4C09-CB45-865C-4A0E25036E3A}"/>
              </a:ext>
            </a:extLst>
          </p:cNvPr>
          <p:cNvSpPr/>
          <p:nvPr/>
        </p:nvSpPr>
        <p:spPr>
          <a:xfrm>
            <a:off x="7203283" y="2432304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收款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2E1A44-A2C8-6F44-8035-003B4D200AED}"/>
              </a:ext>
            </a:extLst>
          </p:cNvPr>
          <p:cNvSpPr/>
          <p:nvPr/>
        </p:nvSpPr>
        <p:spPr>
          <a:xfrm>
            <a:off x="8421626" y="2432304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付款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1978970-CC41-B04A-96DB-E6BD140CAD26}"/>
              </a:ext>
            </a:extLst>
          </p:cNvPr>
          <p:cNvSpPr/>
          <p:nvPr/>
        </p:nvSpPr>
        <p:spPr>
          <a:xfrm>
            <a:off x="7203283" y="2812208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转账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16CBAF-EA89-3E4C-B7E7-88B2ECC93443}"/>
              </a:ext>
            </a:extLst>
          </p:cNvPr>
          <p:cNvSpPr/>
          <p:nvPr/>
        </p:nvSpPr>
        <p:spPr>
          <a:xfrm>
            <a:off x="8421626" y="2812208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充值缴费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EB949B4-4FD0-A04A-ABE4-EFEF03D2E52E}"/>
              </a:ext>
            </a:extLst>
          </p:cNvPr>
          <p:cNvSpPr txBox="1"/>
          <p:nvPr/>
        </p:nvSpPr>
        <p:spPr>
          <a:xfrm>
            <a:off x="2401316" y="15184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社交类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DC81E90-35A4-C048-BF92-0A66DD85B036}"/>
              </a:ext>
            </a:extLst>
          </p:cNvPr>
          <p:cNvSpPr txBox="1"/>
          <p:nvPr/>
        </p:nvSpPr>
        <p:spPr>
          <a:xfrm>
            <a:off x="5143458" y="15616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资讯信息类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99B989C-8958-0949-8F48-79B278A04814}"/>
              </a:ext>
            </a:extLst>
          </p:cNvPr>
          <p:cNvSpPr txBox="1"/>
          <p:nvPr/>
        </p:nvSpPr>
        <p:spPr>
          <a:xfrm>
            <a:off x="7856181" y="187431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金融类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A81F174-DC14-C747-8D35-B97A83D1F047}"/>
              </a:ext>
            </a:extLst>
          </p:cNvPr>
          <p:cNvSpPr/>
          <p:nvPr/>
        </p:nvSpPr>
        <p:spPr>
          <a:xfrm>
            <a:off x="1522287" y="3848911"/>
            <a:ext cx="2494978" cy="1552146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9A97E3B-686D-5B42-BDE4-240EE40A6E25}"/>
              </a:ext>
            </a:extLst>
          </p:cNvPr>
          <p:cNvSpPr/>
          <p:nvPr/>
        </p:nvSpPr>
        <p:spPr>
          <a:xfrm>
            <a:off x="1639824" y="4558189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小程序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FBEE2C9-06D2-F84E-A819-7144FC5950B0}"/>
              </a:ext>
            </a:extLst>
          </p:cNvPr>
          <p:cNvSpPr/>
          <p:nvPr/>
        </p:nvSpPr>
        <p:spPr>
          <a:xfrm>
            <a:off x="2858167" y="4558189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生活服务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9A4A76-5240-F741-A4DB-1A608F95F75B}"/>
              </a:ext>
            </a:extLst>
          </p:cNvPr>
          <p:cNvSpPr/>
          <p:nvPr/>
        </p:nvSpPr>
        <p:spPr>
          <a:xfrm>
            <a:off x="1639824" y="4938093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购物消费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751F2D7-FAD5-0949-8B12-5B47204D242B}"/>
              </a:ext>
            </a:extLst>
          </p:cNvPr>
          <p:cNvSpPr/>
          <p:nvPr/>
        </p:nvSpPr>
        <p:spPr>
          <a:xfrm>
            <a:off x="2858167" y="4938093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交通出行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993B972-E63F-0D41-B39F-433EACD0274A}"/>
              </a:ext>
            </a:extLst>
          </p:cNvPr>
          <p:cNvSpPr txBox="1"/>
          <p:nvPr/>
        </p:nvSpPr>
        <p:spPr>
          <a:xfrm>
            <a:off x="2401316" y="38890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服务类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B188B6D-588A-FB4C-BD9F-12FF5287AB97}"/>
              </a:ext>
            </a:extLst>
          </p:cNvPr>
          <p:cNvSpPr/>
          <p:nvPr/>
        </p:nvSpPr>
        <p:spPr>
          <a:xfrm>
            <a:off x="1639823" y="4206276"/>
            <a:ext cx="21693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卡券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F77927F-DA3D-D84D-8FE2-648C5D766529}"/>
              </a:ext>
            </a:extLst>
          </p:cNvPr>
          <p:cNvSpPr/>
          <p:nvPr/>
        </p:nvSpPr>
        <p:spPr>
          <a:xfrm>
            <a:off x="4284632" y="3889094"/>
            <a:ext cx="2494978" cy="1552146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1F82B5E-285E-3D4F-BCB1-3CD84792C6E8}"/>
              </a:ext>
            </a:extLst>
          </p:cNvPr>
          <p:cNvSpPr/>
          <p:nvPr/>
        </p:nvSpPr>
        <p:spPr>
          <a:xfrm>
            <a:off x="4402169" y="4598372"/>
            <a:ext cx="216931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直播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D5A3855-19C2-D240-8217-322B0EDFFA98}"/>
              </a:ext>
            </a:extLst>
          </p:cNvPr>
          <p:cNvSpPr/>
          <p:nvPr/>
        </p:nvSpPr>
        <p:spPr>
          <a:xfrm>
            <a:off x="4402169" y="2931844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视频号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20C4C5-3B6A-5A47-9FEB-851AE35114C1}"/>
              </a:ext>
            </a:extLst>
          </p:cNvPr>
          <p:cNvSpPr txBox="1"/>
          <p:nvPr/>
        </p:nvSpPr>
        <p:spPr>
          <a:xfrm>
            <a:off x="5163661" y="3929277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娱乐类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A2A45BC-9DDF-8743-A332-67D51A2EEBA1}"/>
              </a:ext>
            </a:extLst>
          </p:cNvPr>
          <p:cNvSpPr/>
          <p:nvPr/>
        </p:nvSpPr>
        <p:spPr>
          <a:xfrm>
            <a:off x="4402168" y="4246459"/>
            <a:ext cx="21693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游戏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A0ADD2-2A99-3747-AB20-698FC0177FD2}"/>
              </a:ext>
            </a:extLst>
          </p:cNvPr>
          <p:cNvSpPr/>
          <p:nvPr/>
        </p:nvSpPr>
        <p:spPr>
          <a:xfrm>
            <a:off x="5631850" y="2507408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服务号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A827ED7-A014-C145-9554-7B11ED753A29}"/>
              </a:ext>
            </a:extLst>
          </p:cNvPr>
          <p:cNvSpPr/>
          <p:nvPr/>
        </p:nvSpPr>
        <p:spPr>
          <a:xfrm>
            <a:off x="7085746" y="3869724"/>
            <a:ext cx="2494978" cy="1552146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CCDAB93-CE9B-6B4E-850C-7CAD5251FD3A}"/>
              </a:ext>
            </a:extLst>
          </p:cNvPr>
          <p:cNvSpPr/>
          <p:nvPr/>
        </p:nvSpPr>
        <p:spPr>
          <a:xfrm>
            <a:off x="7284169" y="4598372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收藏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E2261E1-A6C1-AD48-A8C6-5C94D8C8A41E}"/>
              </a:ext>
            </a:extLst>
          </p:cNvPr>
          <p:cNvSpPr/>
          <p:nvPr/>
        </p:nvSpPr>
        <p:spPr>
          <a:xfrm>
            <a:off x="8502512" y="4598372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表情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3B9BAA-2C7F-544E-B655-7ECB779CAD99}"/>
              </a:ext>
            </a:extLst>
          </p:cNvPr>
          <p:cNvSpPr txBox="1"/>
          <p:nvPr/>
        </p:nvSpPr>
        <p:spPr>
          <a:xfrm>
            <a:off x="8100865" y="39411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其它</a:t>
            </a:r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208F25DC-A369-DF46-A1A0-0E13A66EE81D}"/>
              </a:ext>
            </a:extLst>
          </p:cNvPr>
          <p:cNvSpPr txBox="1">
            <a:spLocks/>
          </p:cNvSpPr>
          <p:nvPr/>
        </p:nvSpPr>
        <p:spPr>
          <a:xfrm>
            <a:off x="1522287" y="365126"/>
            <a:ext cx="8058438" cy="4228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版：头脑风暴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A5E6489-E9BC-5F46-9D26-8AEBF490E77D}"/>
              </a:ext>
            </a:extLst>
          </p:cNvPr>
          <p:cNvSpPr txBox="1"/>
          <p:nvPr/>
        </p:nvSpPr>
        <p:spPr>
          <a:xfrm>
            <a:off x="1522287" y="5695957"/>
            <a:ext cx="296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1400" dirty="0"/>
              <a:t>头脑风暴，按照业务特性分类</a:t>
            </a:r>
          </a:p>
        </p:txBody>
      </p:sp>
    </p:spTree>
    <p:extLst>
      <p:ext uri="{BB962C8B-B14F-4D97-AF65-F5344CB8AC3E}">
        <p14:creationId xmlns:p14="http://schemas.microsoft.com/office/powerpoint/2010/main" val="182464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86C12D-DA97-0540-8B6B-084F55F4F00E}"/>
              </a:ext>
            </a:extLst>
          </p:cNvPr>
          <p:cNvSpPr/>
          <p:nvPr/>
        </p:nvSpPr>
        <p:spPr>
          <a:xfrm>
            <a:off x="1516190" y="1209053"/>
            <a:ext cx="2494978" cy="2107172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B40D3A-9409-324D-BE7E-82318DD052D4}"/>
              </a:ext>
            </a:extLst>
          </p:cNvPr>
          <p:cNvSpPr/>
          <p:nvPr/>
        </p:nvSpPr>
        <p:spPr>
          <a:xfrm>
            <a:off x="1633727" y="2852782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摇一摇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F93EB3-2A69-8443-B299-0E1D5D7119E6}"/>
              </a:ext>
            </a:extLst>
          </p:cNvPr>
          <p:cNvSpPr/>
          <p:nvPr/>
        </p:nvSpPr>
        <p:spPr>
          <a:xfrm>
            <a:off x="2852070" y="2852782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附近的人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C65356-96C9-004C-A6D4-B7B651F63DC5}"/>
              </a:ext>
            </a:extLst>
          </p:cNvPr>
          <p:cNvSpPr/>
          <p:nvPr/>
        </p:nvSpPr>
        <p:spPr>
          <a:xfrm>
            <a:off x="1633727" y="1659586"/>
            <a:ext cx="21693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朋友圈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3FDF73-A028-C046-B8A0-90DA110D8AC5}"/>
              </a:ext>
            </a:extLst>
          </p:cNvPr>
          <p:cNvSpPr/>
          <p:nvPr/>
        </p:nvSpPr>
        <p:spPr>
          <a:xfrm>
            <a:off x="1633727" y="2092973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单聊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3C4548-B187-6D48-8FD0-57E763D12862}"/>
              </a:ext>
            </a:extLst>
          </p:cNvPr>
          <p:cNvSpPr/>
          <p:nvPr/>
        </p:nvSpPr>
        <p:spPr>
          <a:xfrm>
            <a:off x="2852070" y="2092973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群聊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C8D51F-617C-CC45-8369-85D36E3DC8A7}"/>
              </a:ext>
            </a:extLst>
          </p:cNvPr>
          <p:cNvSpPr/>
          <p:nvPr/>
        </p:nvSpPr>
        <p:spPr>
          <a:xfrm>
            <a:off x="4128705" y="1209053"/>
            <a:ext cx="2494978" cy="181660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AB19D4-2BD0-A04F-9899-AC8B3B072046}"/>
              </a:ext>
            </a:extLst>
          </p:cNvPr>
          <p:cNvSpPr/>
          <p:nvPr/>
        </p:nvSpPr>
        <p:spPr>
          <a:xfrm>
            <a:off x="4246242" y="2171079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订阅号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C4CC04-ABC0-D94F-A477-0DA99F662C96}"/>
              </a:ext>
            </a:extLst>
          </p:cNvPr>
          <p:cNvSpPr/>
          <p:nvPr/>
        </p:nvSpPr>
        <p:spPr>
          <a:xfrm>
            <a:off x="4246243" y="1659586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看一看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DE59F4-EE87-3A40-B13A-D50976D1312C}"/>
              </a:ext>
            </a:extLst>
          </p:cNvPr>
          <p:cNvSpPr/>
          <p:nvPr/>
        </p:nvSpPr>
        <p:spPr>
          <a:xfrm>
            <a:off x="5464585" y="1659586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搜一搜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18ED1F-41BD-F64E-9DCF-BFD988F4D480}"/>
              </a:ext>
            </a:extLst>
          </p:cNvPr>
          <p:cNvSpPr/>
          <p:nvPr/>
        </p:nvSpPr>
        <p:spPr>
          <a:xfrm>
            <a:off x="6776122" y="2897313"/>
            <a:ext cx="2494978" cy="1552146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A087652-858B-8848-8AE7-7B424A77C8EA}"/>
              </a:ext>
            </a:extLst>
          </p:cNvPr>
          <p:cNvSpPr/>
          <p:nvPr/>
        </p:nvSpPr>
        <p:spPr>
          <a:xfrm>
            <a:off x="6943953" y="4076034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保险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C71B2D-1C86-3F45-AB01-9753D76FA2F4}"/>
              </a:ext>
            </a:extLst>
          </p:cNvPr>
          <p:cNvSpPr/>
          <p:nvPr/>
        </p:nvSpPr>
        <p:spPr>
          <a:xfrm>
            <a:off x="8162296" y="4076034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理财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9D0B5D-4C09-CB45-865C-4A0E25036E3A}"/>
              </a:ext>
            </a:extLst>
          </p:cNvPr>
          <p:cNvSpPr/>
          <p:nvPr/>
        </p:nvSpPr>
        <p:spPr>
          <a:xfrm>
            <a:off x="6943953" y="3316225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收款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2E1A44-A2C8-6F44-8035-003B4D200AED}"/>
              </a:ext>
            </a:extLst>
          </p:cNvPr>
          <p:cNvSpPr/>
          <p:nvPr/>
        </p:nvSpPr>
        <p:spPr>
          <a:xfrm>
            <a:off x="8162296" y="3316225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付款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1978970-CC41-B04A-96DB-E6BD140CAD26}"/>
              </a:ext>
            </a:extLst>
          </p:cNvPr>
          <p:cNvSpPr/>
          <p:nvPr/>
        </p:nvSpPr>
        <p:spPr>
          <a:xfrm>
            <a:off x="6943953" y="3696129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转账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16CBAF-EA89-3E4C-B7E7-88B2ECC93443}"/>
              </a:ext>
            </a:extLst>
          </p:cNvPr>
          <p:cNvSpPr/>
          <p:nvPr/>
        </p:nvSpPr>
        <p:spPr>
          <a:xfrm>
            <a:off x="8162296" y="3696129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充值缴费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EB949B4-4FD0-A04A-ABE4-EFEF03D2E52E}"/>
              </a:ext>
            </a:extLst>
          </p:cNvPr>
          <p:cNvSpPr txBox="1"/>
          <p:nvPr/>
        </p:nvSpPr>
        <p:spPr>
          <a:xfrm>
            <a:off x="2395219" y="117908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社交类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DC81E90-35A4-C048-BF92-0A66DD85B036}"/>
              </a:ext>
            </a:extLst>
          </p:cNvPr>
          <p:cNvSpPr txBox="1"/>
          <p:nvPr/>
        </p:nvSpPr>
        <p:spPr>
          <a:xfrm>
            <a:off x="4987531" y="122226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资讯信息类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99B989C-8958-0949-8F48-79B278A04814}"/>
              </a:ext>
            </a:extLst>
          </p:cNvPr>
          <p:cNvSpPr txBox="1"/>
          <p:nvPr/>
        </p:nvSpPr>
        <p:spPr>
          <a:xfrm>
            <a:off x="7671299" y="2912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金融类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A81F174-DC14-C747-8D35-B97A83D1F047}"/>
              </a:ext>
            </a:extLst>
          </p:cNvPr>
          <p:cNvSpPr/>
          <p:nvPr/>
        </p:nvSpPr>
        <p:spPr>
          <a:xfrm>
            <a:off x="6776122" y="1213173"/>
            <a:ext cx="2494978" cy="1552146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9A97E3B-686D-5B42-BDE4-240EE40A6E25}"/>
              </a:ext>
            </a:extLst>
          </p:cNvPr>
          <p:cNvSpPr/>
          <p:nvPr/>
        </p:nvSpPr>
        <p:spPr>
          <a:xfrm>
            <a:off x="6943954" y="2006001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小程序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FBEE2C9-06D2-F84E-A819-7144FC5950B0}"/>
              </a:ext>
            </a:extLst>
          </p:cNvPr>
          <p:cNvSpPr/>
          <p:nvPr/>
        </p:nvSpPr>
        <p:spPr>
          <a:xfrm>
            <a:off x="8162297" y="2006001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生活服务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9A4A76-5240-F741-A4DB-1A608F95F75B}"/>
              </a:ext>
            </a:extLst>
          </p:cNvPr>
          <p:cNvSpPr/>
          <p:nvPr/>
        </p:nvSpPr>
        <p:spPr>
          <a:xfrm>
            <a:off x="6943954" y="2385905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购物消费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751F2D7-FAD5-0949-8B12-5B47204D242B}"/>
              </a:ext>
            </a:extLst>
          </p:cNvPr>
          <p:cNvSpPr/>
          <p:nvPr/>
        </p:nvSpPr>
        <p:spPr>
          <a:xfrm>
            <a:off x="8162297" y="2385905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交通出行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993B972-E63F-0D41-B39F-433EACD0274A}"/>
              </a:ext>
            </a:extLst>
          </p:cNvPr>
          <p:cNvSpPr txBox="1"/>
          <p:nvPr/>
        </p:nvSpPr>
        <p:spPr>
          <a:xfrm>
            <a:off x="7655151" y="12533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服务类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B188B6D-588A-FB4C-BD9F-12FF5287AB97}"/>
              </a:ext>
            </a:extLst>
          </p:cNvPr>
          <p:cNvSpPr/>
          <p:nvPr/>
        </p:nvSpPr>
        <p:spPr>
          <a:xfrm>
            <a:off x="6943953" y="1654088"/>
            <a:ext cx="21693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卡券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F77927F-DA3D-D84D-8FE2-648C5D766529}"/>
              </a:ext>
            </a:extLst>
          </p:cNvPr>
          <p:cNvSpPr/>
          <p:nvPr/>
        </p:nvSpPr>
        <p:spPr>
          <a:xfrm>
            <a:off x="4128705" y="3157581"/>
            <a:ext cx="2494978" cy="1291877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1F82B5E-285E-3D4F-BCB1-3CD84792C6E8}"/>
              </a:ext>
            </a:extLst>
          </p:cNvPr>
          <p:cNvSpPr/>
          <p:nvPr/>
        </p:nvSpPr>
        <p:spPr>
          <a:xfrm>
            <a:off x="4232767" y="3966506"/>
            <a:ext cx="216931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直播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D5A3855-19C2-D240-8217-322B0EDFFA98}"/>
              </a:ext>
            </a:extLst>
          </p:cNvPr>
          <p:cNvSpPr/>
          <p:nvPr/>
        </p:nvSpPr>
        <p:spPr>
          <a:xfrm>
            <a:off x="4246241" y="2592513"/>
            <a:ext cx="218065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视频号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20C4C5-3B6A-5A47-9FEB-851AE35114C1}"/>
              </a:ext>
            </a:extLst>
          </p:cNvPr>
          <p:cNvSpPr txBox="1"/>
          <p:nvPr/>
        </p:nvSpPr>
        <p:spPr>
          <a:xfrm>
            <a:off x="5007734" y="3197765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娱乐类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A2A45BC-9DDF-8743-A332-67D51A2EEBA1}"/>
              </a:ext>
            </a:extLst>
          </p:cNvPr>
          <p:cNvSpPr/>
          <p:nvPr/>
        </p:nvSpPr>
        <p:spPr>
          <a:xfrm>
            <a:off x="4246241" y="3514947"/>
            <a:ext cx="21693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游戏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A0ADD2-2A99-3747-AB20-698FC0177FD2}"/>
              </a:ext>
            </a:extLst>
          </p:cNvPr>
          <p:cNvSpPr/>
          <p:nvPr/>
        </p:nvSpPr>
        <p:spPr>
          <a:xfrm>
            <a:off x="5475923" y="2168077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服务号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A827ED7-A014-C145-9554-7B11ED753A29}"/>
              </a:ext>
            </a:extLst>
          </p:cNvPr>
          <p:cNvSpPr/>
          <p:nvPr/>
        </p:nvSpPr>
        <p:spPr>
          <a:xfrm>
            <a:off x="1569958" y="3493363"/>
            <a:ext cx="2494978" cy="95609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CCDAB93-CE9B-6B4E-850C-7CAD5251FD3A}"/>
              </a:ext>
            </a:extLst>
          </p:cNvPr>
          <p:cNvSpPr/>
          <p:nvPr/>
        </p:nvSpPr>
        <p:spPr>
          <a:xfrm>
            <a:off x="1768381" y="3866929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收藏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E2261E1-A6C1-AD48-A8C6-5C94D8C8A41E}"/>
              </a:ext>
            </a:extLst>
          </p:cNvPr>
          <p:cNvSpPr/>
          <p:nvPr/>
        </p:nvSpPr>
        <p:spPr>
          <a:xfrm>
            <a:off x="2986724" y="3866929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表情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3B9BAA-2C7F-544E-B655-7ECB779CAD99}"/>
              </a:ext>
            </a:extLst>
          </p:cNvPr>
          <p:cNvSpPr txBox="1"/>
          <p:nvPr/>
        </p:nvSpPr>
        <p:spPr>
          <a:xfrm>
            <a:off x="2556214" y="34933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其它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9E2A4E0-2C3D-C342-A7D2-40ABA7A4D79A}"/>
              </a:ext>
            </a:extLst>
          </p:cNvPr>
          <p:cNvSpPr/>
          <p:nvPr/>
        </p:nvSpPr>
        <p:spPr>
          <a:xfrm>
            <a:off x="1633727" y="2470828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通讯录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90EDA72-51D5-5F42-BEC5-97A8277642E9}"/>
              </a:ext>
            </a:extLst>
          </p:cNvPr>
          <p:cNvSpPr/>
          <p:nvPr/>
        </p:nvSpPr>
        <p:spPr>
          <a:xfrm>
            <a:off x="2852070" y="2470828"/>
            <a:ext cx="95097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红包</a:t>
            </a:r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8FEAD9F6-A3CA-3746-A38C-5C1ACFE20F13}"/>
              </a:ext>
            </a:extLst>
          </p:cNvPr>
          <p:cNvSpPr txBox="1">
            <a:spLocks/>
          </p:cNvSpPr>
          <p:nvPr/>
        </p:nvSpPr>
        <p:spPr>
          <a:xfrm>
            <a:off x="1522287" y="365126"/>
            <a:ext cx="8058438" cy="4228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版：查漏补缺，排版布局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F238E3-54A2-3147-95AC-49641D00C7F9}"/>
              </a:ext>
            </a:extLst>
          </p:cNvPr>
          <p:cNvSpPr txBox="1"/>
          <p:nvPr/>
        </p:nvSpPr>
        <p:spPr>
          <a:xfrm>
            <a:off x="1599163" y="4936804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1400" dirty="0"/>
              <a:t>补充了</a:t>
            </a:r>
            <a:r>
              <a:rPr kumimoji="1" lang="zh-CN" altLang="en-US" sz="1400" dirty="0">
                <a:solidFill>
                  <a:srgbClr val="C00000"/>
                </a:solidFill>
              </a:rPr>
              <a:t>红包</a:t>
            </a:r>
            <a:endParaRPr kumimoji="1" lang="en-US" altLang="zh-CN" sz="1400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/>
              <a:t>排版布局，对齐对称对比</a:t>
            </a:r>
          </a:p>
        </p:txBody>
      </p:sp>
    </p:spTree>
    <p:extLst>
      <p:ext uri="{BB962C8B-B14F-4D97-AF65-F5344CB8AC3E}">
        <p14:creationId xmlns:p14="http://schemas.microsoft.com/office/powerpoint/2010/main" val="314683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6592A243-A073-1F46-B9CB-CE2B0868EC84}"/>
              </a:ext>
            </a:extLst>
          </p:cNvPr>
          <p:cNvSpPr/>
          <p:nvPr/>
        </p:nvSpPr>
        <p:spPr>
          <a:xfrm>
            <a:off x="1265572" y="903343"/>
            <a:ext cx="8154004" cy="42395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86C12D-DA97-0540-8B6B-084F55F4F00E}"/>
              </a:ext>
            </a:extLst>
          </p:cNvPr>
          <p:cNvSpPr/>
          <p:nvPr/>
        </p:nvSpPr>
        <p:spPr>
          <a:xfrm>
            <a:off x="1460221" y="1510591"/>
            <a:ext cx="2494978" cy="2107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B40D3A-9409-324D-BE7E-82318DD052D4}"/>
              </a:ext>
            </a:extLst>
          </p:cNvPr>
          <p:cNvSpPr/>
          <p:nvPr/>
        </p:nvSpPr>
        <p:spPr>
          <a:xfrm>
            <a:off x="1577758" y="3154320"/>
            <a:ext cx="95097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摇一摇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F93EB3-2A69-8443-B299-0E1D5D7119E6}"/>
              </a:ext>
            </a:extLst>
          </p:cNvPr>
          <p:cNvSpPr/>
          <p:nvPr/>
        </p:nvSpPr>
        <p:spPr>
          <a:xfrm>
            <a:off x="2796101" y="3154320"/>
            <a:ext cx="95097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附近的人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C65356-96C9-004C-A6D4-B7B651F63DC5}"/>
              </a:ext>
            </a:extLst>
          </p:cNvPr>
          <p:cNvSpPr/>
          <p:nvPr/>
        </p:nvSpPr>
        <p:spPr>
          <a:xfrm>
            <a:off x="1577758" y="1961124"/>
            <a:ext cx="2169319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朋友圈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3FDF73-A028-C046-B8A0-90DA110D8AC5}"/>
              </a:ext>
            </a:extLst>
          </p:cNvPr>
          <p:cNvSpPr/>
          <p:nvPr/>
        </p:nvSpPr>
        <p:spPr>
          <a:xfrm>
            <a:off x="1577758" y="2394511"/>
            <a:ext cx="950976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单聊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3C4548-B187-6D48-8FD0-57E763D12862}"/>
              </a:ext>
            </a:extLst>
          </p:cNvPr>
          <p:cNvSpPr/>
          <p:nvPr/>
        </p:nvSpPr>
        <p:spPr>
          <a:xfrm>
            <a:off x="2796101" y="2394511"/>
            <a:ext cx="950976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群聊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C8D51F-617C-CC45-8369-85D36E3DC8A7}"/>
              </a:ext>
            </a:extLst>
          </p:cNvPr>
          <p:cNvSpPr/>
          <p:nvPr/>
        </p:nvSpPr>
        <p:spPr>
          <a:xfrm>
            <a:off x="4072736" y="1510591"/>
            <a:ext cx="2494978" cy="18166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AB19D4-2BD0-A04F-9899-AC8B3B072046}"/>
              </a:ext>
            </a:extLst>
          </p:cNvPr>
          <p:cNvSpPr/>
          <p:nvPr/>
        </p:nvSpPr>
        <p:spPr>
          <a:xfrm>
            <a:off x="4190273" y="2448233"/>
            <a:ext cx="950976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订阅号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C4CC04-ABC0-D94F-A477-0DA99F662C96}"/>
              </a:ext>
            </a:extLst>
          </p:cNvPr>
          <p:cNvSpPr/>
          <p:nvPr/>
        </p:nvSpPr>
        <p:spPr>
          <a:xfrm>
            <a:off x="4190274" y="1961124"/>
            <a:ext cx="95097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看一看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DE59F4-EE87-3A40-B13A-D50976D1312C}"/>
              </a:ext>
            </a:extLst>
          </p:cNvPr>
          <p:cNvSpPr/>
          <p:nvPr/>
        </p:nvSpPr>
        <p:spPr>
          <a:xfrm>
            <a:off x="5408616" y="1961124"/>
            <a:ext cx="95097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搜一搜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18ED1F-41BD-F64E-9DCF-BFD988F4D480}"/>
              </a:ext>
            </a:extLst>
          </p:cNvPr>
          <p:cNvSpPr/>
          <p:nvPr/>
        </p:nvSpPr>
        <p:spPr>
          <a:xfrm>
            <a:off x="6720153" y="3198850"/>
            <a:ext cx="2494978" cy="16503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A087652-858B-8848-8AE7-7B424A77C8EA}"/>
              </a:ext>
            </a:extLst>
          </p:cNvPr>
          <p:cNvSpPr/>
          <p:nvPr/>
        </p:nvSpPr>
        <p:spPr>
          <a:xfrm>
            <a:off x="6887984" y="4377572"/>
            <a:ext cx="950976" cy="304800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保险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C71B2D-1C86-3F45-AB01-9753D76FA2F4}"/>
              </a:ext>
            </a:extLst>
          </p:cNvPr>
          <p:cNvSpPr/>
          <p:nvPr/>
        </p:nvSpPr>
        <p:spPr>
          <a:xfrm>
            <a:off x="8106327" y="4377572"/>
            <a:ext cx="950976" cy="304800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理财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9D0B5D-4C09-CB45-865C-4A0E25036E3A}"/>
              </a:ext>
            </a:extLst>
          </p:cNvPr>
          <p:cNvSpPr/>
          <p:nvPr/>
        </p:nvSpPr>
        <p:spPr>
          <a:xfrm>
            <a:off x="6887984" y="3617763"/>
            <a:ext cx="950976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收款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2E1A44-A2C8-6F44-8035-003B4D200AED}"/>
              </a:ext>
            </a:extLst>
          </p:cNvPr>
          <p:cNvSpPr/>
          <p:nvPr/>
        </p:nvSpPr>
        <p:spPr>
          <a:xfrm>
            <a:off x="8106327" y="3617763"/>
            <a:ext cx="950976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付款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1978970-CC41-B04A-96DB-E6BD140CAD26}"/>
              </a:ext>
            </a:extLst>
          </p:cNvPr>
          <p:cNvSpPr/>
          <p:nvPr/>
        </p:nvSpPr>
        <p:spPr>
          <a:xfrm>
            <a:off x="6887984" y="3997667"/>
            <a:ext cx="95097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转账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16CBAF-EA89-3E4C-B7E7-88B2ECC93443}"/>
              </a:ext>
            </a:extLst>
          </p:cNvPr>
          <p:cNvSpPr/>
          <p:nvPr/>
        </p:nvSpPr>
        <p:spPr>
          <a:xfrm>
            <a:off x="8106327" y="3997667"/>
            <a:ext cx="95097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充值缴费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EB949B4-4FD0-A04A-ABE4-EFEF03D2E52E}"/>
              </a:ext>
            </a:extLst>
          </p:cNvPr>
          <p:cNvSpPr txBox="1"/>
          <p:nvPr/>
        </p:nvSpPr>
        <p:spPr>
          <a:xfrm>
            <a:off x="2339250" y="15639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社交类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DC81E90-35A4-C048-BF92-0A66DD85B036}"/>
              </a:ext>
            </a:extLst>
          </p:cNvPr>
          <p:cNvSpPr txBox="1"/>
          <p:nvPr/>
        </p:nvSpPr>
        <p:spPr>
          <a:xfrm>
            <a:off x="4931562" y="156399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资讯信息类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99B989C-8958-0949-8F48-79B278A04814}"/>
              </a:ext>
            </a:extLst>
          </p:cNvPr>
          <p:cNvSpPr txBox="1"/>
          <p:nvPr/>
        </p:nvSpPr>
        <p:spPr>
          <a:xfrm>
            <a:off x="7615330" y="32139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金融类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A81F174-DC14-C747-8D35-B97A83D1F047}"/>
              </a:ext>
            </a:extLst>
          </p:cNvPr>
          <p:cNvSpPr/>
          <p:nvPr/>
        </p:nvSpPr>
        <p:spPr>
          <a:xfrm>
            <a:off x="6720153" y="1523807"/>
            <a:ext cx="2494978" cy="155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9A97E3B-686D-5B42-BDE4-240EE40A6E25}"/>
              </a:ext>
            </a:extLst>
          </p:cNvPr>
          <p:cNvSpPr/>
          <p:nvPr/>
        </p:nvSpPr>
        <p:spPr>
          <a:xfrm>
            <a:off x="6887985" y="2316635"/>
            <a:ext cx="95097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卡券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FBEE2C9-06D2-F84E-A819-7144FC5950B0}"/>
              </a:ext>
            </a:extLst>
          </p:cNvPr>
          <p:cNvSpPr/>
          <p:nvPr/>
        </p:nvSpPr>
        <p:spPr>
          <a:xfrm>
            <a:off x="8106328" y="2316635"/>
            <a:ext cx="95097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生活服务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9A4A76-5240-F741-A4DB-1A608F95F75B}"/>
              </a:ext>
            </a:extLst>
          </p:cNvPr>
          <p:cNvSpPr/>
          <p:nvPr/>
        </p:nvSpPr>
        <p:spPr>
          <a:xfrm>
            <a:off x="6887985" y="2696539"/>
            <a:ext cx="95097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购物消费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751F2D7-FAD5-0949-8B12-5B47204D242B}"/>
              </a:ext>
            </a:extLst>
          </p:cNvPr>
          <p:cNvSpPr/>
          <p:nvPr/>
        </p:nvSpPr>
        <p:spPr>
          <a:xfrm>
            <a:off x="8106328" y="2696539"/>
            <a:ext cx="95097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交通出行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993B972-E63F-0D41-B39F-433EACD0274A}"/>
              </a:ext>
            </a:extLst>
          </p:cNvPr>
          <p:cNvSpPr txBox="1"/>
          <p:nvPr/>
        </p:nvSpPr>
        <p:spPr>
          <a:xfrm>
            <a:off x="7599182" y="15639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服务类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B188B6D-588A-FB4C-BD9F-12FF5287AB97}"/>
              </a:ext>
            </a:extLst>
          </p:cNvPr>
          <p:cNvSpPr/>
          <p:nvPr/>
        </p:nvSpPr>
        <p:spPr>
          <a:xfrm>
            <a:off x="6887984" y="1964722"/>
            <a:ext cx="2169319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小程序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F77927F-DA3D-D84D-8FE2-648C5D766529}"/>
              </a:ext>
            </a:extLst>
          </p:cNvPr>
          <p:cNvSpPr/>
          <p:nvPr/>
        </p:nvSpPr>
        <p:spPr>
          <a:xfrm>
            <a:off x="4072736" y="3459119"/>
            <a:ext cx="2494978" cy="1390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1F82B5E-285E-3D4F-BCB1-3CD84792C6E8}"/>
              </a:ext>
            </a:extLst>
          </p:cNvPr>
          <p:cNvSpPr/>
          <p:nvPr/>
        </p:nvSpPr>
        <p:spPr>
          <a:xfrm>
            <a:off x="4176798" y="4268044"/>
            <a:ext cx="2169318" cy="304800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直播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D5A3855-19C2-D240-8217-322B0EDFFA98}"/>
              </a:ext>
            </a:extLst>
          </p:cNvPr>
          <p:cNvSpPr/>
          <p:nvPr/>
        </p:nvSpPr>
        <p:spPr>
          <a:xfrm>
            <a:off x="4190272" y="2894051"/>
            <a:ext cx="2180657" cy="304800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视频号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20C4C5-3B6A-5A47-9FEB-851AE35114C1}"/>
              </a:ext>
            </a:extLst>
          </p:cNvPr>
          <p:cNvSpPr txBox="1"/>
          <p:nvPr/>
        </p:nvSpPr>
        <p:spPr>
          <a:xfrm>
            <a:off x="4951765" y="3499303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娱乐类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A2A45BC-9DDF-8743-A332-67D51A2EEBA1}"/>
              </a:ext>
            </a:extLst>
          </p:cNvPr>
          <p:cNvSpPr/>
          <p:nvPr/>
        </p:nvSpPr>
        <p:spPr>
          <a:xfrm>
            <a:off x="4190272" y="3816485"/>
            <a:ext cx="2169319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游戏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A0ADD2-2A99-3747-AB20-698FC0177FD2}"/>
              </a:ext>
            </a:extLst>
          </p:cNvPr>
          <p:cNvSpPr/>
          <p:nvPr/>
        </p:nvSpPr>
        <p:spPr>
          <a:xfrm>
            <a:off x="5419954" y="2445231"/>
            <a:ext cx="950976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服务号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A827ED7-A014-C145-9554-7B11ED753A29}"/>
              </a:ext>
            </a:extLst>
          </p:cNvPr>
          <p:cNvSpPr/>
          <p:nvPr/>
        </p:nvSpPr>
        <p:spPr>
          <a:xfrm>
            <a:off x="1460221" y="3794901"/>
            <a:ext cx="2494978" cy="1054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CCDAB93-CE9B-6B4E-850C-7CAD5251FD3A}"/>
              </a:ext>
            </a:extLst>
          </p:cNvPr>
          <p:cNvSpPr/>
          <p:nvPr/>
        </p:nvSpPr>
        <p:spPr>
          <a:xfrm>
            <a:off x="1610228" y="4168467"/>
            <a:ext cx="95097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收藏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E2261E1-A6C1-AD48-A8C6-5C94D8C8A41E}"/>
              </a:ext>
            </a:extLst>
          </p:cNvPr>
          <p:cNvSpPr/>
          <p:nvPr/>
        </p:nvSpPr>
        <p:spPr>
          <a:xfrm>
            <a:off x="2807435" y="4170532"/>
            <a:ext cx="95097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表情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3B9BAA-2C7F-544E-B655-7ECB779CAD99}"/>
              </a:ext>
            </a:extLst>
          </p:cNvPr>
          <p:cNvSpPr txBox="1"/>
          <p:nvPr/>
        </p:nvSpPr>
        <p:spPr>
          <a:xfrm>
            <a:off x="2500245" y="379490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其它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9E2A4E0-2C3D-C342-A7D2-40ABA7A4D79A}"/>
              </a:ext>
            </a:extLst>
          </p:cNvPr>
          <p:cNvSpPr/>
          <p:nvPr/>
        </p:nvSpPr>
        <p:spPr>
          <a:xfrm>
            <a:off x="1577758" y="2772366"/>
            <a:ext cx="95097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通讯录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90EDA72-51D5-5F42-BEC5-97A8277642E9}"/>
              </a:ext>
            </a:extLst>
          </p:cNvPr>
          <p:cNvSpPr/>
          <p:nvPr/>
        </p:nvSpPr>
        <p:spPr>
          <a:xfrm>
            <a:off x="2796101" y="2772366"/>
            <a:ext cx="95097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红包</a:t>
            </a:r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8FEAD9F6-A3CA-3746-A38C-5C1ACFE20F13}"/>
              </a:ext>
            </a:extLst>
          </p:cNvPr>
          <p:cNvSpPr txBox="1">
            <a:spLocks/>
          </p:cNvSpPr>
          <p:nvPr/>
        </p:nvSpPr>
        <p:spPr>
          <a:xfrm>
            <a:off x="1522287" y="365126"/>
            <a:ext cx="8058438" cy="4228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版：布局调色等优化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41672E0-D11F-054A-9DAB-AE265A6496E2}"/>
              </a:ext>
            </a:extLst>
          </p:cNvPr>
          <p:cNvSpPr/>
          <p:nvPr/>
        </p:nvSpPr>
        <p:spPr>
          <a:xfrm>
            <a:off x="8162296" y="5443148"/>
            <a:ext cx="1218343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竞争领先业务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0BCE0F3-D8B5-954A-A852-0F3B8E8F899B}"/>
              </a:ext>
            </a:extLst>
          </p:cNvPr>
          <p:cNvSpPr/>
          <p:nvPr/>
        </p:nvSpPr>
        <p:spPr>
          <a:xfrm>
            <a:off x="8162297" y="5863287"/>
            <a:ext cx="1218342" cy="304800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竞争落后业务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5EAC922-F8A4-6347-A5B0-C00599B52958}"/>
              </a:ext>
            </a:extLst>
          </p:cNvPr>
          <p:cNvSpPr txBox="1"/>
          <p:nvPr/>
        </p:nvSpPr>
        <p:spPr>
          <a:xfrm>
            <a:off x="4665761" y="94462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/>
              <a:t>微信业务架构图</a:t>
            </a:r>
          </a:p>
        </p:txBody>
      </p:sp>
    </p:spTree>
    <p:extLst>
      <p:ext uri="{BB962C8B-B14F-4D97-AF65-F5344CB8AC3E}">
        <p14:creationId xmlns:p14="http://schemas.microsoft.com/office/powerpoint/2010/main" val="91265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224</Words>
  <Application>Microsoft Macintosh PowerPoint</Application>
  <PresentationFormat>宽屏</PresentationFormat>
  <Paragraphs>107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运华</dc:creator>
  <cp:lastModifiedBy>李 运华</cp:lastModifiedBy>
  <cp:revision>44</cp:revision>
  <dcterms:created xsi:type="dcterms:W3CDTF">2021-04-12T04:27:02Z</dcterms:created>
  <dcterms:modified xsi:type="dcterms:W3CDTF">2021-04-12T05:16:30Z</dcterms:modified>
</cp:coreProperties>
</file>