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87" d="100"/>
          <a:sy n="87" d="100"/>
        </p:scale>
        <p:origin x="-7696" y="-42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05424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27924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By applying model fine-tuning approach with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MutiNLI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data and implementing with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process, we successfully reach the new state-of-the-art of BERT model on COPA task. </a:t>
            </a:r>
            <a:r>
              <a:rPr lang="en-CA" dirty="0"/>
              <a:t>We hypothesize that precise common sense comprehension detectors should be designed following four</a:t>
            </a:r>
            <a:r>
              <a:rPr lang="zh-CN" altLang="en-US" dirty="0"/>
              <a:t> </a:t>
            </a:r>
            <a:r>
              <a:rPr lang="en-CA" dirty="0"/>
              <a:t>principles: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CA" altLang="zh-CN" dirty="0"/>
              <a:t>A</a:t>
            </a:r>
            <a:r>
              <a:rPr lang="en-CA" dirty="0"/>
              <a:t>ppropriate word embedding</a:t>
            </a:r>
            <a:r>
              <a:rPr lang="zh-CN" altLang="en-US" dirty="0"/>
              <a:t> </a:t>
            </a:r>
            <a:r>
              <a:rPr lang="en-CA" dirty="0"/>
              <a:t>format</a:t>
            </a:r>
            <a:r>
              <a:rPr lang="en-US" dirty="0"/>
              <a:t>,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Interpretative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transformer, 3.</a:t>
            </a:r>
            <a:r>
              <a:rPr lang="zh-CN" altLang="en-US" dirty="0"/>
              <a:t> </a:t>
            </a:r>
            <a:r>
              <a:rPr lang="en-CA" altLang="zh-CN" dirty="0" err="1"/>
              <a:t>I</a:t>
            </a:r>
            <a:r>
              <a:rPr lang="en-CA" dirty="0" err="1"/>
              <a:t>terable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Softmax</a:t>
            </a:r>
            <a:r>
              <a:rPr lang="zh-CN" altLang="en-US" dirty="0"/>
              <a:t> </a:t>
            </a:r>
            <a:r>
              <a:rPr lang="en-US" altLang="zh-CN" dirty="0"/>
              <a:t>output, 4.</a:t>
            </a:r>
            <a:r>
              <a:rPr lang="zh-CN" altLang="en-US" dirty="0"/>
              <a:t> </a:t>
            </a:r>
            <a:r>
              <a:rPr lang="en-US" altLang="zh-CN" dirty="0"/>
              <a:t>Sufficient trainable COPA data for the fine-tuning process.</a:t>
            </a:r>
            <a:endParaRPr lang="en-US" altLang="zh-CN" dirty="0">
              <a:solidFill>
                <a:prstClr val="black"/>
              </a:solidFill>
              <a:latin typeface="Calibri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In the future, we will further study what </a:t>
            </a:r>
            <a:r>
              <a:rPr lang="en-CA" dirty="0"/>
              <a:t>architecture makes a good common-sense comprehension detector, how to enhance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CA" altLang="zh-CN" dirty="0"/>
              <a:t>i</a:t>
            </a:r>
            <a:r>
              <a:rPr lang="en-CA" dirty="0"/>
              <a:t>nterpreting</a:t>
            </a:r>
            <a:r>
              <a:rPr lang="zh-CN" altLang="en-US" dirty="0"/>
              <a:t> 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transformer and </a:t>
            </a:r>
            <a:r>
              <a:rPr lang="en-CA" dirty="0"/>
              <a:t>efficiency improvement of our BERT module.</a:t>
            </a:r>
            <a:endParaRPr lang="en-US" altLang="zh-CN" dirty="0"/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34" y="618163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07" y="1020976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995063" y="3657600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</a:t>
            </a:r>
            <a:r>
              <a:rPr lang="en-CA">
                <a:latin typeface="Calibri" panose="020F0502020204030204" pitchFamily="34" charset="0"/>
                <a:cs typeface="Calibri" panose="020F0502020204030204" pitchFamily="34" charset="0"/>
              </a:rPr>
              <a:t>three-part Embedding summation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679326" y="14143760"/>
            <a:ext cx="5822283" cy="6951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199535" y="14775917"/>
            <a:ext cx="4729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 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257128" y="9220200"/>
            <a:ext cx="344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trained on unlabeled data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(unsupervised learning)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0721-4A6E-F640-BE60-9A6C9827E7E0}"/>
              </a:ext>
            </a:extLst>
          </p:cNvPr>
          <p:cNvSpPr txBox="1"/>
          <p:nvPr/>
        </p:nvSpPr>
        <p:spPr>
          <a:xfrm>
            <a:off x="19263175" y="9220200"/>
            <a:ext cx="365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 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labeled data from the downstream tasks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1017</Words>
  <Application>Microsoft Macintosh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Yansong Li</cp:lastModifiedBy>
  <cp:revision>83</cp:revision>
  <cp:lastPrinted>2019-12-01T04:15:05Z</cp:lastPrinted>
  <dcterms:created xsi:type="dcterms:W3CDTF">2008-05-03T03:01:56Z</dcterms:created>
  <dcterms:modified xsi:type="dcterms:W3CDTF">2019-12-02T04:03:57Z</dcterms:modified>
</cp:coreProperties>
</file>