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892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 varScale="1">
        <p:scale>
          <a:sx n="34" d="100"/>
          <a:sy n="34" d="100"/>
        </p:scale>
        <p:origin x="1854" y="13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super.gluebenchmark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1" y="4267200"/>
            <a:ext cx="8503550" cy="1729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47107" y="11201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CONCLUSIONS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30302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6116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03412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Task: 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then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7470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current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performed 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WordNet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work-in-progress and a stretch goal for the project.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1881961"/>
            <a:ext cx="8411222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with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[4][2] data and then fine-tuning on the COPA data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BERT model obtained an accuracy of 74.7%  on the COPA task.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using an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Agile Development process we have been able to rapidly improve our model’s accuracy.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continue looking at ways to use WordNet, as an in-memory model, in our data pre-processing step.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Can we uses WordNet’s text similarity to enrich our COPA sentence and help our model learn/extract common-sense reasoning?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For future work we would also consider 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model. 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is Facebook’s open source version of the BERT model.  A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based model currently holds second place in the COPA task on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leader board.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73600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0" y="6061194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10251440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730017" y="3684657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Input representation can be composed of three-part Embedding summation [3].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7107" y="4267199"/>
            <a:ext cx="8369620" cy="68527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1FCF90-83D7-FF49-BE0F-BDCE89ECF95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7252671" y="14055217"/>
            <a:ext cx="6141350" cy="73329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D0CAC-23AE-2F4C-BBD7-F7AD7E09130C}"/>
              </a:ext>
            </a:extLst>
          </p:cNvPr>
          <p:cNvSpPr txBox="1"/>
          <p:nvPr/>
        </p:nvSpPr>
        <p:spPr>
          <a:xfrm>
            <a:off x="15301671" y="14377987"/>
            <a:ext cx="4980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uses transformer model which has the encoder-decoder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Attention strategy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helps the current node not only focus on the current word, but also obtain the semantics of the context.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DB6B4-64F6-7141-8CFC-530353A09CBD}"/>
              </a:ext>
            </a:extLst>
          </p:cNvPr>
          <p:cNvSpPr txBox="1"/>
          <p:nvPr/>
        </p:nvSpPr>
        <p:spPr>
          <a:xfrm>
            <a:off x="15301671" y="9358620"/>
            <a:ext cx="81516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Pre-training: trained on unlabeled data (unsupervised learning)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Fine-Tuning: using labeled data from the downstream tasks (COPA).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9B291D-B659-A443-B4DE-DF031D75B2D5}"/>
              </a:ext>
            </a:extLst>
          </p:cNvPr>
          <p:cNvSpPr txBox="1"/>
          <p:nvPr/>
        </p:nvSpPr>
        <p:spPr>
          <a:xfrm>
            <a:off x="15302046" y="16452771"/>
            <a:ext cx="25287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Both encoder and decoder share the same number in network depth.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Both consists of two layers, a self-attention layer and a feedforward neural network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904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MJ Linkletter</cp:lastModifiedBy>
  <cp:revision>95</cp:revision>
  <cp:lastPrinted>2019-12-01T04:15:05Z</cp:lastPrinted>
  <dcterms:created xsi:type="dcterms:W3CDTF">2008-05-03T03:01:56Z</dcterms:created>
  <dcterms:modified xsi:type="dcterms:W3CDTF">2019-12-02T23:07:19Z</dcterms:modified>
</cp:coreProperties>
</file>