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94" d="100"/>
          <a:sy n="94" d="100"/>
        </p:scale>
        <p:origin x="-8056" y="-453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super.gluebenchm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0" y="4267201"/>
            <a:ext cx="8503550" cy="172318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47107" y="1105424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29540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535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3665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stands for: Bidirectional Encoder Representations from Transformers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Facebook’s implementation of the BERT model and it currently holds second place on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leader board. </a:t>
            </a: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6708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create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WordNET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 in progress and a  stretch goal for the project.</a:t>
            </a:r>
          </a:p>
        </p:txBody>
      </p:sp>
      <p:sp>
        <p:nvSpPr>
          <p:cNvPr id="2240" name="Text Box 192"/>
          <p:cNvSpPr txBox="1">
            <a:spLocks noChangeArrowheads="1"/>
          </p:cNvSpPr>
          <p:nvPr/>
        </p:nvSpPr>
        <p:spPr bwMode="auto">
          <a:xfrm>
            <a:off x="5570024" y="23541053"/>
            <a:ext cx="4844806" cy="7140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stated before, the COPA task provides a training dataset of 400 examples and evaluation dataset of 100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generating new COPA training data by taking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pre-process our data similar to how we would for the Siamese LSTM model, except this time we will add [CLS] to the start of the data field, and use [SEP] to separate the premise and the possible cause &amp;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will create an contextual aware embedding vector for each word part in the two sentences.  It will also create a embedding value for the tokens [CLS] and [SEP] which is based on sentence level embedding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1827924"/>
            <a:ext cx="8411222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applying model fine-tuning approach with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MutiNLI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and implementing with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Agile Development process, we successfully reach the new state-of-the-art of BERT model on COPA task.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hypothesize that precise common sense comprehension detectors should be designed following four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principles: </a:t>
            </a:r>
          </a:p>
          <a:p>
            <a:pPr lvl="1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ppropriate word embedding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format;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Interpretative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terable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Sufficient trainable COPA data for the fine-tuning process.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future, we will further study what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architecture makes a good common-sense comprehension detector, how to enhance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nterpreting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ability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appropriate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transformer and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efficiency improvement of our BERT module.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02639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graphicFrame>
        <p:nvGraphicFramePr>
          <p:cNvPr id="68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764751"/>
              </p:ext>
            </p:extLst>
          </p:nvPr>
        </p:nvGraphicFramePr>
        <p:xfrm>
          <a:off x="20497800" y="23870727"/>
          <a:ext cx="8235556" cy="40465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790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290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228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238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954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875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976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199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0" y="6061194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10251440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207C3-9FA9-D54D-883D-0799857E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62" y="22402800"/>
            <a:ext cx="2387857" cy="2276506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4415C2-D359-F147-9CCD-5578F84A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826" y="23541053"/>
            <a:ext cx="8149645" cy="375487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730017" y="3684657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Input representation can be composed of three-part Embedding summation.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47107" y="4267201"/>
            <a:ext cx="8369620" cy="670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1FCF90-83D7-FF49-BE0F-BDCE89ECF95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7252671" y="14055217"/>
            <a:ext cx="6141350" cy="73329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D0CAC-23AE-2F4C-BBD7-F7AD7E09130C}"/>
              </a:ext>
            </a:extLst>
          </p:cNvPr>
          <p:cNvSpPr txBox="1"/>
          <p:nvPr/>
        </p:nvSpPr>
        <p:spPr>
          <a:xfrm>
            <a:off x="15544801" y="14775054"/>
            <a:ext cx="4729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uses transformer model which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the encoder-decoder architecture. Attention strategy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helps the current node not only focus on the current word, but also obtain the semantics 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of the context.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B6B4-64F6-7141-8CFC-530353A09CBD}"/>
              </a:ext>
            </a:extLst>
          </p:cNvPr>
          <p:cNvSpPr txBox="1"/>
          <p:nvPr/>
        </p:nvSpPr>
        <p:spPr>
          <a:xfrm>
            <a:off x="15301671" y="9358620"/>
            <a:ext cx="8151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Pre-training: trained on unlabeled data (unsupervised learning)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labeled data from the downstream tasks.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1019</Words>
  <Application>Microsoft Macintosh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Xuanyu Su</cp:lastModifiedBy>
  <cp:revision>84</cp:revision>
  <cp:lastPrinted>2019-12-01T04:15:05Z</cp:lastPrinted>
  <dcterms:created xsi:type="dcterms:W3CDTF">2008-05-03T03:01:56Z</dcterms:created>
  <dcterms:modified xsi:type="dcterms:W3CDTF">2019-12-02T04:11:29Z</dcterms:modified>
</cp:coreProperties>
</file>