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AD0-677E-4FDE-A02B-C3BDB6E20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1E7C1-DA3F-46F6-B81A-FE0F296A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1FF1-F028-42B1-AF5C-F288FEA8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CD3-7FC2-4BF1-8A36-D4CB2F0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01EA-5A87-449D-809F-E3DC92A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5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E721-719F-4A1E-8774-93AEBC87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A5BE7-B15A-4088-AB23-E5EA9331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21A6-2E37-4B92-B824-18D92C15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0094-8117-4B76-87E6-0CC4AE8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6C5C-60C9-4D23-8B55-05E5C37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9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DFAE2-C3CF-470B-8FEA-2D8FB4EF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5958-FA42-4105-881F-E05B3BA5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BDDB-778E-4B19-B63C-511322BD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D906-3DFD-4936-835F-89FCE568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D5E5-044E-40E4-9497-34B1C534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9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4C0F-0C86-4B0B-8C0A-2DAAFD39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038D-2F43-496F-A745-91097EB9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D6CE-B470-46DA-88C8-004CB2C4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0DD6-373F-4D32-90FE-D3F9A7D2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4FB7-A3A1-4A9D-A221-C9217588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A488-A64B-4F50-8138-8B154379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8032-1E92-4627-83C8-0DB6FC33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E42-6D44-4108-B971-F9A95007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75F5-219A-4278-9DE4-2885378F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0DF6-4640-473D-8C67-7B479986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ED02-5AA9-4464-A919-096C8D5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BA05-A9E9-4834-A215-4CEE348CB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A874-4E7A-4A5B-9F7C-7F8694BEF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5059-80E2-42EF-A8C3-8A1F4D8F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A1A3-FEF3-472D-8B44-1486E8E6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C0DE-8F79-448E-939B-247279C3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5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C2CF-CD62-4A65-9904-2704AB98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7437-B916-46A3-8B10-82C24ED7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0EBF-1D12-4CAB-AA2F-58966B3D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3320D-C20D-4934-8F22-4791EC773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F22D-D791-4D46-A143-5DFC7F3E8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F597C-272D-4492-8C16-FFE0433B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B943-BC3D-4D42-BF2C-D4E7A0F0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DBF54-6E0C-40D4-B15C-E9EA72DF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0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CC7A-24FB-4199-A10A-AABE0423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7B24C-EF85-4504-95DE-B5AAF0F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EF30-5708-4613-8BEA-61FF1D40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9D531-DCA9-486F-BE9D-9AB9C45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3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A23B-F7D8-40E6-8D57-14F8F8A7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3EC6C-6C62-43A2-85A1-5C4307F2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0170E-53C1-4CDD-879F-1636E0F7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8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3FA1-E92E-4905-BDB5-9B6F08FC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1CBF-6474-4AE2-87E7-1457F238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A05F-7B31-4107-9413-E813F72C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9F4B2-90F2-413D-B7B6-86DDC41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AEC5-0798-4D06-B17F-F884A3CA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C5E9D-63D0-43C5-916B-BFE6604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6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AAF0-E23E-43D2-9B37-F3BC9C02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F9EF2-9E7C-4A35-A7AA-B5FB43372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D210-8876-4172-B641-59A76D405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B8E2-872E-454A-A40A-3E55B5AE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12914-AECF-42AF-AEB0-825CD5DE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0050-E830-4BCE-ACD1-04C2595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6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0FAB8-3785-4B84-9FB9-F9596C6C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CC61C-C11E-402A-A78A-5D13F87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439B-ED4F-4FA5-A9B2-D2E6448BE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09F-B429-4C34-8594-C23875F64814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0A4B-6377-4E12-A624-9820A9F38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9860-96FB-4C8C-8A79-EB5561D3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FD2A-D85C-45D0-BA77-6EAD5D538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84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596671-EE2D-493E-8A7A-2A5C966DA27C}"/>
              </a:ext>
            </a:extLst>
          </p:cNvPr>
          <p:cNvGrpSpPr/>
          <p:nvPr/>
        </p:nvGrpSpPr>
        <p:grpSpPr>
          <a:xfrm>
            <a:off x="846221" y="509339"/>
            <a:ext cx="1439877" cy="5839321"/>
            <a:chOff x="2675021" y="-120310"/>
            <a:chExt cx="1736557" cy="704248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4D01801F-8017-40D7-99E1-95F3A6FB9644}"/>
                </a:ext>
              </a:extLst>
            </p:cNvPr>
            <p:cNvSpPr/>
            <p:nvPr/>
          </p:nvSpPr>
          <p:spPr>
            <a:xfrm rot="5400000">
              <a:off x="2572753" y="-18042"/>
              <a:ext cx="1941094" cy="173655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66E80-D461-4339-87E3-32F5A778278F}"/>
                </a:ext>
              </a:extLst>
            </p:cNvPr>
            <p:cNvSpPr txBox="1"/>
            <p:nvPr/>
          </p:nvSpPr>
          <p:spPr>
            <a:xfrm>
              <a:off x="2763439" y="527070"/>
              <a:ext cx="1559722" cy="63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Data </a:t>
              </a:r>
            </a:p>
            <a:p>
              <a:r>
                <a:rPr lang="en-CA" sz="1400" dirty="0"/>
                <a:t>Pre-Processing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D3E87331-A1C6-4DC9-9274-D3734DED5F05}"/>
                </a:ext>
              </a:extLst>
            </p:cNvPr>
            <p:cNvSpPr/>
            <p:nvPr/>
          </p:nvSpPr>
          <p:spPr>
            <a:xfrm rot="5400000">
              <a:off x="2572753" y="1682422"/>
              <a:ext cx="1941094" cy="173655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68B31-BF5B-423A-8919-CE5661B63BBD}"/>
                </a:ext>
              </a:extLst>
            </p:cNvPr>
            <p:cNvSpPr txBox="1"/>
            <p:nvPr/>
          </p:nvSpPr>
          <p:spPr>
            <a:xfrm>
              <a:off x="2737281" y="2227533"/>
              <a:ext cx="1612044" cy="63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Linear</a:t>
              </a:r>
            </a:p>
            <a:p>
              <a:pPr algn="ctr"/>
              <a:r>
                <a:rPr lang="en-CA" sz="1400" dirty="0"/>
                <a:t>Transformation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A1B083F9-A66F-4027-82B6-28F36E014671}"/>
                </a:ext>
              </a:extLst>
            </p:cNvPr>
            <p:cNvSpPr/>
            <p:nvPr/>
          </p:nvSpPr>
          <p:spPr>
            <a:xfrm rot="5400000">
              <a:off x="2572753" y="3382887"/>
              <a:ext cx="1941094" cy="173655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5B253-2EEF-40AE-928D-F4A81ABCFED6}"/>
                </a:ext>
              </a:extLst>
            </p:cNvPr>
            <p:cNvSpPr txBox="1"/>
            <p:nvPr/>
          </p:nvSpPr>
          <p:spPr>
            <a:xfrm>
              <a:off x="3085040" y="3928000"/>
              <a:ext cx="916533" cy="63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BERT </a:t>
              </a:r>
            </a:p>
            <a:p>
              <a:pPr algn="ctr"/>
              <a:r>
                <a:rPr lang="en-CA" sz="1400" dirty="0"/>
                <a:t>Layer(s)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A31C8454-608B-4365-8AE9-2FF111F21A83}"/>
                </a:ext>
              </a:extLst>
            </p:cNvPr>
            <p:cNvSpPr/>
            <p:nvPr/>
          </p:nvSpPr>
          <p:spPr>
            <a:xfrm rot="5400000">
              <a:off x="2572753" y="5083350"/>
              <a:ext cx="1941094" cy="173655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185E7-AF99-4DD6-BECF-75A2149E4CD6}"/>
                </a:ext>
              </a:extLst>
            </p:cNvPr>
            <p:cNvSpPr txBox="1"/>
            <p:nvPr/>
          </p:nvSpPr>
          <p:spPr>
            <a:xfrm>
              <a:off x="2848664" y="5628462"/>
              <a:ext cx="1405321" cy="631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Classification</a:t>
              </a:r>
            </a:p>
            <a:p>
              <a:pPr algn="ctr"/>
              <a:r>
                <a:rPr lang="en-CA" sz="1400" dirty="0"/>
                <a:t>Layer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B238B6-ED07-44C3-B069-82A49A92B579}"/>
              </a:ext>
            </a:extLst>
          </p:cNvPr>
          <p:cNvGrpSpPr/>
          <p:nvPr/>
        </p:nvGrpSpPr>
        <p:grpSpPr>
          <a:xfrm>
            <a:off x="3176338" y="2709060"/>
            <a:ext cx="6288503" cy="1439877"/>
            <a:chOff x="3176339" y="2709060"/>
            <a:chExt cx="5839320" cy="1439877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959C276-BFBF-4B30-A5D0-1A4599388ACF}"/>
                </a:ext>
              </a:extLst>
            </p:cNvPr>
            <p:cNvSpPr/>
            <p:nvPr/>
          </p:nvSpPr>
          <p:spPr>
            <a:xfrm>
              <a:off x="3176339" y="2709060"/>
              <a:ext cx="1609470" cy="143987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89835F-8170-472E-A182-914355949B38}"/>
                </a:ext>
              </a:extLst>
            </p:cNvPr>
            <p:cNvSpPr txBox="1"/>
            <p:nvPr/>
          </p:nvSpPr>
          <p:spPr>
            <a:xfrm>
              <a:off x="3480501" y="3167388"/>
              <a:ext cx="1293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Data </a:t>
              </a:r>
            </a:p>
            <a:p>
              <a:r>
                <a:rPr lang="en-CA" sz="1400" dirty="0"/>
                <a:t>Pre-Processing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1D6D7E6-4228-4237-8A58-24BB22634DBB}"/>
                </a:ext>
              </a:extLst>
            </p:cNvPr>
            <p:cNvSpPr/>
            <p:nvPr/>
          </p:nvSpPr>
          <p:spPr>
            <a:xfrm>
              <a:off x="4586289" y="2709060"/>
              <a:ext cx="1609470" cy="143987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AAA42-F198-403D-8493-D80F788023AC}"/>
                </a:ext>
              </a:extLst>
            </p:cNvPr>
            <p:cNvSpPr txBox="1"/>
            <p:nvPr/>
          </p:nvSpPr>
          <p:spPr>
            <a:xfrm>
              <a:off x="4860737" y="3167386"/>
              <a:ext cx="1336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Linear</a:t>
              </a:r>
            </a:p>
            <a:p>
              <a:pPr algn="ctr"/>
              <a:r>
                <a:rPr lang="en-CA" sz="1400" dirty="0"/>
                <a:t>Transformation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A8A1A387-A484-4D74-85CF-E33A322B0236}"/>
                </a:ext>
              </a:extLst>
            </p:cNvPr>
            <p:cNvSpPr/>
            <p:nvPr/>
          </p:nvSpPr>
          <p:spPr>
            <a:xfrm>
              <a:off x="5996240" y="2709060"/>
              <a:ext cx="1609470" cy="143987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8B98B4-A505-42EC-A516-3AC9DA184A48}"/>
                </a:ext>
              </a:extLst>
            </p:cNvPr>
            <p:cNvSpPr txBox="1"/>
            <p:nvPr/>
          </p:nvSpPr>
          <p:spPr>
            <a:xfrm>
              <a:off x="6506898" y="3167383"/>
              <a:ext cx="759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BERT </a:t>
              </a:r>
            </a:p>
            <a:p>
              <a:pPr algn="ctr"/>
              <a:r>
                <a:rPr lang="en-CA" sz="1400" dirty="0"/>
                <a:t>Layer(s)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ACFC1703-C8FB-45AA-AA1E-3CE532E1ED6F}"/>
                </a:ext>
              </a:extLst>
            </p:cNvPr>
            <p:cNvSpPr/>
            <p:nvPr/>
          </p:nvSpPr>
          <p:spPr>
            <a:xfrm>
              <a:off x="7406189" y="2709060"/>
              <a:ext cx="1609470" cy="1439877"/>
            </a:xfrm>
            <a:prstGeom prst="chevron">
              <a:avLst>
                <a:gd name="adj" fmla="val 27829"/>
              </a:avLst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44D6A-BA55-4C25-BD4F-45B2F6E22B98}"/>
                </a:ext>
              </a:extLst>
            </p:cNvPr>
            <p:cNvSpPr txBox="1"/>
            <p:nvPr/>
          </p:nvSpPr>
          <p:spPr>
            <a:xfrm>
              <a:off x="7752019" y="3160735"/>
              <a:ext cx="1165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Classification</a:t>
              </a:r>
            </a:p>
            <a:p>
              <a:pPr algn="ctr"/>
              <a:r>
                <a:rPr lang="en-CA" sz="1400" dirty="0"/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88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Linkletter</dc:creator>
  <cp:lastModifiedBy>MJ Linkletter</cp:lastModifiedBy>
  <cp:revision>2</cp:revision>
  <dcterms:created xsi:type="dcterms:W3CDTF">2019-12-09T19:47:10Z</dcterms:created>
  <dcterms:modified xsi:type="dcterms:W3CDTF">2019-12-09T20:02:28Z</dcterms:modified>
</cp:coreProperties>
</file>