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265" r:id="rId6"/>
    <p:sldId id="261" r:id="rId7"/>
    <p:sldId id="259" r:id="rId8"/>
    <p:sldId id="262" r:id="rId9"/>
    <p:sldId id="25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32E7-AE6A-440B-AF01-63F30E4DBED0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C3C7-A70C-4265-B981-7A0B2A940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6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32E7-AE6A-440B-AF01-63F30E4DBED0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C3C7-A70C-4265-B981-7A0B2A940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32E7-AE6A-440B-AF01-63F30E4DBED0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C3C7-A70C-4265-B981-7A0B2A940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2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32E7-AE6A-440B-AF01-63F30E4DBED0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C3C7-A70C-4265-B981-7A0B2A940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3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32E7-AE6A-440B-AF01-63F30E4DBED0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C3C7-A70C-4265-B981-7A0B2A940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0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32E7-AE6A-440B-AF01-63F30E4DBED0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C3C7-A70C-4265-B981-7A0B2A940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32E7-AE6A-440B-AF01-63F30E4DBED0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C3C7-A70C-4265-B981-7A0B2A940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2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32E7-AE6A-440B-AF01-63F30E4DBED0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C3C7-A70C-4265-B981-7A0B2A940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1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32E7-AE6A-440B-AF01-63F30E4DBED0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C3C7-A70C-4265-B981-7A0B2A940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0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32E7-AE6A-440B-AF01-63F30E4DBED0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C3C7-A70C-4265-B981-7A0B2A940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0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32E7-AE6A-440B-AF01-63F30E4DBED0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C3C7-A70C-4265-B981-7A0B2A940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2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B32E7-AE6A-440B-AF01-63F30E4DBED0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AC3C7-A70C-4265-B981-7A0B2A940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Dependency Injection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Jack Coy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0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Injecting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 – Standard List</a:t>
            </a:r>
          </a:p>
          <a:p>
            <a:endParaRPr lang="en-US" dirty="0"/>
          </a:p>
          <a:p>
            <a:r>
              <a:rPr lang="en-US" dirty="0" smtClean="0"/>
              <a:t>Sets – List without duplicates</a:t>
            </a:r>
          </a:p>
          <a:p>
            <a:endParaRPr lang="en-US" dirty="0"/>
          </a:p>
          <a:p>
            <a:r>
              <a:rPr lang="en-US" dirty="0" smtClean="0"/>
              <a:t>Maps – Standard Java map, any time allowed for key or value</a:t>
            </a:r>
          </a:p>
          <a:p>
            <a:endParaRPr lang="en-US" dirty="0"/>
          </a:p>
          <a:p>
            <a:r>
              <a:rPr lang="en-US" dirty="0" smtClean="0"/>
              <a:t>Props – Primitive properties map where key and value are both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0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ring Framework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15126" cy="686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53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– Inversion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136775"/>
          </a:xfrm>
        </p:spPr>
        <p:txBody>
          <a:bodyPr>
            <a:normAutofit/>
          </a:bodyPr>
          <a:lstStyle/>
          <a:p>
            <a:r>
              <a:rPr lang="en-US" dirty="0" smtClean="0"/>
              <a:t>Want to remove control from the component</a:t>
            </a:r>
          </a:p>
          <a:p>
            <a:endParaRPr lang="en-US" dirty="0" smtClean="0"/>
          </a:p>
          <a:p>
            <a:r>
              <a:rPr lang="en-US" dirty="0" smtClean="0"/>
              <a:t>Dependencies are passed in or set, instead of instantiated by component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21" y="4587616"/>
            <a:ext cx="3134949" cy="14483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90" y="4587616"/>
            <a:ext cx="3686689" cy="14384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42709" y="4952911"/>
            <a:ext cx="706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VS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0013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is removed from your Java Components and moved to the container.</a:t>
            </a:r>
          </a:p>
          <a:p>
            <a:r>
              <a:rPr lang="en-US" dirty="0" smtClean="0"/>
              <a:t>Manages full lifecycle of your Components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087" y="3298102"/>
            <a:ext cx="46958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95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Spring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BeanFactory</a:t>
            </a:r>
            <a:r>
              <a:rPr lang="en-US" dirty="0" smtClean="0"/>
              <a:t> Container</a:t>
            </a:r>
          </a:p>
          <a:p>
            <a:pPr lvl="1"/>
            <a:r>
              <a:rPr lang="en-US" dirty="0" smtClean="0"/>
              <a:t>Simple, basic support for Dependency Injection</a:t>
            </a:r>
          </a:p>
          <a:p>
            <a:endParaRPr lang="en-US" dirty="0"/>
          </a:p>
          <a:p>
            <a:r>
              <a:rPr lang="en-US" dirty="0" smtClean="0"/>
              <a:t>Spring </a:t>
            </a:r>
            <a:r>
              <a:rPr lang="en-US" dirty="0" err="1" smtClean="0"/>
              <a:t>ApplicationContext</a:t>
            </a:r>
            <a:r>
              <a:rPr lang="en-US" dirty="0" smtClean="0"/>
              <a:t> Container</a:t>
            </a:r>
          </a:p>
          <a:p>
            <a:pPr lvl="1"/>
            <a:r>
              <a:rPr lang="en-US" dirty="0" smtClean="0"/>
              <a:t>Includes all functionality of </a:t>
            </a:r>
            <a:r>
              <a:rPr lang="en-US" dirty="0" err="1" smtClean="0"/>
              <a:t>BeanFactory</a:t>
            </a:r>
            <a:endParaRPr lang="en-US" dirty="0"/>
          </a:p>
          <a:p>
            <a:pPr lvl="1"/>
            <a:r>
              <a:rPr lang="en-US" dirty="0" smtClean="0"/>
              <a:t>Adds enterprise features</a:t>
            </a:r>
          </a:p>
          <a:p>
            <a:pPr lvl="1"/>
            <a:r>
              <a:rPr lang="en-US" dirty="0" smtClean="0"/>
              <a:t>Use by default unless speed is a significant concern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0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A bean is an object that is instantiated, assembled, and otherwise managed by a </a:t>
            </a:r>
            <a:r>
              <a:rPr lang="en-US" b="1" dirty="0"/>
              <a:t>Spring </a:t>
            </a:r>
            <a:r>
              <a:rPr lang="en-US" b="1" dirty="0" err="1"/>
              <a:t>IoC</a:t>
            </a:r>
            <a:r>
              <a:rPr lang="en-US" dirty="0"/>
              <a:t> container. These beans are created with the configuration metadata that you supply to the </a:t>
            </a:r>
            <a:r>
              <a:rPr lang="en-US" dirty="0" smtClean="0"/>
              <a:t>container” </a:t>
            </a:r>
            <a:r>
              <a:rPr lang="en-US" sz="1800" dirty="0" smtClean="0"/>
              <a:t>http://www.tutorialspoint.com/spring/spring_bean_definition.htm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configured bean can then be provided by an </a:t>
            </a:r>
            <a:r>
              <a:rPr lang="en-US" dirty="0" err="1" smtClean="0"/>
              <a:t>ApplicationContext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ApplicationContext</a:t>
            </a:r>
            <a:r>
              <a:rPr lang="en-US" dirty="0" smtClean="0"/>
              <a:t> container will instantiate the bean component injecting the necessary dependencies according to your configuration.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5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your 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Beans.xml</a:t>
            </a:r>
          </a:p>
          <a:p>
            <a:pPr lvl="1"/>
            <a:r>
              <a:rPr lang="en-US" dirty="0" smtClean="0"/>
              <a:t>Used by 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ClassPathXmlApplicationContext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Beans configuration class</a:t>
            </a:r>
          </a:p>
          <a:p>
            <a:pPr lvl="1"/>
            <a:r>
              <a:rPr lang="en-US" dirty="0" smtClean="0"/>
              <a:t>Used by 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AnnotationConfigApplicationContext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264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-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configure the “scope” of a bean.</a:t>
            </a:r>
          </a:p>
          <a:p>
            <a:endParaRPr lang="en-US" dirty="0"/>
          </a:p>
          <a:p>
            <a:r>
              <a:rPr lang="en-US" dirty="0" smtClean="0"/>
              <a:t>Singleton</a:t>
            </a:r>
          </a:p>
          <a:p>
            <a:pPr lvl="1"/>
            <a:r>
              <a:rPr lang="en-US" dirty="0" smtClean="0"/>
              <a:t>Bean is instantiated when the context is created and the same instance of the bean will be used whenever it is needed.</a:t>
            </a:r>
          </a:p>
          <a:p>
            <a:endParaRPr lang="en-US" dirty="0"/>
          </a:p>
          <a:p>
            <a:r>
              <a:rPr lang="en-US" dirty="0" smtClean="0"/>
              <a:t>Prototype</a:t>
            </a:r>
          </a:p>
          <a:p>
            <a:pPr lvl="1"/>
            <a:r>
              <a:rPr lang="en-US" dirty="0" smtClean="0"/>
              <a:t>A new Bean is instantiated every time it is needed or requested</a:t>
            </a:r>
          </a:p>
        </p:txBody>
      </p:sp>
    </p:spTree>
    <p:extLst>
      <p:ext uri="{BB962C8B-B14F-4D97-AF65-F5344CB8AC3E}">
        <p14:creationId xmlns:p14="http://schemas.microsoft.com/office/powerpoint/2010/main" val="45584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096491" cy="4351338"/>
          </a:xfrm>
        </p:spPr>
        <p:txBody>
          <a:bodyPr/>
          <a:lstStyle/>
          <a:p>
            <a:r>
              <a:rPr lang="en-US" dirty="0" smtClean="0"/>
              <a:t>Constructor-based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Setter-based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56" y="1825625"/>
            <a:ext cx="4005480" cy="18505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56" y="4353833"/>
            <a:ext cx="5143396" cy="182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71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219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Menlo</vt:lpstr>
      <vt:lpstr>Office Theme</vt:lpstr>
      <vt:lpstr>Spring Dependency Injection</vt:lpstr>
      <vt:lpstr>PowerPoint Presentation</vt:lpstr>
      <vt:lpstr>IoC – Inversion of Control</vt:lpstr>
      <vt:lpstr>Spring Containers</vt:lpstr>
      <vt:lpstr>Two types of Spring Containers</vt:lpstr>
      <vt:lpstr>Beans</vt:lpstr>
      <vt:lpstr>Configuring your beans</vt:lpstr>
      <vt:lpstr>Bean - Scope</vt:lpstr>
      <vt:lpstr>Two Types of Dependency Injection</vt:lpstr>
      <vt:lpstr>Injecting Collections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Dependency Injection</dc:title>
  <dc:creator>jack_man_3000@yahoo.com</dc:creator>
  <cp:lastModifiedBy>jack_man_3000@yahoo.com</cp:lastModifiedBy>
  <cp:revision>14</cp:revision>
  <dcterms:created xsi:type="dcterms:W3CDTF">2015-11-08T22:46:30Z</dcterms:created>
  <dcterms:modified xsi:type="dcterms:W3CDTF">2015-11-10T01:31:52Z</dcterms:modified>
</cp:coreProperties>
</file>