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64" r:id="rId6"/>
    <p:sldId id="265" r:id="rId7"/>
    <p:sldId id="258" r:id="rId8"/>
    <p:sldId id="266" r:id="rId9"/>
    <p:sldId id="261" r:id="rId10"/>
    <p:sldId id="272" r:id="rId11"/>
    <p:sldId id="267" r:id="rId12"/>
    <p:sldId id="259" r:id="rId13"/>
    <p:sldId id="269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E7CD-A681-E236-743D-D36CBDCCD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1CDAA-310B-A986-B81D-F45B7A135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46CCC-A716-44A1-0607-64D4597D6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9E8-A65D-4CE8-9633-246532D52F20}" type="datetimeFigureOut">
              <a:rPr lang="it-CH" smtClean="0"/>
              <a:t>16.06.2023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648D8-F90F-6C9F-5E00-C02565C12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ABC25-0942-69A0-B087-88CB6264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E8D-AC8C-41F1-91D1-20BD440D2E5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589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D3EB-ACE4-3D5C-3A65-905CD0DB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27C45-61C3-7B08-215A-5BD8F1476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09154-E953-710E-4BE8-237970594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9E8-A65D-4CE8-9633-246532D52F20}" type="datetimeFigureOut">
              <a:rPr lang="it-CH" smtClean="0"/>
              <a:t>16.06.2023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435A0-2297-2F28-29C7-1D639019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70D19-7C9A-C02F-8F94-0A8090B5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E8D-AC8C-41F1-91D1-20BD440D2E5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0814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229835-9FF6-2D02-D971-06D0C33EC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AC6FB-6773-371A-1059-C81872246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F0A66-775B-295B-5115-9E829F75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9E8-A65D-4CE8-9633-246532D52F20}" type="datetimeFigureOut">
              <a:rPr lang="it-CH" smtClean="0"/>
              <a:t>16.06.2023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387FC-88EA-C532-B70E-62E95156A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10AD5-27D3-98F3-FF42-08603DCC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E8D-AC8C-41F1-91D1-20BD440D2E5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7727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5255-EABF-A430-C5C4-DF2026DD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5C8EE-8D1F-9A6D-FCDC-F8A01F96F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9A52A-4957-CBF4-36C1-F2A83ABB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9E8-A65D-4CE8-9633-246532D52F20}" type="datetimeFigureOut">
              <a:rPr lang="it-CH" smtClean="0"/>
              <a:t>16.06.2023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54E04-D465-3B64-3AAC-19E51762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C8110-5CD9-361E-8F6D-9FA5F42B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E8D-AC8C-41F1-91D1-20BD440D2E5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6711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3EC2-D59A-E7D7-C445-FD628F8C8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CF21F-2CFF-C63F-647B-C2AD2BFE0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850AA-3B74-50BB-8211-E07DB5C5D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9E8-A65D-4CE8-9633-246532D52F20}" type="datetimeFigureOut">
              <a:rPr lang="it-CH" smtClean="0"/>
              <a:t>16.06.2023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82512-CED0-A320-0A6F-8FC78E3C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25E4F-E6CD-3DFB-47A4-541C5631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E8D-AC8C-41F1-91D1-20BD440D2E5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7320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F28F0-509C-57F0-984D-2ACA5FA4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5ECD3-21DF-1556-A8EE-1582DED9D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E926F-60C9-EF39-5C88-D9CFD3F4F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0620F-E11E-CC9A-879F-AE1243A7B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9E8-A65D-4CE8-9633-246532D52F20}" type="datetimeFigureOut">
              <a:rPr lang="it-CH" smtClean="0"/>
              <a:t>16.06.2023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D734D-CC9A-3B76-BA56-0DA88AEA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3F353-76D5-3264-3355-DFBF7F62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E8D-AC8C-41F1-91D1-20BD440D2E5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7248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2F2D-6157-EE8E-40AC-5510780C3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92B0E-17B0-9599-AE29-7F293CF4E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2D8EC-EF30-EC1C-9B01-32E4BF73F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D148C-EAFB-C760-10E9-85890948E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A907C-9F49-93D2-AB6A-E0EF0CFC5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0DB894-65CF-F650-00F3-6A9E85DB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9E8-A65D-4CE8-9633-246532D52F20}" type="datetimeFigureOut">
              <a:rPr lang="it-CH" smtClean="0"/>
              <a:t>16.06.2023</a:t>
            </a:fld>
            <a:endParaRPr lang="it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1D2B35-282A-72AA-B838-7F177C28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6F357-A979-8D00-0976-615347DB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E8D-AC8C-41F1-91D1-20BD440D2E5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8465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7973-E6B4-B528-5803-453D8CC72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B78F8-958F-358A-2B31-BA239AC3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9E8-A65D-4CE8-9633-246532D52F20}" type="datetimeFigureOut">
              <a:rPr lang="it-CH" smtClean="0"/>
              <a:t>16.06.2023</a:t>
            </a:fld>
            <a:endParaRPr lang="it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44AB2-6567-AFC8-8ADC-07ED76A1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354B5-CF93-BD62-0DC9-3000CC06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E8D-AC8C-41F1-91D1-20BD440D2E5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514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03FA1C-8485-B7E0-1372-20247B42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9E8-A65D-4CE8-9633-246532D52F20}" type="datetimeFigureOut">
              <a:rPr lang="it-CH" smtClean="0"/>
              <a:t>16.06.2023</a:t>
            </a:fld>
            <a:endParaRPr lang="it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A9E86-BAD8-7CC2-2E2D-922D0D131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E0AB2-B51B-9CA4-0F72-C8FD251F4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E8D-AC8C-41F1-91D1-20BD440D2E5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8819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D685-9F14-7A45-2F60-B8356B6ED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B5151-6AC6-FE25-0325-C15D9B89B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F9EF5-F753-BF97-C635-1D09B69B3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610CE-C1A5-BC55-1CBA-99DB650A8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9E8-A65D-4CE8-9633-246532D52F20}" type="datetimeFigureOut">
              <a:rPr lang="it-CH" smtClean="0"/>
              <a:t>16.06.2023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1A084-51AE-44A4-1136-1D0A67C7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969E9-A736-2B7B-5F0C-17915908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E8D-AC8C-41F1-91D1-20BD440D2E5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3568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A66B-D770-FBE0-3E79-00BB88232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FDCDAE-EF63-CB62-13D8-28D0449C7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49EE3-468E-A37A-50AA-4D0394EE2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51DF7-D6E6-A66E-406E-06B018640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9E8-A65D-4CE8-9633-246532D52F20}" type="datetimeFigureOut">
              <a:rPr lang="it-CH" smtClean="0"/>
              <a:t>16.06.2023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BE565-AE98-426B-4DE4-A8C52D89F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F9004-F864-0F94-0509-518846DD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E8D-AC8C-41F1-91D1-20BD440D2E5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4192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7F66A-70B6-33AD-AD98-D99115037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2898A-DEB2-9B7A-0452-CE4A292C7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0C762-5357-0F8A-3591-D1886211F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079E8-A65D-4CE8-9633-246532D52F20}" type="datetimeFigureOut">
              <a:rPr lang="it-CH" smtClean="0"/>
              <a:t>16.06.2023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053E5-447F-356D-5795-4166C9D3C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6CE43-A404-71FF-7CE6-95163D69B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EDE8D-AC8C-41F1-91D1-20BD440D2E5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4702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1FEC-2588-F465-FA0A-7163A2E37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/>
              <a:t>PALMY Manual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6EBFC-BE43-9879-4595-90A27202A9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/>
              <a:t>Giacomo Mastroddi</a:t>
            </a:r>
          </a:p>
          <a:p>
            <a:r>
              <a:rPr lang="it-CH" dirty="0"/>
              <a:t>16.06.2023</a:t>
            </a:r>
          </a:p>
        </p:txBody>
      </p:sp>
    </p:spTree>
    <p:extLst>
      <p:ext uri="{BB962C8B-B14F-4D97-AF65-F5344CB8AC3E}">
        <p14:creationId xmlns:p14="http://schemas.microsoft.com/office/powerpoint/2010/main" val="216397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3CDF-1FE1-F290-CCF0-13D0D18D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Thermero</a:t>
            </a:r>
            <a:endParaRPr lang="it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16F46-F803-4974-829C-B7558485A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Thermero</a:t>
            </a:r>
            <a:r>
              <a:rPr lang="en-US" dirty="0"/>
              <a:t> sometimes encounters an error that can halt the process. The occurrence of this error remains unclear and unpredictable. To allow the 20 sensors to communicate effectively with the Raspberry Pi, a time sleep between sensor readings has been implemented, providing them with ample time.</a:t>
            </a:r>
            <a:endParaRPr lang="it-CH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3D455B0-97D4-8A4D-F79B-EA50893160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" t="66370" r="43167" b="5324"/>
          <a:stretch/>
        </p:blipFill>
        <p:spPr>
          <a:xfrm>
            <a:off x="1299425" y="3926067"/>
            <a:ext cx="9593150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38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9B64C0-1340-A884-3044-2FFFCAAE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Save </a:t>
            </a:r>
            <a:r>
              <a:rPr lang="it-CH" dirty="0" err="1"/>
              <a:t>GIFs</a:t>
            </a:r>
            <a:endParaRPr lang="it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8CFC8-578A-471F-F3DA-27D09054C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From </a:t>
            </a:r>
            <a:r>
              <a:rPr lang="it-CH" dirty="0" err="1"/>
              <a:t>Thermero</a:t>
            </a:r>
            <a:r>
              <a:rPr lang="it-CH" dirty="0"/>
              <a:t> and IR camera Data</a:t>
            </a:r>
          </a:p>
        </p:txBody>
      </p:sp>
    </p:spTree>
    <p:extLst>
      <p:ext uri="{BB962C8B-B14F-4D97-AF65-F5344CB8AC3E}">
        <p14:creationId xmlns:p14="http://schemas.microsoft.com/office/powerpoint/2010/main" val="2125102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25EF-EB1D-88AD-EFA0-8B5C7E4D3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Save GIF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B07E6-6E89-34EE-9984-4C067925A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CH" dirty="0"/>
              <a:t>After the data csv files are </a:t>
            </a:r>
            <a:r>
              <a:rPr lang="it-CH" dirty="0" err="1"/>
              <a:t>saved</a:t>
            </a:r>
            <a:r>
              <a:rPr lang="it-CH" dirty="0"/>
              <a:t> </a:t>
            </a:r>
            <a:r>
              <a:rPr lang="it-CH" dirty="0" err="1"/>
              <a:t>into</a:t>
            </a:r>
            <a:r>
              <a:rPr lang="it-CH" dirty="0"/>
              <a:t> the «Data» folder, you can follow </a:t>
            </a:r>
            <a:r>
              <a:rPr lang="it-CH" dirty="0" err="1"/>
              <a:t>these</a:t>
            </a:r>
            <a:r>
              <a:rPr lang="it-CH" dirty="0"/>
              <a:t> steps to create a GIF:</a:t>
            </a:r>
          </a:p>
          <a:p>
            <a:pPr marL="514350" indent="-514350">
              <a:buFont typeface="+mj-lt"/>
              <a:buAutoNum type="arabicPeriod"/>
            </a:pPr>
            <a:r>
              <a:rPr lang="it-CH" dirty="0"/>
              <a:t>Open «</a:t>
            </a:r>
            <a:r>
              <a:rPr lang="it-CH" dirty="0" err="1"/>
              <a:t>Generators</a:t>
            </a:r>
            <a:r>
              <a:rPr lang="it-CH" dirty="0"/>
              <a:t>» folder.</a:t>
            </a:r>
          </a:p>
          <a:p>
            <a:pPr marL="514350" indent="-514350">
              <a:buFont typeface="+mj-lt"/>
              <a:buAutoNum type="arabicPeriod"/>
            </a:pPr>
            <a:r>
              <a:rPr lang="it-CH" dirty="0"/>
              <a:t>Open «csv2gif.py».</a:t>
            </a:r>
          </a:p>
          <a:p>
            <a:pPr marL="514350" indent="-514350">
              <a:buFont typeface="+mj-lt"/>
              <a:buAutoNum type="arabicPeriod"/>
            </a:pPr>
            <a:r>
              <a:rPr lang="it-CH" dirty="0" err="1"/>
              <a:t>Run</a:t>
            </a:r>
            <a:r>
              <a:rPr lang="it-CH" dirty="0"/>
              <a:t> the code.</a:t>
            </a:r>
          </a:p>
          <a:p>
            <a:r>
              <a:rPr lang="it-CH" dirty="0"/>
              <a:t>Select the data file of </a:t>
            </a:r>
            <a:r>
              <a:rPr lang="it-CH" dirty="0" err="1"/>
              <a:t>interest</a:t>
            </a:r>
            <a:r>
              <a:rPr lang="it-CH" dirty="0"/>
              <a:t> by </a:t>
            </a:r>
            <a:r>
              <a:rPr lang="it-CH" dirty="0" err="1"/>
              <a:t>navigating</a:t>
            </a:r>
            <a:r>
              <a:rPr lang="it-CH" dirty="0"/>
              <a:t> the pop-up window. NB: The data are </a:t>
            </a:r>
            <a:r>
              <a:rPr lang="it-CH" dirty="0" err="1"/>
              <a:t>saved</a:t>
            </a:r>
            <a:r>
              <a:rPr lang="it-CH" dirty="0"/>
              <a:t> in the «Data» folder.</a:t>
            </a:r>
          </a:p>
          <a:p>
            <a:pPr marL="0" indent="0">
              <a:buNone/>
            </a:pPr>
            <a:endParaRPr lang="it-CH" dirty="0"/>
          </a:p>
          <a:p>
            <a:pPr marL="0" indent="0">
              <a:buNone/>
            </a:pPr>
            <a:r>
              <a:rPr lang="it-CH" dirty="0" err="1"/>
              <a:t>Change</a:t>
            </a:r>
            <a:r>
              <a:rPr lang="it-CH" dirty="0"/>
              <a:t> Slide %</a:t>
            </a:r>
          </a:p>
        </p:txBody>
      </p:sp>
    </p:spTree>
    <p:extLst>
      <p:ext uri="{BB962C8B-B14F-4D97-AF65-F5344CB8AC3E}">
        <p14:creationId xmlns:p14="http://schemas.microsoft.com/office/powerpoint/2010/main" val="2325324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25EF-EB1D-88AD-EFA0-8B5C7E4D3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Save GIF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B07E6-6E89-34EE-9984-4C067925A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err="1"/>
              <a:t>Enter</a:t>
            </a:r>
            <a:r>
              <a:rPr lang="it-CH" dirty="0"/>
              <a:t> the time ranges. To </a:t>
            </a:r>
            <a:r>
              <a:rPr lang="it-CH" dirty="0" err="1"/>
              <a:t>simplify</a:t>
            </a:r>
            <a:r>
              <a:rPr lang="it-CH" dirty="0"/>
              <a:t> </a:t>
            </a:r>
            <a:r>
              <a:rPr lang="it-CH" dirty="0" err="1"/>
              <a:t>this</a:t>
            </a:r>
            <a:r>
              <a:rPr lang="it-CH" dirty="0"/>
              <a:t> procedure, you can open the data file of </a:t>
            </a:r>
            <a:r>
              <a:rPr lang="it-CH" dirty="0" err="1"/>
              <a:t>interest</a:t>
            </a:r>
            <a:r>
              <a:rPr lang="it-CH" dirty="0"/>
              <a:t> with </a:t>
            </a:r>
            <a:r>
              <a:rPr lang="it-CH" dirty="0" err="1"/>
              <a:t>Gnumeric</a:t>
            </a:r>
            <a:r>
              <a:rPr lang="it-CH" dirty="0"/>
              <a:t> and copy and paste the </a:t>
            </a:r>
            <a:r>
              <a:rPr lang="it-CH" dirty="0" err="1"/>
              <a:t>value</a:t>
            </a:r>
            <a:r>
              <a:rPr lang="it-CH" dirty="0"/>
              <a:t> of the «Time» </a:t>
            </a:r>
            <a:r>
              <a:rPr lang="it-CH" dirty="0" err="1"/>
              <a:t>column</a:t>
            </a:r>
            <a:r>
              <a:rPr lang="it-CH" dirty="0"/>
              <a:t> (the first one on the </a:t>
            </a:r>
            <a:r>
              <a:rPr lang="it-CH" dirty="0" err="1"/>
              <a:t>left</a:t>
            </a:r>
            <a:r>
              <a:rPr lang="it-CH" dirty="0"/>
              <a:t>).</a:t>
            </a:r>
          </a:p>
          <a:p>
            <a:r>
              <a:rPr lang="it-CH" dirty="0" err="1"/>
              <a:t>Enter</a:t>
            </a:r>
            <a:r>
              <a:rPr lang="it-CH" dirty="0"/>
              <a:t> the file name </a:t>
            </a:r>
            <a:r>
              <a:rPr lang="it-CH" dirty="0" err="1"/>
              <a:t>without</a:t>
            </a:r>
            <a:r>
              <a:rPr lang="it-CH" dirty="0"/>
              <a:t> extension (.gif </a:t>
            </a:r>
            <a:r>
              <a:rPr lang="it-CH" dirty="0" err="1"/>
              <a:t>will</a:t>
            </a:r>
            <a:r>
              <a:rPr lang="it-CH" dirty="0"/>
              <a:t> be </a:t>
            </a:r>
            <a:r>
              <a:rPr lang="it-CH" dirty="0" err="1"/>
              <a:t>automatically</a:t>
            </a:r>
            <a:r>
              <a:rPr lang="it-CH" dirty="0"/>
              <a:t> </a:t>
            </a:r>
            <a:r>
              <a:rPr lang="it-CH" dirty="0" err="1"/>
              <a:t>generated</a:t>
            </a:r>
            <a:r>
              <a:rPr lang="it-CH" dirty="0"/>
              <a:t>). The file </a:t>
            </a:r>
            <a:r>
              <a:rPr lang="it-CH" dirty="0" err="1"/>
              <a:t>is</a:t>
            </a:r>
            <a:r>
              <a:rPr lang="it-CH" dirty="0"/>
              <a:t> </a:t>
            </a:r>
            <a:r>
              <a:rPr lang="it-CH" dirty="0" err="1"/>
              <a:t>now</a:t>
            </a:r>
            <a:r>
              <a:rPr lang="it-CH" dirty="0"/>
              <a:t> </a:t>
            </a:r>
            <a:r>
              <a:rPr lang="it-CH" dirty="0" err="1"/>
              <a:t>saved</a:t>
            </a:r>
            <a:r>
              <a:rPr lang="it-CH" dirty="0"/>
              <a:t> in the «</a:t>
            </a:r>
            <a:r>
              <a:rPr lang="it-CH" dirty="0" err="1"/>
              <a:t>GIFs</a:t>
            </a:r>
            <a:r>
              <a:rPr lang="it-CH" dirty="0"/>
              <a:t>» folder.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5C6FE3A-0C5F-BD44-93A6-DB5856E2F3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7" r="39858" b="59749"/>
          <a:stretch/>
        </p:blipFill>
        <p:spPr>
          <a:xfrm>
            <a:off x="2605177" y="4102688"/>
            <a:ext cx="6981646" cy="239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54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9B64C0-1340-A884-3044-2FFFCAAE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Save Images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8CFC8-578A-471F-F3DA-27D09054C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From </a:t>
            </a:r>
            <a:r>
              <a:rPr lang="it-CH" dirty="0" err="1"/>
              <a:t>Thermero</a:t>
            </a:r>
            <a:r>
              <a:rPr lang="it-CH" dirty="0"/>
              <a:t> and IR camera Data</a:t>
            </a:r>
          </a:p>
        </p:txBody>
      </p:sp>
    </p:spTree>
    <p:extLst>
      <p:ext uri="{BB962C8B-B14F-4D97-AF65-F5344CB8AC3E}">
        <p14:creationId xmlns:p14="http://schemas.microsoft.com/office/powerpoint/2010/main" val="3964131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25EF-EB1D-88AD-EFA0-8B5C7E4D3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Save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B07E6-6E89-34EE-9984-4C067925A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CH" dirty="0"/>
              <a:t>After the data csv files are </a:t>
            </a:r>
            <a:r>
              <a:rPr lang="it-CH" dirty="0" err="1"/>
              <a:t>saved</a:t>
            </a:r>
            <a:r>
              <a:rPr lang="it-CH" dirty="0"/>
              <a:t> </a:t>
            </a:r>
            <a:r>
              <a:rPr lang="it-CH" dirty="0" err="1"/>
              <a:t>into</a:t>
            </a:r>
            <a:r>
              <a:rPr lang="it-CH" dirty="0"/>
              <a:t> the «Data» folder, you can follow </a:t>
            </a:r>
            <a:r>
              <a:rPr lang="it-CH" dirty="0" err="1"/>
              <a:t>these</a:t>
            </a:r>
            <a:r>
              <a:rPr lang="it-CH" dirty="0"/>
              <a:t> steps to create an Image:</a:t>
            </a:r>
          </a:p>
          <a:p>
            <a:pPr marL="514350" indent="-514350">
              <a:buFont typeface="+mj-lt"/>
              <a:buAutoNum type="arabicPeriod"/>
            </a:pPr>
            <a:r>
              <a:rPr lang="it-CH" dirty="0"/>
              <a:t>Open «</a:t>
            </a:r>
            <a:r>
              <a:rPr lang="it-CH" dirty="0" err="1"/>
              <a:t>Generators</a:t>
            </a:r>
            <a:r>
              <a:rPr lang="it-CH" dirty="0"/>
              <a:t>» folder.</a:t>
            </a:r>
          </a:p>
          <a:p>
            <a:pPr marL="514350" indent="-514350">
              <a:buFont typeface="+mj-lt"/>
              <a:buAutoNum type="arabicPeriod"/>
            </a:pPr>
            <a:r>
              <a:rPr lang="it-CH" dirty="0"/>
              <a:t>Open «csv2png.py».</a:t>
            </a:r>
          </a:p>
          <a:p>
            <a:pPr marL="514350" indent="-514350">
              <a:buFont typeface="+mj-lt"/>
              <a:buAutoNum type="arabicPeriod"/>
            </a:pPr>
            <a:r>
              <a:rPr lang="it-CH" dirty="0" err="1"/>
              <a:t>Run</a:t>
            </a:r>
            <a:r>
              <a:rPr lang="it-CH" dirty="0"/>
              <a:t> the code.</a:t>
            </a:r>
          </a:p>
          <a:p>
            <a:r>
              <a:rPr lang="it-CH" dirty="0"/>
              <a:t>Select the data file of </a:t>
            </a:r>
            <a:r>
              <a:rPr lang="it-CH" dirty="0" err="1"/>
              <a:t>interest</a:t>
            </a:r>
            <a:r>
              <a:rPr lang="it-CH" dirty="0"/>
              <a:t> by </a:t>
            </a:r>
            <a:r>
              <a:rPr lang="it-CH" dirty="0" err="1"/>
              <a:t>navigating</a:t>
            </a:r>
            <a:r>
              <a:rPr lang="it-CH" dirty="0"/>
              <a:t> the pop-up window. NB: The data are </a:t>
            </a:r>
            <a:r>
              <a:rPr lang="it-CH" dirty="0" err="1"/>
              <a:t>saved</a:t>
            </a:r>
            <a:r>
              <a:rPr lang="it-CH" dirty="0"/>
              <a:t> in the «Data» folder.</a:t>
            </a:r>
          </a:p>
          <a:p>
            <a:pPr marL="0" indent="0">
              <a:buNone/>
            </a:pPr>
            <a:endParaRPr lang="it-CH" dirty="0"/>
          </a:p>
          <a:p>
            <a:pPr marL="0" indent="0">
              <a:buNone/>
            </a:pPr>
            <a:r>
              <a:rPr lang="it-CH" dirty="0" err="1"/>
              <a:t>Change</a:t>
            </a:r>
            <a:r>
              <a:rPr lang="it-CH" dirty="0"/>
              <a:t> Slide %</a:t>
            </a:r>
          </a:p>
        </p:txBody>
      </p:sp>
    </p:spTree>
    <p:extLst>
      <p:ext uri="{BB962C8B-B14F-4D97-AF65-F5344CB8AC3E}">
        <p14:creationId xmlns:p14="http://schemas.microsoft.com/office/powerpoint/2010/main" val="2784332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25EF-EB1D-88AD-EFA0-8B5C7E4D3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Save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B07E6-6E89-34EE-9984-4C067925A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err="1"/>
              <a:t>Enter</a:t>
            </a:r>
            <a:r>
              <a:rPr lang="it-CH" dirty="0"/>
              <a:t> the time of the image. To </a:t>
            </a:r>
            <a:r>
              <a:rPr lang="it-CH" dirty="0" err="1"/>
              <a:t>simplify</a:t>
            </a:r>
            <a:r>
              <a:rPr lang="it-CH" dirty="0"/>
              <a:t> </a:t>
            </a:r>
            <a:r>
              <a:rPr lang="it-CH" dirty="0" err="1"/>
              <a:t>this</a:t>
            </a:r>
            <a:r>
              <a:rPr lang="it-CH" dirty="0"/>
              <a:t> procedure, you can open the data file of </a:t>
            </a:r>
            <a:r>
              <a:rPr lang="it-CH" dirty="0" err="1"/>
              <a:t>interest</a:t>
            </a:r>
            <a:r>
              <a:rPr lang="it-CH" dirty="0"/>
              <a:t> with </a:t>
            </a:r>
            <a:r>
              <a:rPr lang="it-CH" dirty="0" err="1"/>
              <a:t>Gnumeric</a:t>
            </a:r>
            <a:r>
              <a:rPr lang="it-CH" dirty="0"/>
              <a:t> and copy and paste the </a:t>
            </a:r>
            <a:r>
              <a:rPr lang="it-CH" dirty="0" err="1"/>
              <a:t>value</a:t>
            </a:r>
            <a:r>
              <a:rPr lang="it-CH" dirty="0"/>
              <a:t> of the «Time» </a:t>
            </a:r>
            <a:r>
              <a:rPr lang="it-CH" dirty="0" err="1"/>
              <a:t>column</a:t>
            </a:r>
            <a:r>
              <a:rPr lang="it-CH" dirty="0"/>
              <a:t> (the first one on the </a:t>
            </a:r>
            <a:r>
              <a:rPr lang="it-CH" dirty="0" err="1"/>
              <a:t>left</a:t>
            </a:r>
            <a:r>
              <a:rPr lang="it-CH" dirty="0"/>
              <a:t>).</a:t>
            </a:r>
          </a:p>
          <a:p>
            <a:r>
              <a:rPr lang="it-CH" dirty="0" err="1"/>
              <a:t>Enter</a:t>
            </a:r>
            <a:r>
              <a:rPr lang="it-CH" dirty="0"/>
              <a:t> the file name </a:t>
            </a:r>
            <a:r>
              <a:rPr lang="it-CH" dirty="0" err="1"/>
              <a:t>without</a:t>
            </a:r>
            <a:r>
              <a:rPr lang="it-CH" dirty="0"/>
              <a:t> extension (.png </a:t>
            </a:r>
            <a:r>
              <a:rPr lang="it-CH" dirty="0" err="1"/>
              <a:t>will</a:t>
            </a:r>
            <a:r>
              <a:rPr lang="it-CH" dirty="0"/>
              <a:t> be </a:t>
            </a:r>
            <a:r>
              <a:rPr lang="it-CH" dirty="0" err="1"/>
              <a:t>automatically</a:t>
            </a:r>
            <a:r>
              <a:rPr lang="it-CH" dirty="0"/>
              <a:t> </a:t>
            </a:r>
            <a:r>
              <a:rPr lang="it-CH" dirty="0" err="1"/>
              <a:t>generated</a:t>
            </a:r>
            <a:r>
              <a:rPr lang="it-CH" dirty="0"/>
              <a:t>). The file </a:t>
            </a:r>
            <a:r>
              <a:rPr lang="it-CH" dirty="0" err="1"/>
              <a:t>is</a:t>
            </a:r>
            <a:r>
              <a:rPr lang="it-CH" dirty="0"/>
              <a:t> </a:t>
            </a:r>
            <a:r>
              <a:rPr lang="it-CH" dirty="0" err="1"/>
              <a:t>now</a:t>
            </a:r>
            <a:r>
              <a:rPr lang="it-CH" dirty="0"/>
              <a:t> </a:t>
            </a:r>
            <a:r>
              <a:rPr lang="it-CH" dirty="0" err="1"/>
              <a:t>saved</a:t>
            </a:r>
            <a:r>
              <a:rPr lang="it-CH" dirty="0"/>
              <a:t> in the «Images» folder.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5C6FE3A-0C5F-BD44-93A6-DB5856E2F3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7" r="39858" b="59749"/>
          <a:stretch/>
        </p:blipFill>
        <p:spPr>
          <a:xfrm>
            <a:off x="2605177" y="4102688"/>
            <a:ext cx="6981646" cy="239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9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9B64C0-1340-A884-3044-2FFFCAAE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Folder </a:t>
            </a:r>
            <a:r>
              <a:rPr lang="it-CH" dirty="0" err="1"/>
              <a:t>Structure</a:t>
            </a:r>
            <a:endParaRPr lang="it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8CFC8-578A-471F-F3DA-27D09054C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95069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BADE-0E87-A308-711C-01730217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Folders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1A4EC-18F5-EFE1-BC43-906197BF1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CH" b="1" dirty="0" err="1"/>
              <a:t>Calibrations</a:t>
            </a:r>
            <a:r>
              <a:rPr lang="it-CH" dirty="0"/>
              <a:t>: </a:t>
            </a:r>
            <a:r>
              <a:rPr lang="it-CH" dirty="0" err="1"/>
              <a:t>Contains</a:t>
            </a:r>
            <a:r>
              <a:rPr lang="it-CH" dirty="0"/>
              <a:t> the </a:t>
            </a:r>
            <a:r>
              <a:rPr lang="it-CH" dirty="0" err="1"/>
              <a:t>codes</a:t>
            </a:r>
            <a:r>
              <a:rPr lang="it-CH" dirty="0"/>
              <a:t> to calibrate the </a:t>
            </a:r>
            <a:r>
              <a:rPr lang="it-CH" dirty="0" err="1"/>
              <a:t>sensors</a:t>
            </a:r>
            <a:r>
              <a:rPr lang="it-CH" dirty="0"/>
              <a:t> </a:t>
            </a:r>
            <a:r>
              <a:rPr lang="it-CH" dirty="0" err="1"/>
              <a:t>that</a:t>
            </a:r>
            <a:r>
              <a:rPr lang="it-CH" dirty="0"/>
              <a:t> </a:t>
            </a:r>
            <a:r>
              <a:rPr lang="it-CH" dirty="0" err="1"/>
              <a:t>need</a:t>
            </a:r>
            <a:r>
              <a:rPr lang="it-CH" dirty="0"/>
              <a:t> </a:t>
            </a:r>
            <a:r>
              <a:rPr lang="it-CH" dirty="0" err="1"/>
              <a:t>it</a:t>
            </a:r>
            <a:r>
              <a:rPr lang="it-CH" dirty="0"/>
              <a:t>. </a:t>
            </a:r>
            <a:r>
              <a:rPr lang="it-CH" dirty="0" err="1"/>
              <a:t>Example</a:t>
            </a:r>
            <a:r>
              <a:rPr lang="it-CH" dirty="0"/>
              <a:t>: The IR camera </a:t>
            </a:r>
            <a:r>
              <a:rPr lang="it-CH" dirty="0" err="1"/>
              <a:t>needs</a:t>
            </a:r>
            <a:r>
              <a:rPr lang="it-CH" dirty="0"/>
              <a:t> to be </a:t>
            </a:r>
            <a:r>
              <a:rPr lang="it-CH" dirty="0" err="1"/>
              <a:t>positioned</a:t>
            </a:r>
            <a:r>
              <a:rPr lang="it-CH" dirty="0"/>
              <a:t> </a:t>
            </a:r>
            <a:r>
              <a:rPr lang="it-CH" dirty="0" err="1"/>
              <a:t>at</a:t>
            </a:r>
            <a:r>
              <a:rPr lang="it-CH" dirty="0"/>
              <a:t> the </a:t>
            </a:r>
            <a:r>
              <a:rPr lang="it-CH" dirty="0" err="1"/>
              <a:t>right</a:t>
            </a:r>
            <a:r>
              <a:rPr lang="it-CH" dirty="0"/>
              <a:t> </a:t>
            </a:r>
            <a:r>
              <a:rPr lang="it-CH" dirty="0" err="1"/>
              <a:t>height</a:t>
            </a:r>
            <a:r>
              <a:rPr lang="it-CH" dirty="0"/>
              <a:t>.</a:t>
            </a:r>
          </a:p>
          <a:p>
            <a:r>
              <a:rPr lang="it-CH" b="1" dirty="0"/>
              <a:t>Data</a:t>
            </a:r>
            <a:r>
              <a:rPr lang="it-CH" dirty="0"/>
              <a:t>: At </a:t>
            </a:r>
            <a:r>
              <a:rPr lang="it-CH" dirty="0" err="1"/>
              <a:t>every</a:t>
            </a:r>
            <a:r>
              <a:rPr lang="it-CH" dirty="0"/>
              <a:t> </a:t>
            </a:r>
            <a:r>
              <a:rPr lang="it-CH" dirty="0" err="1"/>
              <a:t>process</a:t>
            </a:r>
            <a:r>
              <a:rPr lang="it-CH" dirty="0"/>
              <a:t> stop, the </a:t>
            </a:r>
            <a:r>
              <a:rPr lang="it-CH" dirty="0" err="1"/>
              <a:t>sensor</a:t>
            </a:r>
            <a:r>
              <a:rPr lang="it-CH" dirty="0"/>
              <a:t> data are </a:t>
            </a:r>
            <a:r>
              <a:rPr lang="it-CH" dirty="0" err="1"/>
              <a:t>saved</a:t>
            </a:r>
            <a:r>
              <a:rPr lang="it-CH" dirty="0"/>
              <a:t> </a:t>
            </a:r>
            <a:r>
              <a:rPr lang="it-CH" dirty="0" err="1"/>
              <a:t>here</a:t>
            </a:r>
            <a:r>
              <a:rPr lang="it-CH" dirty="0"/>
              <a:t>.</a:t>
            </a:r>
          </a:p>
          <a:p>
            <a:r>
              <a:rPr lang="it-CH" b="1" dirty="0" err="1"/>
              <a:t>Documentation</a:t>
            </a:r>
            <a:r>
              <a:rPr lang="it-CH" dirty="0"/>
              <a:t>: </a:t>
            </a:r>
            <a:r>
              <a:rPr lang="it-CH" dirty="0" err="1"/>
              <a:t>Contains</a:t>
            </a:r>
            <a:r>
              <a:rPr lang="it-CH" dirty="0"/>
              <a:t> </a:t>
            </a:r>
            <a:r>
              <a:rPr lang="it-CH" dirty="0" err="1"/>
              <a:t>this</a:t>
            </a:r>
            <a:r>
              <a:rPr lang="it-CH" dirty="0"/>
              <a:t> </a:t>
            </a:r>
            <a:r>
              <a:rPr lang="it-CH" dirty="0" err="1"/>
              <a:t>manual</a:t>
            </a:r>
            <a:r>
              <a:rPr lang="it-CH" dirty="0"/>
              <a:t> and reports.</a:t>
            </a:r>
          </a:p>
          <a:p>
            <a:r>
              <a:rPr lang="it-CH" b="1" dirty="0" err="1"/>
              <a:t>Generators</a:t>
            </a:r>
            <a:r>
              <a:rPr lang="it-CH" dirty="0"/>
              <a:t>: </a:t>
            </a:r>
            <a:r>
              <a:rPr lang="it-CH" dirty="0" err="1"/>
              <a:t>Contains</a:t>
            </a:r>
            <a:r>
              <a:rPr lang="it-CH" dirty="0"/>
              <a:t> GIF and Image </a:t>
            </a:r>
            <a:r>
              <a:rPr lang="it-CH" dirty="0" err="1"/>
              <a:t>generators</a:t>
            </a:r>
            <a:r>
              <a:rPr lang="it-CH" dirty="0"/>
              <a:t> for </a:t>
            </a:r>
            <a:r>
              <a:rPr lang="it-CH" dirty="0" err="1"/>
              <a:t>both</a:t>
            </a:r>
            <a:r>
              <a:rPr lang="it-CH" dirty="0"/>
              <a:t> </a:t>
            </a:r>
            <a:r>
              <a:rPr lang="it-CH" dirty="0" err="1"/>
              <a:t>Thermero</a:t>
            </a:r>
            <a:r>
              <a:rPr lang="it-CH" dirty="0"/>
              <a:t> and IR data.</a:t>
            </a:r>
          </a:p>
          <a:p>
            <a:r>
              <a:rPr lang="it-CH" b="1" dirty="0" err="1"/>
              <a:t>GIFs</a:t>
            </a:r>
            <a:r>
              <a:rPr lang="it-CH" dirty="0"/>
              <a:t>: </a:t>
            </a:r>
            <a:r>
              <a:rPr lang="it-CH" dirty="0" err="1"/>
              <a:t>Contains</a:t>
            </a:r>
            <a:r>
              <a:rPr lang="it-CH" dirty="0"/>
              <a:t> the </a:t>
            </a:r>
            <a:r>
              <a:rPr lang="it-CH" dirty="0" err="1"/>
              <a:t>GIFs</a:t>
            </a:r>
            <a:r>
              <a:rPr lang="it-CH" dirty="0"/>
              <a:t> </a:t>
            </a:r>
            <a:r>
              <a:rPr lang="it-CH" dirty="0" err="1"/>
              <a:t>generated</a:t>
            </a:r>
            <a:r>
              <a:rPr lang="it-CH" dirty="0"/>
              <a:t>.</a:t>
            </a:r>
          </a:p>
          <a:p>
            <a:r>
              <a:rPr lang="it-CH" b="1" dirty="0"/>
              <a:t>Images</a:t>
            </a:r>
            <a:r>
              <a:rPr lang="it-CH" dirty="0"/>
              <a:t>: </a:t>
            </a:r>
            <a:r>
              <a:rPr lang="it-CH" dirty="0" err="1"/>
              <a:t>Contains</a:t>
            </a:r>
            <a:r>
              <a:rPr lang="it-CH" dirty="0"/>
              <a:t> the Images </a:t>
            </a:r>
            <a:r>
              <a:rPr lang="it-CH" dirty="0" err="1"/>
              <a:t>generated</a:t>
            </a:r>
            <a:r>
              <a:rPr lang="it-CH" dirty="0"/>
              <a:t>.</a:t>
            </a:r>
          </a:p>
          <a:p>
            <a:r>
              <a:rPr lang="it-CH" b="1" dirty="0" err="1"/>
              <a:t>Tests</a:t>
            </a:r>
            <a:r>
              <a:rPr lang="it-CH" dirty="0"/>
              <a:t>: </a:t>
            </a:r>
            <a:r>
              <a:rPr lang="it-CH" dirty="0" err="1"/>
              <a:t>Contains</a:t>
            </a:r>
            <a:r>
              <a:rPr lang="it-CH" dirty="0"/>
              <a:t> the </a:t>
            </a:r>
            <a:r>
              <a:rPr lang="it-CH" dirty="0" err="1"/>
              <a:t>codes</a:t>
            </a:r>
            <a:r>
              <a:rPr lang="it-CH" dirty="0"/>
              <a:t> to check the </a:t>
            </a:r>
            <a:r>
              <a:rPr lang="it-CH" dirty="0" err="1"/>
              <a:t>functioning</a:t>
            </a:r>
            <a:r>
              <a:rPr lang="it-CH" dirty="0"/>
              <a:t> of the single </a:t>
            </a:r>
            <a:r>
              <a:rPr lang="it-CH" dirty="0" err="1"/>
              <a:t>sensors</a:t>
            </a:r>
            <a:r>
              <a:rPr lang="it-CH" dirty="0"/>
              <a:t>, chips and </a:t>
            </a:r>
            <a:r>
              <a:rPr lang="it-CH" dirty="0" err="1"/>
              <a:t>actuators</a:t>
            </a:r>
            <a:r>
              <a:rPr lang="it-C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138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4FEC5-88F2-1575-8FF7-03F877B08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Main</a:t>
            </a:r>
            <a:r>
              <a:rPr lang="it-CH" dirty="0"/>
              <a:t> and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38BB7-1A8E-F2FE-DC19-88FB27D81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CH" dirty="0"/>
              <a:t>Classes </a:t>
            </a:r>
            <a:r>
              <a:rPr lang="it-CH" dirty="0" err="1"/>
              <a:t>contain</a:t>
            </a:r>
            <a:r>
              <a:rPr lang="it-CH" dirty="0"/>
              <a:t> all the code to </a:t>
            </a:r>
            <a:r>
              <a:rPr lang="it-CH" dirty="0" err="1"/>
              <a:t>construct</a:t>
            </a:r>
            <a:r>
              <a:rPr lang="it-CH" dirty="0"/>
              <a:t> </a:t>
            </a:r>
            <a:r>
              <a:rPr lang="it-CH" dirty="0" err="1"/>
              <a:t>objects</a:t>
            </a:r>
            <a:r>
              <a:rPr lang="it-CH" dirty="0"/>
              <a:t>:</a:t>
            </a:r>
          </a:p>
          <a:p>
            <a:r>
              <a:rPr lang="it-CH" b="1" dirty="0" err="1"/>
              <a:t>Actuator</a:t>
            </a:r>
            <a:r>
              <a:rPr lang="it-CH" dirty="0"/>
              <a:t>: Fan, Cooler, and </a:t>
            </a:r>
            <a:r>
              <a:rPr lang="it-CH" dirty="0" err="1"/>
              <a:t>Heater</a:t>
            </a:r>
            <a:r>
              <a:rPr lang="it-CH" dirty="0"/>
              <a:t>.</a:t>
            </a:r>
          </a:p>
          <a:p>
            <a:r>
              <a:rPr lang="it-CH" b="1" dirty="0"/>
              <a:t>Chip</a:t>
            </a:r>
            <a:r>
              <a:rPr lang="it-CH" dirty="0"/>
              <a:t>: Multiplexer and </a:t>
            </a:r>
            <a:r>
              <a:rPr lang="it-CH" dirty="0" err="1"/>
              <a:t>Analog</a:t>
            </a:r>
            <a:r>
              <a:rPr lang="it-CH" dirty="0"/>
              <a:t>-to-Digital Converter.</a:t>
            </a:r>
          </a:p>
          <a:p>
            <a:r>
              <a:rPr lang="it-CH" b="1" dirty="0"/>
              <a:t>Controller</a:t>
            </a:r>
            <a:r>
              <a:rPr lang="it-CH" dirty="0"/>
              <a:t>: To control the system.</a:t>
            </a:r>
          </a:p>
          <a:p>
            <a:r>
              <a:rPr lang="it-CH" b="1" dirty="0"/>
              <a:t>LCD</a:t>
            </a:r>
            <a:r>
              <a:rPr lang="it-CH" dirty="0"/>
              <a:t>: To </a:t>
            </a:r>
            <a:r>
              <a:rPr lang="it-CH" dirty="0" err="1"/>
              <a:t>print</a:t>
            </a:r>
            <a:r>
              <a:rPr lang="it-CH" dirty="0"/>
              <a:t> </a:t>
            </a:r>
            <a:r>
              <a:rPr lang="it-CH" dirty="0" err="1"/>
              <a:t>values</a:t>
            </a:r>
            <a:r>
              <a:rPr lang="it-CH" dirty="0"/>
              <a:t> on the screen.</a:t>
            </a:r>
          </a:p>
          <a:p>
            <a:r>
              <a:rPr lang="it-CH" b="1" dirty="0"/>
              <a:t>Saver</a:t>
            </a:r>
            <a:r>
              <a:rPr lang="it-CH" dirty="0"/>
              <a:t>: To </a:t>
            </a:r>
            <a:r>
              <a:rPr lang="it-CH" dirty="0" err="1"/>
              <a:t>save</a:t>
            </a:r>
            <a:r>
              <a:rPr lang="it-CH" dirty="0"/>
              <a:t> </a:t>
            </a:r>
            <a:r>
              <a:rPr lang="it-CH" dirty="0" err="1"/>
              <a:t>relevant</a:t>
            </a:r>
            <a:r>
              <a:rPr lang="it-CH" dirty="0"/>
              <a:t> information of the </a:t>
            </a:r>
            <a:r>
              <a:rPr lang="it-CH" dirty="0" err="1"/>
              <a:t>process</a:t>
            </a:r>
            <a:r>
              <a:rPr lang="it-CH" dirty="0"/>
              <a:t>.</a:t>
            </a:r>
          </a:p>
          <a:p>
            <a:r>
              <a:rPr lang="it-CH" b="1" dirty="0"/>
              <a:t>Sensor</a:t>
            </a:r>
            <a:r>
              <a:rPr lang="it-CH" dirty="0"/>
              <a:t>: Clock, Temperature &amp; Relative </a:t>
            </a:r>
            <a:r>
              <a:rPr lang="it-CH" dirty="0" err="1"/>
              <a:t>Humidity</a:t>
            </a:r>
            <a:r>
              <a:rPr lang="it-CH" dirty="0"/>
              <a:t>, CO2, NH3, Flow, IR camera, </a:t>
            </a:r>
            <a:r>
              <a:rPr lang="it-CH" dirty="0" err="1"/>
              <a:t>Thermero</a:t>
            </a:r>
            <a:r>
              <a:rPr lang="it-CH" dirty="0"/>
              <a:t>, and Scale</a:t>
            </a:r>
          </a:p>
          <a:p>
            <a:pPr marL="0" indent="0">
              <a:buNone/>
            </a:pPr>
            <a:r>
              <a:rPr lang="it-CH" b="1" dirty="0" err="1"/>
              <a:t>Main</a:t>
            </a:r>
            <a:r>
              <a:rPr lang="it-CH" dirty="0"/>
              <a:t> </a:t>
            </a:r>
            <a:r>
              <a:rPr lang="it-CH" dirty="0" err="1"/>
              <a:t>contains</a:t>
            </a:r>
            <a:r>
              <a:rPr lang="it-CH" dirty="0"/>
              <a:t> the code </a:t>
            </a:r>
            <a:r>
              <a:rPr lang="it-CH" dirty="0" err="1"/>
              <a:t>that</a:t>
            </a:r>
            <a:r>
              <a:rPr lang="it-CH" dirty="0"/>
              <a:t> </a:t>
            </a:r>
            <a:r>
              <a:rPr lang="it-CH" dirty="0" err="1"/>
              <a:t>brings</a:t>
            </a:r>
            <a:r>
              <a:rPr lang="it-CH" dirty="0"/>
              <a:t> all </a:t>
            </a:r>
            <a:r>
              <a:rPr lang="it-CH" dirty="0" err="1"/>
              <a:t>these</a:t>
            </a:r>
            <a:r>
              <a:rPr lang="it-CH" dirty="0"/>
              <a:t> </a:t>
            </a:r>
            <a:r>
              <a:rPr lang="it-CH" dirty="0" err="1"/>
              <a:t>objects</a:t>
            </a:r>
            <a:r>
              <a:rPr lang="it-CH" dirty="0"/>
              <a:t> </a:t>
            </a:r>
            <a:r>
              <a:rPr lang="it-CH" dirty="0" err="1"/>
              <a:t>together</a:t>
            </a:r>
            <a:r>
              <a:rPr lang="it-C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9B64C0-1340-A884-3044-2FFFCAAE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Run</a:t>
            </a:r>
            <a:r>
              <a:rPr lang="it-CH" dirty="0"/>
              <a:t> Experiment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8CFC8-578A-471F-F3DA-27D09054C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9928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B7E1-C79A-8ADB-0139-1A29012A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Power and Cables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49911-A0DB-6D50-9F18-B1A189DF9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Check </a:t>
            </a:r>
            <a:r>
              <a:rPr lang="it-CH" dirty="0" err="1"/>
              <a:t>that</a:t>
            </a:r>
            <a:r>
              <a:rPr lang="it-CH" dirty="0"/>
              <a:t> the cables of the </a:t>
            </a:r>
            <a:r>
              <a:rPr lang="it-CH" dirty="0" err="1"/>
              <a:t>sensors</a:t>
            </a:r>
            <a:r>
              <a:rPr lang="it-CH" dirty="0"/>
              <a:t> are </a:t>
            </a:r>
            <a:r>
              <a:rPr lang="it-CH" dirty="0" err="1"/>
              <a:t>connected</a:t>
            </a:r>
            <a:r>
              <a:rPr lang="it-CH" dirty="0"/>
              <a:t>.</a:t>
            </a:r>
          </a:p>
          <a:p>
            <a:r>
              <a:rPr lang="it-CH" dirty="0"/>
              <a:t>Turn on the power.</a:t>
            </a:r>
          </a:p>
          <a:p>
            <a:r>
              <a:rPr lang="it-CH" dirty="0" err="1"/>
              <a:t>Wait</a:t>
            </a:r>
            <a:r>
              <a:rPr lang="it-CH" dirty="0"/>
              <a:t> for the screen to show the desktop of the </a:t>
            </a:r>
            <a:r>
              <a:rPr lang="it-CH" dirty="0" err="1"/>
              <a:t>Raspberry</a:t>
            </a:r>
            <a:r>
              <a:rPr lang="it-CH" dirty="0"/>
              <a:t> Pi.</a:t>
            </a:r>
          </a:p>
        </p:txBody>
      </p:sp>
      <p:pic>
        <p:nvPicPr>
          <p:cNvPr id="5" name="Picture 4" descr="A picture containing machine, engineering, drill, tool&#10;&#10;Description automatically generated">
            <a:extLst>
              <a:ext uri="{FF2B5EF4-FFF2-40B4-BE49-F238E27FC236}">
                <a16:creationId xmlns:a16="http://schemas.microsoft.com/office/drawing/2014/main" id="{ED319B9E-6C6B-7A1C-8697-9C50DBCFED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5" t="13718" r="48302" b="2760"/>
          <a:stretch/>
        </p:blipFill>
        <p:spPr>
          <a:xfrm rot="5400000">
            <a:off x="4468483" y="2669875"/>
            <a:ext cx="2777706" cy="429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6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7B8A-3332-3D97-56CB-527CE6E1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Process</a:t>
            </a:r>
            <a:endParaRPr lang="it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7BDDA-1386-EC43-BBB5-309666F87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CH" dirty="0"/>
              <a:t>Open «PALMY» folder (Double-Click).</a:t>
            </a:r>
          </a:p>
          <a:p>
            <a:pPr marL="514350" indent="-514350">
              <a:buFont typeface="+mj-lt"/>
              <a:buAutoNum type="arabicPeriod"/>
            </a:pPr>
            <a:r>
              <a:rPr lang="it-CH" dirty="0"/>
              <a:t>Open «Main.py» on </a:t>
            </a:r>
            <a:r>
              <a:rPr lang="it-CH" dirty="0" err="1"/>
              <a:t>Thonny</a:t>
            </a:r>
            <a:r>
              <a:rPr lang="it-CH" dirty="0"/>
              <a:t> (Double-Click or Open With).</a:t>
            </a:r>
          </a:p>
          <a:p>
            <a:pPr marL="514350" indent="-514350">
              <a:buFont typeface="+mj-lt"/>
              <a:buAutoNum type="arabicPeriod"/>
            </a:pPr>
            <a:r>
              <a:rPr lang="it-CH" dirty="0" err="1"/>
              <a:t>Run</a:t>
            </a:r>
            <a:r>
              <a:rPr lang="it-CH" dirty="0"/>
              <a:t> the code (Press F5 or the green play </a:t>
            </a:r>
            <a:r>
              <a:rPr lang="it-CH" dirty="0" err="1"/>
              <a:t>button</a:t>
            </a:r>
            <a:r>
              <a:rPr lang="it-CH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it-CH" dirty="0" err="1"/>
              <a:t>Answer</a:t>
            </a:r>
            <a:r>
              <a:rPr lang="it-CH" dirty="0"/>
              <a:t> the </a:t>
            </a:r>
            <a:r>
              <a:rPr lang="it-CH" dirty="0" err="1"/>
              <a:t>questions</a:t>
            </a:r>
            <a:r>
              <a:rPr lang="it-CH" dirty="0"/>
              <a:t> on the screen </a:t>
            </a:r>
            <a:r>
              <a:rPr lang="it-CH" dirty="0" err="1"/>
              <a:t>until</a:t>
            </a:r>
            <a:r>
              <a:rPr lang="it-CH" dirty="0"/>
              <a:t> the </a:t>
            </a:r>
            <a:r>
              <a:rPr lang="it-CH" dirty="0" err="1"/>
              <a:t>process</a:t>
            </a:r>
            <a:r>
              <a:rPr lang="it-CH" dirty="0"/>
              <a:t> </a:t>
            </a:r>
            <a:r>
              <a:rPr lang="it-CH" dirty="0" err="1"/>
              <a:t>is</a:t>
            </a:r>
            <a:r>
              <a:rPr lang="it-CH" dirty="0"/>
              <a:t> </a:t>
            </a:r>
            <a:r>
              <a:rPr lang="it-CH" dirty="0" err="1"/>
              <a:t>started</a:t>
            </a:r>
            <a:r>
              <a:rPr lang="it-CH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it-CH" dirty="0"/>
              <a:t>To stop the </a:t>
            </a:r>
            <a:r>
              <a:rPr lang="it-CH" dirty="0" err="1"/>
              <a:t>process</a:t>
            </a:r>
            <a:r>
              <a:rPr lang="it-CH" dirty="0"/>
              <a:t> press CTRL + C.</a:t>
            </a:r>
            <a:br>
              <a:rPr lang="it-CH" dirty="0"/>
            </a:br>
            <a:r>
              <a:rPr lang="it-CH" dirty="0"/>
              <a:t>Do </a:t>
            </a:r>
            <a:r>
              <a:rPr lang="it-CH" b="1" dirty="0"/>
              <a:t>NOT</a:t>
            </a:r>
            <a:r>
              <a:rPr lang="it-CH" dirty="0"/>
              <a:t> press the </a:t>
            </a:r>
            <a:r>
              <a:rPr lang="it-CH" b="1" dirty="0"/>
              <a:t>red stop </a:t>
            </a:r>
            <a:r>
              <a:rPr lang="it-CH" b="1" dirty="0" err="1"/>
              <a:t>button</a:t>
            </a:r>
            <a:r>
              <a:rPr lang="it-CH" dirty="0"/>
              <a:t>! The data </a:t>
            </a:r>
            <a:r>
              <a:rPr lang="it-CH" dirty="0" err="1"/>
              <a:t>won’t</a:t>
            </a:r>
            <a:r>
              <a:rPr lang="it-CH" dirty="0"/>
              <a:t> be </a:t>
            </a:r>
            <a:r>
              <a:rPr lang="it-CH" dirty="0" err="1"/>
              <a:t>saved</a:t>
            </a:r>
            <a:r>
              <a:rPr lang="it-CH" dirty="0"/>
              <a:t> and the </a:t>
            </a:r>
            <a:r>
              <a:rPr lang="it-CH" dirty="0" err="1"/>
              <a:t>Heater</a:t>
            </a:r>
            <a:r>
              <a:rPr lang="it-CH" dirty="0"/>
              <a:t> and Cooler </a:t>
            </a:r>
            <a:r>
              <a:rPr lang="it-CH" dirty="0" err="1"/>
              <a:t>will</a:t>
            </a:r>
            <a:r>
              <a:rPr lang="it-CH" dirty="0"/>
              <a:t> continue to </a:t>
            </a:r>
            <a:r>
              <a:rPr lang="it-CH" dirty="0" err="1"/>
              <a:t>run</a:t>
            </a:r>
            <a:r>
              <a:rPr lang="it-C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678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9B64C0-1340-A884-3044-2FFFCAAE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Errors</a:t>
            </a:r>
            <a:endParaRPr lang="it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8CFC8-578A-471F-F3DA-27D09054C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All the </a:t>
            </a:r>
            <a:r>
              <a:rPr lang="it-CH" dirty="0" err="1"/>
              <a:t>sensors</a:t>
            </a:r>
            <a:r>
              <a:rPr lang="it-CH" dirty="0"/>
              <a:t> can </a:t>
            </a:r>
            <a:r>
              <a:rPr lang="it-CH" dirty="0" err="1"/>
              <a:t>encounter</a:t>
            </a:r>
            <a:r>
              <a:rPr lang="it-CH" dirty="0"/>
              <a:t> </a:t>
            </a:r>
            <a:r>
              <a:rPr lang="it-CH" dirty="0" err="1"/>
              <a:t>error</a:t>
            </a:r>
            <a:r>
              <a:rPr lang="it-CH" dirty="0"/>
              <a:t>. </a:t>
            </a:r>
            <a:r>
              <a:rPr lang="it-CH" dirty="0" err="1"/>
              <a:t>Normally</a:t>
            </a:r>
            <a:r>
              <a:rPr lang="it-CH" dirty="0"/>
              <a:t>, by </a:t>
            </a:r>
            <a:r>
              <a:rPr lang="it-CH" dirty="0" err="1"/>
              <a:t>moving</a:t>
            </a:r>
            <a:r>
              <a:rPr lang="it-CH" dirty="0"/>
              <a:t> the cables, re-running the </a:t>
            </a:r>
            <a:r>
              <a:rPr lang="it-CH" dirty="0" err="1"/>
              <a:t>program</a:t>
            </a:r>
            <a:r>
              <a:rPr lang="it-CH" dirty="0"/>
              <a:t>, or turn off and turn on PALMY </a:t>
            </a:r>
            <a:r>
              <a:rPr lang="it-CH" dirty="0" err="1"/>
              <a:t>they</a:t>
            </a:r>
            <a:r>
              <a:rPr lang="it-CH" dirty="0"/>
              <a:t> </a:t>
            </a:r>
            <a:r>
              <a:rPr lang="it-CH" dirty="0" err="1"/>
              <a:t>will</a:t>
            </a:r>
            <a:r>
              <a:rPr lang="it-CH" dirty="0"/>
              <a:t> work </a:t>
            </a:r>
            <a:r>
              <a:rPr lang="it-CH" dirty="0" err="1"/>
              <a:t>again</a:t>
            </a:r>
            <a:r>
              <a:rPr lang="it-C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129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20E6C-3265-71C7-493B-CB588D88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NH3out and NH3in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42C20-E8C8-A290-0CA3-37F583EDE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The NH3 </a:t>
            </a:r>
            <a:r>
              <a:rPr lang="it-CH" dirty="0" err="1"/>
              <a:t>at</a:t>
            </a:r>
            <a:r>
              <a:rPr lang="it-CH" dirty="0"/>
              <a:t> the outlet shows some hardware </a:t>
            </a:r>
            <a:r>
              <a:rPr lang="it-CH" dirty="0" err="1"/>
              <a:t>problems</a:t>
            </a:r>
            <a:r>
              <a:rPr lang="it-CH" dirty="0"/>
              <a:t> and </a:t>
            </a:r>
            <a:r>
              <a:rPr lang="it-CH" dirty="0" err="1"/>
              <a:t>is</a:t>
            </a:r>
            <a:r>
              <a:rPr lang="it-CH" dirty="0"/>
              <a:t> for </a:t>
            </a:r>
            <a:r>
              <a:rPr lang="it-CH" dirty="0" err="1"/>
              <a:t>this</a:t>
            </a:r>
            <a:r>
              <a:rPr lang="it-CH" dirty="0"/>
              <a:t> </a:t>
            </a:r>
            <a:r>
              <a:rPr lang="it-CH" dirty="0" err="1"/>
              <a:t>reason</a:t>
            </a:r>
            <a:r>
              <a:rPr lang="it-CH" dirty="0"/>
              <a:t> </a:t>
            </a:r>
            <a:r>
              <a:rPr lang="it-CH" dirty="0" err="1"/>
              <a:t>not</a:t>
            </a:r>
            <a:r>
              <a:rPr lang="it-CH" dirty="0"/>
              <a:t> set up. At line 92 you can </a:t>
            </a:r>
            <a:r>
              <a:rPr lang="it-CH" dirty="0" err="1"/>
              <a:t>see</a:t>
            </a:r>
            <a:r>
              <a:rPr lang="it-CH" dirty="0"/>
              <a:t> «</a:t>
            </a:r>
            <a:r>
              <a:rPr lang="it-CH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NH3out</a:t>
            </a:r>
            <a:r>
              <a:rPr lang="it-CH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CH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it-CH" dirty="0"/>
              <a:t>»</a:t>
            </a:r>
          </a:p>
          <a:p>
            <a:r>
              <a:rPr lang="it-CH" dirty="0"/>
              <a:t>You can use the </a:t>
            </a:r>
            <a:r>
              <a:rPr lang="it-CH" dirty="0" err="1"/>
              <a:t>same</a:t>
            </a:r>
            <a:r>
              <a:rPr lang="it-CH" dirty="0"/>
              <a:t> idea to </a:t>
            </a:r>
            <a:r>
              <a:rPr lang="it-CH" dirty="0" err="1"/>
              <a:t>manually</a:t>
            </a:r>
            <a:r>
              <a:rPr lang="it-CH" dirty="0"/>
              <a:t> </a:t>
            </a:r>
            <a:r>
              <a:rPr lang="it-CH" dirty="0" err="1"/>
              <a:t>deactivate</a:t>
            </a:r>
            <a:r>
              <a:rPr lang="it-CH" dirty="0"/>
              <a:t> some </a:t>
            </a:r>
            <a:r>
              <a:rPr lang="it-CH" dirty="0" err="1"/>
              <a:t>sensors</a:t>
            </a:r>
            <a:r>
              <a:rPr lang="it-CH" dirty="0"/>
              <a:t>.</a:t>
            </a:r>
            <a:br>
              <a:rPr lang="it-CH" dirty="0"/>
            </a:br>
            <a:r>
              <a:rPr lang="it-CH" dirty="0" err="1"/>
              <a:t>Example</a:t>
            </a:r>
            <a:r>
              <a:rPr lang="it-CH" dirty="0"/>
              <a:t>: If you do </a:t>
            </a:r>
            <a:r>
              <a:rPr lang="it-CH" dirty="0" err="1"/>
              <a:t>not</a:t>
            </a:r>
            <a:r>
              <a:rPr lang="it-CH" dirty="0"/>
              <a:t> </a:t>
            </a:r>
            <a:r>
              <a:rPr lang="it-CH" dirty="0" err="1"/>
              <a:t>want</a:t>
            </a:r>
            <a:r>
              <a:rPr lang="it-CH" dirty="0"/>
              <a:t> the Flow </a:t>
            </a:r>
            <a:r>
              <a:rPr lang="it-CH" dirty="0" err="1"/>
              <a:t>sensor</a:t>
            </a:r>
            <a:r>
              <a:rPr lang="it-CH" dirty="0"/>
              <a:t>, you can </a:t>
            </a:r>
            <a:r>
              <a:rPr lang="it-CH" dirty="0" err="1"/>
              <a:t>type</a:t>
            </a:r>
            <a:r>
              <a:rPr lang="it-CH" dirty="0"/>
              <a:t> «</a:t>
            </a:r>
            <a:r>
              <a:rPr lang="it-CH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Flow</a:t>
            </a:r>
            <a:r>
              <a:rPr lang="it-CH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CH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it-CH" dirty="0"/>
              <a:t>» after line 83.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658779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746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PALMY Manual</vt:lpstr>
      <vt:lpstr>Folder Structure</vt:lpstr>
      <vt:lpstr>Folders</vt:lpstr>
      <vt:lpstr>Main and Classes</vt:lpstr>
      <vt:lpstr>Run Experiment</vt:lpstr>
      <vt:lpstr>Power and Cables</vt:lpstr>
      <vt:lpstr>Process</vt:lpstr>
      <vt:lpstr>Errors</vt:lpstr>
      <vt:lpstr>NH3out and NH3in</vt:lpstr>
      <vt:lpstr>Thermero</vt:lpstr>
      <vt:lpstr>Save GIFs</vt:lpstr>
      <vt:lpstr>Save GIF</vt:lpstr>
      <vt:lpstr>Save GIF</vt:lpstr>
      <vt:lpstr>Save Images</vt:lpstr>
      <vt:lpstr>Save Image</vt:lpstr>
      <vt:lpstr>Save Image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PALMY Manual</dc:title>
  <dc:creator>Mastroddi  Giacomo</dc:creator>
  <cp:lastModifiedBy>Mastroddi  Giacomo</cp:lastModifiedBy>
  <cp:revision>31</cp:revision>
  <dcterms:created xsi:type="dcterms:W3CDTF">2023-06-14T09:06:18Z</dcterms:created>
  <dcterms:modified xsi:type="dcterms:W3CDTF">2023-06-16T06:51:04Z</dcterms:modified>
</cp:coreProperties>
</file>