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E7CD-A681-E236-743D-D36CBDCC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1CDAA-310B-A986-B81D-F45B7A13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46CCC-A716-44A1-0607-64D4597D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48D8-F90F-6C9F-5E00-C02565C1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BC25-0942-69A0-B087-88CB626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8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D3EB-ACE4-3D5C-3A65-905CD0DB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27C45-61C3-7B08-215A-5BD8F147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9154-E953-710E-4BE8-23797059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35A0-2297-2F28-29C7-1D63901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0D19-7C9A-C02F-8F94-0A8090B5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0814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29835-9FF6-2D02-D971-06D0C33EC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AC6FB-6773-371A-1059-C818722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0A66-775B-295B-5115-9E829F75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387FC-88EA-C532-B70E-62E95156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0AD5-27D3-98F3-FF42-08603DCC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7727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5255-EABF-A430-C5C4-DF2026DD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C8EE-8D1F-9A6D-FCDC-F8A01F96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A52A-4957-CBF4-36C1-F2A83ABB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4E04-D465-3B64-3AAC-19E51762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8110-5CD9-361E-8F6D-9FA5F42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711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EC2-D59A-E7D7-C445-FD628F8C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F21F-2CFF-C63F-647B-C2AD2BFE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50AA-3B74-50BB-8211-E07DB5C5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2512-CED0-A320-0A6F-8FC78E3C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5E4F-E6CD-3DFB-47A4-541C5631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32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28F0-509C-57F0-984D-2ACA5FA4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ECD3-21DF-1556-A8EE-1582DED9D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E926F-60C9-EF39-5C88-D9CFD3F4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0620F-E11E-CC9A-879F-AE1243A7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D734D-CC9A-3B76-BA56-0DA88AEA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353-76D5-3264-3355-DFBF7F62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248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F2D-6157-EE8E-40AC-5510780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2B0E-17B0-9599-AE29-7F293CF4E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D8EC-EF30-EC1C-9B01-32E4BF73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D148C-EAFB-C760-10E9-85890948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A907C-9F49-93D2-AB6A-E0EF0CFC5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DB894-65CF-F650-00F3-6A9E85DB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D2B35-282A-72AA-B838-7F177C28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6F357-A979-8D00-0976-615347DB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846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7973-E6B4-B528-5803-453D8CC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B78F8-958F-358A-2B31-BA239AC3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44AB2-6567-AFC8-8ADC-07ED76A1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54B5-CF93-BD62-0DC9-3000CC06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14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3FA1C-8485-B7E0-1372-20247B42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9E86-BAD8-7CC2-2E2D-922D0D13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E0AB2-B51B-9CA4-0F72-C8FD251F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81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D685-9F14-7A45-2F60-B8356B6E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5151-6AC6-FE25-0325-C15D9B89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F9EF5-F753-BF97-C635-1D09B69B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610CE-C1A5-BC55-1CBA-99DB650A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1A084-51AE-44A4-1136-1D0A67C7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969E9-A736-2B7B-5F0C-17915908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56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A66B-D770-FBE0-3E79-00BB8823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DCDAE-EF63-CB62-13D8-28D0449C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9EE3-468E-A37A-50AA-4D0394EE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DF7-D6E6-A66E-406E-06B01864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BE565-AE98-426B-4DE4-A8C52D89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F9004-F864-0F94-0509-518846D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419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F66A-70B6-33AD-AD98-D9911503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898A-DEB2-9B7A-0452-CE4A292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C762-5357-0F8A-3591-D1886211F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79E8-A65D-4CE8-9633-246532D52F20}" type="datetimeFigureOut">
              <a:rPr lang="it-CH" smtClean="0"/>
              <a:t>14.06.2023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53E5-447F-356D-5795-4166C9D3C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CE43-A404-71FF-7CE6-95163D69B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702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1FEC-2588-F465-FA0A-7163A2E37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PALMY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6EBFC-BE43-9879-4595-90A27202A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Giacomo Mastroddi</a:t>
            </a:r>
          </a:p>
          <a:p>
            <a:r>
              <a:rPr lang="it-CH" dirty="0"/>
              <a:t>14.06.2023</a:t>
            </a:r>
          </a:p>
        </p:txBody>
      </p:sp>
    </p:spTree>
    <p:extLst>
      <p:ext uri="{BB962C8B-B14F-4D97-AF65-F5344CB8AC3E}">
        <p14:creationId xmlns:p14="http://schemas.microsoft.com/office/powerpoint/2010/main" val="21639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PALMY Manual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PALMY Manual</dc:title>
  <dc:creator>Mastroddi  Giacomo</dc:creator>
  <cp:lastModifiedBy>Mastroddi  Giacomo</cp:lastModifiedBy>
  <cp:revision>1</cp:revision>
  <dcterms:created xsi:type="dcterms:W3CDTF">2023-06-14T09:06:18Z</dcterms:created>
  <dcterms:modified xsi:type="dcterms:W3CDTF">2023-06-14T09:07:00Z</dcterms:modified>
</cp:coreProperties>
</file>