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Gill Sans MT" panose="020B0502020104020203"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45"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0519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69420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26023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6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07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604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822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98420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7106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867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1504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62582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lvl="0" indent="0" algn="l"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6558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JACOB RAJ 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7546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pic>
        <p:nvPicPr>
          <p:cNvPr id="2" name="Google Shape;188;p16">
            <a:extLst>
              <a:ext uri="{FF2B5EF4-FFF2-40B4-BE49-F238E27FC236}">
                <a16:creationId xmlns:a16="http://schemas.microsoft.com/office/drawing/2014/main" id="{74E7CFC3-1551-0ED6-F55B-9DB6BC939865}"/>
              </a:ext>
            </a:extLst>
          </p:cNvPr>
          <p:cNvPicPr preferRelativeResize="0"/>
          <p:nvPr/>
        </p:nvPicPr>
        <p:blipFill rotWithShape="1">
          <a:blip r:embed="rId3">
            <a:alphaModFix/>
          </a:blip>
          <a:srcRect l="3186" b="-3755"/>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3371532" y="1328321"/>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6" y="2579904"/>
            <a:ext cx="9795702" cy="1938952"/>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0</TotalTime>
  <Words>698</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Times New Roman</vt:lpstr>
      <vt:lpstr>Trebuchet MS</vt:lpstr>
      <vt:lpstr>Arial</vt:lpstr>
      <vt:lpstr>Calibri</vt:lpstr>
      <vt:lpstr>Roboto</vt:lpstr>
      <vt:lpstr>Gill Sans MT</vt:lpstr>
      <vt:lpstr>Gallery</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a.jacob raj</cp:lastModifiedBy>
  <cp:revision>3</cp:revision>
  <dcterms:modified xsi:type="dcterms:W3CDTF">2024-09-01T02:25:11Z</dcterms:modified>
</cp:coreProperties>
</file>