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8" r:id="rId4"/>
    <p:sldId id="259" r:id="rId5"/>
    <p:sldId id="258" r:id="rId6"/>
    <p:sldId id="260" r:id="rId7"/>
    <p:sldId id="261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5793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9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9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2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1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3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4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7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2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6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6/7/2024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8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76440B-740A-35CA-CDD1-1B4B6D46619D}"/>
              </a:ext>
            </a:extLst>
          </p:cNvPr>
          <p:cNvSpPr/>
          <p:nvPr/>
        </p:nvSpPr>
        <p:spPr>
          <a:xfrm>
            <a:off x="5882640" y="1747519"/>
            <a:ext cx="4690110" cy="2395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A5C2B-C5D4-E412-8CA0-12AE039CF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159" y="1747519"/>
            <a:ext cx="4686591" cy="1856925"/>
          </a:xfrm>
        </p:spPr>
        <p:txBody>
          <a:bodyPr anchor="ctr">
            <a:normAutofit/>
          </a:bodyPr>
          <a:lstStyle/>
          <a:p>
            <a:r>
              <a:rPr lang="en-GB" b="1" dirty="0">
                <a:latin typeface="Avenir Next LT Pro (Body)"/>
              </a:rPr>
              <a:t>Virtual Tour </a:t>
            </a:r>
            <a:r>
              <a:rPr lang="en-GB" b="1" dirty="0">
                <a:latin typeface="+mn-lt"/>
              </a:rPr>
              <a:t>Application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2C9548-4DC0-CAF8-D4AD-56F240E85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2641" y="3604444"/>
            <a:ext cx="4690110" cy="1136029"/>
          </a:xfrm>
        </p:spPr>
        <p:txBody>
          <a:bodyPr>
            <a:normAutofit/>
          </a:bodyPr>
          <a:lstStyle/>
          <a:p>
            <a:r>
              <a:rPr lang="en-GB" u="sng" dirty="0"/>
              <a:t>National Museum of Scotland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AB769D0-7D36-115B-EEEF-510D19661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54768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BAF4C6-8ADD-39FB-DCAB-13C5D3F7A67D}"/>
              </a:ext>
            </a:extLst>
          </p:cNvPr>
          <p:cNvSpPr/>
          <p:nvPr/>
        </p:nvSpPr>
        <p:spPr>
          <a:xfrm>
            <a:off x="9191624" y="6253944"/>
            <a:ext cx="2815881" cy="4035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Group 29</a:t>
            </a:r>
          </a:p>
        </p:txBody>
      </p:sp>
    </p:spTree>
    <p:extLst>
      <p:ext uri="{BB962C8B-B14F-4D97-AF65-F5344CB8AC3E}">
        <p14:creationId xmlns:p14="http://schemas.microsoft.com/office/powerpoint/2010/main" val="1568675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FDD15-5086-CAA2-53A8-262C1E351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need to rethink our colour scheme for some text/buttons </a:t>
            </a:r>
          </a:p>
          <a:p>
            <a:r>
              <a:rPr lang="en-GB" dirty="0"/>
              <a:t>Make the camera icons to move the camera to more obvious to the user</a:t>
            </a:r>
          </a:p>
          <a:p>
            <a:r>
              <a:rPr lang="en-GB" dirty="0"/>
              <a:t>Make text more bold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9327E-6259-D01E-5BB8-F82BDF678044}"/>
              </a:ext>
            </a:extLst>
          </p:cNvPr>
          <p:cNvSpPr/>
          <p:nvPr/>
        </p:nvSpPr>
        <p:spPr>
          <a:xfrm>
            <a:off x="3731133" y="999067"/>
            <a:ext cx="4717542" cy="60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Conclusion based on findings</a:t>
            </a:r>
          </a:p>
        </p:txBody>
      </p:sp>
    </p:spTree>
    <p:extLst>
      <p:ext uri="{BB962C8B-B14F-4D97-AF65-F5344CB8AC3E}">
        <p14:creationId xmlns:p14="http://schemas.microsoft.com/office/powerpoint/2010/main" val="374746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0F70-A801-CCAE-6C30-FEBAA881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End…</a:t>
            </a:r>
          </a:p>
        </p:txBody>
      </p:sp>
    </p:spTree>
    <p:extLst>
      <p:ext uri="{BB962C8B-B14F-4D97-AF65-F5344CB8AC3E}">
        <p14:creationId xmlns:p14="http://schemas.microsoft.com/office/powerpoint/2010/main" val="249403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335E-A015-7597-5B03-0DDCAE9C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575" y="2006600"/>
            <a:ext cx="8353426" cy="1581150"/>
          </a:xfrm>
        </p:spPr>
        <p:txBody>
          <a:bodyPr/>
          <a:lstStyle/>
          <a:p>
            <a:r>
              <a:rPr lang="en-GB" dirty="0"/>
              <a:t>Virtual Guide for the National Museum of Scotland</a:t>
            </a:r>
          </a:p>
          <a:p>
            <a:r>
              <a:rPr lang="en-GB" dirty="0"/>
              <a:t>Provide a personalised tour/experience dependent on the visitors interests.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D5C2A4-269D-BF93-BB56-DB62ED5FC8C1}"/>
              </a:ext>
            </a:extLst>
          </p:cNvPr>
          <p:cNvSpPr/>
          <p:nvPr/>
        </p:nvSpPr>
        <p:spPr>
          <a:xfrm>
            <a:off x="3953933" y="999067"/>
            <a:ext cx="4271942" cy="60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Project Scope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FA360D-F23B-06F5-BA5D-B221CB98555B}"/>
              </a:ext>
            </a:extLst>
          </p:cNvPr>
          <p:cNvSpPr/>
          <p:nvPr/>
        </p:nvSpPr>
        <p:spPr>
          <a:xfrm>
            <a:off x="4001558" y="3986613"/>
            <a:ext cx="4271942" cy="60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Group Members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179E21-CED1-78D9-30AA-246D09E3DA40}"/>
              </a:ext>
            </a:extLst>
          </p:cNvPr>
          <p:cNvSpPr txBox="1">
            <a:spLocks/>
          </p:cNvSpPr>
          <p:nvPr/>
        </p:nvSpPr>
        <p:spPr>
          <a:xfrm>
            <a:off x="5061204" y="4702175"/>
            <a:ext cx="2152650" cy="1993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6200" dirty="0"/>
              <a:t>Alice McConnell</a:t>
            </a:r>
          </a:p>
          <a:p>
            <a:r>
              <a:rPr lang="en-GB" sz="6200" dirty="0"/>
              <a:t>Maja Heltowska</a:t>
            </a:r>
          </a:p>
          <a:p>
            <a:r>
              <a:rPr lang="en-GB" sz="6200" dirty="0"/>
              <a:t>Jack Millar</a:t>
            </a:r>
          </a:p>
          <a:p>
            <a:r>
              <a:rPr lang="en-GB" sz="6200" dirty="0"/>
              <a:t>Sam McGhie</a:t>
            </a:r>
          </a:p>
          <a:p>
            <a:r>
              <a:rPr lang="en-GB" sz="6200" dirty="0"/>
              <a:t>Bailey Watts</a:t>
            </a:r>
          </a:p>
          <a:p>
            <a:r>
              <a:rPr lang="en-GB" sz="6200" dirty="0"/>
              <a:t>James Vincent</a:t>
            </a:r>
          </a:p>
          <a:p>
            <a:pPr marL="0" indent="0">
              <a:buFont typeface="Avenir Next LT Pro" panose="020B05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57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B444FD-6685-12F4-5288-90A0EA60E809}"/>
              </a:ext>
            </a:extLst>
          </p:cNvPr>
          <p:cNvSpPr/>
          <p:nvPr/>
        </p:nvSpPr>
        <p:spPr>
          <a:xfrm>
            <a:off x="3953933" y="999067"/>
            <a:ext cx="4271942" cy="60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>
                <a:solidFill>
                  <a:schemeClr val="tx1"/>
                </a:solidFill>
              </a:rPr>
              <a:t>MoSCoW</a:t>
            </a:r>
            <a:endParaRPr lang="en-GB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878DD-1AC2-7847-F1C7-FC257593A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279" y="1869440"/>
            <a:ext cx="61912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67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B10986-4CDF-A55D-F057-19D2F5C60F03}"/>
              </a:ext>
            </a:extLst>
          </p:cNvPr>
          <p:cNvSpPr/>
          <p:nvPr/>
        </p:nvSpPr>
        <p:spPr>
          <a:xfrm>
            <a:off x="1172633" y="1123822"/>
            <a:ext cx="4271942" cy="60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Personas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BCAA1B-F080-12B4-FFDF-AC0A1371DF69}"/>
              </a:ext>
            </a:extLst>
          </p:cNvPr>
          <p:cNvSpPr/>
          <p:nvPr/>
        </p:nvSpPr>
        <p:spPr>
          <a:xfrm>
            <a:off x="6747427" y="1123822"/>
            <a:ext cx="4271942" cy="60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Usage Scenarios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53D8C-B9B8-56BC-86D9-A0F1F0F6A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28" y="1809751"/>
            <a:ext cx="3506547" cy="4911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2D1D3A-BD80-B128-118F-43593B812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081212"/>
            <a:ext cx="5241677" cy="16049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CB9CC8-0FDA-ECE4-78E6-34DE362EB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034895"/>
            <a:ext cx="4295776" cy="255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4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0D1DD7-A9E0-86A3-1E9A-966BA711C845}"/>
              </a:ext>
            </a:extLst>
          </p:cNvPr>
          <p:cNvSpPr/>
          <p:nvPr/>
        </p:nvSpPr>
        <p:spPr>
          <a:xfrm>
            <a:off x="3953933" y="999067"/>
            <a:ext cx="4271942" cy="60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PACT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6AE266-2427-7298-CBD6-2C4BC901E289}"/>
              </a:ext>
            </a:extLst>
          </p:cNvPr>
          <p:cNvSpPr/>
          <p:nvPr/>
        </p:nvSpPr>
        <p:spPr>
          <a:xfrm>
            <a:off x="4681963" y="1691469"/>
            <a:ext cx="2815881" cy="4035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Key points</a:t>
            </a:r>
          </a:p>
        </p:txBody>
      </p:sp>
      <p:pic>
        <p:nvPicPr>
          <p:cNvPr id="1028" name="Picture 4" descr="What Is the Data Analysis Process? 5 Key Steps to Follow">
            <a:extLst>
              <a:ext uri="{FF2B5EF4-FFF2-40B4-BE49-F238E27FC236}">
                <a16:creationId xmlns:a16="http://schemas.microsoft.com/office/drawing/2014/main" id="{48183361-6556-0325-C335-35859AAF2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471" y="833992"/>
            <a:ext cx="1741085" cy="93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046C05-B401-2C40-EB58-D51BE6945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256" y="2153394"/>
            <a:ext cx="5515293" cy="85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14D871-9B81-D976-C0F2-7ED8FE0F27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2" r="3753" b="6035"/>
          <a:stretch/>
        </p:blipFill>
        <p:spPr>
          <a:xfrm>
            <a:off x="3332256" y="3022774"/>
            <a:ext cx="4775200" cy="1512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F3BACB-E6AE-5A77-DFD5-9F1956D4D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2256" y="4535344"/>
            <a:ext cx="5819775" cy="1019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655D74-07E5-0C01-1997-21A42BF09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2256" y="5554519"/>
            <a:ext cx="4775200" cy="8763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0BD3BFA-EAFE-F982-C680-CCCF71F8F5C5}"/>
              </a:ext>
            </a:extLst>
          </p:cNvPr>
          <p:cNvSpPr/>
          <p:nvPr/>
        </p:nvSpPr>
        <p:spPr>
          <a:xfrm rot="5400000">
            <a:off x="644728" y="4129150"/>
            <a:ext cx="4335757" cy="26758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B3C45F-76A0-AB11-40D8-C72034C6C124}"/>
              </a:ext>
            </a:extLst>
          </p:cNvPr>
          <p:cNvSpPr/>
          <p:nvPr/>
        </p:nvSpPr>
        <p:spPr>
          <a:xfrm rot="5400000">
            <a:off x="7191064" y="4129149"/>
            <a:ext cx="4335757" cy="26758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A2B7AD7-F927-763E-8F52-B26E362FA411}"/>
              </a:ext>
            </a:extLst>
          </p:cNvPr>
          <p:cNvSpPr/>
          <p:nvPr/>
        </p:nvSpPr>
        <p:spPr>
          <a:xfrm>
            <a:off x="2678813" y="999066"/>
            <a:ext cx="1275120" cy="1083867"/>
          </a:xfrm>
          <a:prstGeom prst="triangle">
            <a:avLst>
              <a:gd name="adj" fmla="val 100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CC83114-E8EA-E6D1-D33D-DAC8FC035286}"/>
              </a:ext>
            </a:extLst>
          </p:cNvPr>
          <p:cNvSpPr/>
          <p:nvPr/>
        </p:nvSpPr>
        <p:spPr>
          <a:xfrm>
            <a:off x="8232987" y="1001035"/>
            <a:ext cx="1275120" cy="1083867"/>
          </a:xfrm>
          <a:prstGeom prst="triangle">
            <a:avLst>
              <a:gd name="adj" fmla="val 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75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309930-582B-88DA-CCD7-B2324DEE0701}"/>
              </a:ext>
            </a:extLst>
          </p:cNvPr>
          <p:cNvSpPr/>
          <p:nvPr/>
        </p:nvSpPr>
        <p:spPr>
          <a:xfrm>
            <a:off x="3953933" y="999067"/>
            <a:ext cx="4271942" cy="60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Data Gathering Techniques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E2D6D-7D13-7537-D320-BE4E154F216F}"/>
              </a:ext>
            </a:extLst>
          </p:cNvPr>
          <p:cNvSpPr/>
          <p:nvPr/>
        </p:nvSpPr>
        <p:spPr>
          <a:xfrm>
            <a:off x="1424413" y="1700994"/>
            <a:ext cx="2815881" cy="4035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Questionnaire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2CF8D-88E2-6AF9-8010-C5767EEA3135}"/>
              </a:ext>
            </a:extLst>
          </p:cNvPr>
          <p:cNvSpPr/>
          <p:nvPr/>
        </p:nvSpPr>
        <p:spPr>
          <a:xfrm>
            <a:off x="8027906" y="1700994"/>
            <a:ext cx="2815881" cy="4035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Online Research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31011F-705D-7B5D-A387-9291CA75A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2214932"/>
            <a:ext cx="3086100" cy="9699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0F79F1-E323-EF66-3316-3A98231CACBB}"/>
              </a:ext>
            </a:extLst>
          </p:cNvPr>
          <p:cNvSpPr txBox="1"/>
          <p:nvPr/>
        </p:nvSpPr>
        <p:spPr>
          <a:xfrm>
            <a:off x="1171575" y="3524250"/>
            <a:ext cx="33432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70% of people surveyed would be interested in a Virtual Tour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89% of people have a laptop/desktop to access the virtual tour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78% of people are currently between the ages of 18 and 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E79750-EA6F-A9BC-BDB5-43E5A13C1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183" y="4459090"/>
            <a:ext cx="3032574" cy="165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B28541-C871-BF2F-250F-541B06BB3E20}"/>
              </a:ext>
            </a:extLst>
          </p:cNvPr>
          <p:cNvSpPr txBox="1"/>
          <p:nvPr/>
        </p:nvSpPr>
        <p:spPr>
          <a:xfrm>
            <a:off x="7816599" y="2543175"/>
            <a:ext cx="3554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explored the National Museum of Scotland's website to determine colour schemes and take photos for our prototype.</a:t>
            </a:r>
          </a:p>
        </p:txBody>
      </p:sp>
      <p:pic>
        <p:nvPicPr>
          <p:cNvPr id="1034" name="Picture 10" descr="Divider Images - Free Download on Freepik">
            <a:extLst>
              <a:ext uri="{FF2B5EF4-FFF2-40B4-BE49-F238E27FC236}">
                <a16:creationId xmlns:a16="http://schemas.microsoft.com/office/drawing/2014/main" id="{15F57D5D-EE11-EFEB-BED7-44BAC370F5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4" t="20211" r="12818" b="72688"/>
          <a:stretch/>
        </p:blipFill>
        <p:spPr bwMode="auto">
          <a:xfrm rot="5400000">
            <a:off x="3924892" y="3874322"/>
            <a:ext cx="4493392" cy="47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40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7063F6-926A-C41A-604A-D9DE53DD4193}"/>
              </a:ext>
            </a:extLst>
          </p:cNvPr>
          <p:cNvSpPr/>
          <p:nvPr/>
        </p:nvSpPr>
        <p:spPr>
          <a:xfrm>
            <a:off x="3953933" y="999067"/>
            <a:ext cx="4271942" cy="60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High Fidelity Prototype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493BF3-4C3D-8270-4B60-D11BD83A0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048" y="2120016"/>
            <a:ext cx="5315712" cy="383716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3B0C36F-57F4-8723-FDE7-2B069E97BA8E}"/>
              </a:ext>
            </a:extLst>
          </p:cNvPr>
          <p:cNvSpPr/>
          <p:nvPr/>
        </p:nvSpPr>
        <p:spPr>
          <a:xfrm>
            <a:off x="4681963" y="1662079"/>
            <a:ext cx="2815881" cy="4035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Home Page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80CC3B-BDF4-C8E2-EBDF-7477206900D1}"/>
              </a:ext>
            </a:extLst>
          </p:cNvPr>
          <p:cNvSpPr/>
          <p:nvPr/>
        </p:nvSpPr>
        <p:spPr>
          <a:xfrm>
            <a:off x="1249045" y="5104130"/>
            <a:ext cx="1696720" cy="94488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 of Museum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48948D-8760-E10D-34F7-5311C2C0300E}"/>
              </a:ext>
            </a:extLst>
          </p:cNvPr>
          <p:cNvSpPr/>
          <p:nvPr/>
        </p:nvSpPr>
        <p:spPr>
          <a:xfrm>
            <a:off x="9386443" y="3427730"/>
            <a:ext cx="1976882" cy="163004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Hide button - to hide the top row of buttons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8310A2-0CC2-AE64-5521-922C44C584F2}"/>
              </a:ext>
            </a:extLst>
          </p:cNvPr>
          <p:cNvSpPr/>
          <p:nvPr/>
        </p:nvSpPr>
        <p:spPr>
          <a:xfrm>
            <a:off x="869315" y="1826895"/>
            <a:ext cx="2317242" cy="18313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Selected button will be opaque, the rest will be slightly transparent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F6F273-8871-2927-233D-3FF63182ED86}"/>
              </a:ext>
            </a:extLst>
          </p:cNvPr>
          <p:cNvCxnSpPr>
            <a:stCxn id="13" idx="6"/>
          </p:cNvCxnSpPr>
          <p:nvPr/>
        </p:nvCxnSpPr>
        <p:spPr>
          <a:xfrm flipV="1">
            <a:off x="2945765" y="5305425"/>
            <a:ext cx="1511935" cy="27114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995C57-47B8-17D4-2007-3DEFDA628EF0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3186557" y="2577952"/>
            <a:ext cx="2299843" cy="16461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DE1EF-7194-EFB0-9F4A-6A43B23FE74D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3186557" y="2425225"/>
            <a:ext cx="884929" cy="31734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DE3EAA-C044-01A3-BC55-423E79715AAC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8570547" y="2577952"/>
            <a:ext cx="1105404" cy="10884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D41173A-C2BD-C3C6-503B-9607D0379970}"/>
              </a:ext>
            </a:extLst>
          </p:cNvPr>
          <p:cNvSpPr/>
          <p:nvPr/>
        </p:nvSpPr>
        <p:spPr>
          <a:xfrm>
            <a:off x="7916236" y="1075627"/>
            <a:ext cx="891087" cy="4555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1/2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42D3BF6-9A89-17EE-85D1-2494A9BA8634}"/>
              </a:ext>
            </a:extLst>
          </p:cNvPr>
          <p:cNvSpPr/>
          <p:nvPr/>
        </p:nvSpPr>
        <p:spPr>
          <a:xfrm>
            <a:off x="8984821" y="1075627"/>
            <a:ext cx="2475326" cy="163004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Camera is fixed for the homepage</a:t>
            </a:r>
          </a:p>
        </p:txBody>
      </p:sp>
    </p:spTree>
    <p:extLst>
      <p:ext uri="{BB962C8B-B14F-4D97-AF65-F5344CB8AC3E}">
        <p14:creationId xmlns:p14="http://schemas.microsoft.com/office/powerpoint/2010/main" val="249333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7063F6-926A-C41A-604A-D9DE53DD4193}"/>
              </a:ext>
            </a:extLst>
          </p:cNvPr>
          <p:cNvSpPr/>
          <p:nvPr/>
        </p:nvSpPr>
        <p:spPr>
          <a:xfrm>
            <a:off x="3953933" y="999067"/>
            <a:ext cx="4271942" cy="60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High Fidelity Prototype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0C36F-57F4-8723-FDE7-2B069E97BA8E}"/>
              </a:ext>
            </a:extLst>
          </p:cNvPr>
          <p:cNvSpPr/>
          <p:nvPr/>
        </p:nvSpPr>
        <p:spPr>
          <a:xfrm>
            <a:off x="1138052" y="1690955"/>
            <a:ext cx="2815881" cy="4035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Freeview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41173A-C2BD-C3C6-503B-9607D0379970}"/>
              </a:ext>
            </a:extLst>
          </p:cNvPr>
          <p:cNvSpPr/>
          <p:nvPr/>
        </p:nvSpPr>
        <p:spPr>
          <a:xfrm>
            <a:off x="7916236" y="1075627"/>
            <a:ext cx="891087" cy="4555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2/2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928F8F-D7BF-F9B5-A8F2-208497B41A9E}"/>
              </a:ext>
            </a:extLst>
          </p:cNvPr>
          <p:cNvSpPr/>
          <p:nvPr/>
        </p:nvSpPr>
        <p:spPr>
          <a:xfrm>
            <a:off x="7075235" y="1690955"/>
            <a:ext cx="4271942" cy="4555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Freeview (detailed look at display)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1D972-C34D-C9A6-AEFA-FE4848217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74" y="2402007"/>
            <a:ext cx="3659800" cy="256283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4FEDF26-D2FC-789A-2B3B-4AC1486832F1}"/>
              </a:ext>
            </a:extLst>
          </p:cNvPr>
          <p:cNvSpPr/>
          <p:nvPr/>
        </p:nvSpPr>
        <p:spPr>
          <a:xfrm>
            <a:off x="4673545" y="4608596"/>
            <a:ext cx="2317242" cy="18313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Clicking on each circle will move the camera to that position,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FC1721-7CFA-2BAB-B88E-5DC5F95C0433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3782728" y="4754880"/>
            <a:ext cx="890817" cy="76938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12F3D11-B77F-3F47-30D1-1D8A0A12AD87}"/>
              </a:ext>
            </a:extLst>
          </p:cNvPr>
          <p:cNvSpPr/>
          <p:nvPr/>
        </p:nvSpPr>
        <p:spPr>
          <a:xfrm>
            <a:off x="4966172" y="1892752"/>
            <a:ext cx="1791266" cy="103622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Camera can rotate 360</a:t>
            </a:r>
            <a:r>
              <a:rPr lang="en-GB" sz="1800" b="1" i="0" dirty="0">
                <a:solidFill>
                  <a:schemeClr val="bg1"/>
                </a:solidFill>
                <a:effectLst/>
                <a:latin typeface="Droid Sans"/>
              </a:rPr>
              <a:t>°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AFCF68F-473E-76C7-15E2-D79D28C90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486" y="2369741"/>
            <a:ext cx="4233440" cy="255746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7DDF4F9D-DBA4-D185-9490-6FA4475EA987}"/>
              </a:ext>
            </a:extLst>
          </p:cNvPr>
          <p:cNvSpPr/>
          <p:nvPr/>
        </p:nvSpPr>
        <p:spPr>
          <a:xfrm>
            <a:off x="8290661" y="5167045"/>
            <a:ext cx="2143659" cy="153089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Information box to show more details on nearby display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7DC73-3ACA-8C47-128C-EC007DEF01D3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10120388" y="4608596"/>
            <a:ext cx="313932" cy="78264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5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F237C82-0655-B4AF-E518-7FD7D984E45D}"/>
              </a:ext>
            </a:extLst>
          </p:cNvPr>
          <p:cNvSpPr/>
          <p:nvPr/>
        </p:nvSpPr>
        <p:spPr>
          <a:xfrm>
            <a:off x="3953933" y="999067"/>
            <a:ext cx="4271942" cy="60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Evaluation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4954A4-88DF-551D-2333-E8B9262AEEB5}"/>
              </a:ext>
            </a:extLst>
          </p:cNvPr>
          <p:cNvSpPr/>
          <p:nvPr/>
        </p:nvSpPr>
        <p:spPr>
          <a:xfrm>
            <a:off x="4759833" y="761751"/>
            <a:ext cx="2660142" cy="3135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Participation-based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36BC4B-F51B-9CD7-2D04-200C5605E3D8}"/>
              </a:ext>
            </a:extLst>
          </p:cNvPr>
          <p:cNvSpPr/>
          <p:nvPr/>
        </p:nvSpPr>
        <p:spPr>
          <a:xfrm>
            <a:off x="4604094" y="3823827"/>
            <a:ext cx="2815881" cy="4035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feedback/criticism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E714DABF-D731-F4F4-73C2-4A5C3CEFCDBC}"/>
              </a:ext>
            </a:extLst>
          </p:cNvPr>
          <p:cNvSpPr/>
          <p:nvPr/>
        </p:nvSpPr>
        <p:spPr>
          <a:xfrm>
            <a:off x="972793" y="2044499"/>
            <a:ext cx="3457858" cy="2057364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“it’s a good early version with implications that features will be added in the future”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9A917106-9FE9-331A-5102-6A267F6873FD}"/>
              </a:ext>
            </a:extLst>
          </p:cNvPr>
          <p:cNvSpPr/>
          <p:nvPr/>
        </p:nvSpPr>
        <p:spPr>
          <a:xfrm>
            <a:off x="7217181" y="4402595"/>
            <a:ext cx="3521830" cy="2176946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“Add arrows on the floor to show where </a:t>
            </a:r>
            <a:r>
              <a:rPr lang="en-GB" dirty="0" err="1"/>
              <a:t>ur</a:t>
            </a:r>
            <a:r>
              <a:rPr lang="en-GB" dirty="0"/>
              <a:t> moving too”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DE13E358-EB8E-A80A-BB18-253499BFEF42}"/>
              </a:ext>
            </a:extLst>
          </p:cNvPr>
          <p:cNvSpPr/>
          <p:nvPr/>
        </p:nvSpPr>
        <p:spPr>
          <a:xfrm>
            <a:off x="4801434" y="1776511"/>
            <a:ext cx="2657475" cy="1581150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“buttons on front page blend into the sky”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4391589C-4938-A603-A401-78481AC51B60}"/>
              </a:ext>
            </a:extLst>
          </p:cNvPr>
          <p:cNvSpPr/>
          <p:nvPr/>
        </p:nvSpPr>
        <p:spPr>
          <a:xfrm>
            <a:off x="2486609" y="4538626"/>
            <a:ext cx="2934648" cy="1904885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“Red on blue is not a good contrast”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77CA0F92-C388-7BDC-1D12-AE7A78C15541}"/>
              </a:ext>
            </a:extLst>
          </p:cNvPr>
          <p:cNvSpPr/>
          <p:nvPr/>
        </p:nvSpPr>
        <p:spPr>
          <a:xfrm>
            <a:off x="8161541" y="1976484"/>
            <a:ext cx="3017663" cy="2057364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“the textbox that displays information could be bigger”</a:t>
            </a:r>
          </a:p>
        </p:txBody>
      </p:sp>
    </p:spTree>
    <p:extLst>
      <p:ext uri="{BB962C8B-B14F-4D97-AF65-F5344CB8AC3E}">
        <p14:creationId xmlns:p14="http://schemas.microsoft.com/office/powerpoint/2010/main" val="711016087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0</TotalTime>
  <Words>294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Aharoni</vt:lpstr>
      <vt:lpstr>Arial</vt:lpstr>
      <vt:lpstr>Avenir Next LT Pro</vt:lpstr>
      <vt:lpstr>Avenir Next LT Pro (Body)</vt:lpstr>
      <vt:lpstr>Droid Sans</vt:lpstr>
      <vt:lpstr>PrismaticVTI</vt:lpstr>
      <vt:lpstr>Virtual Tour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Tour Application</dc:title>
  <dc:creator>Millar, Jack</dc:creator>
  <cp:lastModifiedBy>Millar, Jack</cp:lastModifiedBy>
  <cp:revision>2</cp:revision>
  <dcterms:created xsi:type="dcterms:W3CDTF">2023-03-23T11:03:10Z</dcterms:created>
  <dcterms:modified xsi:type="dcterms:W3CDTF">2024-06-07T01:04:32Z</dcterms:modified>
</cp:coreProperties>
</file>