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6CA6-5EE9-4BC5-B340-00632FEC7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D2E33-8F4A-43A9-B5EC-25206B3F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5FBF0-8CE4-45EB-AC76-7B08E3F4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5A44-418A-4068-9F1A-A3D411E9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B280E-49E9-46C2-9BF9-2A997C50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1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24CA-89B5-48C3-8911-677AFD25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77AD7-14CC-4A92-B229-3CB46DE9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0D09F-EF81-4E12-A52B-3C4FE576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11C2-A6F6-4ACC-8D10-E0B49317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D878-F871-44F0-82BB-71E2E36C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A7570-9FB0-4EB2-886C-53885FA1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5ABD4-E3AC-45C9-B062-C0A8B068D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7E15-F3AE-4F38-95FF-DB3DCB6D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E303-5AD9-4846-B071-DC2EB76F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2427-4901-4141-8715-7FFEE9EC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18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2870-B3F7-4958-9901-91567F8A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5FF4-15FA-41CE-8C0F-ED28DC1E5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C32E-A01B-4318-8A2C-99676228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7789-99FF-405D-865D-120F146B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CD65-91F5-4991-8B55-1808DCC0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111A-1617-4D78-986C-003735A1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E2039-7628-4C6B-8C2F-1C8424104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D2B9-7CC2-4CC7-9CDE-2B19F87A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6613-B112-48BE-91E8-B9D8A064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A5D9-F245-46D9-936C-2F586838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1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C155-FF48-4382-BB47-4614C0BA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FA87-ECB9-468E-B967-3BB0EB6EA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5C7A6-B522-4A85-A10C-D6B59FDFB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185DE-1DFD-4712-A00D-4677071A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A25D7-AF95-480D-BD20-8C41E770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65332-018C-44DD-A02C-1B4E3295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16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0514-C963-4D16-8368-18C0B19F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CE81E-4293-449E-B4C3-2CCAF685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D7535-3B57-45F4-A87D-C40EDDD6B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2D183-3F8D-4C46-BE14-5EEFB8F4E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038BC-65D1-4E34-8EE3-3A4CE80F3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89EAC-44D9-4875-AFC6-2C394FEC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DC76E-0C14-40CC-885D-17F1ECA5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0E4E3-D837-43CE-8745-4D07C844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6785-7E62-49FF-8C05-33F9481B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98317-F2D5-425B-9F49-7592A449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660AA-A61A-40AE-8F9D-00A74A64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93F8A-E6E2-41C4-9C0C-E454A1DA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A655D-6D62-469E-8FCB-996B40FA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E5937-D825-43B0-AD4A-56CF9FCF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CD4B3-D96D-4CD0-8133-5B5A69D4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8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FD26-6E62-489D-87D1-94E4ECB8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FC03-AF3D-4032-8FCA-D286C3F8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75FA3-E6F9-46F6-821E-31B6642DE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F5041-F223-4119-8DBC-E0D1889B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2132F-2F83-4F11-9101-C341C896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0E6B0-0B17-4769-BA68-1B442921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2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C615-076A-4BED-A4B5-002405AA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69E67-07B2-4559-9B3A-493B809F2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AEF97-86F8-4F51-AF5E-792BC7FE3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E5904-88CD-4C53-95F3-6A69EBCD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A16C-45C4-4DD9-A1E8-340D42A5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3097E-2D4D-484D-81A3-29587995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EAB15-B120-4903-AB50-A58423B1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70F4F-2615-4837-9D8F-09A5C51A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89C86-C995-47E2-8FD3-9F7AB4598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C426-159B-4A34-ACA6-E6B2CFD8B26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9C05-BB07-4846-8806-4BD4959F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F012-CC27-4251-873A-397F8DC1A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C545-CCCE-48FB-AB99-EF696993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4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5A124-60F9-4D5A-948C-F494E76D71BF}"/>
              </a:ext>
            </a:extLst>
          </p:cNvPr>
          <p:cNvSpPr/>
          <p:nvPr/>
        </p:nvSpPr>
        <p:spPr>
          <a:xfrm>
            <a:off x="4008515" y="1054123"/>
            <a:ext cx="2709582" cy="12909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5DF4D-3B3C-4E86-8880-EB157026AB40}"/>
              </a:ext>
            </a:extLst>
          </p:cNvPr>
          <p:cNvSpPr/>
          <p:nvPr/>
        </p:nvSpPr>
        <p:spPr>
          <a:xfrm>
            <a:off x="6023391" y="3497282"/>
            <a:ext cx="1389413" cy="6472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EBBE76-3B9E-438A-919C-33E7F295FEFC}"/>
              </a:ext>
            </a:extLst>
          </p:cNvPr>
          <p:cNvSpPr/>
          <p:nvPr/>
        </p:nvSpPr>
        <p:spPr>
          <a:xfrm>
            <a:off x="6023391" y="4631041"/>
            <a:ext cx="1412570" cy="586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Signup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4DD46-E681-4A1A-9A64-B14E502D1600}"/>
              </a:ext>
            </a:extLst>
          </p:cNvPr>
          <p:cNvSpPr/>
          <p:nvPr/>
        </p:nvSpPr>
        <p:spPr>
          <a:xfrm>
            <a:off x="1003465" y="3265714"/>
            <a:ext cx="1846613" cy="1074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Meet the 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A6272-B4AA-4782-A328-F79ECDD745C3}"/>
              </a:ext>
            </a:extLst>
          </p:cNvPr>
          <p:cNvSpPr/>
          <p:nvPr/>
        </p:nvSpPr>
        <p:spPr>
          <a:xfrm>
            <a:off x="3164774" y="3348841"/>
            <a:ext cx="2202873" cy="944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Contact 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CF922-BAC5-4DB8-BF2C-C7F694EC9F9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19050" y="2355338"/>
            <a:ext cx="699048" cy="114194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60808C-F892-4688-B50B-23D913448F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4266211" y="2345041"/>
            <a:ext cx="1097095" cy="10038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320C3D-F543-4BCF-9C32-C2C6BDF4E39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926772" y="2345041"/>
            <a:ext cx="2585851" cy="92067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3D6CA-D75D-4B1A-A167-447EF3D8EC9C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575465" y="2345041"/>
            <a:ext cx="447926" cy="257920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94F1C-5540-4136-800F-37A935571921}"/>
              </a:ext>
            </a:extLst>
          </p:cNvPr>
          <p:cNvCxnSpPr/>
          <p:nvPr/>
        </p:nvCxnSpPr>
        <p:spPr>
          <a:xfrm flipH="1" flipV="1">
            <a:off x="5863074" y="2355338"/>
            <a:ext cx="549601" cy="114194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AEA78-18AA-4BA4-A569-1BCA5B50973A}"/>
              </a:ext>
            </a:extLst>
          </p:cNvPr>
          <p:cNvCxnSpPr>
            <a:endCxn id="4" idx="2"/>
          </p:cNvCxnSpPr>
          <p:nvPr/>
        </p:nvCxnSpPr>
        <p:spPr>
          <a:xfrm flipV="1">
            <a:off x="5035138" y="2345041"/>
            <a:ext cx="328168" cy="10038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62039E-294A-4956-AEE7-EE225BC0AADE}"/>
              </a:ext>
            </a:extLst>
          </p:cNvPr>
          <p:cNvCxnSpPr/>
          <p:nvPr/>
        </p:nvCxnSpPr>
        <p:spPr>
          <a:xfrm flipV="1">
            <a:off x="2449972" y="2355338"/>
            <a:ext cx="2270469" cy="9103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228327-224D-479A-BCE8-067F139781A0}"/>
              </a:ext>
            </a:extLst>
          </p:cNvPr>
          <p:cNvSpPr/>
          <p:nvPr/>
        </p:nvSpPr>
        <p:spPr>
          <a:xfrm>
            <a:off x="7939277" y="3497282"/>
            <a:ext cx="1448167" cy="6472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Database Management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0FC829-F056-4C07-8F07-550542991CAA}"/>
              </a:ext>
            </a:extLst>
          </p:cNvPr>
          <p:cNvCxnSpPr>
            <a:endCxn id="16" idx="0"/>
          </p:cNvCxnSpPr>
          <p:nvPr/>
        </p:nvCxnSpPr>
        <p:spPr>
          <a:xfrm>
            <a:off x="6718097" y="2095995"/>
            <a:ext cx="1945264" cy="140128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7CF3E8-6F05-4001-AB23-2B172BE333D4}"/>
              </a:ext>
            </a:extLst>
          </p:cNvPr>
          <p:cNvCxnSpPr/>
          <p:nvPr/>
        </p:nvCxnSpPr>
        <p:spPr>
          <a:xfrm flipH="1" flipV="1">
            <a:off x="6729676" y="1640541"/>
            <a:ext cx="2206506" cy="1856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069AED-51EA-4758-8795-9BB7FDCA1180}"/>
              </a:ext>
            </a:extLst>
          </p:cNvPr>
          <p:cNvSpPr txBox="1"/>
          <p:nvPr/>
        </p:nvSpPr>
        <p:spPr>
          <a:xfrm>
            <a:off x="9634465" y="3636218"/>
            <a:ext cx="12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Admin only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7C8D4AB-DDDA-4E7D-9E36-CD5A47B0A3B8}"/>
              </a:ext>
            </a:extLst>
          </p:cNvPr>
          <p:cNvCxnSpPr>
            <a:stCxn id="7" idx="2"/>
            <a:endCxn id="16" idx="2"/>
          </p:cNvCxnSpPr>
          <p:nvPr/>
        </p:nvCxnSpPr>
        <p:spPr>
          <a:xfrm rot="5400000" flipH="1" flipV="1">
            <a:off x="5197094" y="874164"/>
            <a:ext cx="195944" cy="6736589"/>
          </a:xfrm>
          <a:prstGeom prst="bentConnector3">
            <a:avLst>
              <a:gd name="adj1" fmla="val -795451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F069DCF-A3FA-4300-B4E9-E127F9D29FE7}"/>
              </a:ext>
            </a:extLst>
          </p:cNvPr>
          <p:cNvCxnSpPr>
            <a:stCxn id="8" idx="2"/>
            <a:endCxn id="16" idx="2"/>
          </p:cNvCxnSpPr>
          <p:nvPr/>
        </p:nvCxnSpPr>
        <p:spPr>
          <a:xfrm rot="5400000" flipH="1" flipV="1">
            <a:off x="6390565" y="2020133"/>
            <a:ext cx="148442" cy="4397150"/>
          </a:xfrm>
          <a:prstGeom prst="bentConnector3">
            <a:avLst>
              <a:gd name="adj1" fmla="val -921998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42EE2-DA4B-4E9F-BDD2-4FCD3715DDE2}"/>
              </a:ext>
            </a:extLst>
          </p:cNvPr>
          <p:cNvCxnSpPr>
            <a:cxnSpLocks/>
          </p:cNvCxnSpPr>
          <p:nvPr/>
        </p:nvCxnSpPr>
        <p:spPr>
          <a:xfrm>
            <a:off x="5363306" y="3820884"/>
            <a:ext cx="655744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C9997A-D7F3-49DF-964B-ECA5BAAAA879}"/>
              </a:ext>
            </a:extLst>
          </p:cNvPr>
          <p:cNvCxnSpPr>
            <a:stCxn id="7" idx="2"/>
            <a:endCxn id="5" idx="1"/>
          </p:cNvCxnSpPr>
          <p:nvPr/>
        </p:nvCxnSpPr>
        <p:spPr>
          <a:xfrm rot="5400000" flipH="1" flipV="1">
            <a:off x="3715308" y="2032348"/>
            <a:ext cx="519546" cy="4096619"/>
          </a:xfrm>
          <a:prstGeom prst="bentConnector4">
            <a:avLst>
              <a:gd name="adj1" fmla="val -44000"/>
              <a:gd name="adj2" fmla="val 92141"/>
            </a:avLst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6671B3-BDF4-4F73-9BEC-4B4320A820D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718098" y="4144487"/>
            <a:ext cx="11578" cy="486554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9CC17B-2E59-404A-8AF7-2915E77015D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50078" y="3803073"/>
            <a:ext cx="314696" cy="17812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63CAA2-77C0-4299-9F8F-79C69B6A86BD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7412804" y="3820885"/>
            <a:ext cx="526473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7F7D48-4506-49DE-8967-0409C9DFBF9F}"/>
              </a:ext>
            </a:extLst>
          </p:cNvPr>
          <p:cNvSpPr txBox="1"/>
          <p:nvPr/>
        </p:nvSpPr>
        <p:spPr>
          <a:xfrm>
            <a:off x="320634" y="219694"/>
            <a:ext cx="107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Sitemap</a:t>
            </a:r>
          </a:p>
        </p:txBody>
      </p:sp>
    </p:spTree>
    <p:extLst>
      <p:ext uri="{BB962C8B-B14F-4D97-AF65-F5344CB8AC3E}">
        <p14:creationId xmlns:p14="http://schemas.microsoft.com/office/powerpoint/2010/main" val="33794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6D08-1299-4AE3-883E-0508D314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webpages will follow the CSS Stylesheet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F125-CD7D-4E39-9FD7-66B0AD07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means that all webpages will have a grey background and have the font-family of Tahoma, sans-serif</a:t>
            </a:r>
          </a:p>
        </p:txBody>
      </p:sp>
    </p:spTree>
    <p:extLst>
      <p:ext uri="{BB962C8B-B14F-4D97-AF65-F5344CB8AC3E}">
        <p14:creationId xmlns:p14="http://schemas.microsoft.com/office/powerpoint/2010/main" val="183949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85CF50F-5EFA-4875-BCD8-B23EB2B08037}"/>
              </a:ext>
            </a:extLst>
          </p:cNvPr>
          <p:cNvSpPr txBox="1"/>
          <p:nvPr/>
        </p:nvSpPr>
        <p:spPr>
          <a:xfrm>
            <a:off x="7220326" y="1519552"/>
            <a:ext cx="1704749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Meet the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5AFD4-1DA2-4755-BA9B-42534DC5C264}"/>
              </a:ext>
            </a:extLst>
          </p:cNvPr>
          <p:cNvSpPr txBox="1"/>
          <p:nvPr/>
        </p:nvSpPr>
        <p:spPr>
          <a:xfrm>
            <a:off x="4092388" y="3238227"/>
            <a:ext cx="4007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GB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urna</a:t>
            </a:r>
            <a:r>
              <a:rPr lang="en-GB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CA10079-265B-49D5-897F-F8D7A783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" y="0"/>
            <a:ext cx="2278672" cy="1724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C6B775-CA42-42E4-9FA0-4579CF7A6092}"/>
              </a:ext>
            </a:extLst>
          </p:cNvPr>
          <p:cNvSpPr txBox="1"/>
          <p:nvPr/>
        </p:nvSpPr>
        <p:spPr>
          <a:xfrm>
            <a:off x="5177259" y="1495508"/>
            <a:ext cx="170475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D4A15-15A6-4779-8959-41E9BD026710}"/>
              </a:ext>
            </a:extLst>
          </p:cNvPr>
          <p:cNvSpPr txBox="1"/>
          <p:nvPr/>
        </p:nvSpPr>
        <p:spPr>
          <a:xfrm>
            <a:off x="10517860" y="228611"/>
            <a:ext cx="94675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887DA3-163C-4284-BF80-F61C61FBD307}"/>
              </a:ext>
            </a:extLst>
          </p:cNvPr>
          <p:cNvSpPr/>
          <p:nvPr/>
        </p:nvSpPr>
        <p:spPr>
          <a:xfrm>
            <a:off x="-3410" y="4401402"/>
            <a:ext cx="3651662" cy="245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Image of Dog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7CD188-DC4D-44A4-9F7A-C5C4262D0C71}"/>
              </a:ext>
            </a:extLst>
          </p:cNvPr>
          <p:cNvSpPr/>
          <p:nvPr/>
        </p:nvSpPr>
        <p:spPr>
          <a:xfrm>
            <a:off x="8543750" y="4401402"/>
            <a:ext cx="3651662" cy="245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Image of Dog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25F7A8-DE36-4AE3-9A18-03295A207333}"/>
              </a:ext>
            </a:extLst>
          </p:cNvPr>
          <p:cNvSpPr txBox="1"/>
          <p:nvPr/>
        </p:nvSpPr>
        <p:spPr>
          <a:xfrm>
            <a:off x="10138863" y="736443"/>
            <a:ext cx="1704749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management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C67580-463A-4067-BDDB-BD1CDACD92F4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 flipV="1">
            <a:off x="10968142" y="1382774"/>
            <a:ext cx="23096" cy="53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04622-01D8-43BA-BF59-146E1F44696C}"/>
              </a:ext>
            </a:extLst>
          </p:cNvPr>
          <p:cNvSpPr txBox="1"/>
          <p:nvPr/>
        </p:nvSpPr>
        <p:spPr>
          <a:xfrm>
            <a:off x="10092671" y="1922591"/>
            <a:ext cx="175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displayed to Admin users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1DC757-F883-440C-8217-759D8E0CBB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648250" y="3258778"/>
            <a:ext cx="444138" cy="99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A59B6-2E62-4293-BCFF-508B5F5A9DDE}"/>
              </a:ext>
            </a:extLst>
          </p:cNvPr>
          <p:cNvSpPr txBox="1"/>
          <p:nvPr/>
        </p:nvSpPr>
        <p:spPr>
          <a:xfrm>
            <a:off x="2869152" y="2840533"/>
            <a:ext cx="155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text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4CCE5-871C-4B4A-9819-B0647C1558FB}"/>
              </a:ext>
            </a:extLst>
          </p:cNvPr>
          <p:cNvCxnSpPr>
            <a:cxnSpLocks/>
            <a:stCxn id="22" idx="0"/>
            <a:endCxn id="6" idx="3"/>
          </p:cNvCxnSpPr>
          <p:nvPr/>
        </p:nvCxnSpPr>
        <p:spPr>
          <a:xfrm flipH="1" flipV="1">
            <a:off x="2326175" y="862064"/>
            <a:ext cx="1100420" cy="19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A14A4E-B5EE-4BED-B24D-530CD33DB2A5}"/>
              </a:ext>
            </a:extLst>
          </p:cNvPr>
          <p:cNvSpPr txBox="1"/>
          <p:nvPr/>
        </p:nvSpPr>
        <p:spPr>
          <a:xfrm>
            <a:off x="2528305" y="1059608"/>
            <a:ext cx="179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image will always go to homepage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717379-3436-4D29-81A6-5AD9F2AC02CF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 flipH="1">
            <a:off x="8072701" y="1271216"/>
            <a:ext cx="794370" cy="24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A6C3AA-2D4B-434A-808B-94EF2AFEAF52}"/>
              </a:ext>
            </a:extLst>
          </p:cNvPr>
          <p:cNvSpPr txBox="1"/>
          <p:nvPr/>
        </p:nvSpPr>
        <p:spPr>
          <a:xfrm>
            <a:off x="7595279" y="70887"/>
            <a:ext cx="2543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links will always be in this position, unless you are on their webpages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FBCA0-2053-450C-9A8C-4C937A7F159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029634" y="682610"/>
            <a:ext cx="1565645" cy="81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DB59F8-1EDC-41CC-8F50-5757F6D45780}"/>
              </a:ext>
            </a:extLst>
          </p:cNvPr>
          <p:cNvCxnSpPr>
            <a:cxnSpLocks/>
            <a:stCxn id="42" idx="3"/>
            <a:endCxn id="16" idx="1"/>
          </p:cNvCxnSpPr>
          <p:nvPr/>
        </p:nvCxnSpPr>
        <p:spPr>
          <a:xfrm flipV="1">
            <a:off x="7428016" y="5629701"/>
            <a:ext cx="1115734" cy="42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4E3ED08-5DBE-4D87-85A8-A876FBB28C8D}"/>
              </a:ext>
            </a:extLst>
          </p:cNvPr>
          <p:cNvSpPr txBox="1"/>
          <p:nvPr/>
        </p:nvSpPr>
        <p:spPr>
          <a:xfrm>
            <a:off x="5250536" y="5596271"/>
            <a:ext cx="217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images of dogs to continue with the theme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9C9B8B-2B77-46B4-8DA3-66800EC45308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3648250" y="5771410"/>
            <a:ext cx="1602286" cy="28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70D6F2-0F16-4489-9C0A-8F4845CB9276}"/>
              </a:ext>
            </a:extLst>
          </p:cNvPr>
          <p:cNvSpPr txBox="1"/>
          <p:nvPr/>
        </p:nvSpPr>
        <p:spPr>
          <a:xfrm>
            <a:off x="4261224" y="478118"/>
            <a:ext cx="3083858" cy="523220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Dogs Life</a:t>
            </a:r>
          </a:p>
        </p:txBody>
      </p:sp>
    </p:spTree>
    <p:extLst>
      <p:ext uri="{BB962C8B-B14F-4D97-AF65-F5344CB8AC3E}">
        <p14:creationId xmlns:p14="http://schemas.microsoft.com/office/powerpoint/2010/main" val="133592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DF90AF-F986-4D6A-A2BA-FC3F2EBE1521}"/>
              </a:ext>
            </a:extLst>
          </p:cNvPr>
          <p:cNvSpPr txBox="1"/>
          <p:nvPr/>
        </p:nvSpPr>
        <p:spPr>
          <a:xfrm>
            <a:off x="47503" y="5865262"/>
            <a:ext cx="27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</a:t>
            </a:r>
          </a:p>
          <a:p>
            <a:r>
              <a:rPr lang="en-GB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Skills: </a:t>
            </a:r>
          </a:p>
          <a:p>
            <a:r>
              <a:rPr lang="en-GB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in the company: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3C62A-B499-43F2-9646-3A89C4606989}"/>
              </a:ext>
            </a:extLst>
          </p:cNvPr>
          <p:cNvSpPr txBox="1"/>
          <p:nvPr/>
        </p:nvSpPr>
        <p:spPr>
          <a:xfrm>
            <a:off x="8555582" y="5883244"/>
            <a:ext cx="350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</a:t>
            </a:r>
          </a:p>
          <a:p>
            <a:r>
              <a:rPr lang="en-GB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Skills: </a:t>
            </a:r>
          </a:p>
          <a:p>
            <a:r>
              <a:rPr lang="en-GB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in the company: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DDE0F-D834-470A-95CE-38A9ACFEC8F8}"/>
              </a:ext>
            </a:extLst>
          </p:cNvPr>
          <p:cNvSpPr txBox="1"/>
          <p:nvPr/>
        </p:nvSpPr>
        <p:spPr>
          <a:xfrm>
            <a:off x="3844812" y="5883244"/>
            <a:ext cx="4365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</a:t>
            </a:r>
          </a:p>
          <a:p>
            <a:r>
              <a:rPr lang="en-GB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Skills: </a:t>
            </a:r>
          </a:p>
          <a:p>
            <a:r>
              <a:rPr lang="en-GB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in the company: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906D9-7F7D-4B8C-A614-F07E9F2138FC}"/>
              </a:ext>
            </a:extLst>
          </p:cNvPr>
          <p:cNvSpPr/>
          <p:nvPr/>
        </p:nvSpPr>
        <p:spPr>
          <a:xfrm>
            <a:off x="0" y="3215717"/>
            <a:ext cx="3651662" cy="245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Image of 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E9699-88BD-4C3F-AE3E-4C6D04EFA70E}"/>
              </a:ext>
            </a:extLst>
          </p:cNvPr>
          <p:cNvSpPr/>
          <p:nvPr/>
        </p:nvSpPr>
        <p:spPr>
          <a:xfrm>
            <a:off x="3977322" y="3215717"/>
            <a:ext cx="3651662" cy="245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Image of Worker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0F733-9CBD-435C-8762-39FC5ADE11E1}"/>
              </a:ext>
            </a:extLst>
          </p:cNvPr>
          <p:cNvSpPr/>
          <p:nvPr/>
        </p:nvSpPr>
        <p:spPr>
          <a:xfrm>
            <a:off x="8210804" y="3215717"/>
            <a:ext cx="3651662" cy="245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Image of Worker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7D70265E-0896-40F9-BF09-857EEB996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" y="0"/>
            <a:ext cx="2278672" cy="1724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499B75-ADE5-495F-9D48-FAD8E0894F3C}"/>
              </a:ext>
            </a:extLst>
          </p:cNvPr>
          <p:cNvSpPr txBox="1"/>
          <p:nvPr/>
        </p:nvSpPr>
        <p:spPr>
          <a:xfrm>
            <a:off x="2795877" y="1474519"/>
            <a:ext cx="1704749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75066-24EC-4DFC-904F-4955F0E080CA}"/>
              </a:ext>
            </a:extLst>
          </p:cNvPr>
          <p:cNvSpPr txBox="1"/>
          <p:nvPr/>
        </p:nvSpPr>
        <p:spPr>
          <a:xfrm>
            <a:off x="10517860" y="228611"/>
            <a:ext cx="94675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921F19-500A-4A8E-9E2E-E3F6A8D7816D}"/>
              </a:ext>
            </a:extLst>
          </p:cNvPr>
          <p:cNvSpPr txBox="1"/>
          <p:nvPr/>
        </p:nvSpPr>
        <p:spPr>
          <a:xfrm>
            <a:off x="10138863" y="736443"/>
            <a:ext cx="1704749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management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44AAAC-97A7-4374-B482-266CF41AAC05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10968142" y="1382774"/>
            <a:ext cx="23096" cy="53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0488D9-0FEF-46C6-8404-F4211CD90DB9}"/>
              </a:ext>
            </a:extLst>
          </p:cNvPr>
          <p:cNvSpPr txBox="1"/>
          <p:nvPr/>
        </p:nvSpPr>
        <p:spPr>
          <a:xfrm>
            <a:off x="10092671" y="1922591"/>
            <a:ext cx="175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displayed to Admin users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1B3359-9F55-4D94-9FB6-D29F4DA996B3}"/>
              </a:ext>
            </a:extLst>
          </p:cNvPr>
          <p:cNvSpPr txBox="1"/>
          <p:nvPr/>
        </p:nvSpPr>
        <p:spPr>
          <a:xfrm>
            <a:off x="5177259" y="1495508"/>
            <a:ext cx="170475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68836-65C6-4E92-9E5C-7CF3A47A337E}"/>
              </a:ext>
            </a:extLst>
          </p:cNvPr>
          <p:cNvSpPr txBox="1"/>
          <p:nvPr/>
        </p:nvSpPr>
        <p:spPr>
          <a:xfrm>
            <a:off x="4554187" y="2155371"/>
            <a:ext cx="198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Consistent links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D9DEB6-9BD2-4E85-96A7-492A9425DF51}"/>
              </a:ext>
            </a:extLst>
          </p:cNvPr>
          <p:cNvCxnSpPr>
            <a:stCxn id="8" idx="1"/>
            <a:endCxn id="13" idx="2"/>
          </p:cNvCxnSpPr>
          <p:nvPr/>
        </p:nvCxnSpPr>
        <p:spPr>
          <a:xfrm flipH="1" flipV="1">
            <a:off x="3648252" y="1843851"/>
            <a:ext cx="905935" cy="49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55D52A-348A-4E35-9AC1-EA99E817F4AA}"/>
              </a:ext>
            </a:extLst>
          </p:cNvPr>
          <p:cNvCxnSpPr>
            <a:stCxn id="8" idx="0"/>
            <a:endCxn id="20" idx="2"/>
          </p:cNvCxnSpPr>
          <p:nvPr/>
        </p:nvCxnSpPr>
        <p:spPr>
          <a:xfrm flipV="1">
            <a:off x="5548746" y="1864840"/>
            <a:ext cx="480888" cy="29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7C8B2A-C302-4369-8CE9-C12003E3ED92}"/>
              </a:ext>
            </a:extLst>
          </p:cNvPr>
          <p:cNvSpPr txBox="1"/>
          <p:nvPr/>
        </p:nvSpPr>
        <p:spPr>
          <a:xfrm>
            <a:off x="4407686" y="609067"/>
            <a:ext cx="3083858" cy="523220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Meet the Team</a:t>
            </a:r>
          </a:p>
        </p:txBody>
      </p:sp>
    </p:spTree>
    <p:extLst>
      <p:ext uri="{BB962C8B-B14F-4D97-AF65-F5344CB8AC3E}">
        <p14:creationId xmlns:p14="http://schemas.microsoft.com/office/powerpoint/2010/main" val="245523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44886-65B1-4800-82DA-CC3688456EFF}"/>
              </a:ext>
            </a:extLst>
          </p:cNvPr>
          <p:cNvSpPr/>
          <p:nvPr/>
        </p:nvSpPr>
        <p:spPr>
          <a:xfrm>
            <a:off x="7600208" y="3075709"/>
            <a:ext cx="3651662" cy="245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EE2EF-F968-4D2C-849F-4A9C4CC0E22E}"/>
              </a:ext>
            </a:extLst>
          </p:cNvPr>
          <p:cNvSpPr txBox="1"/>
          <p:nvPr/>
        </p:nvSpPr>
        <p:spPr>
          <a:xfrm>
            <a:off x="4261224" y="478118"/>
            <a:ext cx="3083858" cy="523220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AA046-E897-4919-ADA4-6C5300937886}"/>
              </a:ext>
            </a:extLst>
          </p:cNvPr>
          <p:cNvSpPr txBox="1"/>
          <p:nvPr/>
        </p:nvSpPr>
        <p:spPr>
          <a:xfrm>
            <a:off x="7875534" y="4122362"/>
            <a:ext cx="31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Contact information Here</a:t>
            </a:r>
          </a:p>
          <a:p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9735419-AF52-4543-BB67-094309D6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" y="0"/>
            <a:ext cx="2278672" cy="17241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E53A0D-C249-4D6E-82D8-435C8D585902}"/>
              </a:ext>
            </a:extLst>
          </p:cNvPr>
          <p:cNvSpPr/>
          <p:nvPr/>
        </p:nvSpPr>
        <p:spPr>
          <a:xfrm>
            <a:off x="261257" y="4138450"/>
            <a:ext cx="3651662" cy="245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Map location of business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3A3A6-94CC-471D-83F0-9EAE71F6FA30}"/>
              </a:ext>
            </a:extLst>
          </p:cNvPr>
          <p:cNvSpPr txBox="1"/>
          <p:nvPr/>
        </p:nvSpPr>
        <p:spPr>
          <a:xfrm>
            <a:off x="2795877" y="1474519"/>
            <a:ext cx="1704749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493CD-134C-44AE-ABA8-316753A953B8}"/>
              </a:ext>
            </a:extLst>
          </p:cNvPr>
          <p:cNvSpPr txBox="1"/>
          <p:nvPr/>
        </p:nvSpPr>
        <p:spPr>
          <a:xfrm>
            <a:off x="7220326" y="1519552"/>
            <a:ext cx="1704749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Meet the 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ACCF6-E0DC-4AED-8CC0-82141136A536}"/>
              </a:ext>
            </a:extLst>
          </p:cNvPr>
          <p:cNvSpPr txBox="1"/>
          <p:nvPr/>
        </p:nvSpPr>
        <p:spPr>
          <a:xfrm>
            <a:off x="10138863" y="736443"/>
            <a:ext cx="1704749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management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5935CE-6295-4AB4-BAB2-7F39E9DDEFBB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10991238" y="1382774"/>
            <a:ext cx="0" cy="13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CAD2C1-7700-4074-953A-99C483509955}"/>
              </a:ext>
            </a:extLst>
          </p:cNvPr>
          <p:cNvSpPr txBox="1"/>
          <p:nvPr/>
        </p:nvSpPr>
        <p:spPr>
          <a:xfrm>
            <a:off x="10115767" y="1520685"/>
            <a:ext cx="175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displayed to Admin users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3EBA1-C23F-4A19-922D-7250C0A0DE47}"/>
              </a:ext>
            </a:extLst>
          </p:cNvPr>
          <p:cNvSpPr txBox="1"/>
          <p:nvPr/>
        </p:nvSpPr>
        <p:spPr>
          <a:xfrm>
            <a:off x="896587" y="2802577"/>
            <a:ext cx="227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be provided with google maps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DE4A5-B6EA-4852-95C1-3B3B84572427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2035923" y="3448908"/>
            <a:ext cx="51165" cy="68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78A924-C4E7-4A16-9872-14F12D8B4A1F}"/>
              </a:ext>
            </a:extLst>
          </p:cNvPr>
          <p:cNvSpPr txBox="1"/>
          <p:nvPr/>
        </p:nvSpPr>
        <p:spPr>
          <a:xfrm>
            <a:off x="10517860" y="228611"/>
            <a:ext cx="94675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4227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A5273-DBE9-446E-B86D-3A7C0D8DFC84}"/>
              </a:ext>
            </a:extLst>
          </p:cNvPr>
          <p:cNvSpPr/>
          <p:nvPr/>
        </p:nvSpPr>
        <p:spPr>
          <a:xfrm>
            <a:off x="5028873" y="2384040"/>
            <a:ext cx="1995054" cy="2187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131A86-BDB2-4EB2-ADC5-F1DAEC2F7E07}"/>
              </a:ext>
            </a:extLst>
          </p:cNvPr>
          <p:cNvSpPr/>
          <p:nvPr/>
        </p:nvSpPr>
        <p:spPr>
          <a:xfrm>
            <a:off x="5098144" y="2476245"/>
            <a:ext cx="1856509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42BED-4FFC-4028-9A93-BD687902CCCD}"/>
              </a:ext>
            </a:extLst>
          </p:cNvPr>
          <p:cNvSpPr/>
          <p:nvPr/>
        </p:nvSpPr>
        <p:spPr>
          <a:xfrm>
            <a:off x="5098144" y="2979663"/>
            <a:ext cx="1856509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4BBC4-2F70-46C6-9960-11FE286F6425}"/>
              </a:ext>
            </a:extLst>
          </p:cNvPr>
          <p:cNvSpPr txBox="1"/>
          <p:nvPr/>
        </p:nvSpPr>
        <p:spPr>
          <a:xfrm>
            <a:off x="5028871" y="3924196"/>
            <a:ext cx="199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to this site?</a:t>
            </a:r>
          </a:p>
          <a:p>
            <a:pPr algn="ct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up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95216E0-020B-4B49-A5CF-6D2EE02D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" y="0"/>
            <a:ext cx="2278672" cy="17241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965671-9299-4F16-954A-4876E06D4921}"/>
              </a:ext>
            </a:extLst>
          </p:cNvPr>
          <p:cNvSpPr txBox="1"/>
          <p:nvPr/>
        </p:nvSpPr>
        <p:spPr>
          <a:xfrm>
            <a:off x="2795877" y="1474519"/>
            <a:ext cx="1704749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1E694-327B-4D03-BC3D-7639B0217980}"/>
              </a:ext>
            </a:extLst>
          </p:cNvPr>
          <p:cNvSpPr txBox="1"/>
          <p:nvPr/>
        </p:nvSpPr>
        <p:spPr>
          <a:xfrm>
            <a:off x="5177259" y="1495508"/>
            <a:ext cx="170475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B339A-D28A-4EDE-A9B4-6935B110D0D1}"/>
              </a:ext>
            </a:extLst>
          </p:cNvPr>
          <p:cNvSpPr txBox="1"/>
          <p:nvPr/>
        </p:nvSpPr>
        <p:spPr>
          <a:xfrm>
            <a:off x="7220326" y="1519552"/>
            <a:ext cx="1704749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Meet the 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EB97DF-AAB5-473E-85F2-239B67971A69}"/>
              </a:ext>
            </a:extLst>
          </p:cNvPr>
          <p:cNvSpPr txBox="1"/>
          <p:nvPr/>
        </p:nvSpPr>
        <p:spPr>
          <a:xfrm>
            <a:off x="10138863" y="736443"/>
            <a:ext cx="1704749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management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F0DF7-652D-402B-BD3B-3D4A50A2997D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10968142" y="1382774"/>
            <a:ext cx="23096" cy="53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32F176-81FF-418A-964B-9E30D5CC37AE}"/>
              </a:ext>
            </a:extLst>
          </p:cNvPr>
          <p:cNvSpPr txBox="1"/>
          <p:nvPr/>
        </p:nvSpPr>
        <p:spPr>
          <a:xfrm>
            <a:off x="10092671" y="1922591"/>
            <a:ext cx="175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displayed to Admin users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E45FD5-B16F-41FE-888C-3EBCCF5B77F6}"/>
              </a:ext>
            </a:extLst>
          </p:cNvPr>
          <p:cNvSpPr/>
          <p:nvPr/>
        </p:nvSpPr>
        <p:spPr>
          <a:xfrm>
            <a:off x="5028871" y="3336783"/>
            <a:ext cx="1995054" cy="605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3C6D4F-6F92-4C06-BC82-B5CC7742D09D}"/>
              </a:ext>
            </a:extLst>
          </p:cNvPr>
          <p:cNvSpPr txBox="1"/>
          <p:nvPr/>
        </p:nvSpPr>
        <p:spPr>
          <a:xfrm>
            <a:off x="5028871" y="3447126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426EC-AF5D-482F-9077-358D7BF9874F}"/>
              </a:ext>
            </a:extLst>
          </p:cNvPr>
          <p:cNvSpPr txBox="1"/>
          <p:nvPr/>
        </p:nvSpPr>
        <p:spPr>
          <a:xfrm>
            <a:off x="1739735" y="3122981"/>
            <a:ext cx="257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 will have a hover effect upon having the cursor hover over “login”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F251E0-A4C8-4489-8E93-0461D09C84E9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4316680" y="3584646"/>
            <a:ext cx="712191" cy="5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CEA99C-D0A3-4708-A040-7D4FEB30D901}"/>
              </a:ext>
            </a:extLst>
          </p:cNvPr>
          <p:cNvSpPr txBox="1"/>
          <p:nvPr/>
        </p:nvSpPr>
        <p:spPr>
          <a:xfrm>
            <a:off x="4261224" y="478118"/>
            <a:ext cx="3083858" cy="523220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68350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95216E0-020B-4B49-A5CF-6D2EE02D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" y="0"/>
            <a:ext cx="2278672" cy="1724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29AF5-7715-4E0A-9D83-241CC58358DF}"/>
              </a:ext>
            </a:extLst>
          </p:cNvPr>
          <p:cNvSpPr txBox="1"/>
          <p:nvPr/>
        </p:nvSpPr>
        <p:spPr>
          <a:xfrm>
            <a:off x="2795877" y="1474519"/>
            <a:ext cx="1704749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7EBCA-66A7-4B5B-A874-17DC93AA085F}"/>
              </a:ext>
            </a:extLst>
          </p:cNvPr>
          <p:cNvSpPr txBox="1"/>
          <p:nvPr/>
        </p:nvSpPr>
        <p:spPr>
          <a:xfrm>
            <a:off x="7691376" y="1502881"/>
            <a:ext cx="170475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C0A6B-720F-4707-BB4E-F5FB6AD9D3CE}"/>
              </a:ext>
            </a:extLst>
          </p:cNvPr>
          <p:cNvSpPr txBox="1"/>
          <p:nvPr/>
        </p:nvSpPr>
        <p:spPr>
          <a:xfrm>
            <a:off x="5162148" y="1539462"/>
            <a:ext cx="170475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Meet the Team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843146-04A8-4103-88D3-6D6E5AF1618E}"/>
              </a:ext>
            </a:extLst>
          </p:cNvPr>
          <p:cNvGrpSpPr/>
          <p:nvPr/>
        </p:nvGrpSpPr>
        <p:grpSpPr>
          <a:xfrm>
            <a:off x="4999777" y="2071913"/>
            <a:ext cx="2003664" cy="3246625"/>
            <a:chOff x="7024642" y="2093085"/>
            <a:chExt cx="2003664" cy="32466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27BA53-B064-443A-AC88-F1170D872BFB}"/>
                </a:ext>
              </a:extLst>
            </p:cNvPr>
            <p:cNvSpPr/>
            <p:nvPr/>
          </p:nvSpPr>
          <p:spPr>
            <a:xfrm>
              <a:off x="7033252" y="2093085"/>
              <a:ext cx="1995054" cy="32466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9EC6C3-5589-4830-B413-7859D847BF5F}"/>
                </a:ext>
              </a:extLst>
            </p:cNvPr>
            <p:cNvSpPr/>
            <p:nvPr/>
          </p:nvSpPr>
          <p:spPr>
            <a:xfrm>
              <a:off x="7093915" y="2212571"/>
              <a:ext cx="1856509" cy="249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Username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0B0DB4-FE5D-4A3E-85F5-13C2712557DD}"/>
                </a:ext>
              </a:extLst>
            </p:cNvPr>
            <p:cNvSpPr/>
            <p:nvPr/>
          </p:nvSpPr>
          <p:spPr>
            <a:xfrm>
              <a:off x="7093915" y="2715989"/>
              <a:ext cx="1856509" cy="249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Password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9FABDB-4703-442C-A10C-CBCE73DC5653}"/>
                </a:ext>
              </a:extLst>
            </p:cNvPr>
            <p:cNvSpPr txBox="1"/>
            <p:nvPr/>
          </p:nvSpPr>
          <p:spPr>
            <a:xfrm>
              <a:off x="7024642" y="4363557"/>
              <a:ext cx="19950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Already have an account?</a:t>
              </a:r>
            </a:p>
            <a:p>
              <a:pPr algn="ctr"/>
              <a:r>
                <a:rPr lang="en-GB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in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E504FC-5D00-4A52-97F7-ECB8110B6F68}"/>
                </a:ext>
              </a:extLst>
            </p:cNvPr>
            <p:cNvSpPr/>
            <p:nvPr/>
          </p:nvSpPr>
          <p:spPr>
            <a:xfrm>
              <a:off x="7093915" y="3180307"/>
              <a:ext cx="1856509" cy="249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Email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3491A3-6E72-4C01-B1CD-2248E70418B9}"/>
              </a:ext>
            </a:extLst>
          </p:cNvPr>
          <p:cNvSpPr txBox="1"/>
          <p:nvPr/>
        </p:nvSpPr>
        <p:spPr>
          <a:xfrm>
            <a:off x="10138863" y="736443"/>
            <a:ext cx="1704749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management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7FA012-C3C4-4013-96FE-068B5208A1B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10968142" y="1382774"/>
            <a:ext cx="23096" cy="53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7AA017-121F-4DDE-A7F4-60282B0369B2}"/>
              </a:ext>
            </a:extLst>
          </p:cNvPr>
          <p:cNvSpPr txBox="1"/>
          <p:nvPr/>
        </p:nvSpPr>
        <p:spPr>
          <a:xfrm>
            <a:off x="10092671" y="1922591"/>
            <a:ext cx="175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displayed to Admin 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D26845-237C-4A44-9420-B84C5418A388}"/>
              </a:ext>
            </a:extLst>
          </p:cNvPr>
          <p:cNvSpPr/>
          <p:nvPr/>
        </p:nvSpPr>
        <p:spPr>
          <a:xfrm>
            <a:off x="5016996" y="3565996"/>
            <a:ext cx="1995054" cy="605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C1F08-40D9-4F5B-92AE-C84EF860B5CC}"/>
              </a:ext>
            </a:extLst>
          </p:cNvPr>
          <p:cNvSpPr txBox="1"/>
          <p:nvPr/>
        </p:nvSpPr>
        <p:spPr>
          <a:xfrm>
            <a:off x="4999777" y="3660982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CE628-87E9-4A93-BB47-45D76A9B166A}"/>
              </a:ext>
            </a:extLst>
          </p:cNvPr>
          <p:cNvSpPr txBox="1"/>
          <p:nvPr/>
        </p:nvSpPr>
        <p:spPr>
          <a:xfrm>
            <a:off x="1750610" y="4552485"/>
            <a:ext cx="257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 will have a hover effect upon having the cursor hover over “login”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39D7C4-02D8-42F3-95E3-31BAFB35DA11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4327555" y="3845648"/>
            <a:ext cx="672222" cy="116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4C4D9B-1833-40CD-AA6A-9D88A042AD61}"/>
              </a:ext>
            </a:extLst>
          </p:cNvPr>
          <p:cNvSpPr txBox="1"/>
          <p:nvPr/>
        </p:nvSpPr>
        <p:spPr>
          <a:xfrm>
            <a:off x="4261224" y="478118"/>
            <a:ext cx="3083858" cy="523220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311901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6239A3F-E851-4496-B695-217F493229B6}"/>
              </a:ext>
            </a:extLst>
          </p:cNvPr>
          <p:cNvSpPr/>
          <p:nvPr/>
        </p:nvSpPr>
        <p:spPr>
          <a:xfrm>
            <a:off x="2588820" y="3727917"/>
            <a:ext cx="7014359" cy="2102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D0BB16A-9ACA-43D2-910E-63921B995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" y="0"/>
            <a:ext cx="2278672" cy="17241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E23B52-C88C-41A1-8546-C8492E994402}"/>
              </a:ext>
            </a:extLst>
          </p:cNvPr>
          <p:cNvSpPr/>
          <p:nvPr/>
        </p:nvSpPr>
        <p:spPr>
          <a:xfrm>
            <a:off x="2588820" y="2371332"/>
            <a:ext cx="7014359" cy="1356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4AB94-0372-41AC-B1FF-C36C42ED6DD6}"/>
              </a:ext>
            </a:extLst>
          </p:cNvPr>
          <p:cNvSpPr/>
          <p:nvPr/>
        </p:nvSpPr>
        <p:spPr>
          <a:xfrm>
            <a:off x="3099458" y="2924934"/>
            <a:ext cx="1856509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1971A-475F-4CA8-ADD5-8ACE44C1326C}"/>
              </a:ext>
            </a:extLst>
          </p:cNvPr>
          <p:cNvSpPr/>
          <p:nvPr/>
        </p:nvSpPr>
        <p:spPr>
          <a:xfrm>
            <a:off x="7449193" y="2924934"/>
            <a:ext cx="1856509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027BDAE-CFC8-4ACA-9047-1A77F12266CF}"/>
              </a:ext>
            </a:extLst>
          </p:cNvPr>
          <p:cNvSpPr/>
          <p:nvPr/>
        </p:nvSpPr>
        <p:spPr>
          <a:xfrm rot="5400000">
            <a:off x="9093530" y="2984946"/>
            <a:ext cx="124691" cy="124692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FFF1-DA9B-47DA-8DD9-01E67D868DB1}"/>
              </a:ext>
            </a:extLst>
          </p:cNvPr>
          <p:cNvSpPr/>
          <p:nvPr/>
        </p:nvSpPr>
        <p:spPr>
          <a:xfrm>
            <a:off x="3938591" y="3955500"/>
            <a:ext cx="1276553" cy="249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06984-CEBD-4D8E-A4AD-7A819F973317}"/>
              </a:ext>
            </a:extLst>
          </p:cNvPr>
          <p:cNvSpPr/>
          <p:nvPr/>
        </p:nvSpPr>
        <p:spPr>
          <a:xfrm>
            <a:off x="2725381" y="3955500"/>
            <a:ext cx="1168882" cy="249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7B41BA-74A3-4C02-88EA-84CEF7D504F7}"/>
              </a:ext>
            </a:extLst>
          </p:cNvPr>
          <p:cNvSpPr/>
          <p:nvPr/>
        </p:nvSpPr>
        <p:spPr>
          <a:xfrm>
            <a:off x="5275060" y="3955500"/>
            <a:ext cx="1168882" cy="249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C6210-E916-49BE-B629-75508D6007A1}"/>
              </a:ext>
            </a:extLst>
          </p:cNvPr>
          <p:cNvSpPr/>
          <p:nvPr/>
        </p:nvSpPr>
        <p:spPr>
          <a:xfrm>
            <a:off x="6584780" y="3955500"/>
            <a:ext cx="1168882" cy="249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FE2F81-8D1B-45A8-BFDF-480D85B798A5}"/>
              </a:ext>
            </a:extLst>
          </p:cNvPr>
          <p:cNvSpPr/>
          <p:nvPr/>
        </p:nvSpPr>
        <p:spPr>
          <a:xfrm>
            <a:off x="2725382" y="4262263"/>
            <a:ext cx="1168882" cy="11716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8EC87-31DC-4952-B2CB-3AF1789912F9}"/>
              </a:ext>
            </a:extLst>
          </p:cNvPr>
          <p:cNvSpPr/>
          <p:nvPr/>
        </p:nvSpPr>
        <p:spPr>
          <a:xfrm>
            <a:off x="3995204" y="4262263"/>
            <a:ext cx="1168882" cy="11716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86FDD-CF72-4EA9-90FE-42066246B13A}"/>
              </a:ext>
            </a:extLst>
          </p:cNvPr>
          <p:cNvSpPr/>
          <p:nvPr/>
        </p:nvSpPr>
        <p:spPr>
          <a:xfrm>
            <a:off x="5275060" y="4262262"/>
            <a:ext cx="1168882" cy="11716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E817E0-5344-45B0-8F61-B19C571861CE}"/>
              </a:ext>
            </a:extLst>
          </p:cNvPr>
          <p:cNvSpPr/>
          <p:nvPr/>
        </p:nvSpPr>
        <p:spPr>
          <a:xfrm>
            <a:off x="6584780" y="4262261"/>
            <a:ext cx="1168882" cy="11716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DCED5-370A-41AE-9B51-377DC3CA80D2}"/>
              </a:ext>
            </a:extLst>
          </p:cNvPr>
          <p:cNvSpPr/>
          <p:nvPr/>
        </p:nvSpPr>
        <p:spPr>
          <a:xfrm>
            <a:off x="7849019" y="3955500"/>
            <a:ext cx="738816" cy="249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F02354-25A9-4984-83F3-1278213FD7EC}"/>
              </a:ext>
            </a:extLst>
          </p:cNvPr>
          <p:cNvSpPr/>
          <p:nvPr/>
        </p:nvSpPr>
        <p:spPr>
          <a:xfrm>
            <a:off x="8660254" y="3955500"/>
            <a:ext cx="870506" cy="249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DDF90C-40AA-46A0-9FC9-3CC8254CFB5C}"/>
              </a:ext>
            </a:extLst>
          </p:cNvPr>
          <p:cNvSpPr/>
          <p:nvPr/>
        </p:nvSpPr>
        <p:spPr>
          <a:xfrm>
            <a:off x="7864636" y="4262261"/>
            <a:ext cx="723199" cy="11716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45255-1C6A-4100-86E8-6712A97C86E7}"/>
              </a:ext>
            </a:extLst>
          </p:cNvPr>
          <p:cNvSpPr/>
          <p:nvPr/>
        </p:nvSpPr>
        <p:spPr>
          <a:xfrm>
            <a:off x="8683193" y="4262260"/>
            <a:ext cx="811832" cy="11716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1232C-C5D7-4FA6-B16D-698D58B61C30}"/>
              </a:ext>
            </a:extLst>
          </p:cNvPr>
          <p:cNvSpPr txBox="1"/>
          <p:nvPr/>
        </p:nvSpPr>
        <p:spPr>
          <a:xfrm>
            <a:off x="2795877" y="1474519"/>
            <a:ext cx="1704749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Homepage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701C52-CFC7-4F58-A042-D7326A2A77B0}"/>
              </a:ext>
            </a:extLst>
          </p:cNvPr>
          <p:cNvSpPr txBox="1"/>
          <p:nvPr/>
        </p:nvSpPr>
        <p:spPr>
          <a:xfrm>
            <a:off x="5177259" y="1495508"/>
            <a:ext cx="170475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2C92AD-8B5B-4457-8F82-FEE33F414CE9}"/>
              </a:ext>
            </a:extLst>
          </p:cNvPr>
          <p:cNvSpPr txBox="1"/>
          <p:nvPr/>
        </p:nvSpPr>
        <p:spPr>
          <a:xfrm>
            <a:off x="7220326" y="1519552"/>
            <a:ext cx="1704749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Meet the Team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4B77C3-5490-4118-AECB-7F13E99BDBAB}"/>
              </a:ext>
            </a:extLst>
          </p:cNvPr>
          <p:cNvSpPr txBox="1"/>
          <p:nvPr/>
        </p:nvSpPr>
        <p:spPr>
          <a:xfrm>
            <a:off x="10517860" y="228611"/>
            <a:ext cx="94675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1213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969696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304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PowerPoint Presentation</vt:lpstr>
      <vt:lpstr>All webpages will follow the CSS Stylesheet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Ashdown</dc:creator>
  <cp:lastModifiedBy>Jack Ashdown</cp:lastModifiedBy>
  <cp:revision>19</cp:revision>
  <dcterms:created xsi:type="dcterms:W3CDTF">2021-05-03T15:37:07Z</dcterms:created>
  <dcterms:modified xsi:type="dcterms:W3CDTF">2021-05-18T15:39:01Z</dcterms:modified>
</cp:coreProperties>
</file>