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2"/>
  </p:notesMasterIdLst>
  <p:handoutMasterIdLst>
    <p:handoutMasterId r:id="rId23"/>
  </p:handoutMasterIdLst>
  <p:sldIdLst>
    <p:sldId id="277" r:id="rId2"/>
    <p:sldId id="375" r:id="rId3"/>
    <p:sldId id="387" r:id="rId4"/>
    <p:sldId id="392" r:id="rId5"/>
    <p:sldId id="393" r:id="rId6"/>
    <p:sldId id="391" r:id="rId7"/>
    <p:sldId id="394" r:id="rId8"/>
    <p:sldId id="390" r:id="rId9"/>
    <p:sldId id="395" r:id="rId10"/>
    <p:sldId id="388" r:id="rId11"/>
    <p:sldId id="396" r:id="rId12"/>
    <p:sldId id="389" r:id="rId13"/>
    <p:sldId id="382" r:id="rId14"/>
    <p:sldId id="397" r:id="rId15"/>
    <p:sldId id="364" r:id="rId16"/>
    <p:sldId id="379" r:id="rId17"/>
    <p:sldId id="370" r:id="rId18"/>
    <p:sldId id="371" r:id="rId19"/>
    <p:sldId id="378" r:id="rId20"/>
    <p:sldId id="29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0">
          <p15:clr>
            <a:srgbClr val="A4A3A4"/>
          </p15:clr>
        </p15:guide>
        <p15:guide id="2" pos="3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C04"/>
    <a:srgbClr val="37C7C4"/>
    <a:srgbClr val="0A0B20"/>
    <a:srgbClr val="E73A1C"/>
    <a:srgbClr val="0F1459"/>
    <a:srgbClr val="278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63"/>
    <p:restoredTop sz="86383"/>
  </p:normalViewPr>
  <p:slideViewPr>
    <p:cSldViewPr snapToGrid="0">
      <p:cViewPr varScale="1">
        <p:scale>
          <a:sx n="142" d="100"/>
          <a:sy n="142" d="100"/>
        </p:scale>
        <p:origin x="192" y="616"/>
      </p:cViewPr>
      <p:guideLst>
        <p:guide orient="horz" pos="2050"/>
        <p:guide pos="387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BB300-7EDC-8C4F-BC4F-0736702BCB4B}" type="doc">
      <dgm:prSet loTypeId="urn:microsoft.com/office/officeart/2005/8/layout/list1" loCatId="" qsTypeId="urn:microsoft.com/office/officeart/2005/8/quickstyle/simple1" qsCatId="simple" csTypeId="urn:microsoft.com/office/officeart/2005/8/colors/colorful1" csCatId="colorful" phldr="1"/>
      <dgm:spPr/>
      <dgm:t>
        <a:bodyPr/>
        <a:lstStyle/>
        <a:p>
          <a:endParaRPr lang="zh-CN" altLang="en-US"/>
        </a:p>
      </dgm:t>
    </dgm:pt>
    <dgm:pt modelId="{1A039F89-5490-F34B-A77A-8CE2B3EAC31A}">
      <dgm:prSet phldrT="[文本]" custT="1"/>
      <dgm:spPr/>
      <dgm:t>
        <a:bodyPr/>
        <a:lstStyle/>
        <a:p>
          <a:r>
            <a:rPr lang="en-US" altLang="zh-CN" sz="2000" dirty="0" smtClean="0"/>
            <a:t>2.</a:t>
          </a:r>
          <a:r>
            <a:rPr lang="zh-CN" altLang="en-US" sz="2000" dirty="0" smtClean="0"/>
            <a:t> </a:t>
          </a:r>
          <a:r>
            <a:rPr lang="en-US" altLang="zh-CN" sz="2000" dirty="0" smtClean="0"/>
            <a:t>Tools</a:t>
          </a:r>
          <a:r>
            <a:rPr lang="zh-CN" altLang="en-US" sz="2000" baseline="0" dirty="0" smtClean="0"/>
            <a:t> </a:t>
          </a:r>
          <a:r>
            <a:rPr lang="en-US" altLang="zh-CN" sz="2000" baseline="0" dirty="0" smtClean="0"/>
            <a:t>to</a:t>
          </a:r>
          <a:r>
            <a:rPr lang="zh-CN" altLang="en-US" sz="2000" baseline="0" dirty="0" smtClean="0"/>
            <a:t> </a:t>
          </a:r>
          <a:r>
            <a:rPr lang="en-US" altLang="zh-CN" sz="2000" baseline="0" dirty="0" smtClean="0"/>
            <a:t>represent</a:t>
          </a:r>
          <a:r>
            <a:rPr lang="zh-CN" altLang="en-US" sz="2000" baseline="0" dirty="0" smtClean="0"/>
            <a:t> </a:t>
          </a:r>
          <a:r>
            <a:rPr lang="en-US" altLang="zh-CN" sz="2000" baseline="0" dirty="0" smtClean="0"/>
            <a:t>words</a:t>
          </a:r>
          <a:r>
            <a:rPr lang="zh-CN" altLang="en-US" sz="2000" baseline="0" dirty="0" smtClean="0"/>
            <a:t> </a:t>
          </a:r>
          <a:r>
            <a:rPr lang="en-US" altLang="zh-CN" sz="2000" baseline="0" dirty="0" smtClean="0"/>
            <a:t>as</a:t>
          </a:r>
          <a:r>
            <a:rPr lang="zh-CN" altLang="en-US" sz="2000" baseline="0" dirty="0" smtClean="0"/>
            <a:t> </a:t>
          </a:r>
          <a:r>
            <a:rPr lang="en-US" altLang="zh-CN" sz="2000" baseline="0" dirty="0" smtClean="0"/>
            <a:t>a</a:t>
          </a:r>
          <a:r>
            <a:rPr lang="zh-CN" altLang="en-US" sz="2000" baseline="0" dirty="0" smtClean="0"/>
            <a:t> </a:t>
          </a:r>
          <a:r>
            <a:rPr lang="en-US" altLang="zh-CN" sz="2000" baseline="0" dirty="0" smtClean="0"/>
            <a:t>real</a:t>
          </a:r>
          <a:r>
            <a:rPr lang="zh-CN" altLang="en-US" sz="2000" baseline="0" dirty="0" smtClean="0"/>
            <a:t> </a:t>
          </a:r>
          <a:r>
            <a:rPr lang="en-US" altLang="zh-CN" sz="2000" baseline="0" dirty="0" smtClean="0"/>
            <a:t>value</a:t>
          </a:r>
          <a:r>
            <a:rPr lang="zh-CN" altLang="en-US" sz="2000" baseline="0" dirty="0" smtClean="0"/>
            <a:t> </a:t>
          </a:r>
          <a:r>
            <a:rPr lang="en-US" altLang="zh-CN" sz="2000" baseline="0" dirty="0" smtClean="0"/>
            <a:t>vector</a:t>
          </a:r>
          <a:endParaRPr lang="zh-CN" altLang="en-US" sz="2000" dirty="0"/>
        </a:p>
      </dgm:t>
    </dgm:pt>
    <dgm:pt modelId="{5A494DBB-4140-D342-9783-A4585AEFDBC3}" type="parTrans" cxnId="{8FB28D69-8D6B-8C42-94CB-13BE456E5E4E}">
      <dgm:prSet/>
      <dgm:spPr/>
      <dgm:t>
        <a:bodyPr/>
        <a:lstStyle/>
        <a:p>
          <a:endParaRPr lang="zh-CN" altLang="en-US"/>
        </a:p>
      </dgm:t>
    </dgm:pt>
    <dgm:pt modelId="{8577A819-EBA9-5940-9E0A-39276C882D10}" type="sibTrans" cxnId="{8FB28D69-8D6B-8C42-94CB-13BE456E5E4E}">
      <dgm:prSet/>
      <dgm:spPr/>
      <dgm:t>
        <a:bodyPr/>
        <a:lstStyle/>
        <a:p>
          <a:endParaRPr lang="zh-CN" altLang="en-US"/>
        </a:p>
      </dgm:t>
    </dgm:pt>
    <dgm:pt modelId="{4FF02BBB-659E-8344-90DC-2CBC837D5E1E}">
      <dgm:prSet phldrT="[文本]" custT="1"/>
      <dgm:spPr/>
      <dgm:t>
        <a:bodyPr/>
        <a:lstStyle/>
        <a:p>
          <a:r>
            <a:rPr lang="en-US" altLang="zh-CN" sz="2000" dirty="0" smtClean="0"/>
            <a:t>3.</a:t>
          </a:r>
          <a:r>
            <a:rPr lang="zh-CN" altLang="en-US" sz="2000" dirty="0" smtClean="0"/>
            <a:t> </a:t>
          </a:r>
          <a:r>
            <a:rPr lang="en-US" altLang="zh-CN" sz="2000" dirty="0" smtClean="0"/>
            <a:t>Simply</a:t>
          </a:r>
          <a:r>
            <a:rPr lang="zh-CN" altLang="en-US" sz="2000" dirty="0" smtClean="0"/>
            <a:t> </a:t>
          </a:r>
          <a:r>
            <a:rPr lang="en-US" altLang="zh-CN" sz="2000" dirty="0" smtClean="0"/>
            <a:t>contents</a:t>
          </a:r>
          <a:r>
            <a:rPr lang="zh-CN" altLang="en-US" sz="2000" dirty="0" smtClean="0"/>
            <a:t> </a:t>
          </a:r>
          <a:r>
            <a:rPr lang="en-US" altLang="zh-CN" sz="2000" dirty="0" smtClean="0"/>
            <a:t>as</a:t>
          </a:r>
          <a:r>
            <a:rPr lang="zh-CN" altLang="en-US" sz="2000" dirty="0" smtClean="0"/>
            <a:t> </a:t>
          </a:r>
          <a:r>
            <a:rPr lang="en-US" altLang="zh-CN" sz="2000" dirty="0" smtClean="0"/>
            <a:t>a</a:t>
          </a:r>
          <a:r>
            <a:rPr lang="zh-CN" altLang="en-US" sz="2000" dirty="0" smtClean="0"/>
            <a:t> </a:t>
          </a:r>
          <a:r>
            <a:rPr lang="en-US" altLang="zh-CN" sz="2000" dirty="0" smtClean="0"/>
            <a:t>K</a:t>
          </a:r>
          <a:r>
            <a:rPr lang="zh-CN" altLang="en-US" sz="2000" dirty="0" smtClean="0"/>
            <a:t> </a:t>
          </a:r>
          <a:r>
            <a:rPr lang="en-US" altLang="zh-CN" sz="2000" dirty="0" smtClean="0"/>
            <a:t>dimension</a:t>
          </a:r>
          <a:r>
            <a:rPr lang="zh-CN" altLang="en-US" sz="2000" dirty="0" smtClean="0"/>
            <a:t> </a:t>
          </a:r>
          <a:r>
            <a:rPr lang="en-US" altLang="zh-CN" sz="2000" dirty="0" smtClean="0"/>
            <a:t>vector</a:t>
          </a:r>
          <a:r>
            <a:rPr lang="zh-CN" altLang="en-US" sz="2000" dirty="0" smtClean="0"/>
            <a:t> </a:t>
          </a:r>
          <a:r>
            <a:rPr lang="en-US" altLang="zh-CN" sz="2000" dirty="0" smtClean="0"/>
            <a:t>for</a:t>
          </a:r>
          <a:r>
            <a:rPr lang="zh-CN" altLang="en-US" sz="2000" dirty="0" smtClean="0"/>
            <a:t> </a:t>
          </a:r>
          <a:r>
            <a:rPr lang="en-US" altLang="zh-CN" sz="2000" dirty="0" smtClean="0"/>
            <a:t>the</a:t>
          </a:r>
          <a:r>
            <a:rPr lang="zh-CN" altLang="en-US" sz="2000" dirty="0" smtClean="0"/>
            <a:t> </a:t>
          </a:r>
          <a:r>
            <a:rPr lang="en-US" altLang="zh-CN" sz="2000" dirty="0" err="1" smtClean="0"/>
            <a:t>convinient</a:t>
          </a:r>
          <a:r>
            <a:rPr lang="zh-CN" altLang="en-US" sz="2000" dirty="0" smtClean="0"/>
            <a:t> </a:t>
          </a:r>
          <a:r>
            <a:rPr lang="en-US" altLang="zh-CN" sz="2000" dirty="0" smtClean="0"/>
            <a:t>of</a:t>
          </a:r>
          <a:r>
            <a:rPr lang="zh-CN" altLang="en-US" sz="2000" dirty="0" smtClean="0"/>
            <a:t> </a:t>
          </a:r>
          <a:r>
            <a:rPr lang="en-US" altLang="zh-CN" sz="2000" dirty="0" smtClean="0"/>
            <a:t>compute.</a:t>
          </a:r>
          <a:endParaRPr lang="zh-CN" altLang="en-US" sz="2000" dirty="0"/>
        </a:p>
      </dgm:t>
    </dgm:pt>
    <dgm:pt modelId="{1E3B4EF0-1CD7-474D-A135-D1D9B824A6E6}" type="parTrans" cxnId="{CEEEF934-43CB-C247-9D31-B8190573CF82}">
      <dgm:prSet/>
      <dgm:spPr/>
      <dgm:t>
        <a:bodyPr/>
        <a:lstStyle/>
        <a:p>
          <a:endParaRPr lang="zh-CN" altLang="en-US"/>
        </a:p>
      </dgm:t>
    </dgm:pt>
    <dgm:pt modelId="{46391276-19E3-8145-8304-D7B562BFE9B0}" type="sibTrans" cxnId="{CEEEF934-43CB-C247-9D31-B8190573CF82}">
      <dgm:prSet/>
      <dgm:spPr/>
      <dgm:t>
        <a:bodyPr/>
        <a:lstStyle/>
        <a:p>
          <a:endParaRPr lang="zh-CN" altLang="en-US"/>
        </a:p>
      </dgm:t>
    </dgm:pt>
    <dgm:pt modelId="{98C1943C-437B-1740-93AC-60ADC8EB2669}">
      <dgm:prSet phldrT="[文本]" custT="1"/>
      <dgm:spPr/>
      <dgm:t>
        <a:bodyPr/>
        <a:lstStyle/>
        <a:p>
          <a:r>
            <a:rPr lang="en-US" altLang="zh-CN" sz="2000" dirty="0" smtClean="0"/>
            <a:t>1.</a:t>
          </a:r>
          <a:r>
            <a:rPr lang="zh-CN" altLang="en-US" sz="2000" dirty="0" smtClean="0"/>
            <a:t> </a:t>
          </a:r>
          <a:r>
            <a:rPr lang="en-US" altLang="zh-CN" sz="2000" dirty="0" err="1" smtClean="0"/>
            <a:t>Nerual</a:t>
          </a:r>
          <a:r>
            <a:rPr lang="zh-CN" altLang="en-US" sz="2000" dirty="0" smtClean="0"/>
            <a:t> </a:t>
          </a:r>
          <a:r>
            <a:rPr lang="en-US" altLang="zh-CN" sz="2000" dirty="0" smtClean="0"/>
            <a:t>Network(Shallow)</a:t>
          </a:r>
          <a:endParaRPr lang="zh-CN" altLang="en-US" sz="2000" dirty="0"/>
        </a:p>
      </dgm:t>
    </dgm:pt>
    <dgm:pt modelId="{48905E9F-1C50-8746-A989-9C6301346495}" type="parTrans" cxnId="{99B0B79B-0D99-0E40-B9E5-A92D99732FA1}">
      <dgm:prSet/>
      <dgm:spPr/>
      <dgm:t>
        <a:bodyPr/>
        <a:lstStyle/>
        <a:p>
          <a:endParaRPr lang="zh-CN" altLang="en-US"/>
        </a:p>
      </dgm:t>
    </dgm:pt>
    <dgm:pt modelId="{377D2E90-731A-2242-A551-8EA87DEE5305}" type="sibTrans" cxnId="{99B0B79B-0D99-0E40-B9E5-A92D99732FA1}">
      <dgm:prSet/>
      <dgm:spPr/>
      <dgm:t>
        <a:bodyPr/>
        <a:lstStyle/>
        <a:p>
          <a:endParaRPr lang="zh-CN" altLang="en-US"/>
        </a:p>
      </dgm:t>
    </dgm:pt>
    <dgm:pt modelId="{16DFAB37-8955-F446-9980-81809E29EC14}">
      <dgm:prSet phldrT="[文本]" custT="1"/>
      <dgm:spPr/>
      <dgm:t>
        <a:bodyPr/>
        <a:lstStyle/>
        <a:p>
          <a:r>
            <a:rPr lang="en-US" altLang="zh-CN" sz="2000" dirty="0" smtClean="0"/>
            <a:t>4.</a:t>
          </a:r>
          <a:r>
            <a:rPr lang="zh-CN" altLang="en-US" sz="2000" dirty="0" smtClean="0"/>
            <a:t> </a:t>
          </a:r>
          <a:r>
            <a:rPr lang="en-US" altLang="zh-CN" sz="2000" dirty="0" smtClean="0"/>
            <a:t>Similarities</a:t>
          </a:r>
          <a:r>
            <a:rPr lang="zh-CN" altLang="en-US" sz="2000" dirty="0" smtClean="0"/>
            <a:t> </a:t>
          </a:r>
          <a:r>
            <a:rPr lang="en-US" altLang="zh-CN" sz="2000" dirty="0" smtClean="0"/>
            <a:t>--</a:t>
          </a:r>
          <a:r>
            <a:rPr lang="zh-CN" altLang="en-US" sz="2000" dirty="0" smtClean="0"/>
            <a:t> </a:t>
          </a:r>
          <a:r>
            <a:rPr lang="en-US" altLang="zh-CN" sz="2000" dirty="0" smtClean="0"/>
            <a:t>Cluster</a:t>
          </a:r>
          <a:r>
            <a:rPr lang="zh-CN" altLang="en-US" sz="2000" dirty="0" smtClean="0"/>
            <a:t>、</a:t>
          </a:r>
          <a:r>
            <a:rPr lang="en-US" altLang="zh-CN" sz="2000" dirty="0" smtClean="0"/>
            <a:t>Similarity</a:t>
          </a:r>
          <a:r>
            <a:rPr lang="zh-CN" altLang="en-US" sz="2000" baseline="0" dirty="0" smtClean="0"/>
            <a:t> </a:t>
          </a:r>
          <a:r>
            <a:rPr lang="en-US" altLang="zh-CN" sz="2000" baseline="0" dirty="0" smtClean="0"/>
            <a:t>Analysis</a:t>
          </a:r>
          <a:r>
            <a:rPr lang="zh-CN" altLang="en-US" sz="2000" baseline="0" dirty="0" smtClean="0"/>
            <a:t>、</a:t>
          </a:r>
          <a:r>
            <a:rPr lang="en-US" altLang="zh-CN" sz="2000" baseline="0" dirty="0" smtClean="0"/>
            <a:t>High</a:t>
          </a:r>
          <a:r>
            <a:rPr lang="zh-CN" altLang="en-US" sz="2000" baseline="0" dirty="0" smtClean="0"/>
            <a:t> </a:t>
          </a:r>
          <a:r>
            <a:rPr lang="en-US" altLang="zh-CN" sz="2000" baseline="0" dirty="0" smtClean="0"/>
            <a:t>level</a:t>
          </a:r>
          <a:r>
            <a:rPr lang="zh-CN" altLang="en-US" sz="2000" baseline="0" dirty="0" smtClean="0"/>
            <a:t> </a:t>
          </a:r>
          <a:r>
            <a:rPr lang="en-US" altLang="zh-CN" sz="2000" baseline="0" dirty="0" smtClean="0"/>
            <a:t>Feature</a:t>
          </a:r>
          <a:endParaRPr lang="zh-CN" altLang="en-US" sz="2000" dirty="0"/>
        </a:p>
      </dgm:t>
    </dgm:pt>
    <dgm:pt modelId="{7EA0E7E7-1455-F447-B8A2-F3F175B29DE1}" type="parTrans" cxnId="{63C85584-6309-134E-A6F0-3C234791C668}">
      <dgm:prSet/>
      <dgm:spPr/>
      <dgm:t>
        <a:bodyPr/>
        <a:lstStyle/>
        <a:p>
          <a:endParaRPr lang="zh-CN" altLang="en-US"/>
        </a:p>
      </dgm:t>
    </dgm:pt>
    <dgm:pt modelId="{F50184F4-791C-994C-AA24-F0B9C690DADB}" type="sibTrans" cxnId="{63C85584-6309-134E-A6F0-3C234791C668}">
      <dgm:prSet/>
      <dgm:spPr/>
      <dgm:t>
        <a:bodyPr/>
        <a:lstStyle/>
        <a:p>
          <a:endParaRPr lang="zh-CN" altLang="en-US"/>
        </a:p>
      </dgm:t>
    </dgm:pt>
    <dgm:pt modelId="{0F1B0E86-8273-0A44-8677-1516D00D5CCE}" type="pres">
      <dgm:prSet presAssocID="{D89BB300-7EDC-8C4F-BC4F-0736702BCB4B}" presName="linear" presStyleCnt="0">
        <dgm:presLayoutVars>
          <dgm:dir/>
          <dgm:animLvl val="lvl"/>
          <dgm:resizeHandles val="exact"/>
        </dgm:presLayoutVars>
      </dgm:prSet>
      <dgm:spPr/>
    </dgm:pt>
    <dgm:pt modelId="{500D9F42-36EC-4445-A1A8-E10065E1FDE4}" type="pres">
      <dgm:prSet presAssocID="{98C1943C-437B-1740-93AC-60ADC8EB2669}" presName="parentLin" presStyleCnt="0"/>
      <dgm:spPr/>
    </dgm:pt>
    <dgm:pt modelId="{7F33B2D5-0BB8-864B-B4A6-0112E4BE30AF}" type="pres">
      <dgm:prSet presAssocID="{98C1943C-437B-1740-93AC-60ADC8EB2669}" presName="parentLeftMargin" presStyleLbl="node1" presStyleIdx="0" presStyleCnt="4"/>
      <dgm:spPr/>
    </dgm:pt>
    <dgm:pt modelId="{59992F33-B44B-A043-85CC-0E028F1E4820}" type="pres">
      <dgm:prSet presAssocID="{98C1943C-437B-1740-93AC-60ADC8EB2669}" presName="parentText" presStyleLbl="node1" presStyleIdx="0" presStyleCnt="4" custScaleX="133919">
        <dgm:presLayoutVars>
          <dgm:chMax val="0"/>
          <dgm:bulletEnabled val="1"/>
        </dgm:presLayoutVars>
      </dgm:prSet>
      <dgm:spPr/>
    </dgm:pt>
    <dgm:pt modelId="{69204002-1E62-F648-81B1-FA2A7682C3ED}" type="pres">
      <dgm:prSet presAssocID="{98C1943C-437B-1740-93AC-60ADC8EB2669}" presName="negativeSpace" presStyleCnt="0"/>
      <dgm:spPr/>
    </dgm:pt>
    <dgm:pt modelId="{C5A75CA9-FDF9-134A-98A8-3E21C1E846CC}" type="pres">
      <dgm:prSet presAssocID="{98C1943C-437B-1740-93AC-60ADC8EB2669}" presName="childText" presStyleLbl="conFgAcc1" presStyleIdx="0" presStyleCnt="4">
        <dgm:presLayoutVars>
          <dgm:bulletEnabled val="1"/>
        </dgm:presLayoutVars>
      </dgm:prSet>
      <dgm:spPr/>
    </dgm:pt>
    <dgm:pt modelId="{85354795-787D-954E-AB5A-B79B170E34E0}" type="pres">
      <dgm:prSet presAssocID="{377D2E90-731A-2242-A551-8EA87DEE5305}" presName="spaceBetweenRectangles" presStyleCnt="0"/>
      <dgm:spPr/>
    </dgm:pt>
    <dgm:pt modelId="{EBF48CFF-6994-7443-BD7E-AC8F90E40C39}" type="pres">
      <dgm:prSet presAssocID="{1A039F89-5490-F34B-A77A-8CE2B3EAC31A}" presName="parentLin" presStyleCnt="0"/>
      <dgm:spPr/>
    </dgm:pt>
    <dgm:pt modelId="{35B35530-8CCB-7449-9B95-E4EB32A6A0C6}" type="pres">
      <dgm:prSet presAssocID="{1A039F89-5490-F34B-A77A-8CE2B3EAC31A}" presName="parentLeftMargin" presStyleLbl="node1" presStyleIdx="0" presStyleCnt="4"/>
      <dgm:spPr/>
    </dgm:pt>
    <dgm:pt modelId="{79D0A7ED-337D-204F-86AC-C9A10D0FDD58}" type="pres">
      <dgm:prSet presAssocID="{1A039F89-5490-F34B-A77A-8CE2B3EAC31A}" presName="parentText" presStyleLbl="node1" presStyleIdx="1" presStyleCnt="4" custScaleX="133919">
        <dgm:presLayoutVars>
          <dgm:chMax val="0"/>
          <dgm:bulletEnabled val="1"/>
        </dgm:presLayoutVars>
      </dgm:prSet>
      <dgm:spPr/>
      <dgm:t>
        <a:bodyPr/>
        <a:lstStyle/>
        <a:p>
          <a:endParaRPr lang="zh-CN" altLang="en-US"/>
        </a:p>
      </dgm:t>
    </dgm:pt>
    <dgm:pt modelId="{1C00447C-35FD-514B-B120-926B11907A56}" type="pres">
      <dgm:prSet presAssocID="{1A039F89-5490-F34B-A77A-8CE2B3EAC31A}" presName="negativeSpace" presStyleCnt="0"/>
      <dgm:spPr/>
    </dgm:pt>
    <dgm:pt modelId="{1698D8CF-89E1-AC4E-9940-0C2712A2340A}" type="pres">
      <dgm:prSet presAssocID="{1A039F89-5490-F34B-A77A-8CE2B3EAC31A}" presName="childText" presStyleLbl="conFgAcc1" presStyleIdx="1" presStyleCnt="4">
        <dgm:presLayoutVars>
          <dgm:bulletEnabled val="1"/>
        </dgm:presLayoutVars>
      </dgm:prSet>
      <dgm:spPr/>
    </dgm:pt>
    <dgm:pt modelId="{47310395-B5AC-104C-96E5-E4B6CE48F58C}" type="pres">
      <dgm:prSet presAssocID="{8577A819-EBA9-5940-9E0A-39276C882D10}" presName="spaceBetweenRectangles" presStyleCnt="0"/>
      <dgm:spPr/>
    </dgm:pt>
    <dgm:pt modelId="{C5BBCF4B-B3E7-434C-B386-31BF1A3AE008}" type="pres">
      <dgm:prSet presAssocID="{4FF02BBB-659E-8344-90DC-2CBC837D5E1E}" presName="parentLin" presStyleCnt="0"/>
      <dgm:spPr/>
    </dgm:pt>
    <dgm:pt modelId="{9C5A248A-6EDB-5B45-9F01-A32980569C3A}" type="pres">
      <dgm:prSet presAssocID="{4FF02BBB-659E-8344-90DC-2CBC837D5E1E}" presName="parentLeftMargin" presStyleLbl="node1" presStyleIdx="1" presStyleCnt="4"/>
      <dgm:spPr/>
    </dgm:pt>
    <dgm:pt modelId="{249552E5-3985-7D40-A025-DD63E1E83B98}" type="pres">
      <dgm:prSet presAssocID="{4FF02BBB-659E-8344-90DC-2CBC837D5E1E}" presName="parentText" presStyleLbl="node1" presStyleIdx="2" presStyleCnt="4" custScaleX="133919">
        <dgm:presLayoutVars>
          <dgm:chMax val="0"/>
          <dgm:bulletEnabled val="1"/>
        </dgm:presLayoutVars>
      </dgm:prSet>
      <dgm:spPr/>
      <dgm:t>
        <a:bodyPr/>
        <a:lstStyle/>
        <a:p>
          <a:endParaRPr lang="zh-CN" altLang="en-US"/>
        </a:p>
      </dgm:t>
    </dgm:pt>
    <dgm:pt modelId="{4647FEC9-B26D-5F4E-8509-3B8D022BE351}" type="pres">
      <dgm:prSet presAssocID="{4FF02BBB-659E-8344-90DC-2CBC837D5E1E}" presName="negativeSpace" presStyleCnt="0"/>
      <dgm:spPr/>
    </dgm:pt>
    <dgm:pt modelId="{9F442EAA-2D06-B443-A9A3-C602157B00E1}" type="pres">
      <dgm:prSet presAssocID="{4FF02BBB-659E-8344-90DC-2CBC837D5E1E}" presName="childText" presStyleLbl="conFgAcc1" presStyleIdx="2" presStyleCnt="4">
        <dgm:presLayoutVars>
          <dgm:bulletEnabled val="1"/>
        </dgm:presLayoutVars>
      </dgm:prSet>
      <dgm:spPr/>
      <dgm:t>
        <a:bodyPr/>
        <a:lstStyle/>
        <a:p>
          <a:endParaRPr lang="zh-CN" altLang="en-US"/>
        </a:p>
      </dgm:t>
    </dgm:pt>
    <dgm:pt modelId="{760007F5-92D8-5445-B40C-BC558F1C2B9F}" type="pres">
      <dgm:prSet presAssocID="{46391276-19E3-8145-8304-D7B562BFE9B0}" presName="spaceBetweenRectangles" presStyleCnt="0"/>
      <dgm:spPr/>
    </dgm:pt>
    <dgm:pt modelId="{48B52B4E-ACC7-5744-B656-59F7E4A0FB4D}" type="pres">
      <dgm:prSet presAssocID="{16DFAB37-8955-F446-9980-81809E29EC14}" presName="parentLin" presStyleCnt="0"/>
      <dgm:spPr/>
    </dgm:pt>
    <dgm:pt modelId="{7E9294A1-C4E8-6B4C-8B22-3BFDE97514EA}" type="pres">
      <dgm:prSet presAssocID="{16DFAB37-8955-F446-9980-81809E29EC14}" presName="parentLeftMargin" presStyleLbl="node1" presStyleIdx="2" presStyleCnt="4"/>
      <dgm:spPr/>
    </dgm:pt>
    <dgm:pt modelId="{610AC7CC-7B5A-F546-998D-5463C41EFB40}" type="pres">
      <dgm:prSet presAssocID="{16DFAB37-8955-F446-9980-81809E29EC14}" presName="parentText" presStyleLbl="node1" presStyleIdx="3" presStyleCnt="4" custScaleX="133919">
        <dgm:presLayoutVars>
          <dgm:chMax val="0"/>
          <dgm:bulletEnabled val="1"/>
        </dgm:presLayoutVars>
      </dgm:prSet>
      <dgm:spPr/>
      <dgm:t>
        <a:bodyPr/>
        <a:lstStyle/>
        <a:p>
          <a:endParaRPr lang="zh-CN" altLang="en-US"/>
        </a:p>
      </dgm:t>
    </dgm:pt>
    <dgm:pt modelId="{A4F7679F-195D-3A4F-B83D-3D6131DB286D}" type="pres">
      <dgm:prSet presAssocID="{16DFAB37-8955-F446-9980-81809E29EC14}" presName="negativeSpace" presStyleCnt="0"/>
      <dgm:spPr/>
    </dgm:pt>
    <dgm:pt modelId="{F455DF21-48E2-404F-9322-3C9E79C8F16B}" type="pres">
      <dgm:prSet presAssocID="{16DFAB37-8955-F446-9980-81809E29EC14}" presName="childText" presStyleLbl="conFgAcc1" presStyleIdx="3" presStyleCnt="4">
        <dgm:presLayoutVars>
          <dgm:bulletEnabled val="1"/>
        </dgm:presLayoutVars>
      </dgm:prSet>
      <dgm:spPr/>
    </dgm:pt>
  </dgm:ptLst>
  <dgm:cxnLst>
    <dgm:cxn modelId="{99B0B79B-0D99-0E40-B9E5-A92D99732FA1}" srcId="{D89BB300-7EDC-8C4F-BC4F-0736702BCB4B}" destId="{98C1943C-437B-1740-93AC-60ADC8EB2669}" srcOrd="0" destOrd="0" parTransId="{48905E9F-1C50-8746-A989-9C6301346495}" sibTransId="{377D2E90-731A-2242-A551-8EA87DEE5305}"/>
    <dgm:cxn modelId="{4DAB4620-3C63-0443-935A-E1CD6BF11554}" type="presOf" srcId="{98C1943C-437B-1740-93AC-60ADC8EB2669}" destId="{7F33B2D5-0BB8-864B-B4A6-0112E4BE30AF}" srcOrd="0" destOrd="0" presId="urn:microsoft.com/office/officeart/2005/8/layout/list1"/>
    <dgm:cxn modelId="{1B5A81FA-DF8E-434B-97A5-57E04D2AAC1F}" type="presOf" srcId="{1A039F89-5490-F34B-A77A-8CE2B3EAC31A}" destId="{79D0A7ED-337D-204F-86AC-C9A10D0FDD58}" srcOrd="1" destOrd="0" presId="urn:microsoft.com/office/officeart/2005/8/layout/list1"/>
    <dgm:cxn modelId="{A54D6CF8-1778-8740-90F9-D11381DEDA15}" type="presOf" srcId="{1A039F89-5490-F34B-A77A-8CE2B3EAC31A}" destId="{35B35530-8CCB-7449-9B95-E4EB32A6A0C6}" srcOrd="0" destOrd="0" presId="urn:microsoft.com/office/officeart/2005/8/layout/list1"/>
    <dgm:cxn modelId="{93193F32-AB14-BB49-89EB-8DC9372D4201}" type="presOf" srcId="{16DFAB37-8955-F446-9980-81809E29EC14}" destId="{610AC7CC-7B5A-F546-998D-5463C41EFB40}" srcOrd="1" destOrd="0" presId="urn:microsoft.com/office/officeart/2005/8/layout/list1"/>
    <dgm:cxn modelId="{D203320E-AE66-BC47-A704-3827A4F1C8FA}" type="presOf" srcId="{4FF02BBB-659E-8344-90DC-2CBC837D5E1E}" destId="{249552E5-3985-7D40-A025-DD63E1E83B98}" srcOrd="1" destOrd="0" presId="urn:microsoft.com/office/officeart/2005/8/layout/list1"/>
    <dgm:cxn modelId="{F5C26515-74A5-554D-BB7D-E551CBBF97EE}" type="presOf" srcId="{16DFAB37-8955-F446-9980-81809E29EC14}" destId="{7E9294A1-C4E8-6B4C-8B22-3BFDE97514EA}" srcOrd="0" destOrd="0" presId="urn:microsoft.com/office/officeart/2005/8/layout/list1"/>
    <dgm:cxn modelId="{0CAFF068-EAB3-BF48-AEA7-61FFF191553E}" type="presOf" srcId="{98C1943C-437B-1740-93AC-60ADC8EB2669}" destId="{59992F33-B44B-A043-85CC-0E028F1E4820}" srcOrd="1" destOrd="0" presId="urn:microsoft.com/office/officeart/2005/8/layout/list1"/>
    <dgm:cxn modelId="{63C85584-6309-134E-A6F0-3C234791C668}" srcId="{D89BB300-7EDC-8C4F-BC4F-0736702BCB4B}" destId="{16DFAB37-8955-F446-9980-81809E29EC14}" srcOrd="3" destOrd="0" parTransId="{7EA0E7E7-1455-F447-B8A2-F3F175B29DE1}" sibTransId="{F50184F4-791C-994C-AA24-F0B9C690DADB}"/>
    <dgm:cxn modelId="{3A8E7A46-DF66-3046-B2FD-B97B58A5151D}" type="presOf" srcId="{D89BB300-7EDC-8C4F-BC4F-0736702BCB4B}" destId="{0F1B0E86-8273-0A44-8677-1516D00D5CCE}" srcOrd="0" destOrd="0" presId="urn:microsoft.com/office/officeart/2005/8/layout/list1"/>
    <dgm:cxn modelId="{98F96AC1-5D0B-3647-8F13-2797EBC27D4C}" type="presOf" srcId="{4FF02BBB-659E-8344-90DC-2CBC837D5E1E}" destId="{9C5A248A-6EDB-5B45-9F01-A32980569C3A}" srcOrd="0" destOrd="0" presId="urn:microsoft.com/office/officeart/2005/8/layout/list1"/>
    <dgm:cxn modelId="{CEEEF934-43CB-C247-9D31-B8190573CF82}" srcId="{D89BB300-7EDC-8C4F-BC4F-0736702BCB4B}" destId="{4FF02BBB-659E-8344-90DC-2CBC837D5E1E}" srcOrd="2" destOrd="0" parTransId="{1E3B4EF0-1CD7-474D-A135-D1D9B824A6E6}" sibTransId="{46391276-19E3-8145-8304-D7B562BFE9B0}"/>
    <dgm:cxn modelId="{8FB28D69-8D6B-8C42-94CB-13BE456E5E4E}" srcId="{D89BB300-7EDC-8C4F-BC4F-0736702BCB4B}" destId="{1A039F89-5490-F34B-A77A-8CE2B3EAC31A}" srcOrd="1" destOrd="0" parTransId="{5A494DBB-4140-D342-9783-A4585AEFDBC3}" sibTransId="{8577A819-EBA9-5940-9E0A-39276C882D10}"/>
    <dgm:cxn modelId="{C1DC05B6-CD18-C447-8339-6D502C169F37}" type="presParOf" srcId="{0F1B0E86-8273-0A44-8677-1516D00D5CCE}" destId="{500D9F42-36EC-4445-A1A8-E10065E1FDE4}" srcOrd="0" destOrd="0" presId="urn:microsoft.com/office/officeart/2005/8/layout/list1"/>
    <dgm:cxn modelId="{28EFD178-A5F4-C049-88F5-A04E3F420A51}" type="presParOf" srcId="{500D9F42-36EC-4445-A1A8-E10065E1FDE4}" destId="{7F33B2D5-0BB8-864B-B4A6-0112E4BE30AF}" srcOrd="0" destOrd="0" presId="urn:microsoft.com/office/officeart/2005/8/layout/list1"/>
    <dgm:cxn modelId="{064263CD-7CC1-C849-8887-C802E02DB954}" type="presParOf" srcId="{500D9F42-36EC-4445-A1A8-E10065E1FDE4}" destId="{59992F33-B44B-A043-85CC-0E028F1E4820}" srcOrd="1" destOrd="0" presId="urn:microsoft.com/office/officeart/2005/8/layout/list1"/>
    <dgm:cxn modelId="{F828E72E-62EB-DA4D-8491-95D02A0AF335}" type="presParOf" srcId="{0F1B0E86-8273-0A44-8677-1516D00D5CCE}" destId="{69204002-1E62-F648-81B1-FA2A7682C3ED}" srcOrd="1" destOrd="0" presId="urn:microsoft.com/office/officeart/2005/8/layout/list1"/>
    <dgm:cxn modelId="{34024D88-9529-274C-8403-3DD1DA397078}" type="presParOf" srcId="{0F1B0E86-8273-0A44-8677-1516D00D5CCE}" destId="{C5A75CA9-FDF9-134A-98A8-3E21C1E846CC}" srcOrd="2" destOrd="0" presId="urn:microsoft.com/office/officeart/2005/8/layout/list1"/>
    <dgm:cxn modelId="{352117ED-70E2-4B44-AEA3-7DB7B365E892}" type="presParOf" srcId="{0F1B0E86-8273-0A44-8677-1516D00D5CCE}" destId="{85354795-787D-954E-AB5A-B79B170E34E0}" srcOrd="3" destOrd="0" presId="urn:microsoft.com/office/officeart/2005/8/layout/list1"/>
    <dgm:cxn modelId="{51191432-930A-5B4D-9528-287B1DF22660}" type="presParOf" srcId="{0F1B0E86-8273-0A44-8677-1516D00D5CCE}" destId="{EBF48CFF-6994-7443-BD7E-AC8F90E40C39}" srcOrd="4" destOrd="0" presId="urn:microsoft.com/office/officeart/2005/8/layout/list1"/>
    <dgm:cxn modelId="{5066BE86-665F-5041-B410-8D50FD446C4B}" type="presParOf" srcId="{EBF48CFF-6994-7443-BD7E-AC8F90E40C39}" destId="{35B35530-8CCB-7449-9B95-E4EB32A6A0C6}" srcOrd="0" destOrd="0" presId="urn:microsoft.com/office/officeart/2005/8/layout/list1"/>
    <dgm:cxn modelId="{08C0663F-A4C0-1B4F-8B16-EB02B3FEDA12}" type="presParOf" srcId="{EBF48CFF-6994-7443-BD7E-AC8F90E40C39}" destId="{79D0A7ED-337D-204F-86AC-C9A10D0FDD58}" srcOrd="1" destOrd="0" presId="urn:microsoft.com/office/officeart/2005/8/layout/list1"/>
    <dgm:cxn modelId="{AF85E732-2EFE-BA44-B8EA-092F8726BA06}" type="presParOf" srcId="{0F1B0E86-8273-0A44-8677-1516D00D5CCE}" destId="{1C00447C-35FD-514B-B120-926B11907A56}" srcOrd="5" destOrd="0" presId="urn:microsoft.com/office/officeart/2005/8/layout/list1"/>
    <dgm:cxn modelId="{10D83CF8-73A4-6942-9D6A-AD0A19E7A0B8}" type="presParOf" srcId="{0F1B0E86-8273-0A44-8677-1516D00D5CCE}" destId="{1698D8CF-89E1-AC4E-9940-0C2712A2340A}" srcOrd="6" destOrd="0" presId="urn:microsoft.com/office/officeart/2005/8/layout/list1"/>
    <dgm:cxn modelId="{244D373B-EF75-534A-B92A-B214E7E69D27}" type="presParOf" srcId="{0F1B0E86-8273-0A44-8677-1516D00D5CCE}" destId="{47310395-B5AC-104C-96E5-E4B6CE48F58C}" srcOrd="7" destOrd="0" presId="urn:microsoft.com/office/officeart/2005/8/layout/list1"/>
    <dgm:cxn modelId="{20EBBF60-06B5-8B41-A0EF-F48FE963B38A}" type="presParOf" srcId="{0F1B0E86-8273-0A44-8677-1516D00D5CCE}" destId="{C5BBCF4B-B3E7-434C-B386-31BF1A3AE008}" srcOrd="8" destOrd="0" presId="urn:microsoft.com/office/officeart/2005/8/layout/list1"/>
    <dgm:cxn modelId="{95A0E91C-7DB0-C94B-862E-589A1F5DD28E}" type="presParOf" srcId="{C5BBCF4B-B3E7-434C-B386-31BF1A3AE008}" destId="{9C5A248A-6EDB-5B45-9F01-A32980569C3A}" srcOrd="0" destOrd="0" presId="urn:microsoft.com/office/officeart/2005/8/layout/list1"/>
    <dgm:cxn modelId="{BDA46E74-F475-C94A-BADD-11DB0681B41B}" type="presParOf" srcId="{C5BBCF4B-B3E7-434C-B386-31BF1A3AE008}" destId="{249552E5-3985-7D40-A025-DD63E1E83B98}" srcOrd="1" destOrd="0" presId="urn:microsoft.com/office/officeart/2005/8/layout/list1"/>
    <dgm:cxn modelId="{BE7C5796-C805-C04E-848F-C192381F9D40}" type="presParOf" srcId="{0F1B0E86-8273-0A44-8677-1516D00D5CCE}" destId="{4647FEC9-B26D-5F4E-8509-3B8D022BE351}" srcOrd="9" destOrd="0" presId="urn:microsoft.com/office/officeart/2005/8/layout/list1"/>
    <dgm:cxn modelId="{4484C6C0-A127-6D44-B6E3-7EAFC94F37FB}" type="presParOf" srcId="{0F1B0E86-8273-0A44-8677-1516D00D5CCE}" destId="{9F442EAA-2D06-B443-A9A3-C602157B00E1}" srcOrd="10" destOrd="0" presId="urn:microsoft.com/office/officeart/2005/8/layout/list1"/>
    <dgm:cxn modelId="{06E372BB-4150-9349-9898-1C144B493635}" type="presParOf" srcId="{0F1B0E86-8273-0A44-8677-1516D00D5CCE}" destId="{760007F5-92D8-5445-B40C-BC558F1C2B9F}" srcOrd="11" destOrd="0" presId="urn:microsoft.com/office/officeart/2005/8/layout/list1"/>
    <dgm:cxn modelId="{2174804E-31AE-114C-BA91-818DFFC69F0B}" type="presParOf" srcId="{0F1B0E86-8273-0A44-8677-1516D00D5CCE}" destId="{48B52B4E-ACC7-5744-B656-59F7E4A0FB4D}" srcOrd="12" destOrd="0" presId="urn:microsoft.com/office/officeart/2005/8/layout/list1"/>
    <dgm:cxn modelId="{E3E2466D-E8EB-274E-B266-97E883869A5B}" type="presParOf" srcId="{48B52B4E-ACC7-5744-B656-59F7E4A0FB4D}" destId="{7E9294A1-C4E8-6B4C-8B22-3BFDE97514EA}" srcOrd="0" destOrd="0" presId="urn:microsoft.com/office/officeart/2005/8/layout/list1"/>
    <dgm:cxn modelId="{76AE3A3C-A8E0-8A41-8085-5643C260C2C3}" type="presParOf" srcId="{48B52B4E-ACC7-5744-B656-59F7E4A0FB4D}" destId="{610AC7CC-7B5A-F546-998D-5463C41EFB40}" srcOrd="1" destOrd="0" presId="urn:microsoft.com/office/officeart/2005/8/layout/list1"/>
    <dgm:cxn modelId="{B3609879-3B99-454B-9607-9109BA73A7DB}" type="presParOf" srcId="{0F1B0E86-8273-0A44-8677-1516D00D5CCE}" destId="{A4F7679F-195D-3A4F-B83D-3D6131DB286D}" srcOrd="13" destOrd="0" presId="urn:microsoft.com/office/officeart/2005/8/layout/list1"/>
    <dgm:cxn modelId="{BA7B2C64-E74D-624E-969C-7765F1B3823F}" type="presParOf" srcId="{0F1B0E86-8273-0A44-8677-1516D00D5CCE}" destId="{F455DF21-48E2-404F-9322-3C9E79C8F16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386DEA-8802-854F-8922-045064E14FEC}" type="doc">
      <dgm:prSet loTypeId="urn:microsoft.com/office/officeart/2008/layout/VerticalCurvedList" loCatId="" qsTypeId="urn:microsoft.com/office/officeart/2005/8/quickstyle/3D3" qsCatId="3D" csTypeId="urn:microsoft.com/office/officeart/2005/8/colors/colorful5" csCatId="colorful" phldr="1"/>
      <dgm:spPr/>
      <dgm:t>
        <a:bodyPr/>
        <a:lstStyle/>
        <a:p>
          <a:endParaRPr lang="zh-CN" altLang="en-US"/>
        </a:p>
      </dgm:t>
    </dgm:pt>
    <dgm:pt modelId="{ABFD8771-EAAA-3042-A500-61EDE956B8AE}">
      <dgm:prSet phldrT="[文本]" custT="1"/>
      <dgm:spPr/>
      <dgm:t>
        <a:bodyPr/>
        <a:lstStyle/>
        <a:p>
          <a:r>
            <a:rPr lang="zh-CN" altLang="en-US" sz="1900" b="1" dirty="0" smtClean="0">
              <a:latin typeface="Hiragino Sans GB W3" charset="-122"/>
              <a:ea typeface="Hiragino Sans GB W3" charset="-122"/>
              <a:cs typeface="Hiragino Sans GB W3" charset="-122"/>
            </a:rPr>
            <a:t>基于物品的协同过滤生成物品的相似性；</a:t>
          </a:r>
          <a:endParaRPr lang="en-US" altLang="zh-CN" sz="1900" b="1" dirty="0" smtClean="0">
            <a:latin typeface="Hiragino Sans GB W3" charset="-122"/>
            <a:ea typeface="Hiragino Sans GB W3" charset="-122"/>
            <a:cs typeface="Hiragino Sans GB W3" charset="-122"/>
          </a:endParaRPr>
        </a:p>
        <a:p>
          <a:r>
            <a:rPr lang="en-US" altLang="zh-CN" sz="1900" b="1" dirty="0" smtClean="0">
              <a:latin typeface="Hiragino Sans GB W3" charset="-122"/>
              <a:ea typeface="Hiragino Sans GB W3" charset="-122"/>
              <a:cs typeface="Hiragino Sans GB W3" charset="-122"/>
            </a:rPr>
            <a:t>NLP</a:t>
          </a:r>
          <a:r>
            <a:rPr lang="zh-CN" altLang="en-US" sz="1900" b="1" dirty="0" smtClean="0">
              <a:latin typeface="Hiragino Sans GB W3" charset="-122"/>
              <a:ea typeface="Hiragino Sans GB W3" charset="-122"/>
              <a:cs typeface="Hiragino Sans GB W3" charset="-122"/>
            </a:rPr>
            <a:t>领域应用神经嵌入算法学习词汇的潜在表示（</a:t>
          </a:r>
          <a:r>
            <a:rPr lang="en-US" altLang="zh-CN" sz="1900" b="1" dirty="0" smtClean="0">
              <a:latin typeface="Hiragino Sans GB W3" charset="-122"/>
              <a:ea typeface="Hiragino Sans GB W3" charset="-122"/>
              <a:cs typeface="Hiragino Sans GB W3" charset="-122"/>
            </a:rPr>
            <a:t>word2vec</a:t>
          </a:r>
          <a:r>
            <a:rPr lang="zh-CN" altLang="en-US" sz="1900" b="1" dirty="0" smtClean="0">
              <a:latin typeface="Hiragino Sans GB W3" charset="-122"/>
              <a:ea typeface="Hiragino Sans GB W3" charset="-122"/>
              <a:cs typeface="Hiragino Sans GB W3" charset="-122"/>
            </a:rPr>
            <a:t>）</a:t>
          </a:r>
          <a:endParaRPr lang="zh-CN" altLang="en-US" sz="1900" b="1" dirty="0">
            <a:latin typeface="Hiragino Sans GB W3" charset="-122"/>
            <a:ea typeface="Hiragino Sans GB W3" charset="-122"/>
            <a:cs typeface="Hiragino Sans GB W3" charset="-122"/>
          </a:endParaRPr>
        </a:p>
      </dgm:t>
    </dgm:pt>
    <dgm:pt modelId="{390CF328-E849-6A40-9731-C62331F61E25}" type="parTrans" cxnId="{D740798A-ADA8-354A-A069-0677763D0BF7}">
      <dgm:prSet/>
      <dgm:spPr/>
      <dgm:t>
        <a:bodyPr/>
        <a:lstStyle/>
        <a:p>
          <a:endParaRPr lang="zh-CN" altLang="en-US"/>
        </a:p>
      </dgm:t>
    </dgm:pt>
    <dgm:pt modelId="{DBBD8F1D-83B3-4B42-999C-06743F4860C0}" type="sibTrans" cxnId="{D740798A-ADA8-354A-A069-0677763D0BF7}">
      <dgm:prSet/>
      <dgm:spPr/>
      <dgm:t>
        <a:bodyPr/>
        <a:lstStyle/>
        <a:p>
          <a:endParaRPr lang="zh-CN" altLang="en-US"/>
        </a:p>
      </dgm:t>
    </dgm:pt>
    <dgm:pt modelId="{324C3056-9900-6748-90D3-E122739250A2}">
      <dgm:prSet phldrT="[文本]" custT="1"/>
      <dgm:spPr/>
      <dgm:t>
        <a:bodyPr/>
        <a:lstStyle/>
        <a:p>
          <a:r>
            <a:rPr lang="en-US" altLang="zh-CN" sz="1900" b="1" dirty="0" smtClean="0">
              <a:latin typeface="Hiragino Sans GB W3" charset="-122"/>
              <a:ea typeface="Hiragino Sans GB W3" charset="-122"/>
              <a:cs typeface="Hiragino Sans GB W3" charset="-122"/>
            </a:rPr>
            <a:t>Item-CF</a:t>
          </a:r>
          <a:r>
            <a:rPr lang="zh-CN" altLang="en-US" sz="1900" b="1" dirty="0" smtClean="0">
              <a:latin typeface="Hiragino Sans GB W3" charset="-122"/>
              <a:ea typeface="Hiragino Sans GB W3" charset="-122"/>
              <a:cs typeface="Hiragino Sans GB W3" charset="-122"/>
            </a:rPr>
            <a:t>在同一个神经元嵌入框架中进行映射</a:t>
          </a:r>
          <a:endParaRPr lang="zh-CN" altLang="en-US" sz="1900" b="1" dirty="0">
            <a:latin typeface="Hiragino Sans GB W3" charset="-122"/>
            <a:ea typeface="Hiragino Sans GB W3" charset="-122"/>
            <a:cs typeface="Hiragino Sans GB W3" charset="-122"/>
          </a:endParaRPr>
        </a:p>
      </dgm:t>
    </dgm:pt>
    <dgm:pt modelId="{C80F441C-FC6D-C744-A2EC-3E7FB39EE58C}" type="parTrans" cxnId="{75171DB7-ECA2-3C40-9545-FBAB012D1011}">
      <dgm:prSet/>
      <dgm:spPr/>
      <dgm:t>
        <a:bodyPr/>
        <a:lstStyle/>
        <a:p>
          <a:endParaRPr lang="zh-CN" altLang="en-US"/>
        </a:p>
      </dgm:t>
    </dgm:pt>
    <dgm:pt modelId="{D5BD3DA8-C6A7-CC46-AA3B-DEE9C6B669B1}" type="sibTrans" cxnId="{75171DB7-ECA2-3C40-9545-FBAB012D1011}">
      <dgm:prSet/>
      <dgm:spPr/>
      <dgm:t>
        <a:bodyPr/>
        <a:lstStyle/>
        <a:p>
          <a:endParaRPr lang="zh-CN" altLang="en-US"/>
        </a:p>
      </dgm:t>
    </dgm:pt>
    <dgm:pt modelId="{FEEE45BF-DADC-5440-AA69-589225CB7027}">
      <dgm:prSet phldrT="[文本]" custT="1"/>
      <dgm:spPr/>
      <dgm:t>
        <a:bodyPr/>
        <a:lstStyle/>
        <a:p>
          <a:r>
            <a:rPr lang="zh-CN" altLang="en-US" sz="1900" dirty="0" smtClean="0">
              <a:latin typeface="Hiragino Sans GB W3" charset="-122"/>
              <a:ea typeface="Hiragino Sans GB W3" charset="-122"/>
              <a:cs typeface="Hiragino Sans GB W3" charset="-122"/>
            </a:rPr>
            <a:t>提出</a:t>
          </a:r>
          <a:r>
            <a:rPr lang="en-US" altLang="zh-CN" sz="1900" dirty="0" smtClean="0">
              <a:latin typeface="Hiragino Sans GB W3" charset="-122"/>
              <a:ea typeface="Hiragino Sans GB W3" charset="-122"/>
              <a:cs typeface="Hiragino Sans GB W3" charset="-122"/>
            </a:rPr>
            <a:t>item2vec</a:t>
          </a:r>
          <a:r>
            <a:rPr lang="zh-CN" altLang="en-US" sz="1900" dirty="0" smtClean="0">
              <a:latin typeface="Hiragino Sans GB W3" charset="-122"/>
              <a:ea typeface="Hiragino Sans GB W3" charset="-122"/>
              <a:cs typeface="Hiragino Sans GB W3" charset="-122"/>
            </a:rPr>
            <a:t>，生成物品在潜在空间的嵌入</a:t>
          </a:r>
          <a:r>
            <a:rPr lang="en-US" altLang="zh-CN" sz="1900" dirty="0" smtClean="0">
              <a:latin typeface="Hiragino Sans GB W3" charset="-122"/>
              <a:ea typeface="Hiragino Sans GB W3" charset="-122"/>
              <a:cs typeface="Hiragino Sans GB W3" charset="-122"/>
            </a:rPr>
            <a:t>(Embedding)</a:t>
          </a:r>
          <a:r>
            <a:rPr lang="zh-CN" altLang="en-US" sz="1900" dirty="0" smtClean="0">
              <a:latin typeface="Hiragino Sans GB W3" charset="-122"/>
              <a:ea typeface="Hiragino Sans GB W3" charset="-122"/>
              <a:cs typeface="Hiragino Sans GB W3" charset="-122"/>
            </a:rPr>
            <a:t>，</a:t>
          </a:r>
          <a:endParaRPr lang="en-US" altLang="zh-CN" sz="1900" dirty="0" smtClean="0">
            <a:latin typeface="Hiragino Sans GB W3" charset="-122"/>
            <a:ea typeface="Hiragino Sans GB W3" charset="-122"/>
            <a:cs typeface="Hiragino Sans GB W3" charset="-122"/>
          </a:endParaRPr>
        </a:p>
        <a:p>
          <a:r>
            <a:rPr lang="zh-CN" altLang="en-US" sz="1900" dirty="0" smtClean="0">
              <a:latin typeface="Hiragino Sans GB W3" charset="-122"/>
              <a:ea typeface="Hiragino Sans GB W3" charset="-122"/>
              <a:cs typeface="Hiragino Sans GB W3" charset="-122"/>
            </a:rPr>
            <a:t>即便用户信息不可用，仍可推断出物品之间的联系</a:t>
          </a:r>
          <a:endParaRPr lang="zh-CN" altLang="en-US" sz="1900" dirty="0">
            <a:latin typeface="Hiragino Sans GB W3" charset="-122"/>
            <a:ea typeface="Hiragino Sans GB W3" charset="-122"/>
            <a:cs typeface="Hiragino Sans GB W3" charset="-122"/>
          </a:endParaRPr>
        </a:p>
      </dgm:t>
    </dgm:pt>
    <dgm:pt modelId="{3B02B61F-7C58-6F4F-A6E7-2A08939C5A00}" type="parTrans" cxnId="{32801F79-9453-D643-BF4F-2C2B3C02EBDD}">
      <dgm:prSet/>
      <dgm:spPr/>
      <dgm:t>
        <a:bodyPr/>
        <a:lstStyle/>
        <a:p>
          <a:endParaRPr lang="zh-CN" altLang="en-US"/>
        </a:p>
      </dgm:t>
    </dgm:pt>
    <dgm:pt modelId="{E187FC92-1E29-E049-A78E-B87941725A28}" type="sibTrans" cxnId="{32801F79-9453-D643-BF4F-2C2B3C02EBDD}">
      <dgm:prSet/>
      <dgm:spPr/>
      <dgm:t>
        <a:bodyPr/>
        <a:lstStyle/>
        <a:p>
          <a:endParaRPr lang="zh-CN" altLang="en-US"/>
        </a:p>
      </dgm:t>
    </dgm:pt>
    <dgm:pt modelId="{927BF482-F196-7D46-8A30-6C5D9A686650}">
      <dgm:prSet phldrT="[文本]" custT="1"/>
      <dgm:spPr/>
      <dgm:t>
        <a:bodyPr/>
        <a:lstStyle/>
        <a:p>
          <a:r>
            <a:rPr lang="zh-CN" altLang="en-US" sz="1900" dirty="0" smtClean="0">
              <a:latin typeface="Hiragino Sans GB W3" charset="-122"/>
              <a:ea typeface="Hiragino Sans GB W3" charset="-122"/>
              <a:cs typeface="Hiragino Sans GB W3" charset="-122"/>
            </a:rPr>
            <a:t>结果表明作者的方法相较于</a:t>
          </a:r>
          <a:r>
            <a:rPr lang="en-US" altLang="zh-CN" sz="1900" dirty="0" smtClean="0">
              <a:latin typeface="Hiragino Sans GB W3" charset="-122"/>
              <a:ea typeface="Hiragino Sans GB W3" charset="-122"/>
              <a:cs typeface="Hiragino Sans GB W3" charset="-122"/>
            </a:rPr>
            <a:t>SVD</a:t>
          </a:r>
          <a:r>
            <a:rPr lang="zh-CN" altLang="en-US" sz="1900" dirty="0" smtClean="0">
              <a:latin typeface="Hiragino Sans GB W3" charset="-122"/>
              <a:ea typeface="Hiragino Sans GB W3" charset="-122"/>
              <a:cs typeface="Hiragino Sans GB W3" charset="-122"/>
            </a:rPr>
            <a:t>具有一定的优势</a:t>
          </a:r>
          <a:endParaRPr lang="zh-CN" altLang="en-US" sz="1900" dirty="0">
            <a:latin typeface="Hiragino Sans GB W3" charset="-122"/>
            <a:ea typeface="Hiragino Sans GB W3" charset="-122"/>
            <a:cs typeface="Hiragino Sans GB W3" charset="-122"/>
          </a:endParaRPr>
        </a:p>
      </dgm:t>
    </dgm:pt>
    <dgm:pt modelId="{8552F0B6-EDE1-1246-8E6A-49BC6EE135A8}" type="sibTrans" cxnId="{10CCDCBE-1815-3745-9D53-752FE45FA58F}">
      <dgm:prSet/>
      <dgm:spPr/>
      <dgm:t>
        <a:bodyPr/>
        <a:lstStyle/>
        <a:p>
          <a:endParaRPr lang="zh-CN" altLang="en-US"/>
        </a:p>
      </dgm:t>
    </dgm:pt>
    <dgm:pt modelId="{20AE52DD-D2FF-8445-90DE-6B71A5FE22C3}" type="parTrans" cxnId="{10CCDCBE-1815-3745-9D53-752FE45FA58F}">
      <dgm:prSet/>
      <dgm:spPr/>
      <dgm:t>
        <a:bodyPr/>
        <a:lstStyle/>
        <a:p>
          <a:endParaRPr lang="zh-CN" altLang="en-US"/>
        </a:p>
      </dgm:t>
    </dgm:pt>
    <dgm:pt modelId="{9A51CACC-A42C-9149-A9DC-D04CED9C9088}" type="pres">
      <dgm:prSet presAssocID="{E6386DEA-8802-854F-8922-045064E14FEC}" presName="Name0" presStyleCnt="0">
        <dgm:presLayoutVars>
          <dgm:chMax val="7"/>
          <dgm:chPref val="7"/>
          <dgm:dir/>
        </dgm:presLayoutVars>
      </dgm:prSet>
      <dgm:spPr/>
      <dgm:t>
        <a:bodyPr/>
        <a:lstStyle/>
        <a:p>
          <a:endParaRPr lang="zh-CN" altLang="en-US"/>
        </a:p>
      </dgm:t>
    </dgm:pt>
    <dgm:pt modelId="{6C34B593-D162-7241-9F33-EAFE5DBF61F5}" type="pres">
      <dgm:prSet presAssocID="{E6386DEA-8802-854F-8922-045064E14FEC}" presName="Name1" presStyleCnt="0"/>
      <dgm:spPr/>
    </dgm:pt>
    <dgm:pt modelId="{8F63F94B-E26E-284C-A829-0917E75CD47E}" type="pres">
      <dgm:prSet presAssocID="{E6386DEA-8802-854F-8922-045064E14FEC}" presName="cycle" presStyleCnt="0"/>
      <dgm:spPr/>
    </dgm:pt>
    <dgm:pt modelId="{65AAC9E4-2057-0945-A298-534DDE1CDE16}" type="pres">
      <dgm:prSet presAssocID="{E6386DEA-8802-854F-8922-045064E14FEC}" presName="srcNode" presStyleLbl="node1" presStyleIdx="0" presStyleCnt="4"/>
      <dgm:spPr/>
    </dgm:pt>
    <dgm:pt modelId="{503D9ED9-BF1D-394E-A9ED-AF30D83B7E83}" type="pres">
      <dgm:prSet presAssocID="{E6386DEA-8802-854F-8922-045064E14FEC}" presName="conn" presStyleLbl="parChTrans1D2" presStyleIdx="0" presStyleCnt="1"/>
      <dgm:spPr/>
      <dgm:t>
        <a:bodyPr/>
        <a:lstStyle/>
        <a:p>
          <a:endParaRPr lang="zh-CN" altLang="en-US"/>
        </a:p>
      </dgm:t>
    </dgm:pt>
    <dgm:pt modelId="{1AFD6301-4846-804E-A093-D4C16D4AF70E}" type="pres">
      <dgm:prSet presAssocID="{E6386DEA-8802-854F-8922-045064E14FEC}" presName="extraNode" presStyleLbl="node1" presStyleIdx="0" presStyleCnt="4"/>
      <dgm:spPr/>
    </dgm:pt>
    <dgm:pt modelId="{28F1A3D7-0337-8442-8FD8-10412356140D}" type="pres">
      <dgm:prSet presAssocID="{E6386DEA-8802-854F-8922-045064E14FEC}" presName="dstNode" presStyleLbl="node1" presStyleIdx="0" presStyleCnt="4"/>
      <dgm:spPr/>
    </dgm:pt>
    <dgm:pt modelId="{EFD17FC6-B6D4-E840-83C9-6BF7AC58D294}" type="pres">
      <dgm:prSet presAssocID="{ABFD8771-EAAA-3042-A500-61EDE956B8AE}" presName="text_1" presStyleLbl="node1" presStyleIdx="0" presStyleCnt="4">
        <dgm:presLayoutVars>
          <dgm:bulletEnabled val="1"/>
        </dgm:presLayoutVars>
      </dgm:prSet>
      <dgm:spPr/>
      <dgm:t>
        <a:bodyPr/>
        <a:lstStyle/>
        <a:p>
          <a:endParaRPr lang="zh-CN" altLang="en-US"/>
        </a:p>
      </dgm:t>
    </dgm:pt>
    <dgm:pt modelId="{589912D9-51A7-4240-8787-11B1B4E1331C}" type="pres">
      <dgm:prSet presAssocID="{ABFD8771-EAAA-3042-A500-61EDE956B8AE}" presName="accent_1" presStyleCnt="0"/>
      <dgm:spPr/>
    </dgm:pt>
    <dgm:pt modelId="{B2E1E71D-20FA-654B-B110-B75DF8F7B7CD}" type="pres">
      <dgm:prSet presAssocID="{ABFD8771-EAAA-3042-A500-61EDE956B8AE}" presName="accentRepeatNode" presStyleLbl="solidFgAcc1" presStyleIdx="0" presStyleCnt="4"/>
      <dgm:spPr/>
      <dgm:t>
        <a:bodyPr/>
        <a:lstStyle/>
        <a:p>
          <a:endParaRPr lang="zh-CN" altLang="en-US"/>
        </a:p>
      </dgm:t>
    </dgm:pt>
    <dgm:pt modelId="{865D737B-FADD-1F43-8E57-70BBC2F8FCD8}" type="pres">
      <dgm:prSet presAssocID="{324C3056-9900-6748-90D3-E122739250A2}" presName="text_2" presStyleLbl="node1" presStyleIdx="1" presStyleCnt="4">
        <dgm:presLayoutVars>
          <dgm:bulletEnabled val="1"/>
        </dgm:presLayoutVars>
      </dgm:prSet>
      <dgm:spPr/>
      <dgm:t>
        <a:bodyPr/>
        <a:lstStyle/>
        <a:p>
          <a:endParaRPr lang="zh-CN" altLang="en-US"/>
        </a:p>
      </dgm:t>
    </dgm:pt>
    <dgm:pt modelId="{FFC9D034-1546-B940-A428-7AC45EB736DB}" type="pres">
      <dgm:prSet presAssocID="{324C3056-9900-6748-90D3-E122739250A2}" presName="accent_2" presStyleCnt="0"/>
      <dgm:spPr/>
    </dgm:pt>
    <dgm:pt modelId="{09B94E6B-C48B-F24E-BF83-3990C16A9316}" type="pres">
      <dgm:prSet presAssocID="{324C3056-9900-6748-90D3-E122739250A2}" presName="accentRepeatNode" presStyleLbl="solidFgAcc1" presStyleIdx="1" presStyleCnt="4"/>
      <dgm:spPr/>
    </dgm:pt>
    <dgm:pt modelId="{2E2060F9-A7DF-9947-8270-19E01F40C6E3}" type="pres">
      <dgm:prSet presAssocID="{FEEE45BF-DADC-5440-AA69-589225CB7027}" presName="text_3" presStyleLbl="node1" presStyleIdx="2" presStyleCnt="4">
        <dgm:presLayoutVars>
          <dgm:bulletEnabled val="1"/>
        </dgm:presLayoutVars>
      </dgm:prSet>
      <dgm:spPr/>
      <dgm:t>
        <a:bodyPr/>
        <a:lstStyle/>
        <a:p>
          <a:endParaRPr lang="zh-CN" altLang="en-US"/>
        </a:p>
      </dgm:t>
    </dgm:pt>
    <dgm:pt modelId="{F688B15F-E8C6-0540-B146-6076EEF560C6}" type="pres">
      <dgm:prSet presAssocID="{FEEE45BF-DADC-5440-AA69-589225CB7027}" presName="accent_3" presStyleCnt="0"/>
      <dgm:spPr/>
    </dgm:pt>
    <dgm:pt modelId="{C29672B1-B5E2-C84F-9384-AB43579BF75A}" type="pres">
      <dgm:prSet presAssocID="{FEEE45BF-DADC-5440-AA69-589225CB7027}" presName="accentRepeatNode" presStyleLbl="solidFgAcc1" presStyleIdx="2" presStyleCnt="4"/>
      <dgm:spPr/>
      <dgm:t>
        <a:bodyPr/>
        <a:lstStyle/>
        <a:p>
          <a:endParaRPr lang="zh-CN" altLang="en-US"/>
        </a:p>
      </dgm:t>
    </dgm:pt>
    <dgm:pt modelId="{34C15D6D-EA73-1F48-8AD7-E4E8B52C9FF5}" type="pres">
      <dgm:prSet presAssocID="{927BF482-F196-7D46-8A30-6C5D9A686650}" presName="text_4" presStyleLbl="node1" presStyleIdx="3" presStyleCnt="4">
        <dgm:presLayoutVars>
          <dgm:bulletEnabled val="1"/>
        </dgm:presLayoutVars>
      </dgm:prSet>
      <dgm:spPr/>
      <dgm:t>
        <a:bodyPr/>
        <a:lstStyle/>
        <a:p>
          <a:endParaRPr lang="zh-CN" altLang="en-US"/>
        </a:p>
      </dgm:t>
    </dgm:pt>
    <dgm:pt modelId="{B8F72B21-BACE-084F-8C7C-02A2D9C36C64}" type="pres">
      <dgm:prSet presAssocID="{927BF482-F196-7D46-8A30-6C5D9A686650}" presName="accent_4" presStyleCnt="0"/>
      <dgm:spPr/>
    </dgm:pt>
    <dgm:pt modelId="{04B3CB94-7D52-914C-8B91-E68880DFBADE}" type="pres">
      <dgm:prSet presAssocID="{927BF482-F196-7D46-8A30-6C5D9A686650}" presName="accentRepeatNode" presStyleLbl="solidFgAcc1" presStyleIdx="3" presStyleCnt="4"/>
      <dgm:spPr/>
    </dgm:pt>
  </dgm:ptLst>
  <dgm:cxnLst>
    <dgm:cxn modelId="{C5B3A5A4-9175-CD4A-80B4-0C6C0F3D1D73}" type="presOf" srcId="{FEEE45BF-DADC-5440-AA69-589225CB7027}" destId="{2E2060F9-A7DF-9947-8270-19E01F40C6E3}" srcOrd="0" destOrd="0" presId="urn:microsoft.com/office/officeart/2008/layout/VerticalCurvedList"/>
    <dgm:cxn modelId="{10CCDCBE-1815-3745-9D53-752FE45FA58F}" srcId="{E6386DEA-8802-854F-8922-045064E14FEC}" destId="{927BF482-F196-7D46-8A30-6C5D9A686650}" srcOrd="3" destOrd="0" parTransId="{20AE52DD-D2FF-8445-90DE-6B71A5FE22C3}" sibTransId="{8552F0B6-EDE1-1246-8E6A-49BC6EE135A8}"/>
    <dgm:cxn modelId="{75171DB7-ECA2-3C40-9545-FBAB012D1011}" srcId="{E6386DEA-8802-854F-8922-045064E14FEC}" destId="{324C3056-9900-6748-90D3-E122739250A2}" srcOrd="1" destOrd="0" parTransId="{C80F441C-FC6D-C744-A2EC-3E7FB39EE58C}" sibTransId="{D5BD3DA8-C6A7-CC46-AA3B-DEE9C6B669B1}"/>
    <dgm:cxn modelId="{5BA49556-A067-AB41-88C0-81E99E0B2275}" type="presOf" srcId="{E6386DEA-8802-854F-8922-045064E14FEC}" destId="{9A51CACC-A42C-9149-A9DC-D04CED9C9088}" srcOrd="0" destOrd="0" presId="urn:microsoft.com/office/officeart/2008/layout/VerticalCurvedList"/>
    <dgm:cxn modelId="{D740798A-ADA8-354A-A069-0677763D0BF7}" srcId="{E6386DEA-8802-854F-8922-045064E14FEC}" destId="{ABFD8771-EAAA-3042-A500-61EDE956B8AE}" srcOrd="0" destOrd="0" parTransId="{390CF328-E849-6A40-9731-C62331F61E25}" sibTransId="{DBBD8F1D-83B3-4B42-999C-06743F4860C0}"/>
    <dgm:cxn modelId="{65665A30-8F56-8643-930B-6707E17895A7}" type="presOf" srcId="{DBBD8F1D-83B3-4B42-999C-06743F4860C0}" destId="{503D9ED9-BF1D-394E-A9ED-AF30D83B7E83}" srcOrd="0" destOrd="0" presId="urn:microsoft.com/office/officeart/2008/layout/VerticalCurvedList"/>
    <dgm:cxn modelId="{B0693530-3C82-DE4C-BE08-0A0FC5F2F76E}" type="presOf" srcId="{927BF482-F196-7D46-8A30-6C5D9A686650}" destId="{34C15D6D-EA73-1F48-8AD7-E4E8B52C9FF5}" srcOrd="0" destOrd="0" presId="urn:microsoft.com/office/officeart/2008/layout/VerticalCurvedList"/>
    <dgm:cxn modelId="{38D51FF8-FE43-514F-9F61-3D1B0BA93061}" type="presOf" srcId="{324C3056-9900-6748-90D3-E122739250A2}" destId="{865D737B-FADD-1F43-8E57-70BBC2F8FCD8}" srcOrd="0" destOrd="0" presId="urn:microsoft.com/office/officeart/2008/layout/VerticalCurvedList"/>
    <dgm:cxn modelId="{FD3617D6-5043-4C41-8736-162DDA5F8426}" type="presOf" srcId="{ABFD8771-EAAA-3042-A500-61EDE956B8AE}" destId="{EFD17FC6-B6D4-E840-83C9-6BF7AC58D294}" srcOrd="0" destOrd="0" presId="urn:microsoft.com/office/officeart/2008/layout/VerticalCurvedList"/>
    <dgm:cxn modelId="{32801F79-9453-D643-BF4F-2C2B3C02EBDD}" srcId="{E6386DEA-8802-854F-8922-045064E14FEC}" destId="{FEEE45BF-DADC-5440-AA69-589225CB7027}" srcOrd="2" destOrd="0" parTransId="{3B02B61F-7C58-6F4F-A6E7-2A08939C5A00}" sibTransId="{E187FC92-1E29-E049-A78E-B87941725A28}"/>
    <dgm:cxn modelId="{A6E6BC28-4A1F-AE4E-B313-0E1BD3939644}" type="presParOf" srcId="{9A51CACC-A42C-9149-A9DC-D04CED9C9088}" destId="{6C34B593-D162-7241-9F33-EAFE5DBF61F5}" srcOrd="0" destOrd="0" presId="urn:microsoft.com/office/officeart/2008/layout/VerticalCurvedList"/>
    <dgm:cxn modelId="{27D563DF-9B82-9F41-BF63-B69BD1D6B878}" type="presParOf" srcId="{6C34B593-D162-7241-9F33-EAFE5DBF61F5}" destId="{8F63F94B-E26E-284C-A829-0917E75CD47E}" srcOrd="0" destOrd="0" presId="urn:microsoft.com/office/officeart/2008/layout/VerticalCurvedList"/>
    <dgm:cxn modelId="{BF4B7868-320C-524D-BE1E-EF2454AA3829}" type="presParOf" srcId="{8F63F94B-E26E-284C-A829-0917E75CD47E}" destId="{65AAC9E4-2057-0945-A298-534DDE1CDE16}" srcOrd="0" destOrd="0" presId="urn:microsoft.com/office/officeart/2008/layout/VerticalCurvedList"/>
    <dgm:cxn modelId="{D1C2D187-A141-D142-ADC2-702BA6009AB2}" type="presParOf" srcId="{8F63F94B-E26E-284C-A829-0917E75CD47E}" destId="{503D9ED9-BF1D-394E-A9ED-AF30D83B7E83}" srcOrd="1" destOrd="0" presId="urn:microsoft.com/office/officeart/2008/layout/VerticalCurvedList"/>
    <dgm:cxn modelId="{9EA3C093-2333-D146-B575-BCE4B18119C0}" type="presParOf" srcId="{8F63F94B-E26E-284C-A829-0917E75CD47E}" destId="{1AFD6301-4846-804E-A093-D4C16D4AF70E}" srcOrd="2" destOrd="0" presId="urn:microsoft.com/office/officeart/2008/layout/VerticalCurvedList"/>
    <dgm:cxn modelId="{2F2CEC69-265D-F54C-BE9D-1F4417BCA7B7}" type="presParOf" srcId="{8F63F94B-E26E-284C-A829-0917E75CD47E}" destId="{28F1A3D7-0337-8442-8FD8-10412356140D}" srcOrd="3" destOrd="0" presId="urn:microsoft.com/office/officeart/2008/layout/VerticalCurvedList"/>
    <dgm:cxn modelId="{21A36EC3-AD36-664F-B4C6-E6BF64E034DA}" type="presParOf" srcId="{6C34B593-D162-7241-9F33-EAFE5DBF61F5}" destId="{EFD17FC6-B6D4-E840-83C9-6BF7AC58D294}" srcOrd="1" destOrd="0" presId="urn:microsoft.com/office/officeart/2008/layout/VerticalCurvedList"/>
    <dgm:cxn modelId="{A72D9D45-61DB-E847-85E4-97FDF15CA5E6}" type="presParOf" srcId="{6C34B593-D162-7241-9F33-EAFE5DBF61F5}" destId="{589912D9-51A7-4240-8787-11B1B4E1331C}" srcOrd="2" destOrd="0" presId="urn:microsoft.com/office/officeart/2008/layout/VerticalCurvedList"/>
    <dgm:cxn modelId="{E2CC879A-F0CB-224A-B2A1-D860230E2087}" type="presParOf" srcId="{589912D9-51A7-4240-8787-11B1B4E1331C}" destId="{B2E1E71D-20FA-654B-B110-B75DF8F7B7CD}" srcOrd="0" destOrd="0" presId="urn:microsoft.com/office/officeart/2008/layout/VerticalCurvedList"/>
    <dgm:cxn modelId="{2249BA5C-DCFA-FC4F-962D-A3D71A398515}" type="presParOf" srcId="{6C34B593-D162-7241-9F33-EAFE5DBF61F5}" destId="{865D737B-FADD-1F43-8E57-70BBC2F8FCD8}" srcOrd="3" destOrd="0" presId="urn:microsoft.com/office/officeart/2008/layout/VerticalCurvedList"/>
    <dgm:cxn modelId="{F6924FFD-76BE-834F-A0EA-924C907F0D3E}" type="presParOf" srcId="{6C34B593-D162-7241-9F33-EAFE5DBF61F5}" destId="{FFC9D034-1546-B940-A428-7AC45EB736DB}" srcOrd="4" destOrd="0" presId="urn:microsoft.com/office/officeart/2008/layout/VerticalCurvedList"/>
    <dgm:cxn modelId="{FF9FBBAC-61CE-784A-A544-8D665C68AF7A}" type="presParOf" srcId="{FFC9D034-1546-B940-A428-7AC45EB736DB}" destId="{09B94E6B-C48B-F24E-BF83-3990C16A9316}" srcOrd="0" destOrd="0" presId="urn:microsoft.com/office/officeart/2008/layout/VerticalCurvedList"/>
    <dgm:cxn modelId="{6CD3027E-C2AE-AD46-8AAB-E3888A1D1D9E}" type="presParOf" srcId="{6C34B593-D162-7241-9F33-EAFE5DBF61F5}" destId="{2E2060F9-A7DF-9947-8270-19E01F40C6E3}" srcOrd="5" destOrd="0" presId="urn:microsoft.com/office/officeart/2008/layout/VerticalCurvedList"/>
    <dgm:cxn modelId="{93307CD1-015B-C347-97EA-F2DAAD30CCDD}" type="presParOf" srcId="{6C34B593-D162-7241-9F33-EAFE5DBF61F5}" destId="{F688B15F-E8C6-0540-B146-6076EEF560C6}" srcOrd="6" destOrd="0" presId="urn:microsoft.com/office/officeart/2008/layout/VerticalCurvedList"/>
    <dgm:cxn modelId="{60054C3E-ED7C-084D-ABBF-501850AFA040}" type="presParOf" srcId="{F688B15F-E8C6-0540-B146-6076EEF560C6}" destId="{C29672B1-B5E2-C84F-9384-AB43579BF75A}" srcOrd="0" destOrd="0" presId="urn:microsoft.com/office/officeart/2008/layout/VerticalCurvedList"/>
    <dgm:cxn modelId="{90798FA2-93BC-204E-A50D-C7D8F4D8496C}" type="presParOf" srcId="{6C34B593-D162-7241-9F33-EAFE5DBF61F5}" destId="{34C15D6D-EA73-1F48-8AD7-E4E8B52C9FF5}" srcOrd="7" destOrd="0" presId="urn:microsoft.com/office/officeart/2008/layout/VerticalCurvedList"/>
    <dgm:cxn modelId="{D5CABEA8-2B33-FD48-BC30-1502E79B86B6}" type="presParOf" srcId="{6C34B593-D162-7241-9F33-EAFE5DBF61F5}" destId="{B8F72B21-BACE-084F-8C7C-02A2D9C36C64}" srcOrd="8" destOrd="0" presId="urn:microsoft.com/office/officeart/2008/layout/VerticalCurvedList"/>
    <dgm:cxn modelId="{75BFB9D7-BD35-224C-8945-60190E76AF4E}" type="presParOf" srcId="{B8F72B21-BACE-084F-8C7C-02A2D9C36C64}" destId="{04B3CB94-7D52-914C-8B91-E68880DFBAD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75CA9-FDF9-134A-98A8-3E21C1E846CC}">
      <dsp:nvSpPr>
        <dsp:cNvPr id="0" name=""/>
        <dsp:cNvSpPr/>
      </dsp:nvSpPr>
      <dsp:spPr>
        <a:xfrm>
          <a:off x="0" y="390349"/>
          <a:ext cx="10703858" cy="5796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992F33-B44B-A043-85CC-0E028F1E4820}">
      <dsp:nvSpPr>
        <dsp:cNvPr id="0" name=""/>
        <dsp:cNvSpPr/>
      </dsp:nvSpPr>
      <dsp:spPr>
        <a:xfrm>
          <a:off x="535192" y="50869"/>
          <a:ext cx="10034150" cy="6789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206" tIns="0" rIns="283206" bIns="0" numCol="1" spcCol="1270" anchor="ctr" anchorCtr="0">
          <a:noAutofit/>
        </a:bodyPr>
        <a:lstStyle/>
        <a:p>
          <a:pPr lvl="0" algn="l" defTabSz="889000">
            <a:lnSpc>
              <a:spcPct val="90000"/>
            </a:lnSpc>
            <a:spcBef>
              <a:spcPct val="0"/>
            </a:spcBef>
            <a:spcAft>
              <a:spcPct val="35000"/>
            </a:spcAft>
          </a:pPr>
          <a:r>
            <a:rPr lang="en-US" altLang="zh-CN" sz="2000" kern="1200" dirty="0" smtClean="0"/>
            <a:t>1.</a:t>
          </a:r>
          <a:r>
            <a:rPr lang="zh-CN" altLang="en-US" sz="2000" kern="1200" dirty="0" smtClean="0"/>
            <a:t> </a:t>
          </a:r>
          <a:r>
            <a:rPr lang="en-US" altLang="zh-CN" sz="2000" kern="1200" dirty="0" err="1" smtClean="0"/>
            <a:t>Nerual</a:t>
          </a:r>
          <a:r>
            <a:rPr lang="zh-CN" altLang="en-US" sz="2000" kern="1200" dirty="0" smtClean="0"/>
            <a:t> </a:t>
          </a:r>
          <a:r>
            <a:rPr lang="en-US" altLang="zh-CN" sz="2000" kern="1200" dirty="0" smtClean="0"/>
            <a:t>Network(Shallow)</a:t>
          </a:r>
          <a:endParaRPr lang="zh-CN" altLang="en-US" sz="2000" kern="1200" dirty="0"/>
        </a:p>
      </dsp:txBody>
      <dsp:txXfrm>
        <a:off x="568336" y="84013"/>
        <a:ext cx="9967862" cy="612672"/>
      </dsp:txXfrm>
    </dsp:sp>
    <dsp:sp modelId="{1698D8CF-89E1-AC4E-9940-0C2712A2340A}">
      <dsp:nvSpPr>
        <dsp:cNvPr id="0" name=""/>
        <dsp:cNvSpPr/>
      </dsp:nvSpPr>
      <dsp:spPr>
        <a:xfrm>
          <a:off x="0" y="1433629"/>
          <a:ext cx="10703858" cy="5796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0A7ED-337D-204F-86AC-C9A10D0FDD58}">
      <dsp:nvSpPr>
        <dsp:cNvPr id="0" name=""/>
        <dsp:cNvSpPr/>
      </dsp:nvSpPr>
      <dsp:spPr>
        <a:xfrm>
          <a:off x="535192" y="1094148"/>
          <a:ext cx="10034150" cy="67896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206" tIns="0" rIns="283206" bIns="0" numCol="1" spcCol="1270" anchor="ctr" anchorCtr="0">
          <a:noAutofit/>
        </a:bodyPr>
        <a:lstStyle/>
        <a:p>
          <a:pPr lvl="0" algn="l" defTabSz="889000">
            <a:lnSpc>
              <a:spcPct val="90000"/>
            </a:lnSpc>
            <a:spcBef>
              <a:spcPct val="0"/>
            </a:spcBef>
            <a:spcAft>
              <a:spcPct val="35000"/>
            </a:spcAft>
          </a:pPr>
          <a:r>
            <a:rPr lang="en-US" altLang="zh-CN" sz="2000" kern="1200" dirty="0" smtClean="0"/>
            <a:t>2.</a:t>
          </a:r>
          <a:r>
            <a:rPr lang="zh-CN" altLang="en-US" sz="2000" kern="1200" dirty="0" smtClean="0"/>
            <a:t> </a:t>
          </a:r>
          <a:r>
            <a:rPr lang="en-US" altLang="zh-CN" sz="2000" kern="1200" dirty="0" smtClean="0"/>
            <a:t>Tools</a:t>
          </a:r>
          <a:r>
            <a:rPr lang="zh-CN" altLang="en-US" sz="2000" kern="1200" baseline="0" dirty="0" smtClean="0"/>
            <a:t> </a:t>
          </a:r>
          <a:r>
            <a:rPr lang="en-US" altLang="zh-CN" sz="2000" kern="1200" baseline="0" dirty="0" smtClean="0"/>
            <a:t>to</a:t>
          </a:r>
          <a:r>
            <a:rPr lang="zh-CN" altLang="en-US" sz="2000" kern="1200" baseline="0" dirty="0" smtClean="0"/>
            <a:t> </a:t>
          </a:r>
          <a:r>
            <a:rPr lang="en-US" altLang="zh-CN" sz="2000" kern="1200" baseline="0" dirty="0" smtClean="0"/>
            <a:t>represent</a:t>
          </a:r>
          <a:r>
            <a:rPr lang="zh-CN" altLang="en-US" sz="2000" kern="1200" baseline="0" dirty="0" smtClean="0"/>
            <a:t> </a:t>
          </a:r>
          <a:r>
            <a:rPr lang="en-US" altLang="zh-CN" sz="2000" kern="1200" baseline="0" dirty="0" smtClean="0"/>
            <a:t>words</a:t>
          </a:r>
          <a:r>
            <a:rPr lang="zh-CN" altLang="en-US" sz="2000" kern="1200" baseline="0" dirty="0" smtClean="0"/>
            <a:t> </a:t>
          </a:r>
          <a:r>
            <a:rPr lang="en-US" altLang="zh-CN" sz="2000" kern="1200" baseline="0" dirty="0" smtClean="0"/>
            <a:t>as</a:t>
          </a:r>
          <a:r>
            <a:rPr lang="zh-CN" altLang="en-US" sz="2000" kern="1200" baseline="0" dirty="0" smtClean="0"/>
            <a:t> </a:t>
          </a:r>
          <a:r>
            <a:rPr lang="en-US" altLang="zh-CN" sz="2000" kern="1200" baseline="0" dirty="0" smtClean="0"/>
            <a:t>a</a:t>
          </a:r>
          <a:r>
            <a:rPr lang="zh-CN" altLang="en-US" sz="2000" kern="1200" baseline="0" dirty="0" smtClean="0"/>
            <a:t> </a:t>
          </a:r>
          <a:r>
            <a:rPr lang="en-US" altLang="zh-CN" sz="2000" kern="1200" baseline="0" dirty="0" smtClean="0"/>
            <a:t>real</a:t>
          </a:r>
          <a:r>
            <a:rPr lang="zh-CN" altLang="en-US" sz="2000" kern="1200" baseline="0" dirty="0" smtClean="0"/>
            <a:t> </a:t>
          </a:r>
          <a:r>
            <a:rPr lang="en-US" altLang="zh-CN" sz="2000" kern="1200" baseline="0" dirty="0" smtClean="0"/>
            <a:t>value</a:t>
          </a:r>
          <a:r>
            <a:rPr lang="zh-CN" altLang="en-US" sz="2000" kern="1200" baseline="0" dirty="0" smtClean="0"/>
            <a:t> </a:t>
          </a:r>
          <a:r>
            <a:rPr lang="en-US" altLang="zh-CN" sz="2000" kern="1200" baseline="0" dirty="0" smtClean="0"/>
            <a:t>vector</a:t>
          </a:r>
          <a:endParaRPr lang="zh-CN" altLang="en-US" sz="2000" kern="1200" dirty="0"/>
        </a:p>
      </dsp:txBody>
      <dsp:txXfrm>
        <a:off x="568336" y="1127292"/>
        <a:ext cx="9967862" cy="612672"/>
      </dsp:txXfrm>
    </dsp:sp>
    <dsp:sp modelId="{9F442EAA-2D06-B443-A9A3-C602157B00E1}">
      <dsp:nvSpPr>
        <dsp:cNvPr id="0" name=""/>
        <dsp:cNvSpPr/>
      </dsp:nvSpPr>
      <dsp:spPr>
        <a:xfrm>
          <a:off x="0" y="2476908"/>
          <a:ext cx="10703858" cy="5796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9552E5-3985-7D40-A025-DD63E1E83B98}">
      <dsp:nvSpPr>
        <dsp:cNvPr id="0" name=""/>
        <dsp:cNvSpPr/>
      </dsp:nvSpPr>
      <dsp:spPr>
        <a:xfrm>
          <a:off x="535192" y="2137429"/>
          <a:ext cx="10034150" cy="6789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206" tIns="0" rIns="283206" bIns="0" numCol="1" spcCol="1270" anchor="ctr" anchorCtr="0">
          <a:noAutofit/>
        </a:bodyPr>
        <a:lstStyle/>
        <a:p>
          <a:pPr lvl="0" algn="l" defTabSz="889000">
            <a:lnSpc>
              <a:spcPct val="90000"/>
            </a:lnSpc>
            <a:spcBef>
              <a:spcPct val="0"/>
            </a:spcBef>
            <a:spcAft>
              <a:spcPct val="35000"/>
            </a:spcAft>
          </a:pPr>
          <a:r>
            <a:rPr lang="en-US" altLang="zh-CN" sz="2000" kern="1200" dirty="0" smtClean="0"/>
            <a:t>3.</a:t>
          </a:r>
          <a:r>
            <a:rPr lang="zh-CN" altLang="en-US" sz="2000" kern="1200" dirty="0" smtClean="0"/>
            <a:t> </a:t>
          </a:r>
          <a:r>
            <a:rPr lang="en-US" altLang="zh-CN" sz="2000" kern="1200" dirty="0" smtClean="0"/>
            <a:t>Simply</a:t>
          </a:r>
          <a:r>
            <a:rPr lang="zh-CN" altLang="en-US" sz="2000" kern="1200" dirty="0" smtClean="0"/>
            <a:t> </a:t>
          </a:r>
          <a:r>
            <a:rPr lang="en-US" altLang="zh-CN" sz="2000" kern="1200" dirty="0" smtClean="0"/>
            <a:t>contents</a:t>
          </a:r>
          <a:r>
            <a:rPr lang="zh-CN" altLang="en-US" sz="2000" kern="1200" dirty="0" smtClean="0"/>
            <a:t> </a:t>
          </a:r>
          <a:r>
            <a:rPr lang="en-US" altLang="zh-CN" sz="2000" kern="1200" dirty="0" smtClean="0"/>
            <a:t>as</a:t>
          </a:r>
          <a:r>
            <a:rPr lang="zh-CN" altLang="en-US" sz="2000" kern="1200" dirty="0" smtClean="0"/>
            <a:t> </a:t>
          </a:r>
          <a:r>
            <a:rPr lang="en-US" altLang="zh-CN" sz="2000" kern="1200" dirty="0" smtClean="0"/>
            <a:t>a</a:t>
          </a:r>
          <a:r>
            <a:rPr lang="zh-CN" altLang="en-US" sz="2000" kern="1200" dirty="0" smtClean="0"/>
            <a:t> </a:t>
          </a:r>
          <a:r>
            <a:rPr lang="en-US" altLang="zh-CN" sz="2000" kern="1200" dirty="0" smtClean="0"/>
            <a:t>K</a:t>
          </a:r>
          <a:r>
            <a:rPr lang="zh-CN" altLang="en-US" sz="2000" kern="1200" dirty="0" smtClean="0"/>
            <a:t> </a:t>
          </a:r>
          <a:r>
            <a:rPr lang="en-US" altLang="zh-CN" sz="2000" kern="1200" dirty="0" smtClean="0"/>
            <a:t>dimension</a:t>
          </a:r>
          <a:r>
            <a:rPr lang="zh-CN" altLang="en-US" sz="2000" kern="1200" dirty="0" smtClean="0"/>
            <a:t> </a:t>
          </a:r>
          <a:r>
            <a:rPr lang="en-US" altLang="zh-CN" sz="2000" kern="1200" dirty="0" smtClean="0"/>
            <a:t>vector</a:t>
          </a:r>
          <a:r>
            <a:rPr lang="zh-CN" altLang="en-US" sz="2000" kern="1200" dirty="0" smtClean="0"/>
            <a:t> </a:t>
          </a:r>
          <a:r>
            <a:rPr lang="en-US" altLang="zh-CN" sz="2000" kern="1200" dirty="0" smtClean="0"/>
            <a:t>for</a:t>
          </a:r>
          <a:r>
            <a:rPr lang="zh-CN" altLang="en-US" sz="2000" kern="1200" dirty="0" smtClean="0"/>
            <a:t> </a:t>
          </a:r>
          <a:r>
            <a:rPr lang="en-US" altLang="zh-CN" sz="2000" kern="1200" dirty="0" smtClean="0"/>
            <a:t>the</a:t>
          </a:r>
          <a:r>
            <a:rPr lang="zh-CN" altLang="en-US" sz="2000" kern="1200" dirty="0" smtClean="0"/>
            <a:t> </a:t>
          </a:r>
          <a:r>
            <a:rPr lang="en-US" altLang="zh-CN" sz="2000" kern="1200" dirty="0" err="1" smtClean="0"/>
            <a:t>convinient</a:t>
          </a:r>
          <a:r>
            <a:rPr lang="zh-CN" altLang="en-US" sz="2000" kern="1200" dirty="0" smtClean="0"/>
            <a:t> </a:t>
          </a:r>
          <a:r>
            <a:rPr lang="en-US" altLang="zh-CN" sz="2000" kern="1200" dirty="0" smtClean="0"/>
            <a:t>of</a:t>
          </a:r>
          <a:r>
            <a:rPr lang="zh-CN" altLang="en-US" sz="2000" kern="1200" dirty="0" smtClean="0"/>
            <a:t> </a:t>
          </a:r>
          <a:r>
            <a:rPr lang="en-US" altLang="zh-CN" sz="2000" kern="1200" dirty="0" smtClean="0"/>
            <a:t>compute.</a:t>
          </a:r>
          <a:endParaRPr lang="zh-CN" altLang="en-US" sz="2000" kern="1200" dirty="0"/>
        </a:p>
      </dsp:txBody>
      <dsp:txXfrm>
        <a:off x="568336" y="2170573"/>
        <a:ext cx="9967862" cy="612672"/>
      </dsp:txXfrm>
    </dsp:sp>
    <dsp:sp modelId="{F455DF21-48E2-404F-9322-3C9E79C8F16B}">
      <dsp:nvSpPr>
        <dsp:cNvPr id="0" name=""/>
        <dsp:cNvSpPr/>
      </dsp:nvSpPr>
      <dsp:spPr>
        <a:xfrm>
          <a:off x="0" y="3520189"/>
          <a:ext cx="10703858" cy="5796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0AC7CC-7B5A-F546-998D-5463C41EFB40}">
      <dsp:nvSpPr>
        <dsp:cNvPr id="0" name=""/>
        <dsp:cNvSpPr/>
      </dsp:nvSpPr>
      <dsp:spPr>
        <a:xfrm>
          <a:off x="535192" y="3180709"/>
          <a:ext cx="10034150" cy="67896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206" tIns="0" rIns="283206" bIns="0" numCol="1" spcCol="1270" anchor="ctr" anchorCtr="0">
          <a:noAutofit/>
        </a:bodyPr>
        <a:lstStyle/>
        <a:p>
          <a:pPr lvl="0" algn="l" defTabSz="889000">
            <a:lnSpc>
              <a:spcPct val="90000"/>
            </a:lnSpc>
            <a:spcBef>
              <a:spcPct val="0"/>
            </a:spcBef>
            <a:spcAft>
              <a:spcPct val="35000"/>
            </a:spcAft>
          </a:pPr>
          <a:r>
            <a:rPr lang="en-US" altLang="zh-CN" sz="2000" kern="1200" dirty="0" smtClean="0"/>
            <a:t>4.</a:t>
          </a:r>
          <a:r>
            <a:rPr lang="zh-CN" altLang="en-US" sz="2000" kern="1200" dirty="0" smtClean="0"/>
            <a:t> </a:t>
          </a:r>
          <a:r>
            <a:rPr lang="en-US" altLang="zh-CN" sz="2000" kern="1200" dirty="0" smtClean="0"/>
            <a:t>Similarities</a:t>
          </a:r>
          <a:r>
            <a:rPr lang="zh-CN" altLang="en-US" sz="2000" kern="1200" dirty="0" smtClean="0"/>
            <a:t> </a:t>
          </a:r>
          <a:r>
            <a:rPr lang="en-US" altLang="zh-CN" sz="2000" kern="1200" dirty="0" smtClean="0"/>
            <a:t>--</a:t>
          </a:r>
          <a:r>
            <a:rPr lang="zh-CN" altLang="en-US" sz="2000" kern="1200" dirty="0" smtClean="0"/>
            <a:t> </a:t>
          </a:r>
          <a:r>
            <a:rPr lang="en-US" altLang="zh-CN" sz="2000" kern="1200" dirty="0" smtClean="0"/>
            <a:t>Cluster</a:t>
          </a:r>
          <a:r>
            <a:rPr lang="zh-CN" altLang="en-US" sz="2000" kern="1200" dirty="0" smtClean="0"/>
            <a:t>、</a:t>
          </a:r>
          <a:r>
            <a:rPr lang="en-US" altLang="zh-CN" sz="2000" kern="1200" dirty="0" smtClean="0"/>
            <a:t>Similarity</a:t>
          </a:r>
          <a:r>
            <a:rPr lang="zh-CN" altLang="en-US" sz="2000" kern="1200" baseline="0" dirty="0" smtClean="0"/>
            <a:t> </a:t>
          </a:r>
          <a:r>
            <a:rPr lang="en-US" altLang="zh-CN" sz="2000" kern="1200" baseline="0" dirty="0" smtClean="0"/>
            <a:t>Analysis</a:t>
          </a:r>
          <a:r>
            <a:rPr lang="zh-CN" altLang="en-US" sz="2000" kern="1200" baseline="0" dirty="0" smtClean="0"/>
            <a:t>、</a:t>
          </a:r>
          <a:r>
            <a:rPr lang="en-US" altLang="zh-CN" sz="2000" kern="1200" baseline="0" dirty="0" smtClean="0"/>
            <a:t>High</a:t>
          </a:r>
          <a:r>
            <a:rPr lang="zh-CN" altLang="en-US" sz="2000" kern="1200" baseline="0" dirty="0" smtClean="0"/>
            <a:t> </a:t>
          </a:r>
          <a:r>
            <a:rPr lang="en-US" altLang="zh-CN" sz="2000" kern="1200" baseline="0" dirty="0" smtClean="0"/>
            <a:t>level</a:t>
          </a:r>
          <a:r>
            <a:rPr lang="zh-CN" altLang="en-US" sz="2000" kern="1200" baseline="0" dirty="0" smtClean="0"/>
            <a:t> </a:t>
          </a:r>
          <a:r>
            <a:rPr lang="en-US" altLang="zh-CN" sz="2000" kern="1200" baseline="0" dirty="0" smtClean="0"/>
            <a:t>Feature</a:t>
          </a:r>
          <a:endParaRPr lang="zh-CN" altLang="en-US" sz="2000" kern="1200" dirty="0"/>
        </a:p>
      </dsp:txBody>
      <dsp:txXfrm>
        <a:off x="568336" y="3213853"/>
        <a:ext cx="996786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D9ED9-BF1D-394E-A9ED-AF30D83B7E83}">
      <dsp:nvSpPr>
        <dsp:cNvPr id="0" name=""/>
        <dsp:cNvSpPr/>
      </dsp:nvSpPr>
      <dsp:spPr>
        <a:xfrm>
          <a:off x="-5628727" y="-861662"/>
          <a:ext cx="6701598" cy="6701598"/>
        </a:xfrm>
        <a:prstGeom prst="blockArc">
          <a:avLst>
            <a:gd name="adj1" fmla="val 18900000"/>
            <a:gd name="adj2" fmla="val 2700000"/>
            <a:gd name="adj3" fmla="val 322"/>
          </a:avLst>
        </a:prstGeom>
        <a:noFill/>
        <a:ln w="19050" cap="rnd"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FD17FC6-B6D4-E840-83C9-6BF7AC58D294}">
      <dsp:nvSpPr>
        <dsp:cNvPr id="0" name=""/>
        <dsp:cNvSpPr/>
      </dsp:nvSpPr>
      <dsp:spPr>
        <a:xfrm>
          <a:off x="561618" y="382729"/>
          <a:ext cx="8579578" cy="765857"/>
        </a:xfrm>
        <a:prstGeom prst="rect">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7899" tIns="48260" rIns="48260" bIns="48260" numCol="1" spcCol="1270" anchor="ctr" anchorCtr="0">
          <a:noAutofit/>
        </a:bodyPr>
        <a:lstStyle/>
        <a:p>
          <a:pPr lvl="0" algn="l" defTabSz="844550">
            <a:lnSpc>
              <a:spcPct val="90000"/>
            </a:lnSpc>
            <a:spcBef>
              <a:spcPct val="0"/>
            </a:spcBef>
            <a:spcAft>
              <a:spcPct val="35000"/>
            </a:spcAft>
          </a:pPr>
          <a:r>
            <a:rPr lang="zh-CN" altLang="en-US" sz="1900" b="1" kern="1200" dirty="0" smtClean="0">
              <a:latin typeface="Hiragino Sans GB W3" charset="-122"/>
              <a:ea typeface="Hiragino Sans GB W3" charset="-122"/>
              <a:cs typeface="Hiragino Sans GB W3" charset="-122"/>
            </a:rPr>
            <a:t>基于物品的协同过滤生成物品的相似性；</a:t>
          </a:r>
          <a:endParaRPr lang="en-US" altLang="zh-CN" sz="1900" b="1" kern="1200" dirty="0" smtClean="0">
            <a:latin typeface="Hiragino Sans GB W3" charset="-122"/>
            <a:ea typeface="Hiragino Sans GB W3" charset="-122"/>
            <a:cs typeface="Hiragino Sans GB W3" charset="-122"/>
          </a:endParaRPr>
        </a:p>
        <a:p>
          <a:pPr lvl="0" algn="l" defTabSz="844550">
            <a:lnSpc>
              <a:spcPct val="90000"/>
            </a:lnSpc>
            <a:spcBef>
              <a:spcPct val="0"/>
            </a:spcBef>
            <a:spcAft>
              <a:spcPct val="35000"/>
            </a:spcAft>
          </a:pPr>
          <a:r>
            <a:rPr lang="en-US" altLang="zh-CN" sz="1900" b="1" kern="1200" dirty="0" smtClean="0">
              <a:latin typeface="Hiragino Sans GB W3" charset="-122"/>
              <a:ea typeface="Hiragino Sans GB W3" charset="-122"/>
              <a:cs typeface="Hiragino Sans GB W3" charset="-122"/>
            </a:rPr>
            <a:t>NLP</a:t>
          </a:r>
          <a:r>
            <a:rPr lang="zh-CN" altLang="en-US" sz="1900" b="1" kern="1200" dirty="0" smtClean="0">
              <a:latin typeface="Hiragino Sans GB W3" charset="-122"/>
              <a:ea typeface="Hiragino Sans GB W3" charset="-122"/>
              <a:cs typeface="Hiragino Sans GB W3" charset="-122"/>
            </a:rPr>
            <a:t>领域应用神经嵌入算法学习词汇的潜在表示（</a:t>
          </a:r>
          <a:r>
            <a:rPr lang="en-US" altLang="zh-CN" sz="1900" b="1" kern="1200" dirty="0" smtClean="0">
              <a:latin typeface="Hiragino Sans GB W3" charset="-122"/>
              <a:ea typeface="Hiragino Sans GB W3" charset="-122"/>
              <a:cs typeface="Hiragino Sans GB W3" charset="-122"/>
            </a:rPr>
            <a:t>word2vec</a:t>
          </a:r>
          <a:r>
            <a:rPr lang="zh-CN" altLang="en-US" sz="1900" b="1" kern="1200" dirty="0" smtClean="0">
              <a:latin typeface="Hiragino Sans GB W3" charset="-122"/>
              <a:ea typeface="Hiragino Sans GB W3" charset="-122"/>
              <a:cs typeface="Hiragino Sans GB W3" charset="-122"/>
            </a:rPr>
            <a:t>）</a:t>
          </a:r>
          <a:endParaRPr lang="zh-CN" altLang="en-US" sz="1900" b="1" kern="1200" dirty="0">
            <a:latin typeface="Hiragino Sans GB W3" charset="-122"/>
            <a:ea typeface="Hiragino Sans GB W3" charset="-122"/>
            <a:cs typeface="Hiragino Sans GB W3" charset="-122"/>
          </a:endParaRPr>
        </a:p>
      </dsp:txBody>
      <dsp:txXfrm>
        <a:off x="561618" y="382729"/>
        <a:ext cx="8579578" cy="765857"/>
      </dsp:txXfrm>
    </dsp:sp>
    <dsp:sp modelId="{B2E1E71D-20FA-654B-B110-B75DF8F7B7CD}">
      <dsp:nvSpPr>
        <dsp:cNvPr id="0" name=""/>
        <dsp:cNvSpPr/>
      </dsp:nvSpPr>
      <dsp:spPr>
        <a:xfrm>
          <a:off x="82957" y="286997"/>
          <a:ext cx="957321" cy="95732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65D737B-FADD-1F43-8E57-70BBC2F8FCD8}">
      <dsp:nvSpPr>
        <dsp:cNvPr id="0" name=""/>
        <dsp:cNvSpPr/>
      </dsp:nvSpPr>
      <dsp:spPr>
        <a:xfrm>
          <a:off x="1000702" y="1531715"/>
          <a:ext cx="8140495" cy="765857"/>
        </a:xfrm>
        <a:prstGeom prst="rect">
          <a:avLst/>
        </a:prstGeom>
        <a:solidFill>
          <a:schemeClr val="accent5">
            <a:hueOff val="2079079"/>
            <a:satOff val="-1338"/>
            <a:lumOff val="915"/>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7899" tIns="48260" rIns="48260" bIns="48260" numCol="1" spcCol="1270" anchor="ctr" anchorCtr="0">
          <a:noAutofit/>
        </a:bodyPr>
        <a:lstStyle/>
        <a:p>
          <a:pPr lvl="0" algn="l" defTabSz="844550">
            <a:lnSpc>
              <a:spcPct val="90000"/>
            </a:lnSpc>
            <a:spcBef>
              <a:spcPct val="0"/>
            </a:spcBef>
            <a:spcAft>
              <a:spcPct val="35000"/>
            </a:spcAft>
          </a:pPr>
          <a:r>
            <a:rPr lang="en-US" altLang="zh-CN" sz="1900" b="1" kern="1200" dirty="0" smtClean="0">
              <a:latin typeface="Hiragino Sans GB W3" charset="-122"/>
              <a:ea typeface="Hiragino Sans GB W3" charset="-122"/>
              <a:cs typeface="Hiragino Sans GB W3" charset="-122"/>
            </a:rPr>
            <a:t>Item-CF</a:t>
          </a:r>
          <a:r>
            <a:rPr lang="zh-CN" altLang="en-US" sz="1900" b="1" kern="1200" dirty="0" smtClean="0">
              <a:latin typeface="Hiragino Sans GB W3" charset="-122"/>
              <a:ea typeface="Hiragino Sans GB W3" charset="-122"/>
              <a:cs typeface="Hiragino Sans GB W3" charset="-122"/>
            </a:rPr>
            <a:t>在同一个神经元嵌入框架中进行映射</a:t>
          </a:r>
          <a:endParaRPr lang="zh-CN" altLang="en-US" sz="1900" b="1" kern="1200" dirty="0">
            <a:latin typeface="Hiragino Sans GB W3" charset="-122"/>
            <a:ea typeface="Hiragino Sans GB W3" charset="-122"/>
            <a:cs typeface="Hiragino Sans GB W3" charset="-122"/>
          </a:endParaRPr>
        </a:p>
      </dsp:txBody>
      <dsp:txXfrm>
        <a:off x="1000702" y="1531715"/>
        <a:ext cx="8140495" cy="765857"/>
      </dsp:txXfrm>
    </dsp:sp>
    <dsp:sp modelId="{09B94E6B-C48B-F24E-BF83-3990C16A9316}">
      <dsp:nvSpPr>
        <dsp:cNvPr id="0" name=""/>
        <dsp:cNvSpPr/>
      </dsp:nvSpPr>
      <dsp:spPr>
        <a:xfrm>
          <a:off x="522041" y="1435982"/>
          <a:ext cx="957321" cy="95732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E2060F9-A7DF-9947-8270-19E01F40C6E3}">
      <dsp:nvSpPr>
        <dsp:cNvPr id="0" name=""/>
        <dsp:cNvSpPr/>
      </dsp:nvSpPr>
      <dsp:spPr>
        <a:xfrm>
          <a:off x="1000702" y="2680700"/>
          <a:ext cx="8140495" cy="765857"/>
        </a:xfrm>
        <a:prstGeom prst="rect">
          <a:avLst/>
        </a:prstGeom>
        <a:solidFill>
          <a:schemeClr val="accent5">
            <a:hueOff val="4158158"/>
            <a:satOff val="-2675"/>
            <a:lumOff val="1829"/>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7899"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Hiragino Sans GB W3" charset="-122"/>
              <a:ea typeface="Hiragino Sans GB W3" charset="-122"/>
              <a:cs typeface="Hiragino Sans GB W3" charset="-122"/>
            </a:rPr>
            <a:t>提出</a:t>
          </a:r>
          <a:r>
            <a:rPr lang="en-US" altLang="zh-CN" sz="1900" kern="1200" dirty="0" smtClean="0">
              <a:latin typeface="Hiragino Sans GB W3" charset="-122"/>
              <a:ea typeface="Hiragino Sans GB W3" charset="-122"/>
              <a:cs typeface="Hiragino Sans GB W3" charset="-122"/>
            </a:rPr>
            <a:t>item2vec</a:t>
          </a:r>
          <a:r>
            <a:rPr lang="zh-CN" altLang="en-US" sz="1900" kern="1200" dirty="0" smtClean="0">
              <a:latin typeface="Hiragino Sans GB W3" charset="-122"/>
              <a:ea typeface="Hiragino Sans GB W3" charset="-122"/>
              <a:cs typeface="Hiragino Sans GB W3" charset="-122"/>
            </a:rPr>
            <a:t>，生成物品在潜在空间的嵌入</a:t>
          </a:r>
          <a:r>
            <a:rPr lang="en-US" altLang="zh-CN" sz="1900" kern="1200" dirty="0" smtClean="0">
              <a:latin typeface="Hiragino Sans GB W3" charset="-122"/>
              <a:ea typeface="Hiragino Sans GB W3" charset="-122"/>
              <a:cs typeface="Hiragino Sans GB W3" charset="-122"/>
            </a:rPr>
            <a:t>(Embedding)</a:t>
          </a:r>
          <a:r>
            <a:rPr lang="zh-CN" altLang="en-US" sz="1900" kern="1200" dirty="0" smtClean="0">
              <a:latin typeface="Hiragino Sans GB W3" charset="-122"/>
              <a:ea typeface="Hiragino Sans GB W3" charset="-122"/>
              <a:cs typeface="Hiragino Sans GB W3" charset="-122"/>
            </a:rPr>
            <a:t>，</a:t>
          </a:r>
          <a:endParaRPr lang="en-US" altLang="zh-CN" sz="1900" kern="1200" dirty="0" smtClean="0">
            <a:latin typeface="Hiragino Sans GB W3" charset="-122"/>
            <a:ea typeface="Hiragino Sans GB W3" charset="-122"/>
            <a:cs typeface="Hiragino Sans GB W3" charset="-122"/>
          </a:endParaRPr>
        </a:p>
        <a:p>
          <a:pPr lvl="0" algn="l" defTabSz="844550">
            <a:lnSpc>
              <a:spcPct val="90000"/>
            </a:lnSpc>
            <a:spcBef>
              <a:spcPct val="0"/>
            </a:spcBef>
            <a:spcAft>
              <a:spcPct val="35000"/>
            </a:spcAft>
          </a:pPr>
          <a:r>
            <a:rPr lang="zh-CN" altLang="en-US" sz="1900" kern="1200" dirty="0" smtClean="0">
              <a:latin typeface="Hiragino Sans GB W3" charset="-122"/>
              <a:ea typeface="Hiragino Sans GB W3" charset="-122"/>
              <a:cs typeface="Hiragino Sans GB W3" charset="-122"/>
            </a:rPr>
            <a:t>即便用户信息不可用，仍可推断出物品之间的联系</a:t>
          </a:r>
          <a:endParaRPr lang="zh-CN" altLang="en-US" sz="1900" kern="1200" dirty="0">
            <a:latin typeface="Hiragino Sans GB W3" charset="-122"/>
            <a:ea typeface="Hiragino Sans GB W3" charset="-122"/>
            <a:cs typeface="Hiragino Sans GB W3" charset="-122"/>
          </a:endParaRPr>
        </a:p>
      </dsp:txBody>
      <dsp:txXfrm>
        <a:off x="1000702" y="2680700"/>
        <a:ext cx="8140495" cy="765857"/>
      </dsp:txXfrm>
    </dsp:sp>
    <dsp:sp modelId="{C29672B1-B5E2-C84F-9384-AB43579BF75A}">
      <dsp:nvSpPr>
        <dsp:cNvPr id="0" name=""/>
        <dsp:cNvSpPr/>
      </dsp:nvSpPr>
      <dsp:spPr>
        <a:xfrm>
          <a:off x="522041" y="2584968"/>
          <a:ext cx="957321" cy="95732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4C15D6D-EA73-1F48-8AD7-E4E8B52C9FF5}">
      <dsp:nvSpPr>
        <dsp:cNvPr id="0" name=""/>
        <dsp:cNvSpPr/>
      </dsp:nvSpPr>
      <dsp:spPr>
        <a:xfrm>
          <a:off x="561618" y="3829685"/>
          <a:ext cx="8579578" cy="765857"/>
        </a:xfrm>
        <a:prstGeom prst="rect">
          <a:avLst/>
        </a:prstGeom>
        <a:solidFill>
          <a:schemeClr val="accent5">
            <a:hueOff val="6237237"/>
            <a:satOff val="-4013"/>
            <a:lumOff val="2744"/>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7899"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Hiragino Sans GB W3" charset="-122"/>
              <a:ea typeface="Hiragino Sans GB W3" charset="-122"/>
              <a:cs typeface="Hiragino Sans GB W3" charset="-122"/>
            </a:rPr>
            <a:t>结果表明作者的方法相较于</a:t>
          </a:r>
          <a:r>
            <a:rPr lang="en-US" altLang="zh-CN" sz="1900" kern="1200" dirty="0" smtClean="0">
              <a:latin typeface="Hiragino Sans GB W3" charset="-122"/>
              <a:ea typeface="Hiragino Sans GB W3" charset="-122"/>
              <a:cs typeface="Hiragino Sans GB W3" charset="-122"/>
            </a:rPr>
            <a:t>SVD</a:t>
          </a:r>
          <a:r>
            <a:rPr lang="zh-CN" altLang="en-US" sz="1900" kern="1200" dirty="0" smtClean="0">
              <a:latin typeface="Hiragino Sans GB W3" charset="-122"/>
              <a:ea typeface="Hiragino Sans GB W3" charset="-122"/>
              <a:cs typeface="Hiragino Sans GB W3" charset="-122"/>
            </a:rPr>
            <a:t>具有一定的优势</a:t>
          </a:r>
          <a:endParaRPr lang="zh-CN" altLang="en-US" sz="1900" kern="1200" dirty="0">
            <a:latin typeface="Hiragino Sans GB W3" charset="-122"/>
            <a:ea typeface="Hiragino Sans GB W3" charset="-122"/>
            <a:cs typeface="Hiragino Sans GB W3" charset="-122"/>
          </a:endParaRPr>
        </a:p>
      </dsp:txBody>
      <dsp:txXfrm>
        <a:off x="561618" y="3829685"/>
        <a:ext cx="8579578" cy="765857"/>
      </dsp:txXfrm>
    </dsp:sp>
    <dsp:sp modelId="{04B3CB94-7D52-914C-8B91-E68880DFBADE}">
      <dsp:nvSpPr>
        <dsp:cNvPr id="0" name=""/>
        <dsp:cNvSpPr/>
      </dsp:nvSpPr>
      <dsp:spPr>
        <a:xfrm>
          <a:off x="82957" y="3733953"/>
          <a:ext cx="957321" cy="957321"/>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DB06CD-7FE3-4AC6-8B7E-6FFDAE13ADD9}" type="datetimeFigureOut">
              <a:rPr lang="zh-CN" altLang="en-US" smtClean="0"/>
              <a:t>2017/7/19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24F3F-A666-43A0-B458-64E8AC005248}" type="slidenum">
              <a:rPr lang="zh-CN" altLang="en-US" smtClean="0"/>
              <a:t>‹#›</a:t>
            </a:fld>
            <a:endParaRPr lang="zh-CN" altLang="en-US"/>
          </a:p>
        </p:txBody>
      </p:sp>
    </p:spTree>
    <p:extLst>
      <p:ext uri="{BB962C8B-B14F-4D97-AF65-F5344CB8AC3E}">
        <p14:creationId xmlns:p14="http://schemas.microsoft.com/office/powerpoint/2010/main" val="35744916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5748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421590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865549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25716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接近工业实际的比赛环境，是我们能够综合考虑资源消耗和算法稳定性、精确度等问题，最终取得了良好的效果，在</a:t>
            </a:r>
            <a:r>
              <a:rPr kumimoji="1" lang="en-US" altLang="zh-CN" dirty="0" smtClean="0"/>
              <a:t>1505</a:t>
            </a:r>
            <a:r>
              <a:rPr kumimoji="1" lang="zh-CN" altLang="en-US" dirty="0" smtClean="0"/>
              <a:t>支队伍中取得冠军。最后，我们团队的每个人都从这个比赛中学习到了很多，这道题目不仅锻炼了我们的个人能力，培养了我们用工业实际的角度来考虑问题的角度，也锻炼了我们团队协作的能力。在此我们像比赛的组织方和项目的出题方致以崇高的敬意和真挚的感谢。</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860147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以上就是我此次报告的内容，谢谢大家</a:t>
            </a:r>
            <a:r>
              <a:rPr kumimoji="1" lang="en-US" altLang="zh-CN" dirty="0" smtClean="0"/>
              <a:t>~</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18376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9727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873260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7056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75713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608708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66605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592832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57715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office.msn.com.cn/Template/Home.shtml" TargetMode="External"/><Relationship Id="rId3"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439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88991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5931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9629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170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7/19/17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39411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7/19/17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9528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27268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93016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a:solidFill>
            <a:schemeClr val="bg1"/>
          </a:solidFill>
        </p:spPr>
      </p:pic>
      <p:grpSp>
        <p:nvGrpSpPr>
          <p:cNvPr id="8" name="组合 7"/>
          <p:cNvGrpSpPr/>
          <p:nvPr userDrawn="1"/>
        </p:nvGrpSpPr>
        <p:grpSpPr>
          <a:xfrm>
            <a:off x="-1" y="-7448"/>
            <a:ext cx="12187589" cy="6865447"/>
            <a:chOff x="0" y="-7447"/>
            <a:chExt cx="9144002" cy="5150950"/>
          </a:xfrm>
        </p:grpSpPr>
        <p:cxnSp>
          <p:nvCxnSpPr>
            <p:cNvPr id="9" name="直线连接符 2"/>
            <p:cNvCxnSpPr/>
            <p:nvPr/>
          </p:nvCxnSpPr>
          <p:spPr>
            <a:xfrm>
              <a:off x="0" y="2"/>
              <a:ext cx="1396002" cy="32629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直线连接符 3"/>
            <p:cNvCxnSpPr/>
            <p:nvPr/>
          </p:nvCxnSpPr>
          <p:spPr>
            <a:xfrm flipV="1">
              <a:off x="732051" y="326292"/>
              <a:ext cx="663953" cy="9096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直线连接符 4"/>
            <p:cNvCxnSpPr/>
            <p:nvPr/>
          </p:nvCxnSpPr>
          <p:spPr>
            <a:xfrm>
              <a:off x="2" y="0"/>
              <a:ext cx="732049" cy="12359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直线连接符 5"/>
            <p:cNvCxnSpPr/>
            <p:nvPr/>
          </p:nvCxnSpPr>
          <p:spPr>
            <a:xfrm>
              <a:off x="2" y="1693190"/>
              <a:ext cx="1975651" cy="38939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直线连接符 6"/>
            <p:cNvCxnSpPr/>
            <p:nvPr/>
          </p:nvCxnSpPr>
          <p:spPr>
            <a:xfrm flipV="1">
              <a:off x="1396004" y="2"/>
              <a:ext cx="1205861" cy="32629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7"/>
            <p:cNvCxnSpPr/>
            <p:nvPr/>
          </p:nvCxnSpPr>
          <p:spPr>
            <a:xfrm flipV="1">
              <a:off x="1975652" y="0"/>
              <a:ext cx="626211" cy="20825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直线连接符 8"/>
            <p:cNvCxnSpPr/>
            <p:nvPr/>
          </p:nvCxnSpPr>
          <p:spPr>
            <a:xfrm flipH="1" flipV="1">
              <a:off x="1396003" y="326292"/>
              <a:ext cx="579648" cy="175629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直线连接符 9"/>
            <p:cNvCxnSpPr/>
            <p:nvPr/>
          </p:nvCxnSpPr>
          <p:spPr>
            <a:xfrm>
              <a:off x="732049" y="1235988"/>
              <a:ext cx="1243602" cy="84659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直线连接符 10"/>
            <p:cNvCxnSpPr/>
            <p:nvPr/>
          </p:nvCxnSpPr>
          <p:spPr>
            <a:xfrm flipV="1">
              <a:off x="573293" y="2082586"/>
              <a:ext cx="1402359" cy="89813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直线连接符 11"/>
            <p:cNvCxnSpPr/>
            <p:nvPr/>
          </p:nvCxnSpPr>
          <p:spPr>
            <a:xfrm>
              <a:off x="6676643" y="3311124"/>
              <a:ext cx="1561117" cy="27808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直线连接符 12"/>
            <p:cNvCxnSpPr/>
            <p:nvPr/>
          </p:nvCxnSpPr>
          <p:spPr>
            <a:xfrm flipH="1">
              <a:off x="1975651" y="1693189"/>
              <a:ext cx="1058384" cy="3893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直线连接符 13"/>
            <p:cNvCxnSpPr/>
            <p:nvPr/>
          </p:nvCxnSpPr>
          <p:spPr>
            <a:xfrm>
              <a:off x="2601864" y="0"/>
              <a:ext cx="432172" cy="16931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直线连接符 14"/>
            <p:cNvCxnSpPr/>
            <p:nvPr/>
          </p:nvCxnSpPr>
          <p:spPr>
            <a:xfrm>
              <a:off x="574727" y="2980718"/>
              <a:ext cx="1321545" cy="3968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直线连接符 15"/>
            <p:cNvCxnSpPr/>
            <p:nvPr/>
          </p:nvCxnSpPr>
          <p:spPr>
            <a:xfrm flipH="1">
              <a:off x="1896273" y="2082586"/>
              <a:ext cx="79378" cy="128752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直线连接符 16"/>
            <p:cNvCxnSpPr/>
            <p:nvPr/>
          </p:nvCxnSpPr>
          <p:spPr>
            <a:xfrm>
              <a:off x="0" y="2980719"/>
              <a:ext cx="573294" cy="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直线连接符 17"/>
            <p:cNvCxnSpPr/>
            <p:nvPr/>
          </p:nvCxnSpPr>
          <p:spPr>
            <a:xfrm>
              <a:off x="2" y="1693190"/>
              <a:ext cx="573293" cy="128752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直线连接符 18"/>
            <p:cNvCxnSpPr/>
            <p:nvPr/>
          </p:nvCxnSpPr>
          <p:spPr>
            <a:xfrm flipV="1">
              <a:off x="2" y="1235988"/>
              <a:ext cx="732049" cy="45720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直线连接符 19"/>
            <p:cNvCxnSpPr/>
            <p:nvPr/>
          </p:nvCxnSpPr>
          <p:spPr>
            <a:xfrm>
              <a:off x="8237761" y="3589204"/>
              <a:ext cx="906241" cy="15542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直线连接符 20"/>
            <p:cNvCxnSpPr/>
            <p:nvPr/>
          </p:nvCxnSpPr>
          <p:spPr>
            <a:xfrm flipV="1">
              <a:off x="8237758" y="1587364"/>
              <a:ext cx="906242" cy="20018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直线连接符 21"/>
            <p:cNvCxnSpPr/>
            <p:nvPr/>
          </p:nvCxnSpPr>
          <p:spPr>
            <a:xfrm>
              <a:off x="7496890" y="2151760"/>
              <a:ext cx="740870" cy="143744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直线连接符 66"/>
            <p:cNvCxnSpPr/>
            <p:nvPr/>
          </p:nvCxnSpPr>
          <p:spPr>
            <a:xfrm>
              <a:off x="2601864" y="2"/>
              <a:ext cx="1658135" cy="108469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直线连接符 67"/>
            <p:cNvCxnSpPr/>
            <p:nvPr/>
          </p:nvCxnSpPr>
          <p:spPr>
            <a:xfrm flipV="1">
              <a:off x="3448569" y="1084699"/>
              <a:ext cx="811428" cy="15129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直线连接符 68"/>
            <p:cNvCxnSpPr/>
            <p:nvPr/>
          </p:nvCxnSpPr>
          <p:spPr>
            <a:xfrm>
              <a:off x="2601864" y="2"/>
              <a:ext cx="846706" cy="122854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直线连接符 69"/>
            <p:cNvCxnSpPr/>
            <p:nvPr/>
          </p:nvCxnSpPr>
          <p:spPr>
            <a:xfrm>
              <a:off x="3034037" y="1685743"/>
              <a:ext cx="1975651" cy="38939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直线连接符 70"/>
            <p:cNvCxnSpPr/>
            <p:nvPr/>
          </p:nvCxnSpPr>
          <p:spPr>
            <a:xfrm flipV="1">
              <a:off x="4259999" y="-7444"/>
              <a:ext cx="1375901" cy="109214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直线连接符 71"/>
            <p:cNvCxnSpPr/>
            <p:nvPr/>
          </p:nvCxnSpPr>
          <p:spPr>
            <a:xfrm flipV="1">
              <a:off x="5009687" y="-7447"/>
              <a:ext cx="626211" cy="20825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直线连接符 72"/>
            <p:cNvCxnSpPr/>
            <p:nvPr/>
          </p:nvCxnSpPr>
          <p:spPr>
            <a:xfrm flipH="1" flipV="1">
              <a:off x="4259999" y="1084701"/>
              <a:ext cx="749689" cy="99043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直线连接符 73"/>
            <p:cNvCxnSpPr/>
            <p:nvPr/>
          </p:nvCxnSpPr>
          <p:spPr>
            <a:xfrm>
              <a:off x="3448571" y="1235990"/>
              <a:ext cx="1561117" cy="83914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直线连接符 74"/>
            <p:cNvCxnSpPr/>
            <p:nvPr/>
          </p:nvCxnSpPr>
          <p:spPr>
            <a:xfrm flipV="1">
              <a:off x="3607328" y="2075139"/>
              <a:ext cx="1402359" cy="89813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直线连接符 75"/>
            <p:cNvCxnSpPr/>
            <p:nvPr/>
          </p:nvCxnSpPr>
          <p:spPr>
            <a:xfrm flipH="1">
              <a:off x="5009686" y="1685743"/>
              <a:ext cx="1058384" cy="3893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直线连接符 76"/>
            <p:cNvCxnSpPr/>
            <p:nvPr/>
          </p:nvCxnSpPr>
          <p:spPr>
            <a:xfrm>
              <a:off x="5635899" y="-7447"/>
              <a:ext cx="432172" cy="16931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直线连接符 77"/>
            <p:cNvCxnSpPr/>
            <p:nvPr/>
          </p:nvCxnSpPr>
          <p:spPr>
            <a:xfrm flipH="1" flipV="1">
              <a:off x="1975653" y="2082586"/>
              <a:ext cx="1633111" cy="89068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直线连接符 78"/>
            <p:cNvCxnSpPr/>
            <p:nvPr/>
          </p:nvCxnSpPr>
          <p:spPr>
            <a:xfrm flipH="1">
              <a:off x="4260000" y="326294"/>
              <a:ext cx="95536" cy="75840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直线连接符 79"/>
            <p:cNvCxnSpPr/>
            <p:nvPr/>
          </p:nvCxnSpPr>
          <p:spPr>
            <a:xfrm flipV="1">
              <a:off x="1896274" y="2973273"/>
              <a:ext cx="1711057" cy="40428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80"/>
            <p:cNvCxnSpPr/>
            <p:nvPr/>
          </p:nvCxnSpPr>
          <p:spPr>
            <a:xfrm>
              <a:off x="3034037" y="1685743"/>
              <a:ext cx="573293" cy="128752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直线连接符 81"/>
            <p:cNvCxnSpPr/>
            <p:nvPr/>
          </p:nvCxnSpPr>
          <p:spPr>
            <a:xfrm flipV="1">
              <a:off x="3034035" y="1235991"/>
              <a:ext cx="414534" cy="44975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直线连接符 90"/>
            <p:cNvCxnSpPr/>
            <p:nvPr/>
          </p:nvCxnSpPr>
          <p:spPr>
            <a:xfrm flipH="1">
              <a:off x="5741737" y="1693190"/>
              <a:ext cx="326335" cy="161793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直线连接符 91"/>
            <p:cNvCxnSpPr/>
            <p:nvPr/>
          </p:nvCxnSpPr>
          <p:spPr>
            <a:xfrm flipH="1" flipV="1">
              <a:off x="5635900" y="0"/>
              <a:ext cx="1616497" cy="47869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直线连接符 92"/>
            <p:cNvCxnSpPr/>
            <p:nvPr/>
          </p:nvCxnSpPr>
          <p:spPr>
            <a:xfrm>
              <a:off x="5009688" y="2075135"/>
              <a:ext cx="732049" cy="12359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直线连接符 93"/>
            <p:cNvCxnSpPr/>
            <p:nvPr/>
          </p:nvCxnSpPr>
          <p:spPr>
            <a:xfrm flipH="1" flipV="1">
              <a:off x="1" y="2973270"/>
              <a:ext cx="574726" cy="79231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直线连接符 94"/>
            <p:cNvCxnSpPr/>
            <p:nvPr/>
          </p:nvCxnSpPr>
          <p:spPr>
            <a:xfrm flipV="1">
              <a:off x="7252397" y="0"/>
              <a:ext cx="985363" cy="48943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直线连接符 95"/>
            <p:cNvCxnSpPr/>
            <p:nvPr/>
          </p:nvCxnSpPr>
          <p:spPr>
            <a:xfrm flipV="1">
              <a:off x="7690926" y="0"/>
              <a:ext cx="546832" cy="12359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直线连接符 96"/>
            <p:cNvCxnSpPr/>
            <p:nvPr/>
          </p:nvCxnSpPr>
          <p:spPr>
            <a:xfrm flipH="1" flipV="1">
              <a:off x="7108818" y="0"/>
              <a:ext cx="143579" cy="47869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直线连接符 97"/>
            <p:cNvCxnSpPr/>
            <p:nvPr/>
          </p:nvCxnSpPr>
          <p:spPr>
            <a:xfrm flipV="1">
              <a:off x="6068071" y="478694"/>
              <a:ext cx="1184325" cy="121449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直线连接符 98"/>
            <p:cNvCxnSpPr/>
            <p:nvPr/>
          </p:nvCxnSpPr>
          <p:spPr>
            <a:xfrm flipV="1">
              <a:off x="573294" y="3370113"/>
              <a:ext cx="1322980" cy="39546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直线连接符 99"/>
            <p:cNvCxnSpPr/>
            <p:nvPr/>
          </p:nvCxnSpPr>
          <p:spPr>
            <a:xfrm flipH="1" flipV="1">
              <a:off x="7252396" y="489440"/>
              <a:ext cx="438530" cy="73910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直线连接符 100"/>
            <p:cNvCxnSpPr/>
            <p:nvPr/>
          </p:nvCxnSpPr>
          <p:spPr>
            <a:xfrm flipV="1">
              <a:off x="6068070" y="1235988"/>
              <a:ext cx="1622856" cy="45720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直线连接符 101"/>
            <p:cNvCxnSpPr/>
            <p:nvPr/>
          </p:nvCxnSpPr>
          <p:spPr>
            <a:xfrm flipH="1" flipV="1">
              <a:off x="1896275" y="3377560"/>
              <a:ext cx="961365" cy="7936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102"/>
            <p:cNvCxnSpPr/>
            <p:nvPr/>
          </p:nvCxnSpPr>
          <p:spPr>
            <a:xfrm flipH="1">
              <a:off x="573294" y="2973270"/>
              <a:ext cx="1435" cy="79231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103"/>
            <p:cNvCxnSpPr/>
            <p:nvPr/>
          </p:nvCxnSpPr>
          <p:spPr>
            <a:xfrm>
              <a:off x="3607329" y="2993390"/>
              <a:ext cx="2134408" cy="31773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直线连接符 104"/>
            <p:cNvCxnSpPr/>
            <p:nvPr/>
          </p:nvCxnSpPr>
          <p:spPr>
            <a:xfrm flipH="1">
              <a:off x="2857640" y="2973270"/>
              <a:ext cx="749689" cy="119797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直线连接符 105"/>
            <p:cNvCxnSpPr/>
            <p:nvPr/>
          </p:nvCxnSpPr>
          <p:spPr>
            <a:xfrm flipV="1">
              <a:off x="2857638" y="4171242"/>
              <a:ext cx="1322980" cy="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直线连接符 132"/>
            <p:cNvCxnSpPr/>
            <p:nvPr/>
          </p:nvCxnSpPr>
          <p:spPr>
            <a:xfrm>
              <a:off x="6068072" y="1693191"/>
              <a:ext cx="608571" cy="161793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直线连接符 133"/>
            <p:cNvCxnSpPr/>
            <p:nvPr/>
          </p:nvCxnSpPr>
          <p:spPr>
            <a:xfrm flipV="1">
              <a:off x="6676641" y="2151760"/>
              <a:ext cx="820248" cy="115936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直线连接符 134"/>
            <p:cNvCxnSpPr/>
            <p:nvPr/>
          </p:nvCxnSpPr>
          <p:spPr>
            <a:xfrm>
              <a:off x="5741736" y="3311123"/>
              <a:ext cx="934906" cy="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直线连接符 135"/>
            <p:cNvCxnSpPr/>
            <p:nvPr/>
          </p:nvCxnSpPr>
          <p:spPr>
            <a:xfrm flipV="1">
              <a:off x="8237761" y="3311123"/>
              <a:ext cx="906241" cy="2780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直线连接符 136"/>
            <p:cNvCxnSpPr/>
            <p:nvPr/>
          </p:nvCxnSpPr>
          <p:spPr>
            <a:xfrm flipV="1">
              <a:off x="7496891" y="1235990"/>
              <a:ext cx="194037" cy="91577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直线连接符 137"/>
            <p:cNvCxnSpPr/>
            <p:nvPr/>
          </p:nvCxnSpPr>
          <p:spPr>
            <a:xfrm flipV="1">
              <a:off x="7496891" y="1587364"/>
              <a:ext cx="1647111" cy="5643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直线连接符 138"/>
            <p:cNvCxnSpPr/>
            <p:nvPr/>
          </p:nvCxnSpPr>
          <p:spPr>
            <a:xfrm flipH="1" flipV="1">
              <a:off x="6068071" y="1693192"/>
              <a:ext cx="1428818" cy="45857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直线连接符 139"/>
            <p:cNvCxnSpPr/>
            <p:nvPr/>
          </p:nvCxnSpPr>
          <p:spPr>
            <a:xfrm flipV="1">
              <a:off x="4180620" y="3311126"/>
              <a:ext cx="1561117" cy="86011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直线连接符 140"/>
            <p:cNvCxnSpPr/>
            <p:nvPr/>
          </p:nvCxnSpPr>
          <p:spPr>
            <a:xfrm flipH="1" flipV="1">
              <a:off x="5741736" y="3311126"/>
              <a:ext cx="493913" cy="159206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直线连接符 141"/>
            <p:cNvCxnSpPr/>
            <p:nvPr/>
          </p:nvCxnSpPr>
          <p:spPr>
            <a:xfrm>
              <a:off x="8237761" y="0"/>
              <a:ext cx="906241" cy="158736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直线连接符 142"/>
            <p:cNvCxnSpPr/>
            <p:nvPr/>
          </p:nvCxnSpPr>
          <p:spPr>
            <a:xfrm>
              <a:off x="7690926" y="1235990"/>
              <a:ext cx="1453074" cy="35137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直线连接符 143"/>
            <p:cNvCxnSpPr/>
            <p:nvPr/>
          </p:nvCxnSpPr>
          <p:spPr>
            <a:xfrm flipH="1">
              <a:off x="1825713" y="3370113"/>
              <a:ext cx="70560" cy="147134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直线连接符 144"/>
            <p:cNvCxnSpPr/>
            <p:nvPr/>
          </p:nvCxnSpPr>
          <p:spPr>
            <a:xfrm>
              <a:off x="573294" y="3765580"/>
              <a:ext cx="1252421" cy="107588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直线连接符 145"/>
            <p:cNvCxnSpPr/>
            <p:nvPr/>
          </p:nvCxnSpPr>
          <p:spPr>
            <a:xfrm flipV="1">
              <a:off x="1825715" y="4171240"/>
              <a:ext cx="1031925" cy="67022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直线连接符 146"/>
            <p:cNvCxnSpPr/>
            <p:nvPr/>
          </p:nvCxnSpPr>
          <p:spPr>
            <a:xfrm flipH="1">
              <a:off x="2" y="3765582"/>
              <a:ext cx="573291" cy="52912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直线连接符 147"/>
            <p:cNvCxnSpPr/>
            <p:nvPr/>
          </p:nvCxnSpPr>
          <p:spPr>
            <a:xfrm flipH="1" flipV="1">
              <a:off x="3607330" y="2993392"/>
              <a:ext cx="573290" cy="117785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直线连接符 193"/>
            <p:cNvCxnSpPr/>
            <p:nvPr/>
          </p:nvCxnSpPr>
          <p:spPr>
            <a:xfrm>
              <a:off x="4180618" y="4171242"/>
              <a:ext cx="2055030" cy="73195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直线连接符 196"/>
            <p:cNvCxnSpPr/>
            <p:nvPr/>
          </p:nvCxnSpPr>
          <p:spPr>
            <a:xfrm flipH="1">
              <a:off x="5971052" y="4903193"/>
              <a:ext cx="264597" cy="24030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直线连接符 197"/>
            <p:cNvCxnSpPr/>
            <p:nvPr/>
          </p:nvCxnSpPr>
          <p:spPr>
            <a:xfrm flipH="1">
              <a:off x="6235650" y="3311126"/>
              <a:ext cx="440992" cy="159206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直线连接符 198"/>
            <p:cNvCxnSpPr/>
            <p:nvPr/>
          </p:nvCxnSpPr>
          <p:spPr>
            <a:xfrm flipH="1" flipV="1">
              <a:off x="6235651" y="4903193"/>
              <a:ext cx="1528298" cy="24030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直线连接符 199"/>
            <p:cNvCxnSpPr/>
            <p:nvPr/>
          </p:nvCxnSpPr>
          <p:spPr>
            <a:xfrm flipH="1">
              <a:off x="7763949" y="3589204"/>
              <a:ext cx="473812" cy="15542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直线连接符 200"/>
            <p:cNvCxnSpPr/>
            <p:nvPr/>
          </p:nvCxnSpPr>
          <p:spPr>
            <a:xfrm>
              <a:off x="6676641" y="3311124"/>
              <a:ext cx="1087306" cy="183237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直线连接符 213"/>
            <p:cNvCxnSpPr/>
            <p:nvPr/>
          </p:nvCxnSpPr>
          <p:spPr>
            <a:xfrm flipH="1" flipV="1">
              <a:off x="573293" y="3765583"/>
              <a:ext cx="560196" cy="137791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直线连接符 214"/>
            <p:cNvCxnSpPr/>
            <p:nvPr/>
          </p:nvCxnSpPr>
          <p:spPr>
            <a:xfrm flipH="1" flipV="1">
              <a:off x="2857639" y="4171243"/>
              <a:ext cx="590930" cy="97225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直线连接符 215"/>
            <p:cNvCxnSpPr/>
            <p:nvPr/>
          </p:nvCxnSpPr>
          <p:spPr>
            <a:xfrm flipH="1" flipV="1">
              <a:off x="3" y="4294702"/>
              <a:ext cx="1133488" cy="84879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直线连接符 234"/>
            <p:cNvCxnSpPr/>
            <p:nvPr/>
          </p:nvCxnSpPr>
          <p:spPr>
            <a:xfrm flipV="1">
              <a:off x="3448571" y="4171243"/>
              <a:ext cx="732049" cy="97226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直线连接符 235"/>
            <p:cNvCxnSpPr/>
            <p:nvPr/>
          </p:nvCxnSpPr>
          <p:spPr>
            <a:xfrm>
              <a:off x="1825713" y="4841460"/>
              <a:ext cx="1622856" cy="3020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直线连接符 236"/>
            <p:cNvCxnSpPr/>
            <p:nvPr/>
          </p:nvCxnSpPr>
          <p:spPr>
            <a:xfrm flipH="1">
              <a:off x="1133491" y="4841462"/>
              <a:ext cx="692222" cy="30204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直线连接符 246"/>
            <p:cNvCxnSpPr/>
            <p:nvPr/>
          </p:nvCxnSpPr>
          <p:spPr>
            <a:xfrm>
              <a:off x="4544450" y="4903193"/>
              <a:ext cx="1426602" cy="24030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直线连接符 247"/>
            <p:cNvCxnSpPr/>
            <p:nvPr/>
          </p:nvCxnSpPr>
          <p:spPr>
            <a:xfrm flipV="1">
              <a:off x="3448571" y="4903192"/>
              <a:ext cx="1095881" cy="24030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直线连接符 248"/>
            <p:cNvCxnSpPr/>
            <p:nvPr/>
          </p:nvCxnSpPr>
          <p:spPr>
            <a:xfrm flipH="1" flipV="1">
              <a:off x="4180619" y="4171242"/>
              <a:ext cx="363831" cy="73195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直线连接符 259"/>
            <p:cNvCxnSpPr/>
            <p:nvPr/>
          </p:nvCxnSpPr>
          <p:spPr>
            <a:xfrm flipV="1">
              <a:off x="4355535" y="3"/>
              <a:ext cx="1280362" cy="32629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线连接符 270"/>
            <p:cNvCxnSpPr/>
            <p:nvPr/>
          </p:nvCxnSpPr>
          <p:spPr>
            <a:xfrm flipH="1" flipV="1">
              <a:off x="2601866" y="4"/>
              <a:ext cx="1753671" cy="3262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直线连接符 282"/>
            <p:cNvCxnSpPr/>
            <p:nvPr/>
          </p:nvCxnSpPr>
          <p:spPr>
            <a:xfrm flipV="1">
              <a:off x="4544450" y="4903193"/>
              <a:ext cx="1691198" cy="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直线连接符 285"/>
            <p:cNvCxnSpPr/>
            <p:nvPr/>
          </p:nvCxnSpPr>
          <p:spPr>
            <a:xfrm flipH="1" flipV="1">
              <a:off x="1825714" y="4841460"/>
              <a:ext cx="294330" cy="3020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27827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11492422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255766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84716287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44989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sp>
        <p:nvSpPr>
          <p:cNvPr id="6" name="等腰三角形 5"/>
          <p:cNvSpPr/>
          <p:nvPr userDrawn="1"/>
        </p:nvSpPr>
        <p:spPr>
          <a:xfrm>
            <a:off x="4012442" y="1596788"/>
            <a:ext cx="3971498" cy="3423705"/>
          </a:xfrm>
          <a:prstGeom prst="triangle">
            <a:avLst/>
          </a:prstGeom>
          <a:noFill/>
          <a:ln w="127000">
            <a:gradFill flip="none" rotWithShape="1">
              <a:gsLst>
                <a:gs pos="0">
                  <a:schemeClr val="accent1">
                    <a:lumMod val="5000"/>
                    <a:lumOff val="95000"/>
                    <a:alpha val="0"/>
                  </a:schemeClr>
                </a:gs>
                <a:gs pos="100000">
                  <a:schemeClr val="bg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5357813" y="3500438"/>
            <a:ext cx="11858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title" hasCustomPrompt="1"/>
          </p:nvPr>
        </p:nvSpPr>
        <p:spPr>
          <a:xfrm>
            <a:off x="5100462" y="3835939"/>
            <a:ext cx="1879600" cy="507462"/>
          </a:xfrm>
          <a:prstGeom prst="rect">
            <a:avLst/>
          </a:prstGeom>
        </p:spPr>
        <p:txBody>
          <a:bodyPr>
            <a:noAutofit/>
          </a:bodyPr>
          <a:lstStyle>
            <a:lvl1pPr>
              <a:defRPr sz="3200" b="1">
                <a:solidFill>
                  <a:schemeClr val="bg1"/>
                </a:solidFill>
              </a:defRPr>
            </a:lvl1pPr>
          </a:lstStyle>
          <a:p>
            <a:r>
              <a:rPr lang="zh-CN" altLang="en-US" dirty="0" smtClean="0"/>
              <a:t>添加标题</a:t>
            </a:r>
            <a:endParaRPr lang="zh-CN" altLang="en-US" dirty="0"/>
          </a:p>
        </p:txBody>
      </p:sp>
    </p:spTree>
    <p:extLst>
      <p:ext uri="{BB962C8B-B14F-4D97-AF65-F5344CB8AC3E}">
        <p14:creationId xmlns:p14="http://schemas.microsoft.com/office/powerpoint/2010/main" val="8070501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134702265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63715591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132593223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50526872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90113764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136570406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10829845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14548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179678485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64808109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26197330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64392801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132801725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extLst>
      <p:ext uri="{BB962C8B-B14F-4D97-AF65-F5344CB8AC3E}">
        <p14:creationId xmlns:p14="http://schemas.microsoft.com/office/powerpoint/2010/main" val="118851193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sp>
        <p:nvSpPr>
          <p:cNvPr id="10" name="六角星 9"/>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flipH="1">
            <a:off x="914400" y="952499"/>
            <a:ext cx="4348716" cy="1"/>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a:solidFill>
                  <a:srgbClr val="FFFFFF"/>
                </a:solidFill>
                <a:latin typeface="微软雅黑" pitchFamily="34" charset="-122"/>
                <a:ea typeface="微软雅黑" pitchFamily="34" charset="-122"/>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字体使用 </a:t>
            </a: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行距</a:t>
            </a: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背景图片出处</a:t>
            </a:r>
          </a:p>
          <a:p>
            <a:pPr defTabSz="608965">
              <a:lnSpc>
                <a:spcPct val="130000"/>
              </a:lnSpc>
            </a:pPr>
            <a:endParaRPr lang="zh-CN" altLang="en-US" sz="1335" dirty="0">
              <a:solidFill>
                <a:srgbClr val="FFFFFF"/>
              </a:solidFill>
              <a:latin typeface="微软雅黑" pitchFamily="34" charset="-122"/>
              <a:ea typeface="微软雅黑" pitchFamily="34" charset="-122"/>
              <a:cs typeface="Segoe UI Light"/>
            </a:endParaRPr>
          </a:p>
          <a:p>
            <a:pPr defTabSz="608965">
              <a:lnSpc>
                <a:spcPct val="130000"/>
              </a:lnSpc>
            </a:pPr>
            <a:endParaRPr lang="zh-CN" altLang="en-US"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声明</a:t>
            </a:r>
            <a:endParaRPr lang="en-US" altLang="zh-CN" sz="1335" dirty="0">
              <a:solidFill>
                <a:srgbClr val="FFFFFF"/>
              </a:solidFill>
              <a:latin typeface="微软雅黑" pitchFamily="34" charset="-122"/>
              <a:ea typeface="微软雅黑" pitchFamily="34" charset="-122"/>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英文 </a:t>
            </a:r>
            <a:r>
              <a:rPr lang="en-US" altLang="zh-CN" sz="1335" dirty="0">
                <a:solidFill>
                  <a:srgbClr val="FFFFFF"/>
                </a:solidFill>
                <a:latin typeface="微软雅黑" pitchFamily="34" charset="-122"/>
                <a:ea typeface="微软雅黑" pitchFamily="34" charset="-122"/>
                <a:cs typeface="Segoe UI Light"/>
              </a:rPr>
              <a:t>Calibri</a:t>
            </a: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中文 微软雅黑</a:t>
            </a: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正文 </a:t>
            </a:r>
            <a:r>
              <a:rPr lang="en-US" altLang="zh-CN" sz="1335" dirty="0">
                <a:solidFill>
                  <a:srgbClr val="FFFFFF"/>
                </a:solidFill>
                <a:latin typeface="微软雅黑" pitchFamily="34" charset="-122"/>
                <a:ea typeface="微软雅黑" pitchFamily="34" charset="-122"/>
                <a:cs typeface="Segoe UI Light"/>
              </a:rPr>
              <a:t>1.3</a:t>
            </a: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r>
              <a:rPr lang="en-US" altLang="zh-CN" sz="1335" dirty="0" err="1">
                <a:solidFill>
                  <a:srgbClr val="FFFFFF"/>
                </a:solidFill>
                <a:latin typeface="微软雅黑" pitchFamily="34" charset="-122"/>
                <a:ea typeface="微软雅黑" pitchFamily="34" charset="-122"/>
                <a:cs typeface="Segoe UI Light"/>
              </a:rPr>
              <a:t>cn.bing.com</a:t>
            </a:r>
            <a:endParaRPr lang="zh-CN" altLang="en-US" sz="1335" dirty="0">
              <a:solidFill>
                <a:srgbClr val="FFFFFF"/>
              </a:solidFill>
              <a:latin typeface="微软雅黑" pitchFamily="34" charset="-122"/>
              <a:ea typeface="微软雅黑" pitchFamily="34" charset="-122"/>
              <a:cs typeface="Segoe UI Light"/>
            </a:endParaRPr>
          </a:p>
          <a:p>
            <a:pPr defTabSz="608965">
              <a:lnSpc>
                <a:spcPct val="130000"/>
              </a:lnSpc>
            </a:pPr>
            <a:endParaRPr lang="zh-CN" altLang="en-US" sz="1335" dirty="0">
              <a:solidFill>
                <a:srgbClr val="FFFFFF"/>
              </a:solidFill>
              <a:latin typeface="微软雅黑" pitchFamily="34" charset="-122"/>
              <a:ea typeface="微软雅黑" pitchFamily="34" charset="-122"/>
              <a:cs typeface="Segoe UI Light"/>
            </a:endParaRPr>
          </a:p>
          <a:p>
            <a:pPr defTabSz="608965">
              <a:lnSpc>
                <a:spcPct val="130000"/>
              </a:lnSpc>
            </a:pPr>
            <a:endParaRPr lang="zh-CN" altLang="en-US"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prstClr val="white"/>
                </a:solidFill>
                <a:latin typeface="微软雅黑" pitchFamily="34" charset="-122"/>
                <a:ea typeface="微软雅黑" pitchFamily="34" charset="-122"/>
              </a:rPr>
              <a:t>互联网是一个开放共享的平台</a:t>
            </a:r>
          </a:p>
          <a:p>
            <a:pPr defTabSz="608965">
              <a:lnSpc>
                <a:spcPct val="130000"/>
              </a:lnSpc>
            </a:pPr>
            <a:r>
              <a:rPr lang="zh-CN" altLang="en-US" sz="1335" dirty="0">
                <a:solidFill>
                  <a:prstClr val="white"/>
                </a:solidFill>
                <a:latin typeface="微软雅黑" pitchFamily="34" charset="-122"/>
                <a:ea typeface="微软雅黑" pitchFamily="34" charset="-122"/>
                <a:cs typeface="Segoe UI" pitchFamily="34" charset="0"/>
              </a:rPr>
              <a:t>Office</a:t>
            </a:r>
            <a:r>
              <a:rPr lang="en-US" altLang="zh-CN" sz="1335" dirty="0">
                <a:solidFill>
                  <a:prstClr val="white"/>
                </a:solidFill>
                <a:latin typeface="微软雅黑" pitchFamily="34" charset="-122"/>
                <a:ea typeface="微软雅黑" pitchFamily="34" charset="-122"/>
                <a:cs typeface="Segoe UI" pitchFamily="34" charset="0"/>
              </a:rPr>
              <a:t>PLUS</a:t>
            </a:r>
            <a:r>
              <a:rPr lang="en-US" altLang="zh-CN" sz="1335" dirty="0">
                <a:solidFill>
                  <a:prstClr val="white"/>
                </a:solidFill>
                <a:latin typeface="微软雅黑" pitchFamily="34" charset="-122"/>
                <a:ea typeface="微软雅黑" pitchFamily="34" charset="-122"/>
              </a:rPr>
              <a:t> </a:t>
            </a:r>
            <a:r>
              <a:rPr lang="zh-CN" altLang="en-US" sz="1335" dirty="0">
                <a:solidFill>
                  <a:prstClr val="white"/>
                </a:solidFill>
                <a:latin typeface="微软雅黑" pitchFamily="34" charset="-122"/>
                <a:ea typeface="微软雅黑" pitchFamily="34" charset="-122"/>
              </a:rPr>
              <a:t>部分设计灵感与元素来源于网络</a:t>
            </a:r>
          </a:p>
          <a:p>
            <a:pPr defTabSz="608965">
              <a:lnSpc>
                <a:spcPct val="130000"/>
              </a:lnSpc>
            </a:pPr>
            <a:r>
              <a:rPr lang="zh-CN" altLang="en-US" sz="1335" dirty="0">
                <a:solidFill>
                  <a:prstClr val="white"/>
                </a:solidFill>
                <a:latin typeface="微软雅黑" pitchFamily="34" charset="-122"/>
                <a:ea typeface="微软雅黑" pitchFamily="34" charset="-122"/>
              </a:rPr>
              <a:t>如有建议请联系officeplus@microsoft.com</a:t>
            </a:r>
            <a:endParaRPr lang="en-US" altLang="zh-CN" sz="1335" dirty="0">
              <a:solidFill>
                <a:srgbClr val="FFFFFF"/>
              </a:solidFill>
              <a:latin typeface="微软雅黑" pitchFamily="34" charset="-122"/>
              <a:ea typeface="微软雅黑" pitchFamily="34" charset="-122"/>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err="1">
                <a:solidFill>
                  <a:srgbClr val="FFFFFF"/>
                </a:solidFill>
                <a:latin typeface="Segoe UI Light"/>
                <a:cs typeface="Segoe UI Light"/>
              </a:rPr>
              <a:t>OfficePLUS</a:t>
            </a:r>
            <a:endParaRPr lang="zh-CN" altLang="en-US" sz="1065" dirty="0">
              <a:solidFill>
                <a:srgbClr val="FFFFFF"/>
              </a:solidFill>
              <a:latin typeface="Segoe UI Light"/>
              <a:cs typeface="Segoe UI Light"/>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514296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4" name="文本框 3"/>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latin typeface="微软雅黑" pitchFamily="34" charset="-122"/>
                <a:ea typeface="微软雅黑" pitchFamily="34" charset="-122"/>
              </a:rPr>
              <a:t>点击</a:t>
            </a:r>
            <a:r>
              <a:rPr kumimoji="1" lang="en-US" altLang="zh-CN" sz="1335" dirty="0">
                <a:solidFill>
                  <a:schemeClr val="tx1">
                    <a:lumMod val="75000"/>
                    <a:lumOff val="25000"/>
                  </a:schemeClr>
                </a:solidFill>
                <a:latin typeface="微软雅黑" pitchFamily="34" charset="-122"/>
                <a:ea typeface="微软雅黑" pitchFamily="34" charset="-122"/>
              </a:rPr>
              <a:t>Logo</a:t>
            </a:r>
            <a:r>
              <a:rPr kumimoji="1" lang="zh-CN" altLang="en-US" sz="1335" dirty="0">
                <a:solidFill>
                  <a:schemeClr val="tx1">
                    <a:lumMod val="75000"/>
                    <a:lumOff val="25000"/>
                  </a:schemeClr>
                </a:solidFill>
                <a:latin typeface="微软雅黑" pitchFamily="34" charset="-122"/>
                <a:ea typeface="微软雅黑" pitchFamily="34" charset="-122"/>
              </a:rPr>
              <a:t>获取更多优质模板（放映模式</a:t>
            </a:r>
            <a:r>
              <a:rPr kumimoji="1" lang="zh-CN" altLang="en-US" sz="1335" dirty="0">
                <a:solidFill>
                  <a:schemeClr val="tx1">
                    <a:lumMod val="75000"/>
                    <a:lumOff val="2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468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7/19/17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2414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7/19/17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774358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7/19/17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94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5808305"/>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theme" Target="../theme/theme1.xml"/><Relationship Id="rId42"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2">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4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4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4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7/19/17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761614621"/>
      </p:ext>
    </p:extLst>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50" r:id="rId36"/>
    <p:sldLayoutId id="2147483651" r:id="rId37"/>
    <p:sldLayoutId id="2147483652" r:id="rId38"/>
    <p:sldLayoutId id="2147483656" r:id="rId39"/>
    <p:sldLayoutId id="2147483657" r:id="rId40"/>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NUL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5950" y="4472022"/>
            <a:ext cx="8420098" cy="584771"/>
          </a:xfrm>
          <a:prstGeom prst="rect">
            <a:avLst/>
          </a:prstGeom>
        </p:spPr>
        <p:txBody>
          <a:bodyPr wrap="square" lIns="91436" tIns="45718" rIns="91436" bIns="45718">
            <a:spAutoFit/>
          </a:bodyPr>
          <a:lstStyle/>
          <a:p>
            <a:pPr algn="ctr"/>
            <a:r>
              <a:rPr lang="en-US" altLang="zh-CN" sz="3200" b="1" dirty="0" smtClean="0">
                <a:solidFill>
                  <a:srgbClr val="FFC000"/>
                </a:solidFill>
                <a:latin typeface="STXinwei" charset="-122"/>
                <a:ea typeface="STXinwei" charset="-122"/>
                <a:cs typeface="STXinwei" charset="-122"/>
              </a:rPr>
              <a:t>Reporter</a:t>
            </a:r>
            <a:r>
              <a:rPr lang="zh-CN" altLang="en-US" sz="3200" b="1" dirty="0" smtClean="0">
                <a:solidFill>
                  <a:srgbClr val="FFC000"/>
                </a:solidFill>
                <a:latin typeface="STXinwei" charset="-122"/>
                <a:ea typeface="STXinwei" charset="-122"/>
                <a:cs typeface="STXinwei" charset="-122"/>
              </a:rPr>
              <a:t>：</a:t>
            </a:r>
            <a:r>
              <a:rPr lang="en-US" altLang="zh-CN" sz="3200" b="1" dirty="0" err="1" smtClean="0">
                <a:solidFill>
                  <a:srgbClr val="FFC000"/>
                </a:solidFill>
                <a:latin typeface="STXinwei" charset="-122"/>
                <a:ea typeface="STXinwei" charset="-122"/>
                <a:cs typeface="STXinwei" charset="-122"/>
              </a:rPr>
              <a:t>Jackokie</a:t>
            </a:r>
            <a:r>
              <a:rPr lang="zh-CN" altLang="en-US" sz="3200" b="1" dirty="0" smtClean="0">
                <a:solidFill>
                  <a:srgbClr val="FFC000"/>
                </a:solidFill>
                <a:latin typeface="STXinwei" charset="-122"/>
                <a:ea typeface="STXinwei" charset="-122"/>
                <a:cs typeface="STXinwei" charset="-122"/>
              </a:rPr>
              <a:t> </a:t>
            </a:r>
            <a:r>
              <a:rPr lang="en-US" altLang="zh-CN" sz="3200" b="1" dirty="0" smtClean="0">
                <a:solidFill>
                  <a:srgbClr val="FFC000"/>
                </a:solidFill>
                <a:latin typeface="STXinwei" charset="-122"/>
                <a:ea typeface="STXinwei" charset="-122"/>
                <a:cs typeface="STXinwei" charset="-122"/>
              </a:rPr>
              <a:t>Zhao</a:t>
            </a:r>
            <a:endParaRPr lang="zh-CN" altLang="en-US" sz="3200" b="1" dirty="0">
              <a:solidFill>
                <a:srgbClr val="FFC000"/>
              </a:solidFill>
              <a:latin typeface="STXinwei" charset="-122"/>
              <a:ea typeface="STXinwei" charset="-122"/>
              <a:cs typeface="STXinwei" charset="-122"/>
            </a:endParaRPr>
          </a:p>
        </p:txBody>
      </p:sp>
      <p:sp>
        <p:nvSpPr>
          <p:cNvPr id="7" name="文本框 6"/>
          <p:cNvSpPr txBox="1"/>
          <p:nvPr/>
        </p:nvSpPr>
        <p:spPr>
          <a:xfrm>
            <a:off x="0" y="2051957"/>
            <a:ext cx="12191998" cy="2123658"/>
          </a:xfrm>
          <a:prstGeom prst="rect">
            <a:avLst/>
          </a:prstGeom>
          <a:noFill/>
        </p:spPr>
        <p:txBody>
          <a:bodyPr wrap="square" rtlCol="0">
            <a:spAutoFit/>
          </a:bodyPr>
          <a:lstStyle/>
          <a:p>
            <a:pPr algn="ctr">
              <a:lnSpc>
                <a:spcPct val="150000"/>
              </a:lnSpc>
            </a:pPr>
            <a:r>
              <a:rPr lang="en-US" altLang="zh-CN" sz="4400" b="1" dirty="0" smtClean="0"/>
              <a:t>Deep</a:t>
            </a:r>
            <a:r>
              <a:rPr lang="zh-CN" altLang="en-US" sz="4400" b="1" dirty="0" smtClean="0"/>
              <a:t> </a:t>
            </a:r>
            <a:r>
              <a:rPr lang="en-US" altLang="zh-CN" sz="4400" b="1" dirty="0" smtClean="0"/>
              <a:t>Learning</a:t>
            </a:r>
            <a:r>
              <a:rPr lang="zh-CN" altLang="en-US" sz="4400" b="1" dirty="0" smtClean="0"/>
              <a:t> </a:t>
            </a:r>
            <a:r>
              <a:rPr lang="en-US" altLang="zh-CN" sz="4400" b="1" dirty="0" smtClean="0"/>
              <a:t>in</a:t>
            </a:r>
            <a:r>
              <a:rPr lang="zh-CN" altLang="en-US" sz="4400" b="1" dirty="0" smtClean="0"/>
              <a:t> </a:t>
            </a:r>
            <a:r>
              <a:rPr lang="en-US" altLang="zh-CN" sz="4400" b="1" dirty="0" smtClean="0"/>
              <a:t>Action</a:t>
            </a:r>
            <a:endParaRPr lang="en-US" altLang="zh-CN" sz="4400" b="1" dirty="0"/>
          </a:p>
          <a:p>
            <a:pPr algn="ctr">
              <a:lnSpc>
                <a:spcPct val="150000"/>
              </a:lnSpc>
            </a:pPr>
            <a:r>
              <a:rPr lang="en-US" altLang="zh-CN" sz="4400" b="1" dirty="0" smtClean="0"/>
              <a:t>Word2Vec</a:t>
            </a:r>
            <a:endParaRPr lang="en-US" altLang="zh-CN" sz="4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2"/>
          <p:cNvSpPr txBox="1">
            <a:spLocks/>
          </p:cNvSpPr>
          <p:nvPr/>
        </p:nvSpPr>
        <p:spPr>
          <a:xfrm>
            <a:off x="312020" y="554091"/>
            <a:ext cx="6404089" cy="4191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3200" b="1" dirty="0" smtClean="0">
                <a:latin typeface="Yuanti SC" charset="-122"/>
                <a:ea typeface="Yuanti SC" charset="-122"/>
                <a:cs typeface="Yuanti SC" charset="-122"/>
              </a:rPr>
              <a:t>算法框架</a:t>
            </a:r>
            <a:endParaRPr lang="zh-CN" altLang="en-US" sz="3200" b="1" dirty="0">
              <a:latin typeface="Yuanti SC" charset="-122"/>
              <a:ea typeface="Yuanti SC" charset="-122"/>
              <a:cs typeface="Yuanti SC" charset="-122"/>
            </a:endParaRPr>
          </a:p>
        </p:txBody>
      </p:sp>
    </p:spTree>
    <p:extLst>
      <p:ext uri="{BB962C8B-B14F-4D97-AF65-F5344CB8AC3E}">
        <p14:creationId xmlns:p14="http://schemas.microsoft.com/office/powerpoint/2010/main" val="1351296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4351" y="3789341"/>
            <a:ext cx="11109959" cy="1199814"/>
          </a:xfrm>
        </p:spPr>
        <p:txBody>
          <a:bodyPr/>
          <a:lstStyle/>
          <a:p>
            <a:pPr algn="ctr"/>
            <a:r>
              <a:rPr lang="en-US" altLang="zh-CN" b="1" dirty="0" smtClean="0">
                <a:latin typeface="Yuanti SC" charset="-122"/>
                <a:ea typeface="Yuanti SC" charset="-122"/>
                <a:cs typeface="Yuanti SC" charset="-122"/>
              </a:rPr>
              <a:t>Coding</a:t>
            </a:r>
            <a:r>
              <a:rPr lang="zh-CN" altLang="en-US" b="1" dirty="0" smtClean="0">
                <a:latin typeface="Yuanti SC" charset="-122"/>
                <a:ea typeface="Yuanti SC" charset="-122"/>
                <a:cs typeface="Yuanti SC" charset="-122"/>
              </a:rPr>
              <a:t> </a:t>
            </a:r>
            <a:r>
              <a:rPr lang="en-US" altLang="zh-CN" b="1" dirty="0" smtClean="0">
                <a:latin typeface="Yuanti SC" charset="-122"/>
                <a:ea typeface="Yuanti SC" charset="-122"/>
                <a:cs typeface="Yuanti SC" charset="-122"/>
              </a:rPr>
              <a:t>Structure</a:t>
            </a:r>
            <a:endParaRPr lang="zh-CN" altLang="en-US" b="1" dirty="0">
              <a:latin typeface="Yuanti SC" charset="-122"/>
              <a:ea typeface="Yuanti SC" charset="-122"/>
              <a:cs typeface="Yuanti SC" charset="-122"/>
            </a:endParaRPr>
          </a:p>
        </p:txBody>
      </p:sp>
      <p:sp>
        <p:nvSpPr>
          <p:cNvPr id="3" name="文本框 2"/>
          <p:cNvSpPr txBox="1"/>
          <p:nvPr/>
        </p:nvSpPr>
        <p:spPr>
          <a:xfrm>
            <a:off x="5614988" y="2074459"/>
            <a:ext cx="928687" cy="1323439"/>
          </a:xfrm>
          <a:prstGeom prst="rect">
            <a:avLst/>
          </a:prstGeom>
          <a:noFill/>
        </p:spPr>
        <p:txBody>
          <a:bodyPr wrap="square" rtlCol="0">
            <a:spAutoFit/>
          </a:bodyPr>
          <a:lstStyle/>
          <a:p>
            <a:r>
              <a:rPr lang="en-US" altLang="zh-CN" sz="8000" b="1" dirty="0" smtClean="0"/>
              <a:t>5</a:t>
            </a:r>
            <a:endParaRPr lang="zh-CN" altLang="en-US" sz="8000" b="1" dirty="0"/>
          </a:p>
        </p:txBody>
      </p:sp>
    </p:spTree>
    <p:extLst>
      <p:ext uri="{BB962C8B-B14F-4D97-AF65-F5344CB8AC3E}">
        <p14:creationId xmlns:p14="http://schemas.microsoft.com/office/powerpoint/2010/main" val="535372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2"/>
          <p:cNvSpPr txBox="1">
            <a:spLocks/>
          </p:cNvSpPr>
          <p:nvPr/>
        </p:nvSpPr>
        <p:spPr>
          <a:xfrm>
            <a:off x="312020" y="554091"/>
            <a:ext cx="6404089" cy="4191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3200" b="1" dirty="0" smtClean="0">
                <a:latin typeface="Yuanti SC" charset="-122"/>
                <a:ea typeface="Yuanti SC" charset="-122"/>
                <a:cs typeface="Yuanti SC" charset="-122"/>
              </a:rPr>
              <a:t>算法框架</a:t>
            </a:r>
            <a:endParaRPr lang="zh-CN" altLang="en-US" sz="3200" b="1" dirty="0">
              <a:latin typeface="Yuanti SC" charset="-122"/>
              <a:ea typeface="Yuanti SC" charset="-122"/>
              <a:cs typeface="Yuanti SC" charset="-122"/>
            </a:endParaRPr>
          </a:p>
        </p:txBody>
      </p:sp>
    </p:spTree>
    <p:extLst>
      <p:ext uri="{BB962C8B-B14F-4D97-AF65-F5344CB8AC3E}">
        <p14:creationId xmlns:p14="http://schemas.microsoft.com/office/powerpoint/2010/main" val="2000711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4351" y="3710514"/>
            <a:ext cx="11109959" cy="1199814"/>
          </a:xfrm>
        </p:spPr>
        <p:txBody>
          <a:bodyPr/>
          <a:lstStyle/>
          <a:p>
            <a:pPr algn="ctr"/>
            <a:r>
              <a:rPr lang="en-US" altLang="zh-CN" b="1" dirty="0" smtClean="0">
                <a:latin typeface="Yuanti SC" charset="-122"/>
                <a:ea typeface="Yuanti SC" charset="-122"/>
                <a:cs typeface="Yuanti SC" charset="-122"/>
              </a:rPr>
              <a:t>Conclusions</a:t>
            </a:r>
            <a:endParaRPr lang="zh-CN" altLang="en-US" b="1" dirty="0">
              <a:latin typeface="Yuanti SC" charset="-122"/>
              <a:ea typeface="Yuanti SC" charset="-122"/>
              <a:cs typeface="Yuanti SC" charset="-122"/>
            </a:endParaRPr>
          </a:p>
        </p:txBody>
      </p:sp>
      <p:sp>
        <p:nvSpPr>
          <p:cNvPr id="3" name="文本框 2"/>
          <p:cNvSpPr txBox="1"/>
          <p:nvPr/>
        </p:nvSpPr>
        <p:spPr>
          <a:xfrm>
            <a:off x="5614988" y="2074459"/>
            <a:ext cx="928687" cy="1323439"/>
          </a:xfrm>
          <a:prstGeom prst="rect">
            <a:avLst/>
          </a:prstGeom>
          <a:noFill/>
        </p:spPr>
        <p:txBody>
          <a:bodyPr wrap="square" rtlCol="0">
            <a:spAutoFit/>
          </a:bodyPr>
          <a:lstStyle/>
          <a:p>
            <a:r>
              <a:rPr lang="en-US" altLang="zh-CN" sz="8000" b="1" dirty="0"/>
              <a:t>6</a:t>
            </a:r>
            <a:endParaRPr lang="zh-CN" altLang="en-US" sz="8000" b="1" dirty="0"/>
          </a:p>
        </p:txBody>
      </p:sp>
    </p:spTree>
    <p:extLst>
      <p:ext uri="{BB962C8B-B14F-4D97-AF65-F5344CB8AC3E}">
        <p14:creationId xmlns:p14="http://schemas.microsoft.com/office/powerpoint/2010/main" val="146940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2"/>
          <p:cNvSpPr txBox="1">
            <a:spLocks/>
          </p:cNvSpPr>
          <p:nvPr/>
        </p:nvSpPr>
        <p:spPr>
          <a:xfrm>
            <a:off x="312020" y="554091"/>
            <a:ext cx="6404089" cy="4191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3200" b="1" dirty="0" smtClean="0">
                <a:latin typeface="Yuanti SC" charset="-122"/>
                <a:ea typeface="Yuanti SC" charset="-122"/>
                <a:cs typeface="Yuanti SC" charset="-122"/>
              </a:rPr>
              <a:t>算法框架</a:t>
            </a:r>
            <a:endParaRPr lang="zh-CN" altLang="en-US" sz="3200" b="1" dirty="0">
              <a:latin typeface="Yuanti SC" charset="-122"/>
              <a:ea typeface="Yuanti SC" charset="-122"/>
              <a:cs typeface="Yuanti SC" charset="-122"/>
            </a:endParaRPr>
          </a:p>
        </p:txBody>
      </p:sp>
    </p:spTree>
    <p:extLst>
      <p:ext uri="{BB962C8B-B14F-4D97-AF65-F5344CB8AC3E}">
        <p14:creationId xmlns:p14="http://schemas.microsoft.com/office/powerpoint/2010/main" val="1390394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2"/>
          <p:cNvSpPr txBox="1">
            <a:spLocks/>
          </p:cNvSpPr>
          <p:nvPr/>
        </p:nvSpPr>
        <p:spPr>
          <a:xfrm>
            <a:off x="312021" y="554091"/>
            <a:ext cx="2154238" cy="4191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3200" b="1" dirty="0">
                <a:latin typeface="STXinwei" charset="-122"/>
                <a:ea typeface="STXinwei" charset="-122"/>
                <a:cs typeface="STXinwei" charset="-122"/>
              </a:rPr>
              <a:t>算法框架</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171" y="1817822"/>
            <a:ext cx="3479800" cy="9779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371" y="3507137"/>
            <a:ext cx="3073400" cy="990600"/>
          </a:xfrm>
          <a:prstGeom prst="rect">
            <a:avLst/>
          </a:prstGeom>
        </p:spPr>
      </p:pic>
    </p:spTree>
    <p:extLst>
      <p:ext uri="{BB962C8B-B14F-4D97-AF65-F5344CB8AC3E}">
        <p14:creationId xmlns:p14="http://schemas.microsoft.com/office/powerpoint/2010/main" val="978411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2"/>
          <p:cNvSpPr txBox="1">
            <a:spLocks/>
          </p:cNvSpPr>
          <p:nvPr/>
        </p:nvSpPr>
        <p:spPr>
          <a:xfrm>
            <a:off x="312021" y="554091"/>
            <a:ext cx="2154238" cy="4191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3200" b="1" dirty="0" smtClean="0">
                <a:latin typeface="STXinwei" charset="-122"/>
                <a:ea typeface="STXinwei" charset="-122"/>
                <a:cs typeface="STXinwei" charset="-122"/>
              </a:rPr>
              <a:t>数据预处理</a:t>
            </a:r>
            <a:endParaRPr lang="zh-CN" altLang="en-US" sz="3200" b="1" dirty="0">
              <a:latin typeface="STXinwei" charset="-122"/>
              <a:ea typeface="STXinwei" charset="-122"/>
              <a:cs typeface="STXinwei"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846810037"/>
              </p:ext>
            </p:extLst>
          </p:nvPr>
        </p:nvGraphicFramePr>
        <p:xfrm>
          <a:off x="2466259" y="1953260"/>
          <a:ext cx="6775451" cy="3352800"/>
        </p:xfrm>
        <a:graphic>
          <a:graphicData uri="http://schemas.openxmlformats.org/drawingml/2006/table">
            <a:tbl>
              <a:tblPr firstRow="1" bandRow="1">
                <a:tableStyleId>{5C22544A-7EE6-4342-B048-85BDC9FD1C3A}</a:tableStyleId>
              </a:tblPr>
              <a:tblGrid>
                <a:gridCol w="1835019">
                  <a:extLst>
                    <a:ext uri="{9D8B030D-6E8A-4147-A177-3AD203B41FA5}">
                      <a16:colId xmlns:a16="http://schemas.microsoft.com/office/drawing/2014/main" xmlns="" val="20000"/>
                    </a:ext>
                  </a:extLst>
                </a:gridCol>
                <a:gridCol w="1552706">
                  <a:extLst>
                    <a:ext uri="{9D8B030D-6E8A-4147-A177-3AD203B41FA5}">
                      <a16:colId xmlns:a16="http://schemas.microsoft.com/office/drawing/2014/main" xmlns="" val="20001"/>
                    </a:ext>
                  </a:extLst>
                </a:gridCol>
                <a:gridCol w="1693863">
                  <a:extLst>
                    <a:ext uri="{9D8B030D-6E8A-4147-A177-3AD203B41FA5}">
                      <a16:colId xmlns:a16="http://schemas.microsoft.com/office/drawing/2014/main" xmlns="" val="20002"/>
                    </a:ext>
                  </a:extLst>
                </a:gridCol>
                <a:gridCol w="1693863">
                  <a:extLst>
                    <a:ext uri="{9D8B030D-6E8A-4147-A177-3AD203B41FA5}">
                      <a16:colId xmlns:a16="http://schemas.microsoft.com/office/drawing/2014/main" xmlns="" val="20003"/>
                    </a:ext>
                  </a:extLst>
                </a:gridCol>
              </a:tblGrid>
              <a:tr h="1047750">
                <a:tc>
                  <a:txBody>
                    <a:bodyPr/>
                    <a:lstStyle/>
                    <a:p>
                      <a:endParaRPr lang="zh-CN" altLang="en-US" sz="1800" kern="1200" dirty="0">
                        <a:solidFill>
                          <a:schemeClr val="tx1"/>
                        </a:solidFill>
                        <a:latin typeface="Arial" panose="020B0604020202020204" pitchFamily="34" charset="0"/>
                        <a:ea typeface="宋体" panose="02010600030101010101" pitchFamily="2" charset="-122"/>
                        <a:cs typeface="+mn-cs"/>
                      </a:endParaRPr>
                    </a:p>
                  </a:txBody>
                  <a:tcPr marL="91443" marR="91443" marT="45721" marB="45721">
                    <a:solidFill>
                      <a:schemeClr val="bg2"/>
                    </a:solidFill>
                  </a:tcPr>
                </a:tc>
                <a:tc>
                  <a:txBody>
                    <a:bodyPr/>
                    <a:lstStyle/>
                    <a:p>
                      <a:r>
                        <a:rPr lang="zh-CN" altLang="en-US" sz="1800" kern="1200" dirty="0" smtClean="0">
                          <a:solidFill>
                            <a:schemeClr val="tx1"/>
                          </a:solidFill>
                          <a:latin typeface="Arial" panose="020B0604020202020204" pitchFamily="34" charset="0"/>
                          <a:ea typeface="宋体" panose="02010600030101010101" pitchFamily="2" charset="-122"/>
                          <a:cs typeface="+mn-cs"/>
                        </a:rPr>
                        <a:t>训练集用户缺失比例</a:t>
                      </a:r>
                      <a:endParaRPr lang="zh-CN" altLang="en-US" sz="1800" kern="1200" dirty="0">
                        <a:solidFill>
                          <a:schemeClr val="tx1"/>
                        </a:solidFill>
                        <a:latin typeface="Arial" panose="020B0604020202020204" pitchFamily="34" charset="0"/>
                        <a:ea typeface="宋体" panose="02010600030101010101" pitchFamily="2" charset="-122"/>
                        <a:cs typeface="+mn-cs"/>
                      </a:endParaRPr>
                    </a:p>
                  </a:txBody>
                  <a:tcPr marL="91443" marR="91443" marT="45721" marB="45721"/>
                </a:tc>
                <a:tc>
                  <a:txBody>
                    <a:bodyPr/>
                    <a:lstStyle/>
                    <a:p>
                      <a:r>
                        <a:rPr lang="zh-CN" altLang="en-US" sz="1800" dirty="0" smtClean="0">
                          <a:solidFill>
                            <a:schemeClr val="tx1"/>
                          </a:solidFill>
                        </a:rPr>
                        <a:t>测试集用户缺失比例</a:t>
                      </a:r>
                      <a:endParaRPr lang="zh-CN" altLang="en-US" sz="1800" dirty="0">
                        <a:solidFill>
                          <a:schemeClr val="tx1"/>
                        </a:solidFill>
                      </a:endParaRPr>
                    </a:p>
                  </a:txBody>
                  <a:tcPr marL="91443" marR="91443" marT="45721" marB="45721"/>
                </a:tc>
                <a:tc>
                  <a:txBody>
                    <a:bodyPr/>
                    <a:lstStyle/>
                    <a:p>
                      <a:r>
                        <a:rPr lang="zh-CN" altLang="en-US" sz="1800" dirty="0" smtClean="0">
                          <a:solidFill>
                            <a:schemeClr val="tx1"/>
                          </a:solidFill>
                        </a:rPr>
                        <a:t>训练缺失</a:t>
                      </a:r>
                      <a:r>
                        <a:rPr lang="en-US" altLang="zh-CN" sz="1800" dirty="0" smtClean="0">
                          <a:solidFill>
                            <a:schemeClr val="tx1"/>
                          </a:solidFill>
                        </a:rPr>
                        <a:t>/</a:t>
                      </a:r>
                      <a:r>
                        <a:rPr lang="zh-CN" altLang="en-US" sz="1800" dirty="0" smtClean="0">
                          <a:solidFill>
                            <a:schemeClr val="tx1"/>
                          </a:solidFill>
                        </a:rPr>
                        <a:t>预测缺失</a:t>
                      </a:r>
                      <a:endParaRPr lang="zh-CN" altLang="en-US" sz="1800" dirty="0">
                        <a:solidFill>
                          <a:schemeClr val="tx1"/>
                        </a:solidFill>
                      </a:endParaRPr>
                    </a:p>
                  </a:txBody>
                  <a:tcPr marL="91443" marR="91443" marT="45721" marB="45721"/>
                </a:tc>
                <a:extLst>
                  <a:ext uri="{0D108BD9-81ED-4DB2-BD59-A6C34878D82A}">
                    <a16:rowId xmlns:a16="http://schemas.microsoft.com/office/drawing/2014/main" xmlns="" val="10000"/>
                  </a:ext>
                </a:extLst>
              </a:tr>
              <a:tr h="733425">
                <a:tc>
                  <a:txBody>
                    <a:bodyPr/>
                    <a:lstStyle/>
                    <a:p>
                      <a:r>
                        <a:rPr lang="zh-CN" altLang="en-US" sz="1800" kern="1200" dirty="0" smtClean="0">
                          <a:solidFill>
                            <a:schemeClr val="tx1"/>
                          </a:solidFill>
                          <a:latin typeface="Arial" panose="020B0604020202020204" pitchFamily="34" charset="0"/>
                          <a:ea typeface="宋体" panose="02010600030101010101" pitchFamily="2" charset="-122"/>
                          <a:cs typeface="+mn-cs"/>
                        </a:rPr>
                        <a:t>用户基本信息</a:t>
                      </a:r>
                      <a:endParaRPr lang="zh-CN" altLang="en-US" sz="1800" kern="1200" dirty="0">
                        <a:solidFill>
                          <a:schemeClr val="tx1"/>
                        </a:solidFill>
                        <a:latin typeface="Arial" panose="020B0604020202020204" pitchFamily="34" charset="0"/>
                        <a:ea typeface="宋体" panose="02010600030101010101" pitchFamily="2" charset="-122"/>
                        <a:cs typeface="+mn-cs"/>
                      </a:endParaRPr>
                    </a:p>
                  </a:txBody>
                  <a:tcPr marL="91443" marR="91443" marT="45721" marB="45721"/>
                </a:tc>
                <a:tc>
                  <a:txBody>
                    <a:bodyPr/>
                    <a:lstStyle/>
                    <a:p>
                      <a:pPr algn="ctr"/>
                      <a:r>
                        <a:rPr lang="en-US" altLang="zh-CN" sz="1800" kern="1200" dirty="0" smtClean="0">
                          <a:solidFill>
                            <a:schemeClr val="tx1"/>
                          </a:solidFill>
                          <a:latin typeface="Arial" panose="020B0604020202020204" pitchFamily="34" charset="0"/>
                          <a:ea typeface="宋体" panose="02010600030101010101" pitchFamily="2" charset="-122"/>
                          <a:cs typeface="+mn-cs"/>
                        </a:rPr>
                        <a:t>~0%</a:t>
                      </a:r>
                      <a:endParaRPr lang="zh-CN" altLang="en-US" sz="1800" kern="1200" dirty="0">
                        <a:solidFill>
                          <a:schemeClr val="tx1"/>
                        </a:solidFill>
                        <a:latin typeface="Arial" panose="020B0604020202020204" pitchFamily="34" charset="0"/>
                        <a:ea typeface="宋体" panose="02010600030101010101" pitchFamily="2" charset="-122"/>
                        <a:cs typeface="+mn-cs"/>
                      </a:endParaRPr>
                    </a:p>
                  </a:txBody>
                  <a:tcPr marL="91443" marR="91443" marT="45721" marB="4572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latin typeface="Arial" panose="020B0604020202020204" pitchFamily="34" charset="0"/>
                          <a:ea typeface="宋体" panose="02010600030101010101" pitchFamily="2" charset="-122"/>
                          <a:cs typeface="+mn-cs"/>
                        </a:rPr>
                        <a:t>~0%</a:t>
                      </a:r>
                      <a:endParaRPr lang="zh-CN" altLang="en-US" sz="1800" kern="1200" dirty="0" smtClean="0">
                        <a:solidFill>
                          <a:schemeClr val="tx1"/>
                        </a:solidFill>
                        <a:latin typeface="Arial" panose="020B0604020202020204" pitchFamily="34" charset="0"/>
                        <a:ea typeface="宋体" panose="02010600030101010101" pitchFamily="2" charset="-122"/>
                        <a:cs typeface="+mn-cs"/>
                      </a:endParaRPr>
                    </a:p>
                    <a:p>
                      <a:pPr algn="ctr"/>
                      <a:endParaRPr lang="zh-CN" altLang="en-US" sz="1800" dirty="0"/>
                    </a:p>
                  </a:txBody>
                  <a:tcPr marL="91443" marR="91443" marT="45721" marB="45721"/>
                </a:tc>
                <a:tc>
                  <a:txBody>
                    <a:bodyPr/>
                    <a:lstStyle/>
                    <a:p>
                      <a:pPr algn="ctr"/>
                      <a:r>
                        <a:rPr lang="en-US" altLang="zh-CN" sz="1800" dirty="0" smtClean="0"/>
                        <a:t>——</a:t>
                      </a:r>
                      <a:endParaRPr lang="zh-CN" altLang="en-US" sz="1800" dirty="0"/>
                    </a:p>
                  </a:txBody>
                  <a:tcPr marL="91443" marR="91443" marT="45721" marB="45721"/>
                </a:tc>
                <a:extLst>
                  <a:ext uri="{0D108BD9-81ED-4DB2-BD59-A6C34878D82A}">
                    <a16:rowId xmlns:a16="http://schemas.microsoft.com/office/drawing/2014/main" xmlns="" val="10001"/>
                  </a:ext>
                </a:extLst>
              </a:tr>
              <a:tr h="419100">
                <a:tc>
                  <a:txBody>
                    <a:bodyPr/>
                    <a:lstStyle/>
                    <a:p>
                      <a:r>
                        <a:rPr lang="zh-CN" altLang="en-US" sz="1800" kern="1200" dirty="0" smtClean="0">
                          <a:solidFill>
                            <a:schemeClr val="tx1"/>
                          </a:solidFill>
                          <a:latin typeface="Arial" panose="020B0604020202020204" pitchFamily="34" charset="0"/>
                          <a:ea typeface="宋体" panose="02010600030101010101" pitchFamily="2" charset="-122"/>
                          <a:cs typeface="+mn-cs"/>
                        </a:rPr>
                        <a:t>流水记录</a:t>
                      </a:r>
                      <a:endParaRPr lang="zh-CN" altLang="en-US" sz="1800" kern="1200" dirty="0">
                        <a:solidFill>
                          <a:schemeClr val="tx1"/>
                        </a:solidFill>
                        <a:latin typeface="Arial" panose="020B0604020202020204" pitchFamily="34" charset="0"/>
                        <a:ea typeface="宋体" panose="02010600030101010101" pitchFamily="2" charset="-122"/>
                        <a:cs typeface="+mn-cs"/>
                      </a:endParaRPr>
                    </a:p>
                  </a:txBody>
                  <a:tcPr marL="91443" marR="91443" marT="45721" marB="45721"/>
                </a:tc>
                <a:tc>
                  <a:txBody>
                    <a:bodyPr/>
                    <a:lstStyle/>
                    <a:p>
                      <a:pPr algn="ctr"/>
                      <a:r>
                        <a:rPr lang="en-US" altLang="zh-CN" sz="1800" kern="1200" dirty="0" smtClean="0">
                          <a:solidFill>
                            <a:srgbClr val="FF0000"/>
                          </a:solidFill>
                          <a:latin typeface="Arial" panose="020B0604020202020204" pitchFamily="34" charset="0"/>
                          <a:ea typeface="宋体" panose="02010600030101010101" pitchFamily="2" charset="-122"/>
                          <a:cs typeface="+mn-cs"/>
                        </a:rPr>
                        <a:t>83.3%</a:t>
                      </a:r>
                      <a:endParaRPr lang="zh-CN" altLang="en-US" sz="1800" kern="1200" dirty="0">
                        <a:solidFill>
                          <a:srgbClr val="FF0000"/>
                        </a:solidFill>
                        <a:latin typeface="Arial" panose="020B0604020202020204" pitchFamily="34" charset="0"/>
                        <a:ea typeface="宋体" panose="02010600030101010101" pitchFamily="2" charset="-122"/>
                        <a:cs typeface="+mn-cs"/>
                      </a:endParaRPr>
                    </a:p>
                  </a:txBody>
                  <a:tcPr marL="91443" marR="91443" marT="45721" marB="45721"/>
                </a:tc>
                <a:tc>
                  <a:txBody>
                    <a:bodyPr/>
                    <a:lstStyle/>
                    <a:p>
                      <a:pPr algn="ctr"/>
                      <a:r>
                        <a:rPr lang="en-US" altLang="zh-CN" sz="1800" dirty="0" smtClean="0">
                          <a:solidFill>
                            <a:srgbClr val="FF0000"/>
                          </a:solidFill>
                        </a:rPr>
                        <a:t>94.9%</a:t>
                      </a:r>
                      <a:endParaRPr lang="zh-CN" altLang="en-US" sz="1800" dirty="0">
                        <a:solidFill>
                          <a:srgbClr val="FF0000"/>
                        </a:solidFill>
                      </a:endParaRPr>
                    </a:p>
                  </a:txBody>
                  <a:tcPr marL="91443" marR="91443" marT="45721" marB="45721"/>
                </a:tc>
                <a:tc>
                  <a:txBody>
                    <a:bodyPr/>
                    <a:lstStyle/>
                    <a:p>
                      <a:pPr algn="ctr"/>
                      <a:r>
                        <a:rPr lang="en-US" altLang="zh-CN" sz="1800" dirty="0" smtClean="0">
                          <a:solidFill>
                            <a:srgbClr val="FF0000"/>
                          </a:solidFill>
                        </a:rPr>
                        <a:t>87.7%</a:t>
                      </a:r>
                      <a:endParaRPr lang="zh-CN" altLang="en-US" sz="1800" dirty="0">
                        <a:solidFill>
                          <a:srgbClr val="FF0000"/>
                        </a:solidFill>
                      </a:endParaRPr>
                    </a:p>
                  </a:txBody>
                  <a:tcPr marL="91443" marR="91443" marT="45721" marB="45721"/>
                </a:tc>
                <a:extLst>
                  <a:ext uri="{0D108BD9-81ED-4DB2-BD59-A6C34878D82A}">
                    <a16:rowId xmlns:a16="http://schemas.microsoft.com/office/drawing/2014/main" xmlns="" val="10002"/>
                  </a:ext>
                </a:extLst>
              </a:tr>
              <a:tr h="419100">
                <a:tc>
                  <a:txBody>
                    <a:bodyPr/>
                    <a:lstStyle/>
                    <a:p>
                      <a:r>
                        <a:rPr lang="zh-CN" altLang="en-US" sz="1800" kern="1200" dirty="0" smtClean="0">
                          <a:solidFill>
                            <a:schemeClr val="tx1"/>
                          </a:solidFill>
                          <a:latin typeface="Arial" panose="020B0604020202020204" pitchFamily="34" charset="0"/>
                          <a:ea typeface="宋体" panose="02010600030101010101" pitchFamily="2" charset="-122"/>
                          <a:cs typeface="+mn-cs"/>
                        </a:rPr>
                        <a:t>浏览行为</a:t>
                      </a:r>
                      <a:endParaRPr lang="zh-CN" altLang="en-US" sz="1800" kern="1200" dirty="0">
                        <a:solidFill>
                          <a:schemeClr val="tx1"/>
                        </a:solidFill>
                        <a:latin typeface="Arial" panose="020B0604020202020204" pitchFamily="34" charset="0"/>
                        <a:ea typeface="宋体" panose="02010600030101010101" pitchFamily="2" charset="-122"/>
                        <a:cs typeface="+mn-cs"/>
                      </a:endParaRPr>
                    </a:p>
                  </a:txBody>
                  <a:tcPr marL="91443" marR="91443" marT="45721" marB="45721"/>
                </a:tc>
                <a:tc>
                  <a:txBody>
                    <a:bodyPr/>
                    <a:lstStyle/>
                    <a:p>
                      <a:pPr algn="ctr"/>
                      <a:r>
                        <a:rPr lang="en-US" altLang="zh-CN" sz="1800" kern="1200" dirty="0" smtClean="0">
                          <a:solidFill>
                            <a:schemeClr val="tx1"/>
                          </a:solidFill>
                          <a:latin typeface="Arial" panose="020B0604020202020204" pitchFamily="34" charset="0"/>
                          <a:ea typeface="宋体" panose="02010600030101010101" pitchFamily="2" charset="-122"/>
                          <a:cs typeface="+mn-cs"/>
                        </a:rPr>
                        <a:t>14.7%</a:t>
                      </a:r>
                      <a:endParaRPr lang="zh-CN" altLang="en-US" sz="1800" kern="1200" dirty="0">
                        <a:solidFill>
                          <a:schemeClr val="tx1"/>
                        </a:solidFill>
                        <a:latin typeface="Arial" panose="020B0604020202020204" pitchFamily="34" charset="0"/>
                        <a:ea typeface="宋体" panose="02010600030101010101" pitchFamily="2" charset="-122"/>
                        <a:cs typeface="+mn-cs"/>
                      </a:endParaRPr>
                    </a:p>
                  </a:txBody>
                  <a:tcPr marL="91443" marR="91443" marT="45721" marB="45721"/>
                </a:tc>
                <a:tc>
                  <a:txBody>
                    <a:bodyPr/>
                    <a:lstStyle/>
                    <a:p>
                      <a:pPr algn="ctr"/>
                      <a:r>
                        <a:rPr lang="en-US" altLang="zh-CN" sz="1800" dirty="0" smtClean="0"/>
                        <a:t>13.7%</a:t>
                      </a:r>
                      <a:endParaRPr lang="zh-CN" altLang="en-US" sz="1800" dirty="0"/>
                    </a:p>
                  </a:txBody>
                  <a:tcPr marL="91443" marR="91443" marT="45721" marB="45721"/>
                </a:tc>
                <a:tc>
                  <a:txBody>
                    <a:bodyPr/>
                    <a:lstStyle/>
                    <a:p>
                      <a:pPr algn="ctr"/>
                      <a:r>
                        <a:rPr lang="en-US" altLang="zh-CN" sz="1800" dirty="0" smtClean="0"/>
                        <a:t>107.2%</a:t>
                      </a:r>
                      <a:endParaRPr lang="zh-CN" altLang="en-US" sz="1800" dirty="0"/>
                    </a:p>
                  </a:txBody>
                  <a:tcPr marL="91443" marR="91443" marT="45721" marB="45721"/>
                </a:tc>
                <a:extLst>
                  <a:ext uri="{0D108BD9-81ED-4DB2-BD59-A6C34878D82A}">
                    <a16:rowId xmlns:a16="http://schemas.microsoft.com/office/drawing/2014/main" xmlns="" val="10003"/>
                  </a:ext>
                </a:extLst>
              </a:tr>
              <a:tr h="733425">
                <a:tc>
                  <a:txBody>
                    <a:bodyPr/>
                    <a:lstStyle/>
                    <a:p>
                      <a:r>
                        <a:rPr lang="zh-CN" altLang="en-US" sz="1800" kern="1200" dirty="0" smtClean="0">
                          <a:solidFill>
                            <a:schemeClr val="tx1"/>
                          </a:solidFill>
                          <a:latin typeface="Arial" panose="020B0604020202020204" pitchFamily="34" charset="0"/>
                          <a:ea typeface="宋体" panose="02010600030101010101" pitchFamily="2" charset="-122"/>
                          <a:cs typeface="+mn-cs"/>
                        </a:rPr>
                        <a:t>信用卡账单记录</a:t>
                      </a:r>
                      <a:endParaRPr lang="zh-CN" altLang="en-US" sz="1800" kern="1200" dirty="0">
                        <a:solidFill>
                          <a:schemeClr val="tx1"/>
                        </a:solidFill>
                        <a:latin typeface="Arial" panose="020B0604020202020204" pitchFamily="34" charset="0"/>
                        <a:ea typeface="宋体" panose="02010600030101010101" pitchFamily="2" charset="-122"/>
                        <a:cs typeface="+mn-cs"/>
                      </a:endParaRPr>
                    </a:p>
                  </a:txBody>
                  <a:tcPr marL="91443" marR="91443" marT="45721" marB="4572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4.4%</a:t>
                      </a:r>
                    </a:p>
                    <a:p>
                      <a:pPr algn="ctr"/>
                      <a:endParaRPr lang="zh-CN" altLang="en-US" sz="1800" kern="1200" dirty="0">
                        <a:solidFill>
                          <a:schemeClr val="tx1"/>
                        </a:solidFill>
                        <a:latin typeface="Arial" panose="020B0604020202020204" pitchFamily="34" charset="0"/>
                        <a:ea typeface="宋体" panose="02010600030101010101" pitchFamily="2" charset="-122"/>
                        <a:cs typeface="+mn-cs"/>
                      </a:endParaRPr>
                    </a:p>
                  </a:txBody>
                  <a:tcPr marL="91443" marR="91443" marT="45721" marB="45721"/>
                </a:tc>
                <a:tc>
                  <a:txBody>
                    <a:bodyPr/>
                    <a:lstStyle/>
                    <a:p>
                      <a:pPr algn="ctr"/>
                      <a:r>
                        <a:rPr lang="en-US" altLang="zh-CN" sz="1800" dirty="0" smtClean="0"/>
                        <a:t>1.8%</a:t>
                      </a:r>
                      <a:endParaRPr lang="zh-CN" altLang="en-US" sz="1800" dirty="0"/>
                    </a:p>
                  </a:txBody>
                  <a:tcPr marL="91443" marR="91443" marT="45721" marB="45721"/>
                </a:tc>
                <a:tc>
                  <a:txBody>
                    <a:bodyPr/>
                    <a:lstStyle/>
                    <a:p>
                      <a:pPr algn="ctr"/>
                      <a:r>
                        <a:rPr lang="en-US" altLang="zh-CN" sz="1800" dirty="0" smtClean="0"/>
                        <a:t>244.4%</a:t>
                      </a:r>
                      <a:endParaRPr lang="zh-CN" altLang="en-US" sz="1800" dirty="0"/>
                    </a:p>
                  </a:txBody>
                  <a:tcPr marL="91443" marR="91443" marT="45721" marB="45721"/>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46836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c 3"/>
          <p:cNvSpPr/>
          <p:nvPr/>
        </p:nvSpPr>
        <p:spPr bwMode="gray">
          <a:xfrm rot="17752284" flipH="1">
            <a:off x="9716732" y="2361956"/>
            <a:ext cx="1677988" cy="1738313"/>
          </a:xfrm>
          <a:custGeom>
            <a:avLst/>
            <a:gdLst>
              <a:gd name="G0" fmla="+- 21600 0 0"/>
              <a:gd name="G1" fmla="+- 21600 0 0"/>
              <a:gd name="G2" fmla="+- 21600 0 0"/>
              <a:gd name="T0" fmla="*/ 3603 w 43200"/>
              <a:gd name="T1" fmla="*/ 33545 h 43200"/>
              <a:gd name="T2" fmla="*/ 18219 w 43200"/>
              <a:gd name="T3" fmla="*/ 42934 h 43200"/>
              <a:gd name="T4" fmla="*/ 21600 w 43200"/>
              <a:gd name="T5" fmla="*/ 21600 h 43200"/>
            </a:gdLst>
            <a:ahLst/>
            <a:cxnLst>
              <a:cxn ang="0">
                <a:pos x="T0" y="T1"/>
              </a:cxn>
              <a:cxn ang="0">
                <a:pos x="T2" y="T3"/>
              </a:cxn>
              <a:cxn ang="0">
                <a:pos x="T4" y="T5"/>
              </a:cxn>
            </a:cxnLst>
            <a:rect l="0" t="0" r="r" b="b"/>
            <a:pathLst>
              <a:path w="43200" h="43200"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3529"/>
                  <a:pt x="33529" y="43200"/>
                  <a:pt x="21600" y="43200"/>
                </a:cubicBezTo>
                <a:cubicBezTo>
                  <a:pt x="20467" y="43200"/>
                  <a:pt x="19337" y="43110"/>
                  <a:pt x="18219" y="42933"/>
                </a:cubicBezTo>
              </a:path>
              <a:path w="43200" h="43200"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3529"/>
                  <a:pt x="33529" y="43200"/>
                  <a:pt x="21600" y="43200"/>
                </a:cubicBezTo>
                <a:cubicBezTo>
                  <a:pt x="20467" y="43200"/>
                  <a:pt x="19337" y="43110"/>
                  <a:pt x="18219" y="42933"/>
                </a:cubicBezTo>
                <a:lnTo>
                  <a:pt x="21600" y="21600"/>
                </a:lnTo>
                <a:close/>
              </a:path>
            </a:pathLst>
          </a:custGeom>
          <a:noFill/>
          <a:ln w="19050">
            <a:solidFill>
              <a:schemeClr val="bg1"/>
            </a:solidFill>
            <a:prstDash val="sysDot"/>
            <a:round/>
            <a:tailEnd type="triangle" w="med" len="med"/>
          </a:ln>
          <a:effectLst/>
          <a:extLst>
            <a:ext uri="{909E8E84-426E-40dd-AFC4-6F175D3DCCD1}">
              <a14:hiddenFill xmlns:a14="http://schemas.microsoft.com/office/drawing/2010/main" xmlns="">
                <a:gradFill rotWithShape="1">
                  <a:gsLst>
                    <a:gs pos="0">
                      <a:srgbClr val="0066CC"/>
                    </a:gs>
                    <a:gs pos="50000">
                      <a:srgbClr val="CCFFFF"/>
                    </a:gs>
                    <a:gs pos="100000">
                      <a:srgbClr val="0066CC"/>
                    </a:gs>
                  </a:gsLst>
                  <a:lin ang="1890000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Arc 4"/>
          <p:cNvSpPr/>
          <p:nvPr/>
        </p:nvSpPr>
        <p:spPr bwMode="gray">
          <a:xfrm rot="5400000" flipH="1">
            <a:off x="5727480" y="1464875"/>
            <a:ext cx="1403732" cy="1498600"/>
          </a:xfrm>
          <a:custGeom>
            <a:avLst/>
            <a:gdLst>
              <a:gd name="G0" fmla="+- 21600 0 0"/>
              <a:gd name="G1" fmla="+- 21600 0 0"/>
              <a:gd name="G2" fmla="+- 21600 0 0"/>
              <a:gd name="T0" fmla="*/ 14429 w 43200"/>
              <a:gd name="T1" fmla="*/ 41975 h 42913"/>
              <a:gd name="T2" fmla="*/ 25112 w 43200"/>
              <a:gd name="T3" fmla="*/ 42913 h 42913"/>
              <a:gd name="T4" fmla="*/ 21600 w 43200"/>
              <a:gd name="T5" fmla="*/ 21600 h 42913"/>
            </a:gdLst>
            <a:ahLst/>
            <a:cxnLst>
              <a:cxn ang="0">
                <a:pos x="T0" y="T1"/>
              </a:cxn>
              <a:cxn ang="0">
                <a:pos x="T2" y="T3"/>
              </a:cxn>
              <a:cxn ang="0">
                <a:pos x="T4" y="T5"/>
              </a:cxn>
            </a:cxnLst>
            <a:rect l="0" t="0" r="r" b="b"/>
            <a:pathLst>
              <a:path w="43200" h="42913" fill="none" extrusionOk="0">
                <a:moveTo>
                  <a:pt x="14429" y="41974"/>
                </a:moveTo>
                <a:cubicBezTo>
                  <a:pt x="5783" y="38932"/>
                  <a:pt x="0" y="30765"/>
                  <a:pt x="0" y="21600"/>
                </a:cubicBezTo>
                <a:cubicBezTo>
                  <a:pt x="0" y="9670"/>
                  <a:pt x="9670" y="0"/>
                  <a:pt x="21600" y="0"/>
                </a:cubicBezTo>
                <a:cubicBezTo>
                  <a:pt x="33529" y="0"/>
                  <a:pt x="43200" y="9670"/>
                  <a:pt x="43200" y="21600"/>
                </a:cubicBezTo>
                <a:cubicBezTo>
                  <a:pt x="43200" y="32173"/>
                  <a:pt x="35545" y="41193"/>
                  <a:pt x="25111" y="42912"/>
                </a:cubicBezTo>
              </a:path>
              <a:path w="43200" h="42913" stroke="0" extrusionOk="0">
                <a:moveTo>
                  <a:pt x="14429" y="41974"/>
                </a:moveTo>
                <a:cubicBezTo>
                  <a:pt x="5783" y="38932"/>
                  <a:pt x="0" y="30765"/>
                  <a:pt x="0" y="21600"/>
                </a:cubicBezTo>
                <a:cubicBezTo>
                  <a:pt x="0" y="9670"/>
                  <a:pt x="9670" y="0"/>
                  <a:pt x="21600" y="0"/>
                </a:cubicBezTo>
                <a:cubicBezTo>
                  <a:pt x="33529" y="0"/>
                  <a:pt x="43200" y="9670"/>
                  <a:pt x="43200" y="21600"/>
                </a:cubicBezTo>
                <a:cubicBezTo>
                  <a:pt x="43200" y="32173"/>
                  <a:pt x="35545" y="41193"/>
                  <a:pt x="25111" y="42912"/>
                </a:cubicBezTo>
                <a:lnTo>
                  <a:pt x="21600" y="21600"/>
                </a:lnTo>
                <a:close/>
              </a:path>
            </a:pathLst>
          </a:custGeom>
          <a:noFill/>
          <a:ln w="12700" cap="rnd">
            <a:solidFill>
              <a:schemeClr val="bg1"/>
            </a:solidFill>
            <a:prstDash val="sysDot"/>
            <a:round/>
            <a:tailEnd type="triangle" w="med" len="med"/>
          </a:ln>
          <a:effectLst/>
          <a:extLst>
            <a:ext uri="{909E8E84-426E-40dd-AFC4-6F175D3DCCD1}">
              <a14:hiddenFill xmlns:a14="http://schemas.microsoft.com/office/drawing/2010/main" xmlns="">
                <a:gradFill rotWithShape="1">
                  <a:gsLst>
                    <a:gs pos="0">
                      <a:srgbClr val="0066CC"/>
                    </a:gs>
                    <a:gs pos="50000">
                      <a:srgbClr val="CCFFFF"/>
                    </a:gs>
                    <a:gs pos="100000">
                      <a:srgbClr val="0066CC"/>
                    </a:gs>
                  </a:gsLst>
                  <a:lin ang="1890000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10" name="Picture 5"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9870719" y="2544519"/>
            <a:ext cx="1365250" cy="135255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Oval 6"/>
          <p:cNvSpPr>
            <a:spLocks noChangeArrowheads="1"/>
          </p:cNvSpPr>
          <p:nvPr/>
        </p:nvSpPr>
        <p:spPr bwMode="gray">
          <a:xfrm>
            <a:off x="9870719" y="2544519"/>
            <a:ext cx="1357313" cy="1355725"/>
          </a:xfrm>
          <a:prstGeom prst="ellipse">
            <a:avLst/>
          </a:prstGeom>
          <a:gradFill rotWithShape="1">
            <a:gsLst>
              <a:gs pos="0">
                <a:srgbClr val="00CC66">
                  <a:gamma/>
                  <a:shade val="26275"/>
                  <a:invGamma/>
                  <a:alpha val="89999"/>
                </a:srgbClr>
              </a:gs>
              <a:gs pos="50000">
                <a:srgbClr val="00CC66">
                  <a:alpha val="45000"/>
                </a:srgbClr>
              </a:gs>
              <a:gs pos="100000">
                <a:srgbClr val="00CC66">
                  <a:gamma/>
                  <a:shade val="26275"/>
                  <a:invGamma/>
                  <a:alpha val="89999"/>
                </a:srgb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STXinwei" charset="-122"/>
              <a:ea typeface="STXinwei" charset="-122"/>
              <a:cs typeface="STXinwei" charset="-122"/>
            </a:endParaRPr>
          </a:p>
        </p:txBody>
      </p:sp>
      <p:sp>
        <p:nvSpPr>
          <p:cNvPr id="12" name="Freeform 7"/>
          <p:cNvSpPr/>
          <p:nvPr/>
        </p:nvSpPr>
        <p:spPr bwMode="gray">
          <a:xfrm>
            <a:off x="10007395" y="2569433"/>
            <a:ext cx="1066800" cy="471487"/>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00CC66">
                  <a:alpha val="17999"/>
                </a:srgbClr>
              </a:gs>
            </a:gsLst>
            <a:lin ang="5400000" scaled="1"/>
          </a:gradFill>
          <a:ln>
            <a:noFill/>
          </a:ln>
          <a:extLst>
            <a:ext uri="{91240B29-F687-4f45-9708-019B960494DF}">
              <a14:hiddenLine xmlns:a14="http://schemas.microsoft.com/office/drawing/2010/main" xmlns="" w="0">
                <a:solidFill>
                  <a:srgbClr val="BBF6EE"/>
                </a:solidFill>
                <a:prstDash val="solid"/>
                <a:round/>
              </a14:hiddenLine>
            </a:ext>
          </a:extLst>
        </p:spPr>
        <p:txBody>
          <a:bodyPr/>
          <a:lstStyle/>
          <a:p>
            <a:endParaRPr lang="zh-CN" altLang="en-US"/>
          </a:p>
        </p:txBody>
      </p:sp>
      <p:grpSp>
        <p:nvGrpSpPr>
          <p:cNvPr id="13" name="Group 8"/>
          <p:cNvGrpSpPr/>
          <p:nvPr/>
        </p:nvGrpSpPr>
        <p:grpSpPr bwMode="auto">
          <a:xfrm rot="-1297425" flipH="1" flipV="1">
            <a:off x="9973907" y="3601794"/>
            <a:ext cx="1184275" cy="288925"/>
            <a:chOff x="2532" y="1051"/>
            <a:chExt cx="893" cy="246"/>
          </a:xfrm>
        </p:grpSpPr>
        <p:grpSp>
          <p:nvGrpSpPr>
            <p:cNvPr id="14" name="Group 9"/>
            <p:cNvGrpSpPr/>
            <p:nvPr/>
          </p:nvGrpSpPr>
          <p:grpSpPr bwMode="auto">
            <a:xfrm>
              <a:off x="2532" y="1051"/>
              <a:ext cx="743" cy="185"/>
              <a:chOff x="1565" y="2568"/>
              <a:chExt cx="1118" cy="279"/>
            </a:xfrm>
          </p:grpSpPr>
          <p:sp>
            <p:nvSpPr>
              <p:cNvPr id="21" name="AutoShape 10"/>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 name="AutoShape 11"/>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 name="AutoShape 12"/>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 name="AutoShape 13"/>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14"/>
            <p:cNvGrpSpPr/>
            <p:nvPr/>
          </p:nvGrpSpPr>
          <p:grpSpPr bwMode="auto">
            <a:xfrm rot="1353540">
              <a:off x="2682" y="1111"/>
              <a:ext cx="743" cy="186"/>
              <a:chOff x="1565" y="2568"/>
              <a:chExt cx="1118" cy="279"/>
            </a:xfrm>
          </p:grpSpPr>
          <p:sp>
            <p:nvSpPr>
              <p:cNvPr id="16" name="AutoShape 15"/>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AutoShape 16"/>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 name="AutoShape 17"/>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 name="AutoShape 18"/>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pic>
        <p:nvPicPr>
          <p:cNvPr id="26" name="Picture 1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5802478" y="1576191"/>
            <a:ext cx="1253930" cy="1242117"/>
          </a:xfrm>
          <a:prstGeom prst="rect">
            <a:avLst/>
          </a:prstGeom>
          <a:noFill/>
          <a:extLst>
            <a:ext uri="{909E8E84-426E-40dd-AFC4-6F175D3DCCD1}">
              <a14:hiddenFill xmlns:a14="http://schemas.microsoft.com/office/drawing/2010/main" xmlns="">
                <a:solidFill>
                  <a:srgbClr val="FFFFFF"/>
                </a:solidFill>
              </a14:hiddenFill>
            </a:ext>
          </a:extLst>
        </p:spPr>
      </p:pic>
      <p:sp>
        <p:nvSpPr>
          <p:cNvPr id="27" name="Oval 20"/>
          <p:cNvSpPr>
            <a:spLocks noChangeArrowheads="1"/>
          </p:cNvSpPr>
          <p:nvPr/>
        </p:nvSpPr>
        <p:spPr bwMode="gray">
          <a:xfrm>
            <a:off x="5812754" y="1609243"/>
            <a:ext cx="1235717" cy="1190752"/>
          </a:xfrm>
          <a:prstGeom prst="ellipse">
            <a:avLst/>
          </a:prstGeom>
          <a:gradFill rotWithShape="1">
            <a:gsLst>
              <a:gs pos="0">
                <a:srgbClr val="D15305">
                  <a:gamma/>
                  <a:shade val="26275"/>
                  <a:invGamma/>
                  <a:alpha val="89999"/>
                </a:srgbClr>
              </a:gs>
              <a:gs pos="50000">
                <a:srgbClr val="D15305">
                  <a:alpha val="45000"/>
                </a:srgbClr>
              </a:gs>
              <a:gs pos="100000">
                <a:srgbClr val="D15305">
                  <a:gamma/>
                  <a:shade val="26275"/>
                  <a:invGamma/>
                  <a:alpha val="89999"/>
                </a:srgb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 name="Freeform 21"/>
          <p:cNvSpPr/>
          <p:nvPr/>
        </p:nvSpPr>
        <p:spPr bwMode="gray">
          <a:xfrm>
            <a:off x="5947137" y="1655090"/>
            <a:ext cx="971159" cy="413052"/>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C6600">
                  <a:alpha val="17999"/>
                </a:srgbClr>
              </a:gs>
            </a:gsLst>
            <a:lin ang="5400000" scaled="1"/>
          </a:gradFill>
          <a:ln>
            <a:noFill/>
          </a:ln>
          <a:extLst>
            <a:ext uri="{91240B29-F687-4f45-9708-019B960494DF}">
              <a14:hiddenLine xmlns:a14="http://schemas.microsoft.com/office/drawing/2010/main" xmlns="" w="0">
                <a:solidFill>
                  <a:srgbClr val="BBF6EE"/>
                </a:solidFill>
                <a:prstDash val="solid"/>
                <a:round/>
              </a14:hiddenLine>
            </a:ext>
          </a:extLst>
        </p:spPr>
        <p:txBody>
          <a:bodyPr/>
          <a:lstStyle/>
          <a:p>
            <a:endParaRPr lang="zh-CN" altLang="en-US"/>
          </a:p>
        </p:txBody>
      </p:sp>
      <p:sp>
        <p:nvSpPr>
          <p:cNvPr id="29" name="Rectangle 22"/>
          <p:cNvSpPr>
            <a:spLocks noChangeArrowheads="1"/>
          </p:cNvSpPr>
          <p:nvPr/>
        </p:nvSpPr>
        <p:spPr bwMode="auto">
          <a:xfrm>
            <a:off x="5750089" y="1945195"/>
            <a:ext cx="1420580" cy="707886"/>
          </a:xfrm>
          <a:prstGeom prst="rect">
            <a:avLst/>
          </a:prstGeom>
          <a:noFill/>
          <a:ln>
            <a:noFill/>
          </a:ln>
          <a:effectLst>
            <a:outerShdw dist="17961" dir="2700000" algn="ctr" rotWithShape="0">
              <a:srgbClr val="FFFFFF">
                <a:alpha val="5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spAutoFit/>
          </a:bodyPr>
          <a:lstStyle/>
          <a:p>
            <a:pPr algn="ctr" eaLnBrk="0" hangingPunct="0"/>
            <a:r>
              <a:rPr lang="en-US" altLang="zh-CN" sz="2000" b="1" dirty="0" err="1" smtClean="0">
                <a:solidFill>
                  <a:srgbClr val="1C1C1C"/>
                </a:solidFill>
                <a:latin typeface="STXinwei" charset="-122"/>
                <a:ea typeface="STXinwei" charset="-122"/>
                <a:cs typeface="STXinwei" charset="-122"/>
              </a:rPr>
              <a:t>XGBoost</a:t>
            </a:r>
            <a:endParaRPr lang="en-US" altLang="zh-CN" sz="2000" b="1" dirty="0">
              <a:solidFill>
                <a:srgbClr val="1C1C1C"/>
              </a:solidFill>
              <a:latin typeface="STXinwei" charset="-122"/>
              <a:ea typeface="STXinwei" charset="-122"/>
              <a:cs typeface="STXinwei" charset="-122"/>
            </a:endParaRPr>
          </a:p>
          <a:p>
            <a:pPr algn="ctr" eaLnBrk="0" hangingPunct="0"/>
            <a:r>
              <a:rPr lang="en-US" altLang="zh-CN" sz="2000" b="1" dirty="0" smtClean="0">
                <a:solidFill>
                  <a:srgbClr val="1C1C1C"/>
                </a:solidFill>
                <a:latin typeface="STXinwei" charset="-122"/>
                <a:ea typeface="STXinwei" charset="-122"/>
                <a:cs typeface="STXinwei" charset="-122"/>
              </a:rPr>
              <a:t>A</a:t>
            </a:r>
            <a:endParaRPr lang="en-US" altLang="zh-CN" sz="2000" b="1" dirty="0">
              <a:solidFill>
                <a:srgbClr val="1C1C1C"/>
              </a:solidFill>
              <a:latin typeface="STXinwei" charset="-122"/>
              <a:ea typeface="STXinwei" charset="-122"/>
              <a:cs typeface="STXinwei" charset="-122"/>
            </a:endParaRPr>
          </a:p>
        </p:txBody>
      </p:sp>
      <p:sp>
        <p:nvSpPr>
          <p:cNvPr id="30" name="Rectangle 23"/>
          <p:cNvSpPr>
            <a:spLocks noChangeArrowheads="1"/>
          </p:cNvSpPr>
          <p:nvPr/>
        </p:nvSpPr>
        <p:spPr bwMode="auto">
          <a:xfrm>
            <a:off x="9924023" y="2965812"/>
            <a:ext cx="1306769" cy="400110"/>
          </a:xfrm>
          <a:prstGeom prst="rect">
            <a:avLst/>
          </a:prstGeom>
          <a:noFill/>
          <a:ln>
            <a:noFill/>
          </a:ln>
          <a:effectLst>
            <a:outerShdw dist="17961" dir="2700000" algn="ctr" rotWithShape="0">
              <a:srgbClr val="FFFFFF">
                <a:alpha val="5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algn="ctr" eaLnBrk="0" hangingPunct="0"/>
            <a:r>
              <a:rPr lang="en-US" altLang="zh-CN" sz="2000" b="1" dirty="0" err="1" smtClean="0">
                <a:solidFill>
                  <a:srgbClr val="1C1C1C"/>
                </a:solidFill>
                <a:latin typeface="STXinwei" charset="-122"/>
                <a:ea typeface="STXinwei" charset="-122"/>
                <a:cs typeface="STXinwei" charset="-122"/>
              </a:rPr>
              <a:t>LightGBM</a:t>
            </a:r>
            <a:endParaRPr lang="en-US" altLang="zh-CN" sz="2000" b="1" dirty="0">
              <a:solidFill>
                <a:srgbClr val="1C1C1C"/>
              </a:solidFill>
              <a:latin typeface="STXinwei" charset="-122"/>
              <a:ea typeface="STXinwei" charset="-122"/>
              <a:cs typeface="STXinwei" charset="-122"/>
            </a:endParaRPr>
          </a:p>
        </p:txBody>
      </p:sp>
      <p:grpSp>
        <p:nvGrpSpPr>
          <p:cNvPr id="31" name="Group 26"/>
          <p:cNvGrpSpPr/>
          <p:nvPr/>
        </p:nvGrpSpPr>
        <p:grpSpPr bwMode="auto">
          <a:xfrm>
            <a:off x="6630958" y="2353590"/>
            <a:ext cx="579438" cy="1350962"/>
            <a:chOff x="1821" y="1330"/>
            <a:chExt cx="365" cy="851"/>
          </a:xfrm>
        </p:grpSpPr>
        <p:sp>
          <p:nvSpPr>
            <p:cNvPr id="32" name="Oval 27"/>
            <p:cNvSpPr>
              <a:spLocks noChangeArrowheads="1"/>
            </p:cNvSpPr>
            <p:nvPr/>
          </p:nvSpPr>
          <p:spPr bwMode="auto">
            <a:xfrm rot="-2509211">
              <a:off x="1821" y="1447"/>
              <a:ext cx="101" cy="30"/>
            </a:xfrm>
            <a:prstGeom prst="ellipse">
              <a:avLst/>
            </a:prstGeom>
            <a:gradFill rotWithShape="1">
              <a:gsLst>
                <a:gs pos="0">
                  <a:srgbClr val="660066"/>
                </a:gs>
                <a:gs pos="50000">
                  <a:srgbClr val="660066">
                    <a:gamma/>
                    <a:tint val="40000"/>
                    <a:invGamma/>
                  </a:srgbClr>
                </a:gs>
                <a:gs pos="100000">
                  <a:srgbClr val="660066"/>
                </a:gs>
              </a:gsLst>
              <a:lin ang="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 name="AutoShape 28"/>
            <p:cNvSpPr>
              <a:spLocks noChangeArrowheads="1"/>
            </p:cNvSpPr>
            <p:nvPr/>
          </p:nvSpPr>
          <p:spPr bwMode="gray">
            <a:xfrm rot="8122410">
              <a:off x="2131" y="1330"/>
              <a:ext cx="55" cy="851"/>
            </a:xfrm>
            <a:prstGeom prst="can">
              <a:avLst>
                <a:gd name="adj" fmla="val 41332"/>
              </a:avLst>
            </a:prstGeom>
            <a:gradFill rotWithShape="1">
              <a:gsLst>
                <a:gs pos="0">
                  <a:srgbClr val="808080"/>
                </a:gs>
                <a:gs pos="50000">
                  <a:srgbClr val="808080">
                    <a:gamma/>
                    <a:tint val="0"/>
                    <a:invGamma/>
                  </a:srgbClr>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4" name="Group 29"/>
          <p:cNvGrpSpPr/>
          <p:nvPr/>
        </p:nvGrpSpPr>
        <p:grpSpPr bwMode="auto">
          <a:xfrm rot="19799765">
            <a:off x="8577044" y="3539477"/>
            <a:ext cx="1474788" cy="139700"/>
            <a:chOff x="3083" y="2333"/>
            <a:chExt cx="1098" cy="55"/>
          </a:xfrm>
        </p:grpSpPr>
        <p:sp>
          <p:nvSpPr>
            <p:cNvPr id="35" name="Oval 30"/>
            <p:cNvSpPr>
              <a:spLocks noChangeArrowheads="1"/>
            </p:cNvSpPr>
            <p:nvPr/>
          </p:nvSpPr>
          <p:spPr bwMode="auto">
            <a:xfrm rot="5607574">
              <a:off x="4129" y="2337"/>
              <a:ext cx="55" cy="48"/>
            </a:xfrm>
            <a:prstGeom prst="ellipse">
              <a:avLst/>
            </a:prstGeom>
            <a:gradFill rotWithShape="1">
              <a:gsLst>
                <a:gs pos="0">
                  <a:srgbClr val="00FFFF">
                    <a:gamma/>
                    <a:shade val="20000"/>
                    <a:invGamma/>
                  </a:srgbClr>
                </a:gs>
                <a:gs pos="50000">
                  <a:srgbClr val="00FFFF"/>
                </a:gs>
                <a:gs pos="100000">
                  <a:srgbClr val="00FFFF">
                    <a:gamma/>
                    <a:shade val="20000"/>
                    <a:invGamma/>
                  </a:srgbClr>
                </a:gs>
              </a:gsLst>
              <a:lin ang="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 name="AutoShape 31"/>
            <p:cNvSpPr>
              <a:spLocks noChangeArrowheads="1"/>
            </p:cNvSpPr>
            <p:nvPr/>
          </p:nvSpPr>
          <p:spPr bwMode="gray">
            <a:xfrm rot="16242395" flipH="1">
              <a:off x="3606" y="1810"/>
              <a:ext cx="40" cy="1086"/>
            </a:xfrm>
            <a:prstGeom prst="can">
              <a:avLst>
                <a:gd name="adj" fmla="val 72526"/>
              </a:avLst>
            </a:prstGeom>
            <a:gradFill rotWithShape="1">
              <a:gsLst>
                <a:gs pos="0">
                  <a:srgbClr val="808080"/>
                </a:gs>
                <a:gs pos="50000">
                  <a:srgbClr val="808080">
                    <a:gamma/>
                    <a:tint val="0"/>
                    <a:invGamma/>
                  </a:srgbClr>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pic>
        <p:nvPicPr>
          <p:cNvPr id="37" name="Picture 32"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08821" y="3029865"/>
            <a:ext cx="1654175" cy="1641475"/>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Oval 33"/>
          <p:cNvSpPr>
            <a:spLocks noChangeArrowheads="1"/>
          </p:cNvSpPr>
          <p:nvPr/>
        </p:nvSpPr>
        <p:spPr bwMode="gray">
          <a:xfrm>
            <a:off x="7308821" y="3029865"/>
            <a:ext cx="1643062" cy="1644650"/>
          </a:xfrm>
          <a:prstGeom prst="ellipse">
            <a:avLst/>
          </a:prstGeom>
          <a:gradFill rotWithShape="1">
            <a:gsLst>
              <a:gs pos="0">
                <a:srgbClr val="FFFF00">
                  <a:alpha val="45000"/>
                </a:srgbClr>
              </a:gs>
              <a:gs pos="100000">
                <a:srgbClr val="FFFF00">
                  <a:gamma/>
                  <a:shade val="26275"/>
                  <a:invGamma/>
                  <a:alpha val="89999"/>
                </a:srgbClr>
              </a:gs>
            </a:gsLst>
            <a:lin ang="27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 name="Freeform 34"/>
          <p:cNvSpPr/>
          <p:nvPr/>
        </p:nvSpPr>
        <p:spPr bwMode="gray">
          <a:xfrm>
            <a:off x="7478683" y="3063202"/>
            <a:ext cx="1292225" cy="56991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FF99">
                  <a:alpha val="17999"/>
                </a:srgbClr>
              </a:gs>
            </a:gsLst>
            <a:lin ang="5400000" scaled="1"/>
          </a:gradFill>
          <a:ln>
            <a:noFill/>
          </a:ln>
          <a:extLst>
            <a:ext uri="{91240B29-F687-4f45-9708-019B960494DF}">
              <a14:hiddenLine xmlns:a14="http://schemas.microsoft.com/office/drawing/2010/main" xmlns="" w="0">
                <a:solidFill>
                  <a:srgbClr val="BBF6EE"/>
                </a:solidFill>
                <a:prstDash val="solid"/>
                <a:round/>
              </a14:hiddenLine>
            </a:ext>
          </a:extLst>
        </p:spPr>
        <p:txBody>
          <a:bodyPr/>
          <a:lstStyle/>
          <a:p>
            <a:endParaRPr lang="zh-CN" altLang="en-US"/>
          </a:p>
        </p:txBody>
      </p:sp>
      <p:grpSp>
        <p:nvGrpSpPr>
          <p:cNvPr id="40" name="Group 35"/>
          <p:cNvGrpSpPr/>
          <p:nvPr/>
        </p:nvGrpSpPr>
        <p:grpSpPr bwMode="auto">
          <a:xfrm rot="-1297425" flipH="1" flipV="1">
            <a:off x="7432646" y="4312565"/>
            <a:ext cx="1435100" cy="349250"/>
            <a:chOff x="2532" y="1051"/>
            <a:chExt cx="893" cy="246"/>
          </a:xfrm>
        </p:grpSpPr>
        <p:grpSp>
          <p:nvGrpSpPr>
            <p:cNvPr id="41" name="Group 36"/>
            <p:cNvGrpSpPr/>
            <p:nvPr/>
          </p:nvGrpSpPr>
          <p:grpSpPr bwMode="auto">
            <a:xfrm>
              <a:off x="2532" y="1051"/>
              <a:ext cx="743" cy="185"/>
              <a:chOff x="1565" y="2568"/>
              <a:chExt cx="1118" cy="279"/>
            </a:xfrm>
          </p:grpSpPr>
          <p:sp>
            <p:nvSpPr>
              <p:cNvPr id="47" name="AutoShape 37"/>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8" name="AutoShape 38"/>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9" name="AutoShape 39"/>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 name="AutoShape 40"/>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 name="Group 41"/>
            <p:cNvGrpSpPr/>
            <p:nvPr/>
          </p:nvGrpSpPr>
          <p:grpSpPr bwMode="auto">
            <a:xfrm rot="1353540">
              <a:off x="2682" y="1111"/>
              <a:ext cx="743" cy="186"/>
              <a:chOff x="1565" y="2568"/>
              <a:chExt cx="1118" cy="279"/>
            </a:xfrm>
          </p:grpSpPr>
          <p:sp>
            <p:nvSpPr>
              <p:cNvPr id="43" name="AutoShape 42"/>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 name="AutoShape 43"/>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 name="AutoShape 44"/>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6" name="AutoShape 45"/>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51" name="Rectangle 46"/>
          <p:cNvSpPr>
            <a:spLocks noChangeArrowheads="1"/>
          </p:cNvSpPr>
          <p:nvPr/>
        </p:nvSpPr>
        <p:spPr bwMode="auto">
          <a:xfrm>
            <a:off x="7448662" y="3620415"/>
            <a:ext cx="1415772" cy="461665"/>
          </a:xfrm>
          <a:prstGeom prst="rect">
            <a:avLst/>
          </a:prstGeom>
          <a:noFill/>
          <a:ln>
            <a:noFill/>
          </a:ln>
          <a:effectLst>
            <a:outerShdw dist="17961" dir="2700000" algn="ctr" rotWithShape="0">
              <a:srgbClr val="FFFFFF">
                <a:alpha val="5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algn="ctr" eaLnBrk="0" hangingPunct="0"/>
            <a:r>
              <a:rPr lang="zh-CN" altLang="en-US" sz="2400" b="1" dirty="0" smtClean="0">
                <a:solidFill>
                  <a:srgbClr val="1C1C1C"/>
                </a:solidFill>
                <a:latin typeface="STXinwei" charset="-122"/>
                <a:ea typeface="STXinwei" charset="-122"/>
                <a:cs typeface="STXinwei" charset="-122"/>
              </a:rPr>
              <a:t>模型融合</a:t>
            </a:r>
            <a:endParaRPr lang="en-US" altLang="zh-CN" sz="2400" b="1" dirty="0">
              <a:solidFill>
                <a:srgbClr val="1C1C1C"/>
              </a:solidFill>
              <a:latin typeface="STXinwei" charset="-122"/>
              <a:ea typeface="STXinwei" charset="-122"/>
              <a:cs typeface="STXinwei" charset="-122"/>
            </a:endParaRPr>
          </a:p>
        </p:txBody>
      </p:sp>
      <p:grpSp>
        <p:nvGrpSpPr>
          <p:cNvPr id="52" name="Group 47"/>
          <p:cNvGrpSpPr/>
          <p:nvPr/>
        </p:nvGrpSpPr>
        <p:grpSpPr bwMode="auto">
          <a:xfrm>
            <a:off x="6340446" y="4128423"/>
            <a:ext cx="1458912" cy="576263"/>
            <a:chOff x="1651" y="2475"/>
            <a:chExt cx="919" cy="363"/>
          </a:xfrm>
        </p:grpSpPr>
        <p:sp>
          <p:nvSpPr>
            <p:cNvPr id="53" name="Oval 48"/>
            <p:cNvSpPr>
              <a:spLocks noChangeArrowheads="1"/>
            </p:cNvSpPr>
            <p:nvPr/>
          </p:nvSpPr>
          <p:spPr bwMode="auto">
            <a:xfrm rot="3461289">
              <a:off x="2408" y="2500"/>
              <a:ext cx="110" cy="60"/>
            </a:xfrm>
            <a:prstGeom prst="ellipse">
              <a:avLst/>
            </a:prstGeom>
            <a:gradFill rotWithShape="1">
              <a:gsLst>
                <a:gs pos="0">
                  <a:srgbClr val="996600"/>
                </a:gs>
                <a:gs pos="50000">
                  <a:srgbClr val="996600">
                    <a:gamma/>
                    <a:tint val="40000"/>
                    <a:invGamma/>
                  </a:srgbClr>
                </a:gs>
                <a:gs pos="100000">
                  <a:srgbClr val="996600"/>
                </a:gs>
              </a:gsLst>
              <a:lin ang="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 name="AutoShape 49"/>
            <p:cNvSpPr>
              <a:spLocks noChangeArrowheads="1"/>
            </p:cNvSpPr>
            <p:nvPr/>
          </p:nvSpPr>
          <p:spPr bwMode="gray">
            <a:xfrm rot="13955520" flipH="1">
              <a:off x="2077" y="2344"/>
              <a:ext cx="68" cy="919"/>
            </a:xfrm>
            <a:prstGeom prst="can">
              <a:avLst>
                <a:gd name="adj" fmla="val 36102"/>
              </a:avLst>
            </a:prstGeom>
            <a:gradFill rotWithShape="1">
              <a:gsLst>
                <a:gs pos="0">
                  <a:srgbClr val="808080"/>
                </a:gs>
                <a:gs pos="50000">
                  <a:srgbClr val="808080">
                    <a:gamma/>
                    <a:tint val="0"/>
                    <a:invGamma/>
                  </a:srgbClr>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5" name="Arc 50"/>
          <p:cNvSpPr/>
          <p:nvPr/>
        </p:nvSpPr>
        <p:spPr bwMode="gray">
          <a:xfrm rot="5910476" flipH="1">
            <a:off x="5561777" y="4473696"/>
            <a:ext cx="1677988" cy="1708150"/>
          </a:xfrm>
          <a:custGeom>
            <a:avLst/>
            <a:gdLst>
              <a:gd name="G0" fmla="+- 21600 0 0"/>
              <a:gd name="G1" fmla="+- 21600 0 0"/>
              <a:gd name="G2" fmla="+- 21600 0 0"/>
              <a:gd name="T0" fmla="*/ 14182 w 43200"/>
              <a:gd name="T1" fmla="*/ 41886 h 42427"/>
              <a:gd name="T2" fmla="*/ 27326 w 43200"/>
              <a:gd name="T3" fmla="*/ 42427 h 42427"/>
              <a:gd name="T4" fmla="*/ 21600 w 43200"/>
              <a:gd name="T5" fmla="*/ 21600 h 42427"/>
            </a:gdLst>
            <a:ahLst/>
            <a:cxnLst>
              <a:cxn ang="0">
                <a:pos x="T0" y="T1"/>
              </a:cxn>
              <a:cxn ang="0">
                <a:pos x="T2" y="T3"/>
              </a:cxn>
              <a:cxn ang="0">
                <a:pos x="T4" y="T5"/>
              </a:cxn>
            </a:cxnLst>
            <a:rect l="0" t="0" r="r" b="b"/>
            <a:pathLst>
              <a:path w="43200" h="42427" fill="none" extrusionOk="0">
                <a:moveTo>
                  <a:pt x="14181" y="41886"/>
                </a:moveTo>
                <a:cubicBezTo>
                  <a:pt x="5664" y="38771"/>
                  <a:pt x="0" y="30668"/>
                  <a:pt x="0" y="21600"/>
                </a:cubicBezTo>
                <a:cubicBezTo>
                  <a:pt x="0" y="9670"/>
                  <a:pt x="9670" y="0"/>
                  <a:pt x="21600" y="0"/>
                </a:cubicBezTo>
                <a:cubicBezTo>
                  <a:pt x="33529" y="0"/>
                  <a:pt x="43200" y="9670"/>
                  <a:pt x="43200" y="21600"/>
                </a:cubicBezTo>
                <a:cubicBezTo>
                  <a:pt x="43200" y="31324"/>
                  <a:pt x="36702" y="39849"/>
                  <a:pt x="27326" y="42427"/>
                </a:cubicBezTo>
              </a:path>
              <a:path w="43200" h="42427" stroke="0" extrusionOk="0">
                <a:moveTo>
                  <a:pt x="14181" y="41886"/>
                </a:moveTo>
                <a:cubicBezTo>
                  <a:pt x="5664" y="38771"/>
                  <a:pt x="0" y="30668"/>
                  <a:pt x="0" y="21600"/>
                </a:cubicBezTo>
                <a:cubicBezTo>
                  <a:pt x="0" y="9670"/>
                  <a:pt x="9670" y="0"/>
                  <a:pt x="21600" y="0"/>
                </a:cubicBezTo>
                <a:cubicBezTo>
                  <a:pt x="33529" y="0"/>
                  <a:pt x="43200" y="9670"/>
                  <a:pt x="43200" y="21600"/>
                </a:cubicBezTo>
                <a:cubicBezTo>
                  <a:pt x="43200" y="31324"/>
                  <a:pt x="36702" y="39849"/>
                  <a:pt x="27326" y="42427"/>
                </a:cubicBezTo>
                <a:lnTo>
                  <a:pt x="21600" y="21600"/>
                </a:lnTo>
                <a:close/>
              </a:path>
            </a:pathLst>
          </a:custGeom>
          <a:noFill/>
          <a:ln w="19050">
            <a:solidFill>
              <a:schemeClr val="bg1"/>
            </a:solidFill>
            <a:prstDash val="sysDot"/>
            <a:round/>
            <a:tailEnd type="triangle" w="med" len="med"/>
          </a:ln>
          <a:effectLst/>
          <a:extLst>
            <a:ext uri="{909E8E84-426E-40dd-AFC4-6F175D3DCCD1}">
              <a14:hiddenFill xmlns:a14="http://schemas.microsoft.com/office/drawing/2010/main" xmlns="">
                <a:gradFill rotWithShape="1">
                  <a:gsLst>
                    <a:gs pos="0">
                      <a:srgbClr val="0066CC"/>
                    </a:gs>
                    <a:gs pos="50000">
                      <a:srgbClr val="CCFFFF"/>
                    </a:gs>
                    <a:gs pos="100000">
                      <a:srgbClr val="0066CC"/>
                    </a:gs>
                  </a:gsLst>
                  <a:lin ang="1890000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56" name="Picture 52"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5680046" y="4630065"/>
            <a:ext cx="1431925" cy="1419225"/>
          </a:xfrm>
          <a:prstGeom prst="rect">
            <a:avLst/>
          </a:prstGeom>
          <a:noFill/>
          <a:extLst>
            <a:ext uri="{909E8E84-426E-40dd-AFC4-6F175D3DCCD1}">
              <a14:hiddenFill xmlns:a14="http://schemas.microsoft.com/office/drawing/2010/main" xmlns="">
                <a:solidFill>
                  <a:srgbClr val="FFFFFF"/>
                </a:solidFill>
              </a14:hiddenFill>
            </a:ext>
          </a:extLst>
        </p:spPr>
      </p:pic>
      <p:sp>
        <p:nvSpPr>
          <p:cNvPr id="57" name="Oval 53"/>
          <p:cNvSpPr>
            <a:spLocks noChangeArrowheads="1"/>
          </p:cNvSpPr>
          <p:nvPr/>
        </p:nvSpPr>
        <p:spPr bwMode="gray">
          <a:xfrm>
            <a:off x="5680046" y="4654128"/>
            <a:ext cx="1422400" cy="1422400"/>
          </a:xfrm>
          <a:prstGeom prst="ellipse">
            <a:avLst/>
          </a:prstGeom>
          <a:gradFill rotWithShape="1">
            <a:gsLst>
              <a:gs pos="0">
                <a:srgbClr val="CC66FF">
                  <a:gamma/>
                  <a:shade val="26275"/>
                  <a:invGamma/>
                  <a:alpha val="89999"/>
                </a:srgbClr>
              </a:gs>
              <a:gs pos="50000">
                <a:srgbClr val="CC66FF">
                  <a:alpha val="45000"/>
                </a:srgbClr>
              </a:gs>
              <a:gs pos="100000">
                <a:srgbClr val="CC66FF">
                  <a:gamma/>
                  <a:shade val="26275"/>
                  <a:invGamma/>
                  <a:alpha val="89999"/>
                </a:srgb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 name="Freeform 54"/>
          <p:cNvSpPr/>
          <p:nvPr/>
        </p:nvSpPr>
        <p:spPr bwMode="gray">
          <a:xfrm>
            <a:off x="5827683" y="4658640"/>
            <a:ext cx="1117600" cy="493712"/>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D2C2F0">
                  <a:alpha val="17999"/>
                </a:srgbClr>
              </a:gs>
            </a:gsLst>
            <a:lin ang="5400000" scaled="1"/>
          </a:gradFill>
          <a:ln>
            <a:noFill/>
          </a:ln>
          <a:extLst>
            <a:ext uri="{91240B29-F687-4f45-9708-019B960494DF}">
              <a14:hiddenLine xmlns:a14="http://schemas.microsoft.com/office/drawing/2010/main" xmlns="" w="0">
                <a:solidFill>
                  <a:srgbClr val="BBF6EE"/>
                </a:solidFill>
                <a:prstDash val="solid"/>
                <a:round/>
              </a14:hiddenLine>
            </a:ext>
          </a:extLst>
        </p:spPr>
        <p:txBody>
          <a:bodyPr/>
          <a:lstStyle/>
          <a:p>
            <a:endParaRPr lang="zh-CN" altLang="en-US">
              <a:latin typeface="STXinwei" charset="-122"/>
              <a:ea typeface="STXinwei" charset="-122"/>
              <a:cs typeface="STXinwei" charset="-122"/>
            </a:endParaRPr>
          </a:p>
        </p:txBody>
      </p:sp>
      <p:grpSp>
        <p:nvGrpSpPr>
          <p:cNvPr id="59" name="Group 55"/>
          <p:cNvGrpSpPr/>
          <p:nvPr/>
        </p:nvGrpSpPr>
        <p:grpSpPr bwMode="auto">
          <a:xfrm rot="-1297425" flipH="1" flipV="1">
            <a:off x="5787996" y="5739727"/>
            <a:ext cx="1241425" cy="301625"/>
            <a:chOff x="2532" y="1051"/>
            <a:chExt cx="893" cy="246"/>
          </a:xfrm>
        </p:grpSpPr>
        <p:grpSp>
          <p:nvGrpSpPr>
            <p:cNvPr id="60" name="Group 56"/>
            <p:cNvGrpSpPr/>
            <p:nvPr/>
          </p:nvGrpSpPr>
          <p:grpSpPr bwMode="auto">
            <a:xfrm>
              <a:off x="2532" y="1051"/>
              <a:ext cx="743" cy="185"/>
              <a:chOff x="1565" y="2568"/>
              <a:chExt cx="1118" cy="279"/>
            </a:xfrm>
          </p:grpSpPr>
          <p:sp>
            <p:nvSpPr>
              <p:cNvPr id="66" name="AutoShape 57"/>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 name="AutoShape 58"/>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8" name="AutoShape 59"/>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 name="AutoShape 60"/>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 name="Group 61"/>
            <p:cNvGrpSpPr/>
            <p:nvPr/>
          </p:nvGrpSpPr>
          <p:grpSpPr bwMode="auto">
            <a:xfrm rot="1353540">
              <a:off x="2682" y="1111"/>
              <a:ext cx="743" cy="186"/>
              <a:chOff x="1565" y="2568"/>
              <a:chExt cx="1118" cy="279"/>
            </a:xfrm>
          </p:grpSpPr>
          <p:sp>
            <p:nvSpPr>
              <p:cNvPr id="62" name="AutoShape 62"/>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3" name="AutoShape 63"/>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4" name="AutoShape 64"/>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5" name="AutoShape 65"/>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70" name="Rectangle 66"/>
          <p:cNvSpPr>
            <a:spLocks noChangeArrowheads="1"/>
          </p:cNvSpPr>
          <p:nvPr/>
        </p:nvSpPr>
        <p:spPr bwMode="auto">
          <a:xfrm>
            <a:off x="5771526" y="5122710"/>
            <a:ext cx="1239442" cy="707886"/>
          </a:xfrm>
          <a:prstGeom prst="rect">
            <a:avLst/>
          </a:prstGeom>
          <a:noFill/>
          <a:ln>
            <a:noFill/>
          </a:ln>
          <a:effectLst>
            <a:outerShdw dist="17961" dir="2700000" algn="ctr" rotWithShape="0">
              <a:srgbClr val="FFFFFF">
                <a:alpha val="5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algn="ctr" eaLnBrk="0" hangingPunct="0"/>
            <a:r>
              <a:rPr lang="en-US" altLang="zh-CN" sz="2000" b="1" dirty="0" err="1" smtClean="0">
                <a:solidFill>
                  <a:srgbClr val="1C1C1C"/>
                </a:solidFill>
                <a:ea typeface="宋体" pitchFamily="2" charset="-122"/>
              </a:rPr>
              <a:t>XGBoost</a:t>
            </a:r>
            <a:endParaRPr lang="en-US" altLang="zh-CN" sz="2000" b="1" dirty="0" smtClean="0">
              <a:solidFill>
                <a:srgbClr val="1C1C1C"/>
              </a:solidFill>
              <a:ea typeface="宋体" pitchFamily="2" charset="-122"/>
            </a:endParaRPr>
          </a:p>
          <a:p>
            <a:pPr algn="ctr" eaLnBrk="0" hangingPunct="0"/>
            <a:r>
              <a:rPr lang="en-US" altLang="zh-CN" sz="2000" b="1" dirty="0">
                <a:solidFill>
                  <a:srgbClr val="1C1C1C"/>
                </a:solidFill>
                <a:ea typeface="宋体" pitchFamily="2" charset="-122"/>
              </a:rPr>
              <a:t>B</a:t>
            </a:r>
            <a:endParaRPr lang="en-US" altLang="zh-CN" sz="2000" b="1" dirty="0" smtClean="0">
              <a:solidFill>
                <a:srgbClr val="1C1C1C"/>
              </a:solidFill>
              <a:ea typeface="宋体" pitchFamily="2" charset="-122"/>
            </a:endParaRPr>
          </a:p>
        </p:txBody>
      </p:sp>
      <p:grpSp>
        <p:nvGrpSpPr>
          <p:cNvPr id="71" name="Group 67"/>
          <p:cNvGrpSpPr/>
          <p:nvPr/>
        </p:nvGrpSpPr>
        <p:grpSpPr bwMode="auto">
          <a:xfrm rot="-1297425" flipH="1" flipV="1">
            <a:off x="5912541" y="2555847"/>
            <a:ext cx="1078322" cy="251703"/>
            <a:chOff x="2532" y="1051"/>
            <a:chExt cx="893" cy="246"/>
          </a:xfrm>
        </p:grpSpPr>
        <p:grpSp>
          <p:nvGrpSpPr>
            <p:cNvPr id="72" name="Group 68"/>
            <p:cNvGrpSpPr/>
            <p:nvPr/>
          </p:nvGrpSpPr>
          <p:grpSpPr bwMode="auto">
            <a:xfrm>
              <a:off x="2532" y="1051"/>
              <a:ext cx="743" cy="185"/>
              <a:chOff x="1565" y="2568"/>
              <a:chExt cx="1118" cy="279"/>
            </a:xfrm>
          </p:grpSpPr>
          <p:sp>
            <p:nvSpPr>
              <p:cNvPr id="78" name="AutoShape 69"/>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 name="AutoShape 70"/>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0" name="AutoShape 71"/>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1" name="AutoShape 72"/>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3" name="Group 73"/>
            <p:cNvGrpSpPr/>
            <p:nvPr/>
          </p:nvGrpSpPr>
          <p:grpSpPr bwMode="auto">
            <a:xfrm rot="1353540">
              <a:off x="2682" y="1111"/>
              <a:ext cx="743" cy="186"/>
              <a:chOff x="1565" y="2568"/>
              <a:chExt cx="1118" cy="279"/>
            </a:xfrm>
          </p:grpSpPr>
          <p:sp>
            <p:nvSpPr>
              <p:cNvPr id="74" name="AutoShape 74"/>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5" name="AutoShape 75"/>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6" name="AutoShape 76"/>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7" name="AutoShape 77"/>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82" name="文本框 81"/>
          <p:cNvSpPr txBox="1"/>
          <p:nvPr/>
        </p:nvSpPr>
        <p:spPr>
          <a:xfrm>
            <a:off x="615481" y="1754708"/>
            <a:ext cx="4485020"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buFont typeface="Wingdings" pitchFamily="2" charset="2"/>
              <a:buChar char="n"/>
            </a:pPr>
            <a:r>
              <a:rPr lang="zh-CN" altLang="en-US" sz="1600" b="1" dirty="0" smtClean="0">
                <a:latin typeface="STXinwei" charset="-122"/>
                <a:ea typeface="STXinwei" charset="-122"/>
                <a:cs typeface="STXinwei" charset="-122"/>
              </a:rPr>
              <a:t>对于未去重的特征数据，训练得模型</a:t>
            </a:r>
            <a:r>
              <a:rPr lang="en-US" altLang="zh-CN" sz="1600" b="1" dirty="0" err="1" smtClean="0">
                <a:latin typeface="STXinwei" charset="-122"/>
                <a:ea typeface="STXinwei" charset="-122"/>
                <a:cs typeface="STXinwei" charset="-122"/>
              </a:rPr>
              <a:t>XGBoost_A</a:t>
            </a:r>
            <a:r>
              <a:rPr lang="zh-CN" altLang="en-US" sz="1600" b="1" dirty="0" smtClean="0">
                <a:latin typeface="STXinwei" charset="-122"/>
                <a:ea typeface="STXinwei" charset="-122"/>
                <a:cs typeface="STXinwei" charset="-122"/>
              </a:rPr>
              <a:t>、</a:t>
            </a:r>
            <a:r>
              <a:rPr lang="en-US" altLang="zh-CN" sz="1600" b="1" dirty="0" err="1" smtClean="0">
                <a:latin typeface="STXinwei" charset="-122"/>
                <a:ea typeface="STXinwei" charset="-122"/>
                <a:cs typeface="STXinwei" charset="-122"/>
              </a:rPr>
              <a:t>LightGBM</a:t>
            </a:r>
            <a:endParaRPr lang="en-US" altLang="zh-CN" sz="1600" b="1" dirty="0" smtClean="0">
              <a:latin typeface="STXinwei" charset="-122"/>
              <a:ea typeface="STXinwei" charset="-122"/>
              <a:cs typeface="STXinwei" charset="-122"/>
            </a:endParaRPr>
          </a:p>
          <a:p>
            <a:pPr marL="285750" indent="-285750">
              <a:lnSpc>
                <a:spcPct val="130000"/>
              </a:lnSpc>
              <a:buFont typeface="Wingdings" pitchFamily="2" charset="2"/>
              <a:buChar char="n"/>
            </a:pPr>
            <a:r>
              <a:rPr lang="zh-CN" altLang="en-US" sz="1600" b="1" dirty="0" smtClean="0">
                <a:latin typeface="STXinwei" charset="-122"/>
                <a:ea typeface="STXinwei" charset="-122"/>
                <a:cs typeface="STXinwei" charset="-122"/>
              </a:rPr>
              <a:t>对于去重的特征数据，训练得模型</a:t>
            </a:r>
            <a:r>
              <a:rPr lang="en-US" altLang="zh-CN" sz="1600" b="1" dirty="0" err="1" smtClean="0">
                <a:latin typeface="STXinwei" charset="-122"/>
                <a:ea typeface="STXinwei" charset="-122"/>
                <a:cs typeface="STXinwei" charset="-122"/>
              </a:rPr>
              <a:t>GBoost_B</a:t>
            </a:r>
            <a:endParaRPr lang="en-US" altLang="zh-CN" sz="1600" b="1" dirty="0" smtClean="0">
              <a:latin typeface="STXinwei" charset="-122"/>
              <a:ea typeface="STXinwei" charset="-122"/>
              <a:cs typeface="STXinwei" charset="-122"/>
            </a:endParaRPr>
          </a:p>
        </p:txBody>
      </p:sp>
      <p:sp>
        <p:nvSpPr>
          <p:cNvPr id="83" name="文本占位符 2"/>
          <p:cNvSpPr txBox="1">
            <a:spLocks/>
          </p:cNvSpPr>
          <p:nvPr/>
        </p:nvSpPr>
        <p:spPr>
          <a:xfrm>
            <a:off x="420130" y="584490"/>
            <a:ext cx="2498725" cy="4191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3200" dirty="0" smtClean="0">
                <a:latin typeface="STXinwei" charset="-122"/>
                <a:ea typeface="STXinwei" charset="-122"/>
                <a:cs typeface="STXinwei" charset="-122"/>
              </a:rPr>
              <a:t>模型融合</a:t>
            </a:r>
            <a:endParaRPr lang="zh-CN" altLang="en-US" sz="3200" dirty="0">
              <a:latin typeface="STXinwei" charset="-122"/>
              <a:ea typeface="STXinwei" charset="-122"/>
              <a:cs typeface="STXinwei" charset="-122"/>
            </a:endParaRPr>
          </a:p>
        </p:txBody>
      </p:sp>
      <p:sp>
        <p:nvSpPr>
          <p:cNvPr id="84" name="矩形 83"/>
          <p:cNvSpPr/>
          <p:nvPr/>
        </p:nvSpPr>
        <p:spPr>
          <a:xfrm>
            <a:off x="566407" y="3126731"/>
            <a:ext cx="2910228" cy="400110"/>
          </a:xfrm>
          <a:prstGeom prst="rect">
            <a:avLst/>
          </a:prstGeom>
        </p:spPr>
        <p:txBody>
          <a:bodyPr wrap="square">
            <a:spAutoFit/>
          </a:bodyPr>
          <a:lstStyle/>
          <a:p>
            <a:pPr marL="342900" lvl="0" indent="-342900">
              <a:buFont typeface="Wingdings" pitchFamily="2" charset="2"/>
              <a:buChar char="u"/>
            </a:pPr>
            <a:r>
              <a:rPr lang="zh-CN" altLang="en-US" sz="2000" b="1" dirty="0" smtClean="0">
                <a:solidFill>
                  <a:srgbClr val="FFFF00"/>
                </a:solidFill>
                <a:latin typeface="STXinwei" charset="-122"/>
                <a:ea typeface="STXinwei" charset="-122"/>
                <a:cs typeface="STXinwei" charset="-122"/>
              </a:rPr>
              <a:t>直接加权融合</a:t>
            </a:r>
            <a:endParaRPr lang="zh-CN" altLang="en-US" sz="2000" b="1" dirty="0">
              <a:solidFill>
                <a:srgbClr val="FFFF00"/>
              </a:solidFill>
              <a:latin typeface="STXinwei" charset="-122"/>
              <a:ea typeface="STXinwei" charset="-122"/>
              <a:cs typeface="STXinwei" charset="-122"/>
            </a:endParaRPr>
          </a:p>
        </p:txBody>
      </p:sp>
      <p:sp>
        <p:nvSpPr>
          <p:cNvPr id="2" name="矩形 1"/>
          <p:cNvSpPr/>
          <p:nvPr/>
        </p:nvSpPr>
        <p:spPr>
          <a:xfrm>
            <a:off x="632455" y="3580658"/>
            <a:ext cx="4572871" cy="732508"/>
          </a:xfrm>
          <a:prstGeom prst="rect">
            <a:avLst/>
          </a:prstGeom>
        </p:spPr>
        <p:txBody>
          <a:bodyPr wrap="square">
            <a:spAutoFit/>
          </a:bodyPr>
          <a:lstStyle/>
          <a:p>
            <a:pPr marL="285750" indent="-285750">
              <a:lnSpc>
                <a:spcPct val="130000"/>
              </a:lnSpc>
              <a:buFont typeface="Wingdings" pitchFamily="2" charset="2"/>
              <a:buChar char="n"/>
            </a:pPr>
            <a:r>
              <a:rPr lang="zh-CN" altLang="en-US" sz="1600" b="1" dirty="0">
                <a:latin typeface="STXinwei" charset="-122"/>
                <a:ea typeface="STXinwei" charset="-122"/>
                <a:cs typeface="STXinwei" charset="-122"/>
              </a:rPr>
              <a:t>最终线上</a:t>
            </a:r>
            <a:r>
              <a:rPr lang="en-US" altLang="zh-CN" sz="1600" b="1" dirty="0">
                <a:latin typeface="STXinwei" charset="-122"/>
                <a:ea typeface="STXinwei" charset="-122"/>
                <a:cs typeface="STXinwei" charset="-122"/>
              </a:rPr>
              <a:t>KS </a:t>
            </a:r>
            <a:r>
              <a:rPr lang="en-US" altLang="zh-CN" sz="1600" b="1" dirty="0" smtClean="0">
                <a:latin typeface="STXinwei" charset="-122"/>
                <a:ea typeface="STXinwei" charset="-122"/>
                <a:cs typeface="STXinwei" charset="-122"/>
              </a:rPr>
              <a:t>   0.46703  = </a:t>
            </a:r>
            <a:r>
              <a:rPr lang="en-US" altLang="zh-CN" sz="1600" b="1" dirty="0">
                <a:latin typeface="STXinwei" charset="-122"/>
                <a:ea typeface="STXinwei" charset="-122"/>
                <a:cs typeface="STXinwei" charset="-122"/>
              </a:rPr>
              <a:t/>
            </a:r>
            <a:br>
              <a:rPr lang="en-US" altLang="zh-CN" sz="1600" b="1" dirty="0">
                <a:latin typeface="STXinwei" charset="-122"/>
                <a:ea typeface="STXinwei" charset="-122"/>
                <a:cs typeface="STXinwei" charset="-122"/>
              </a:rPr>
            </a:br>
            <a:r>
              <a:rPr lang="en-US" altLang="zh-CN" sz="1600" b="1" dirty="0" smtClean="0">
                <a:latin typeface="STXinwei" charset="-122"/>
                <a:ea typeface="STXinwei" charset="-122"/>
                <a:cs typeface="STXinwei" charset="-122"/>
              </a:rPr>
              <a:t> 0.05 * XGB_A </a:t>
            </a:r>
            <a:r>
              <a:rPr lang="en-US" altLang="zh-CN" sz="1600" b="1" dirty="0">
                <a:latin typeface="STXinwei" charset="-122"/>
                <a:ea typeface="STXinwei" charset="-122"/>
                <a:cs typeface="STXinwei" charset="-122"/>
              </a:rPr>
              <a:t>+ 0.20 * </a:t>
            </a:r>
            <a:r>
              <a:rPr lang="en-US" altLang="zh-CN" sz="1600" b="1" dirty="0" smtClean="0">
                <a:latin typeface="STXinwei" charset="-122"/>
                <a:ea typeface="STXinwei" charset="-122"/>
                <a:cs typeface="STXinwei" charset="-122"/>
              </a:rPr>
              <a:t>LGB + </a:t>
            </a:r>
            <a:r>
              <a:rPr lang="en-US" altLang="zh-CN" sz="1600" b="1" dirty="0">
                <a:latin typeface="STXinwei" charset="-122"/>
                <a:ea typeface="STXinwei" charset="-122"/>
                <a:cs typeface="STXinwei" charset="-122"/>
              </a:rPr>
              <a:t>0.75 * </a:t>
            </a:r>
            <a:r>
              <a:rPr lang="en-US" altLang="zh-CN" sz="1600" b="1" dirty="0" smtClean="0">
                <a:latin typeface="STXinwei" charset="-122"/>
                <a:ea typeface="STXinwei" charset="-122"/>
                <a:cs typeface="STXinwei" charset="-122"/>
              </a:rPr>
              <a:t>XGB_B</a:t>
            </a:r>
            <a:endParaRPr lang="en-US" altLang="zh-CN" sz="1600" b="1" dirty="0">
              <a:latin typeface="STXinwei" charset="-122"/>
              <a:ea typeface="STXinwei" charset="-122"/>
              <a:cs typeface="STXinwei" charset="-122"/>
            </a:endParaRPr>
          </a:p>
        </p:txBody>
      </p:sp>
      <p:sp>
        <p:nvSpPr>
          <p:cNvPr id="85" name="矩形 84"/>
          <p:cNvSpPr/>
          <p:nvPr/>
        </p:nvSpPr>
        <p:spPr>
          <a:xfrm>
            <a:off x="566407" y="4604590"/>
            <a:ext cx="3401483" cy="400110"/>
          </a:xfrm>
          <a:prstGeom prst="rect">
            <a:avLst/>
          </a:prstGeom>
        </p:spPr>
        <p:txBody>
          <a:bodyPr wrap="square">
            <a:spAutoFit/>
          </a:bodyPr>
          <a:lstStyle/>
          <a:p>
            <a:pPr marL="342900" lvl="0" indent="-342900">
              <a:buFont typeface="Wingdings" pitchFamily="2" charset="2"/>
              <a:buChar char="u"/>
            </a:pPr>
            <a:r>
              <a:rPr lang="en-US" altLang="zh-CN" sz="2000" b="1" dirty="0" smtClean="0">
                <a:solidFill>
                  <a:srgbClr val="FFFF00"/>
                </a:solidFill>
                <a:latin typeface="STXinwei" charset="-122"/>
                <a:ea typeface="STXinwei" charset="-122"/>
                <a:cs typeface="STXinwei" charset="-122"/>
              </a:rPr>
              <a:t>Rank</a:t>
            </a:r>
            <a:r>
              <a:rPr lang="zh-CN" altLang="en-US" sz="2000" b="1" dirty="0" smtClean="0">
                <a:solidFill>
                  <a:srgbClr val="FFFF00"/>
                </a:solidFill>
                <a:latin typeface="STXinwei" charset="-122"/>
                <a:ea typeface="STXinwei" charset="-122"/>
                <a:cs typeface="STXinwei" charset="-122"/>
              </a:rPr>
              <a:t>融合</a:t>
            </a:r>
            <a:endParaRPr lang="zh-CN" altLang="en-US" sz="2000" b="1" dirty="0">
              <a:solidFill>
                <a:srgbClr val="FFFF00"/>
              </a:solidFill>
              <a:latin typeface="STXinwei" charset="-122"/>
              <a:ea typeface="STXinwei" charset="-122"/>
              <a:cs typeface="STXinwei" charset="-122"/>
            </a:endParaRPr>
          </a:p>
        </p:txBody>
      </p:sp>
      <mc:AlternateContent xmlns:mc="http://schemas.openxmlformats.org/markup-compatibility/2006" xmlns:a14="http://schemas.microsoft.com/office/drawing/2010/main">
        <mc:Choice Requires="a14">
          <p:sp>
            <p:nvSpPr>
              <p:cNvPr id="87" name="文本框 86"/>
              <p:cNvSpPr txBox="1"/>
              <p:nvPr/>
            </p:nvSpPr>
            <p:spPr>
              <a:xfrm>
                <a:off x="771371" y="4910653"/>
                <a:ext cx="2500300" cy="1185966"/>
              </a:xfrm>
              <a:prstGeom prst="rect">
                <a:avLst/>
              </a:prstGeom>
              <a:noFill/>
            </p:spPr>
            <p:txBody>
              <a:bodyPr wrap="none" lIns="0" tIns="0" rIns="0" bIns="0" rtlCol="0">
                <a:spAutoFit/>
              </a:bodyPr>
              <a:lstStyle/>
              <a:p>
                <a:pPr marL="342900" indent="-342900">
                  <a:lnSpc>
                    <a:spcPct val="130000"/>
                  </a:lnSpc>
                  <a:buFont typeface="Wingdings" panose="05000000000000000000" pitchFamily="2" charset="2"/>
                  <a:buChar char="n"/>
                </a:pPr>
                <a14:m>
                  <m:oMath xmlns:m="http://schemas.openxmlformats.org/officeDocument/2006/math">
                    <m:r>
                      <a:rPr lang="en-US" altLang="zh-CN" sz="2000" b="1" i="1">
                        <a:latin typeface="Cambria Math" panose="02040503050406030204" pitchFamily="18" charset="0"/>
                      </a:rPr>
                      <m:t>𝑺𝒄𝒐𝒓𝒆</m:t>
                    </m:r>
                    <m:r>
                      <a:rPr lang="en-US" altLang="zh-CN" sz="2000" b="1" i="1">
                        <a:latin typeface="Cambria Math" panose="02040503050406030204" pitchFamily="18" charset="0"/>
                      </a:rPr>
                      <m:t>= </m:t>
                    </m:r>
                    <m:nary>
                      <m:naryPr>
                        <m:chr m:val="∑"/>
                        <m:ctrlPr>
                          <a:rPr lang="en-US" altLang="zh-CN" sz="2000" b="1" i="1">
                            <a:latin typeface="Cambria Math" charset="0"/>
                          </a:rPr>
                        </m:ctrlPr>
                      </m:naryPr>
                      <m:sub>
                        <m:r>
                          <m:rPr>
                            <m:brk m:alnAt="23"/>
                          </m:rPr>
                          <a:rPr lang="en-US" altLang="zh-CN" sz="2000" b="1" i="1">
                            <a:latin typeface="Cambria Math" panose="02040503050406030204" pitchFamily="18" charset="0"/>
                          </a:rPr>
                          <m:t>𝒊</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up>
                        <m:r>
                          <a:rPr lang="en-US" altLang="zh-CN" sz="2000" b="1" i="1">
                            <a:latin typeface="Cambria Math" panose="02040503050406030204" pitchFamily="18" charset="0"/>
                          </a:rPr>
                          <m:t>𝒏</m:t>
                        </m:r>
                      </m:sup>
                      <m:e>
                        <m:f>
                          <m:fPr>
                            <m:ctrlPr>
                              <a:rPr lang="en-US" altLang="zh-CN" sz="2000" b="1" i="1">
                                <a:latin typeface="Cambria Math" charset="0"/>
                              </a:rPr>
                            </m:ctrlPr>
                          </m:fPr>
                          <m:num>
                            <m:sSub>
                              <m:sSubPr>
                                <m:ctrlPr>
                                  <a:rPr lang="en-US" altLang="zh-CN" sz="2000" b="1" i="1">
                                    <a:latin typeface="Cambria Math" charset="0"/>
                                  </a:rPr>
                                </m:ctrlPr>
                              </m:sSub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𝒊</m:t>
                                </m:r>
                              </m:sub>
                            </m:sSub>
                          </m:num>
                          <m:den>
                            <m:sSub>
                              <m:sSubPr>
                                <m:ctrlPr>
                                  <a:rPr lang="en-US" altLang="zh-CN" sz="2000" b="1" i="1">
                                    <a:latin typeface="Cambria Math" charset="0"/>
                                  </a:rPr>
                                </m:ctrlPr>
                              </m:sSubPr>
                              <m:e>
                                <m:r>
                                  <a:rPr lang="en-US" altLang="zh-CN" sz="2000" b="1" i="1">
                                    <a:latin typeface="Cambria Math" panose="02040503050406030204" pitchFamily="18" charset="0"/>
                                  </a:rPr>
                                  <m:t>𝒓𝒂𝒏𝒌</m:t>
                                </m:r>
                              </m:e>
                              <m:sub>
                                <m:r>
                                  <a:rPr lang="en-US" altLang="zh-CN" sz="2000" b="1" i="1">
                                    <a:latin typeface="Cambria Math" panose="02040503050406030204" pitchFamily="18" charset="0"/>
                                  </a:rPr>
                                  <m:t>𝒊</m:t>
                                </m:r>
                              </m:sub>
                            </m:sSub>
                          </m:den>
                        </m:f>
                      </m:e>
                    </m:nary>
                  </m:oMath>
                </a14:m>
                <a:endParaRPr lang="zh-CN" altLang="en-US" sz="1600" b="1" dirty="0"/>
              </a:p>
              <a:p>
                <a:pPr marL="342900" indent="-342900">
                  <a:lnSpc>
                    <a:spcPct val="130000"/>
                  </a:lnSpc>
                  <a:buFont typeface="Wingdings" panose="05000000000000000000" pitchFamily="2" charset="2"/>
                  <a:buChar char="n"/>
                </a:pPr>
                <a:r>
                  <a:rPr lang="zh-CN" altLang="en-US" sz="1600" b="1" dirty="0">
                    <a:latin typeface="STXinwei" charset="-122"/>
                    <a:ea typeface="STXinwei" charset="-122"/>
                    <a:cs typeface="STXinwei" charset="-122"/>
                  </a:rPr>
                  <a:t>最终线上</a:t>
                </a:r>
                <a:r>
                  <a:rPr lang="en-US" altLang="zh-CN" sz="1600" b="1" dirty="0">
                    <a:latin typeface="STXinwei" charset="-122"/>
                    <a:ea typeface="STXinwei" charset="-122"/>
                    <a:cs typeface="STXinwei" charset="-122"/>
                  </a:rPr>
                  <a:t>KS    0.45238</a:t>
                </a:r>
              </a:p>
              <a:p>
                <a:pPr>
                  <a:lnSpc>
                    <a:spcPct val="130000"/>
                  </a:lnSpc>
                </a:pPr>
                <a:endParaRPr lang="zh-CN" altLang="en-US" sz="1600" b="1" dirty="0"/>
              </a:p>
            </p:txBody>
          </p:sp>
        </mc:Choice>
        <mc:Fallback xmlns="">
          <p:sp>
            <p:nvSpPr>
              <p:cNvPr id="87" name="文本框 86"/>
              <p:cNvSpPr txBox="1">
                <a:spLocks noRot="1" noChangeAspect="1" noMove="1" noResize="1" noEditPoints="1" noAdjustHandles="1" noChangeArrowheads="1" noChangeShapeType="1" noTextEdit="1"/>
              </p:cNvSpPr>
              <p:nvPr/>
            </p:nvSpPr>
            <p:spPr>
              <a:xfrm>
                <a:off x="771371" y="4910653"/>
                <a:ext cx="2500300" cy="1185966"/>
              </a:xfrm>
              <a:prstGeom prst="rect">
                <a:avLst/>
              </a:prstGeom>
              <a:blipFill>
                <a:blip r:embed="rId7"/>
                <a:stretch>
                  <a:fillRect l="-5854" t="-31443" r="-1951" b="-6186"/>
                </a:stretch>
              </a:blipFill>
            </p:spPr>
            <p:txBody>
              <a:bodyPr/>
              <a:lstStyle/>
              <a:p>
                <a:r>
                  <a:rPr lang="zh-CN" altLang="en-US">
                    <a:noFill/>
                  </a:rPr>
                  <a:t> </a:t>
                </a:r>
              </a:p>
            </p:txBody>
          </p:sp>
        </mc:Fallback>
      </mc:AlternateContent>
      <p:sp>
        <p:nvSpPr>
          <p:cNvPr id="88" name="矩形 87"/>
          <p:cNvSpPr/>
          <p:nvPr/>
        </p:nvSpPr>
        <p:spPr>
          <a:xfrm>
            <a:off x="572268" y="1296575"/>
            <a:ext cx="2910228" cy="400110"/>
          </a:xfrm>
          <a:prstGeom prst="rect">
            <a:avLst/>
          </a:prstGeom>
        </p:spPr>
        <p:txBody>
          <a:bodyPr wrap="square">
            <a:spAutoFit/>
          </a:bodyPr>
          <a:lstStyle/>
          <a:p>
            <a:pPr marL="342900" lvl="0" indent="-342900">
              <a:buFont typeface="Wingdings" pitchFamily="2" charset="2"/>
              <a:buChar char="u"/>
            </a:pPr>
            <a:r>
              <a:rPr lang="zh-CN" altLang="en-US" sz="2000" b="1" dirty="0" smtClean="0">
                <a:solidFill>
                  <a:srgbClr val="FFFF00"/>
                </a:solidFill>
                <a:latin typeface="STXinwei" charset="-122"/>
                <a:ea typeface="STXinwei" charset="-122"/>
                <a:cs typeface="STXinwei" charset="-122"/>
              </a:rPr>
              <a:t>模型获取</a:t>
            </a:r>
            <a:endParaRPr lang="zh-CN" altLang="en-US" sz="2000" b="1" dirty="0">
              <a:solidFill>
                <a:srgbClr val="FFFF00"/>
              </a:solidFill>
              <a:latin typeface="STXinwei" charset="-122"/>
              <a:ea typeface="STXinwei" charset="-122"/>
              <a:cs typeface="STXinwei" charset="-122"/>
            </a:endParaRPr>
          </a:p>
        </p:txBody>
      </p:sp>
    </p:spTree>
    <p:extLst>
      <p:ext uri="{BB962C8B-B14F-4D97-AF65-F5344CB8AC3E}">
        <p14:creationId xmlns:p14="http://schemas.microsoft.com/office/powerpoint/2010/main" val="398395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5022" y="3362654"/>
            <a:ext cx="3160713" cy="508000"/>
          </a:xfrm>
        </p:spPr>
        <p:txBody>
          <a:bodyPr/>
          <a:lstStyle/>
          <a:p>
            <a:pPr algn="ctr"/>
            <a:r>
              <a:rPr lang="zh-CN" altLang="en-US" dirty="0" smtClean="0">
                <a:latin typeface="Hiragino Sans GB W3" charset="-122"/>
                <a:ea typeface="Hiragino Sans GB W3" charset="-122"/>
                <a:cs typeface="Hiragino Sans GB W3" charset="-122"/>
              </a:rPr>
              <a:t>总结</a:t>
            </a:r>
            <a:endParaRPr lang="zh-CN" altLang="en-US" dirty="0">
              <a:latin typeface="Hiragino Sans GB W3" charset="-122"/>
              <a:ea typeface="Hiragino Sans GB W3" charset="-122"/>
              <a:cs typeface="Hiragino Sans GB W3" charset="-122"/>
            </a:endParaRPr>
          </a:p>
        </p:txBody>
      </p:sp>
      <p:sp>
        <p:nvSpPr>
          <p:cNvPr id="3" name="文本框 2"/>
          <p:cNvSpPr txBox="1"/>
          <p:nvPr/>
        </p:nvSpPr>
        <p:spPr>
          <a:xfrm>
            <a:off x="5747724" y="2039215"/>
            <a:ext cx="815310" cy="1323439"/>
          </a:xfrm>
          <a:prstGeom prst="rect">
            <a:avLst/>
          </a:prstGeom>
          <a:noFill/>
        </p:spPr>
        <p:txBody>
          <a:bodyPr wrap="square" rtlCol="0">
            <a:spAutoFit/>
          </a:bodyPr>
          <a:lstStyle/>
          <a:p>
            <a:r>
              <a:rPr lang="en-US" altLang="zh-CN" sz="8000" b="1" dirty="0"/>
              <a:t>6</a:t>
            </a:r>
            <a:endParaRPr lang="zh-CN" altLang="en-US" sz="8000" b="1" dirty="0"/>
          </a:p>
        </p:txBody>
      </p:sp>
    </p:spTree>
    <p:extLst>
      <p:ext uri="{BB962C8B-B14F-4D97-AF65-F5344CB8AC3E}">
        <p14:creationId xmlns:p14="http://schemas.microsoft.com/office/powerpoint/2010/main" val="1732906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406485" y="602108"/>
            <a:ext cx="2498725" cy="419100"/>
          </a:xfrm>
        </p:spPr>
        <p:txBody>
          <a:bodyPr>
            <a:normAutofit fontScale="77500" lnSpcReduction="20000"/>
          </a:bodyPr>
          <a:lstStyle/>
          <a:p>
            <a:r>
              <a:rPr lang="zh-CN" altLang="en-US" sz="3200" dirty="0" smtClean="0">
                <a:latin typeface="Hiragino Sans GB W3" charset="-122"/>
                <a:ea typeface="Hiragino Sans GB W3" charset="-122"/>
                <a:cs typeface="Hiragino Sans GB W3" charset="-122"/>
              </a:rPr>
              <a:t>总结</a:t>
            </a:r>
            <a:endParaRPr lang="zh-CN" altLang="en-US" sz="3200" dirty="0">
              <a:latin typeface="Hiragino Sans GB W3" charset="-122"/>
              <a:ea typeface="Hiragino Sans GB W3" charset="-122"/>
              <a:cs typeface="Hiragino Sans GB W3" charset="-122"/>
            </a:endParaRPr>
          </a:p>
        </p:txBody>
      </p:sp>
      <p:sp>
        <p:nvSpPr>
          <p:cNvPr id="16" name="文本占位符 1"/>
          <p:cNvSpPr txBox="1"/>
          <p:nvPr/>
        </p:nvSpPr>
        <p:spPr>
          <a:xfrm>
            <a:off x="731154" y="1345122"/>
            <a:ext cx="3657966" cy="381871"/>
          </a:xfrm>
          <a:prstGeom prst="rect">
            <a:avLst/>
          </a:prstGeom>
        </p:spPr>
        <p:txBody>
          <a:bodyPr/>
          <a:lstStyle>
            <a:lvl1pPr marL="0" indent="0" algn="l" defTabSz="914400" rtl="0" eaLnBrk="1" latinLnBrk="0" hangingPunct="1">
              <a:lnSpc>
                <a:spcPct val="90000"/>
              </a:lnSpc>
              <a:spcBef>
                <a:spcPts val="1000"/>
              </a:spcBef>
              <a:buFont typeface="Arial"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400" b="1" dirty="0" smtClean="0">
                <a:solidFill>
                  <a:schemeClr val="tx1"/>
                </a:solidFill>
                <a:latin typeface="STXinwei" charset="-122"/>
                <a:ea typeface="STXinwei" charset="-122"/>
                <a:cs typeface="STXinwei" charset="-122"/>
                <a:sym typeface="+mn-ea"/>
              </a:rPr>
              <a:t>融</a:t>
            </a:r>
            <a:r>
              <a:rPr lang="en-US" altLang="zh-CN" sz="2400" b="1" dirty="0" smtClean="0">
                <a:solidFill>
                  <a:schemeClr val="tx1"/>
                </a:solidFill>
                <a:latin typeface="STXinwei" charset="-122"/>
                <a:ea typeface="STXinwei" charset="-122"/>
                <a:cs typeface="STXinwei" charset="-122"/>
                <a:sym typeface="+mn-ea"/>
              </a:rPr>
              <a:t>360</a:t>
            </a:r>
            <a:r>
              <a:rPr lang="zh-CN" altLang="en-US" sz="2400" b="1" dirty="0" smtClean="0">
                <a:solidFill>
                  <a:schemeClr val="tx1"/>
                </a:solidFill>
                <a:latin typeface="STXinwei" charset="-122"/>
                <a:ea typeface="STXinwei" charset="-122"/>
                <a:cs typeface="STXinwei" charset="-122"/>
                <a:sym typeface="+mn-ea"/>
              </a:rPr>
              <a:t>用户风险预测</a:t>
            </a:r>
            <a:endParaRPr lang="zh-CN" altLang="en-US" sz="2400" b="1" dirty="0">
              <a:solidFill>
                <a:schemeClr val="tx1"/>
              </a:solidFill>
              <a:latin typeface="STXinwei" charset="-122"/>
              <a:ea typeface="STXinwei" charset="-122"/>
              <a:cs typeface="STXinwei" charset="-122"/>
            </a:endParaRPr>
          </a:p>
        </p:txBody>
      </p:sp>
      <p:sp>
        <p:nvSpPr>
          <p:cNvPr id="19" name="矩形 18"/>
          <p:cNvSpPr/>
          <p:nvPr/>
        </p:nvSpPr>
        <p:spPr>
          <a:xfrm>
            <a:off x="1443591" y="2341206"/>
            <a:ext cx="7964569" cy="400110"/>
          </a:xfrm>
          <a:prstGeom prst="rect">
            <a:avLst/>
          </a:prstGeom>
        </p:spPr>
        <p:txBody>
          <a:bodyPr wrap="square">
            <a:spAutoFit/>
          </a:bodyPr>
          <a:lstStyle/>
          <a:p>
            <a:pPr marL="342900" lvl="0" indent="-342900">
              <a:buFont typeface="Wingdings" pitchFamily="2" charset="2"/>
              <a:buChar char="u"/>
            </a:pPr>
            <a:r>
              <a:rPr lang="zh-CN" altLang="en-US" sz="2000" b="1" dirty="0" smtClean="0">
                <a:solidFill>
                  <a:srgbClr val="FFC000"/>
                </a:solidFill>
                <a:latin typeface="STXinwei" charset="-122"/>
                <a:ea typeface="STXinwei" charset="-122"/>
                <a:cs typeface="STXinwei" charset="-122"/>
              </a:rPr>
              <a:t>精准营销               避免随机投放给用户带来的干扰，提升用户体验</a:t>
            </a:r>
            <a:endParaRPr lang="zh-CN" altLang="en-US" sz="2000" b="1" dirty="0">
              <a:solidFill>
                <a:srgbClr val="FFC000"/>
              </a:solidFill>
              <a:latin typeface="STXinwei" charset="-122"/>
              <a:ea typeface="STXinwei" charset="-122"/>
              <a:cs typeface="STXinwei" charset="-122"/>
            </a:endParaRPr>
          </a:p>
        </p:txBody>
      </p:sp>
      <p:sp>
        <p:nvSpPr>
          <p:cNvPr id="22" name="文本占位符 1"/>
          <p:cNvSpPr txBox="1"/>
          <p:nvPr/>
        </p:nvSpPr>
        <p:spPr>
          <a:xfrm>
            <a:off x="731154" y="3367638"/>
            <a:ext cx="9550766" cy="447287"/>
          </a:xfrm>
          <a:prstGeom prst="rect">
            <a:avLst/>
          </a:prstGeom>
        </p:spPr>
        <p:txBody>
          <a:bodyPr/>
          <a:lstStyle>
            <a:lvl1pPr marL="0" indent="0" algn="l" defTabSz="914400" rtl="0" eaLnBrk="1" latinLnBrk="0" hangingPunct="1">
              <a:lnSpc>
                <a:spcPct val="90000"/>
              </a:lnSpc>
              <a:spcBef>
                <a:spcPts val="1000"/>
              </a:spcBef>
              <a:buFont typeface="Arial"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sz="2400" b="1" dirty="0" smtClean="0">
                <a:solidFill>
                  <a:schemeClr val="tx1"/>
                </a:solidFill>
                <a:latin typeface="STXinwei" charset="-122"/>
                <a:ea typeface="STXinwei" charset="-122"/>
                <a:cs typeface="STXinwei" charset="-122"/>
                <a:sym typeface="+mn-ea"/>
              </a:rPr>
              <a:t>ABC</a:t>
            </a:r>
            <a:endParaRPr lang="zh-CN" altLang="en-US" sz="2400" b="1" dirty="0">
              <a:solidFill>
                <a:schemeClr val="tx1"/>
              </a:solidFill>
              <a:latin typeface="STXinwei" charset="-122"/>
              <a:ea typeface="STXinwei" charset="-122"/>
              <a:cs typeface="STXinwei" charset="-122"/>
              <a:sym typeface="+mn-ea"/>
            </a:endParaRPr>
          </a:p>
        </p:txBody>
      </p:sp>
      <p:sp>
        <p:nvSpPr>
          <p:cNvPr id="30" name="文本占位符 1"/>
          <p:cNvSpPr txBox="1"/>
          <p:nvPr/>
        </p:nvSpPr>
        <p:spPr>
          <a:xfrm>
            <a:off x="731154" y="5031908"/>
            <a:ext cx="5893168" cy="354815"/>
          </a:xfrm>
          <a:prstGeom prst="rect">
            <a:avLst/>
          </a:prstGeom>
        </p:spPr>
        <p:txBody>
          <a:bodyPr/>
          <a:lstStyle>
            <a:lvl1pPr marL="0" indent="0" algn="l" defTabSz="914400" rtl="0" eaLnBrk="1" latinLnBrk="0" hangingPunct="1">
              <a:lnSpc>
                <a:spcPct val="90000"/>
              </a:lnSpc>
              <a:spcBef>
                <a:spcPts val="1000"/>
              </a:spcBef>
              <a:buFont typeface="Arial" pitchFamily="34" charset="0"/>
              <a:buNone/>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400" b="1" dirty="0">
                <a:solidFill>
                  <a:schemeClr val="tx1"/>
                </a:solidFill>
                <a:latin typeface="STXinwei" charset="-122"/>
                <a:ea typeface="STXinwei" charset="-122"/>
                <a:cs typeface="STXinwei" charset="-122"/>
                <a:sym typeface="+mn-ea"/>
              </a:rPr>
              <a:t>个人能力的提升与团队协作的锻炼</a:t>
            </a:r>
          </a:p>
        </p:txBody>
      </p:sp>
      <p:cxnSp>
        <p:nvCxnSpPr>
          <p:cNvPr id="32" name="直线箭头连接符 31"/>
          <p:cNvCxnSpPr/>
          <p:nvPr/>
        </p:nvCxnSpPr>
        <p:spPr>
          <a:xfrm flipV="1">
            <a:off x="3299868" y="2024876"/>
            <a:ext cx="432684" cy="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flipV="1">
            <a:off x="3299868" y="2553369"/>
            <a:ext cx="432684" cy="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V="1">
            <a:off x="3299868" y="3029112"/>
            <a:ext cx="432684" cy="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020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4351" y="3789341"/>
            <a:ext cx="11109959" cy="1199814"/>
          </a:xfrm>
        </p:spPr>
        <p:txBody>
          <a:bodyPr/>
          <a:lstStyle/>
          <a:p>
            <a:pPr algn="ctr"/>
            <a:r>
              <a:rPr lang="en-US" altLang="zh-CN" b="1" dirty="0" smtClean="0">
                <a:latin typeface="Yuanti SC" charset="-122"/>
                <a:ea typeface="Yuanti SC" charset="-122"/>
                <a:cs typeface="Yuanti SC" charset="-122"/>
              </a:rPr>
              <a:t>Introductions</a:t>
            </a:r>
            <a:endParaRPr lang="zh-CN" altLang="en-US" b="1" dirty="0">
              <a:latin typeface="Yuanti SC" charset="-122"/>
              <a:ea typeface="Yuanti SC" charset="-122"/>
              <a:cs typeface="Yuanti SC" charset="-122"/>
            </a:endParaRPr>
          </a:p>
        </p:txBody>
      </p:sp>
      <p:sp>
        <p:nvSpPr>
          <p:cNvPr id="3" name="文本框 2"/>
          <p:cNvSpPr txBox="1"/>
          <p:nvPr/>
        </p:nvSpPr>
        <p:spPr>
          <a:xfrm>
            <a:off x="5614988" y="2074459"/>
            <a:ext cx="928687" cy="1323439"/>
          </a:xfrm>
          <a:prstGeom prst="rect">
            <a:avLst/>
          </a:prstGeom>
          <a:noFill/>
        </p:spPr>
        <p:txBody>
          <a:bodyPr wrap="square" rtlCol="0">
            <a:spAutoFit/>
          </a:bodyPr>
          <a:lstStyle/>
          <a:p>
            <a:r>
              <a:rPr lang="en-US" altLang="zh-CN" sz="8000" b="1" dirty="0"/>
              <a:t>1</a:t>
            </a:r>
            <a:endParaRPr lang="zh-CN" altLang="en-US" sz="8000" b="1" dirty="0"/>
          </a:p>
        </p:txBody>
      </p:sp>
    </p:spTree>
    <p:extLst>
      <p:ext uri="{BB962C8B-B14F-4D97-AF65-F5344CB8AC3E}">
        <p14:creationId xmlns:p14="http://schemas.microsoft.com/office/powerpoint/2010/main" val="485513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62128" y="2239062"/>
            <a:ext cx="4479984" cy="769437"/>
          </a:xfrm>
          <a:prstGeom prst="rect">
            <a:avLst/>
          </a:prstGeom>
        </p:spPr>
        <p:txBody>
          <a:bodyPr wrap="square" lIns="91436" tIns="45718" rIns="91436" bIns="45718">
            <a:spAutoFit/>
          </a:bodyPr>
          <a:lstStyle/>
          <a:p>
            <a:pPr algn="ctr"/>
            <a:r>
              <a:rPr kumimoji="1" lang="en-US" altLang="zh-CN" sz="4400" b="1" dirty="0" smtClean="0">
                <a:latin typeface="STXinwei" charset="-122"/>
                <a:ea typeface="STXinwei" charset="-122"/>
                <a:cs typeface="STXinwei" charset="-122"/>
              </a:rPr>
              <a:t>THANK</a:t>
            </a:r>
            <a:r>
              <a:rPr kumimoji="1" lang="en-US" altLang="zh-CN" sz="4400" b="1" dirty="0">
                <a:latin typeface="STXinwei" charset="-122"/>
                <a:ea typeface="STXinwei" charset="-122"/>
                <a:cs typeface="STXinwei" charset="-122"/>
              </a:rPr>
              <a:t>S</a:t>
            </a:r>
          </a:p>
        </p:txBody>
      </p:sp>
      <p:sp>
        <p:nvSpPr>
          <p:cNvPr id="3" name="矩形 2"/>
          <p:cNvSpPr/>
          <p:nvPr/>
        </p:nvSpPr>
        <p:spPr>
          <a:xfrm>
            <a:off x="3181092" y="3652846"/>
            <a:ext cx="5802495" cy="707882"/>
          </a:xfrm>
          <a:prstGeom prst="rect">
            <a:avLst/>
          </a:prstGeom>
        </p:spPr>
        <p:txBody>
          <a:bodyPr wrap="square" lIns="91436" tIns="45718" rIns="91436" bIns="45718">
            <a:spAutoFit/>
          </a:bodyPr>
          <a:lstStyle/>
          <a:p>
            <a:pPr algn="ctr"/>
            <a:r>
              <a:rPr kumimoji="1" lang="zh-CN" altLang="en-US" sz="4000" dirty="0">
                <a:solidFill>
                  <a:srgbClr val="FFC000"/>
                </a:solidFill>
                <a:latin typeface="STXinwei" charset="-122"/>
                <a:ea typeface="STXinwei" charset="-122"/>
                <a:cs typeface="STXinwei" charset="-122"/>
              </a:rPr>
              <a:t>请各位专家批评指导！</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2"/>
          <p:cNvSpPr txBox="1">
            <a:spLocks/>
          </p:cNvSpPr>
          <p:nvPr/>
        </p:nvSpPr>
        <p:spPr>
          <a:xfrm>
            <a:off x="312020" y="554091"/>
            <a:ext cx="6404089" cy="4191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sz="3200" b="1" dirty="0" smtClean="0">
                <a:latin typeface="Yuanti SC" charset="-122"/>
                <a:ea typeface="Yuanti SC" charset="-122"/>
                <a:cs typeface="Yuanti SC" charset="-122"/>
              </a:rPr>
              <a:t>What</a:t>
            </a:r>
            <a:r>
              <a:rPr lang="zh-CN" altLang="en-US" sz="3200" b="1" dirty="0" smtClean="0">
                <a:latin typeface="Yuanti SC" charset="-122"/>
                <a:ea typeface="Yuanti SC" charset="-122"/>
                <a:cs typeface="Yuanti SC" charset="-122"/>
              </a:rPr>
              <a:t> </a:t>
            </a:r>
            <a:r>
              <a:rPr lang="en-US" altLang="zh-CN" sz="3200" b="1" dirty="0" smtClean="0">
                <a:latin typeface="Yuanti SC" charset="-122"/>
                <a:ea typeface="Yuanti SC" charset="-122"/>
                <a:cs typeface="Yuanti SC" charset="-122"/>
              </a:rPr>
              <a:t>is</a:t>
            </a:r>
            <a:r>
              <a:rPr lang="zh-CN" altLang="en-US" sz="3200" b="1" dirty="0" smtClean="0">
                <a:latin typeface="Yuanti SC" charset="-122"/>
                <a:ea typeface="Yuanti SC" charset="-122"/>
                <a:cs typeface="Yuanti SC" charset="-122"/>
              </a:rPr>
              <a:t> </a:t>
            </a:r>
            <a:r>
              <a:rPr lang="en-US" altLang="zh-CN" sz="3200" b="1" dirty="0" smtClean="0">
                <a:latin typeface="Yuanti SC" charset="-122"/>
                <a:ea typeface="Yuanti SC" charset="-122"/>
                <a:cs typeface="Yuanti SC" charset="-122"/>
              </a:rPr>
              <a:t>Word</a:t>
            </a:r>
            <a:r>
              <a:rPr lang="en-US" altLang="zh-CN" sz="3200" b="1" dirty="0" smtClean="0">
                <a:latin typeface="Yuanti SC" charset="-122"/>
                <a:ea typeface="Yuanti SC" charset="-122"/>
                <a:cs typeface="Yuanti SC" charset="-122"/>
              </a:rPr>
              <a:t>2Vec</a:t>
            </a:r>
            <a:endParaRPr lang="zh-CN" altLang="en-US" sz="3200" b="1" dirty="0">
              <a:latin typeface="Yuanti SC" charset="-122"/>
              <a:ea typeface="Yuanti SC" charset="-122"/>
              <a:cs typeface="Yuanti SC" charset="-122"/>
            </a:endParaRPr>
          </a:p>
        </p:txBody>
      </p:sp>
      <p:graphicFrame>
        <p:nvGraphicFramePr>
          <p:cNvPr id="9" name="图表 8"/>
          <p:cNvGraphicFramePr/>
          <p:nvPr>
            <p:extLst>
              <p:ext uri="{D42A27DB-BD31-4B8C-83A1-F6EECF244321}">
                <p14:modId xmlns:p14="http://schemas.microsoft.com/office/powerpoint/2010/main" val="2021150727"/>
              </p:ext>
            </p:extLst>
          </p:nvPr>
        </p:nvGraphicFramePr>
        <p:xfrm>
          <a:off x="770965" y="1855694"/>
          <a:ext cx="10703859" cy="4150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8552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2"/>
          <p:cNvSpPr txBox="1">
            <a:spLocks/>
          </p:cNvSpPr>
          <p:nvPr/>
        </p:nvSpPr>
        <p:spPr>
          <a:xfrm>
            <a:off x="312020" y="554091"/>
            <a:ext cx="6404089" cy="4191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3200" b="1" dirty="0" smtClean="0">
                <a:latin typeface="Yuanti SC" charset="-122"/>
                <a:ea typeface="Yuanti SC" charset="-122"/>
                <a:cs typeface="Yuanti SC" charset="-122"/>
              </a:rPr>
              <a:t>算法框架</a:t>
            </a:r>
            <a:endParaRPr lang="zh-CN" altLang="en-US" sz="3200" b="1" dirty="0">
              <a:latin typeface="Yuanti SC" charset="-122"/>
              <a:ea typeface="Yuanti SC" charset="-122"/>
              <a:cs typeface="Yuanti SC" charset="-122"/>
            </a:endParaRPr>
          </a:p>
        </p:txBody>
      </p:sp>
      <p:graphicFrame>
        <p:nvGraphicFramePr>
          <p:cNvPr id="10" name="图表 9"/>
          <p:cNvGraphicFramePr/>
          <p:nvPr/>
        </p:nvGraphicFramePr>
        <p:xfrm>
          <a:off x="1287393" y="1408825"/>
          <a:ext cx="9210824" cy="4978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p:cNvSpPr/>
          <p:nvPr/>
        </p:nvSpPr>
        <p:spPr>
          <a:xfrm>
            <a:off x="1552344" y="1765932"/>
            <a:ext cx="554960" cy="769441"/>
          </a:xfrm>
          <a:prstGeom prst="rect">
            <a:avLst/>
          </a:prstGeom>
          <a:noFill/>
        </p:spPr>
        <p:txBody>
          <a:bodyPr wrap="non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cap="none" spc="0" dirty="0" smtClean="0">
                <a:ln w="0"/>
                <a:solidFill>
                  <a:schemeClr val="accent1"/>
                </a:solidFill>
                <a:effectLst>
                  <a:outerShdw blurRad="38100" dist="25400" dir="5400000" algn="ctr" rotWithShape="0">
                    <a:srgbClr val="6E747A">
                      <a:alpha val="43000"/>
                    </a:srgbClr>
                  </a:outerShdw>
                </a:effectLst>
                <a:latin typeface="Hiragino Sans GB W3" charset="-122"/>
                <a:ea typeface="Hiragino Sans GB W3" charset="-122"/>
                <a:cs typeface="Hiragino Sans GB W3" charset="-122"/>
              </a:rPr>
              <a:t>1</a:t>
            </a:r>
            <a:endParaRPr lang="zh-CN" altLang="en-US" sz="4400" b="1" cap="none" spc="0" dirty="0">
              <a:ln w="0"/>
              <a:solidFill>
                <a:schemeClr val="accent1"/>
              </a:solidFill>
              <a:effectLst>
                <a:outerShdw blurRad="38100" dist="25400" dir="5400000" algn="ctr" rotWithShape="0">
                  <a:srgbClr val="6E747A">
                    <a:alpha val="43000"/>
                  </a:srgbClr>
                </a:outerShdw>
              </a:effectLst>
              <a:latin typeface="Hiragino Sans GB W3" charset="-122"/>
              <a:ea typeface="Hiragino Sans GB W3" charset="-122"/>
              <a:cs typeface="Hiragino Sans GB W3" charset="-122"/>
            </a:endParaRPr>
          </a:p>
        </p:txBody>
      </p:sp>
      <p:sp>
        <p:nvSpPr>
          <p:cNvPr id="12" name="矩形 11"/>
          <p:cNvSpPr/>
          <p:nvPr/>
        </p:nvSpPr>
        <p:spPr>
          <a:xfrm>
            <a:off x="2005079" y="2892480"/>
            <a:ext cx="554960" cy="769441"/>
          </a:xfrm>
          <a:prstGeom prst="rect">
            <a:avLst/>
          </a:prstGeom>
          <a:noFill/>
        </p:spPr>
        <p:txBody>
          <a:bodyPr wrap="non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dirty="0">
                <a:ln w="0"/>
                <a:solidFill>
                  <a:schemeClr val="accent1"/>
                </a:solidFill>
                <a:effectLst>
                  <a:outerShdw blurRad="38100" dist="25400" dir="5400000" algn="ctr" rotWithShape="0">
                    <a:srgbClr val="6E747A">
                      <a:alpha val="43000"/>
                    </a:srgbClr>
                  </a:outerShdw>
                </a:effectLst>
                <a:latin typeface="Hiragino Sans GB W3" charset="-122"/>
                <a:ea typeface="Hiragino Sans GB W3" charset="-122"/>
                <a:cs typeface="Hiragino Sans GB W3" charset="-122"/>
              </a:rPr>
              <a:t>2</a:t>
            </a:r>
            <a:endParaRPr lang="zh-CN" altLang="en-US" sz="4400" b="1" cap="none" spc="0" dirty="0">
              <a:ln w="0"/>
              <a:solidFill>
                <a:schemeClr val="accent1"/>
              </a:solidFill>
              <a:effectLst>
                <a:outerShdw blurRad="38100" dist="25400" dir="5400000" algn="ctr" rotWithShape="0">
                  <a:srgbClr val="6E747A">
                    <a:alpha val="43000"/>
                  </a:srgbClr>
                </a:outerShdw>
              </a:effectLst>
              <a:latin typeface="Hiragino Sans GB W3" charset="-122"/>
              <a:ea typeface="Hiragino Sans GB W3" charset="-122"/>
              <a:cs typeface="Hiragino Sans GB W3" charset="-122"/>
            </a:endParaRPr>
          </a:p>
        </p:txBody>
      </p:sp>
      <p:sp>
        <p:nvSpPr>
          <p:cNvPr id="13" name="矩形 12"/>
          <p:cNvSpPr/>
          <p:nvPr/>
        </p:nvSpPr>
        <p:spPr>
          <a:xfrm>
            <a:off x="2005079" y="4076515"/>
            <a:ext cx="554960" cy="769441"/>
          </a:xfrm>
          <a:prstGeom prst="rect">
            <a:avLst/>
          </a:prstGeom>
          <a:noFill/>
        </p:spPr>
        <p:txBody>
          <a:bodyPr wrap="non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dirty="0">
                <a:ln w="0"/>
                <a:solidFill>
                  <a:schemeClr val="accent1"/>
                </a:solidFill>
                <a:effectLst>
                  <a:outerShdw blurRad="38100" dist="25400" dir="5400000" algn="ctr" rotWithShape="0">
                    <a:srgbClr val="6E747A">
                      <a:alpha val="43000"/>
                    </a:srgbClr>
                  </a:outerShdw>
                </a:effectLst>
                <a:latin typeface="Hiragino Sans GB W3" charset="-122"/>
                <a:ea typeface="Hiragino Sans GB W3" charset="-122"/>
                <a:cs typeface="Hiragino Sans GB W3" charset="-122"/>
              </a:rPr>
              <a:t>3</a:t>
            </a:r>
            <a:endParaRPr lang="zh-CN" altLang="en-US" sz="4400" b="1" cap="none" spc="0" dirty="0">
              <a:ln w="0"/>
              <a:solidFill>
                <a:schemeClr val="accent1"/>
              </a:solidFill>
              <a:effectLst>
                <a:outerShdw blurRad="38100" dist="25400" dir="5400000" algn="ctr" rotWithShape="0">
                  <a:srgbClr val="6E747A">
                    <a:alpha val="43000"/>
                  </a:srgbClr>
                </a:outerShdw>
              </a:effectLst>
              <a:latin typeface="Hiragino Sans GB W3" charset="-122"/>
              <a:ea typeface="Hiragino Sans GB W3" charset="-122"/>
              <a:cs typeface="Hiragino Sans GB W3" charset="-122"/>
            </a:endParaRPr>
          </a:p>
        </p:txBody>
      </p:sp>
      <p:sp>
        <p:nvSpPr>
          <p:cNvPr id="14" name="矩形 13"/>
          <p:cNvSpPr/>
          <p:nvPr/>
        </p:nvSpPr>
        <p:spPr>
          <a:xfrm>
            <a:off x="1552344" y="5204155"/>
            <a:ext cx="558166" cy="769441"/>
          </a:xfrm>
          <a:prstGeom prst="rect">
            <a:avLst/>
          </a:prstGeom>
          <a:noFill/>
        </p:spPr>
        <p:txBody>
          <a:bodyPr wrap="non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dirty="0">
                <a:ln w="0"/>
                <a:solidFill>
                  <a:schemeClr val="accent1"/>
                </a:solidFill>
                <a:effectLst>
                  <a:outerShdw blurRad="38100" dist="25400" dir="5400000" algn="ctr" rotWithShape="0">
                    <a:srgbClr val="6E747A">
                      <a:alpha val="43000"/>
                    </a:srgbClr>
                  </a:outerShdw>
                </a:effectLst>
                <a:latin typeface="Hiragino Sans GB W3" charset="-122"/>
                <a:ea typeface="Hiragino Sans GB W3" charset="-122"/>
                <a:cs typeface="Hiragino Sans GB W3" charset="-122"/>
              </a:rPr>
              <a:t>4</a:t>
            </a:r>
            <a:endParaRPr lang="zh-CN" altLang="en-US" sz="4400" b="1" cap="none" spc="0" dirty="0">
              <a:ln w="0"/>
              <a:solidFill>
                <a:schemeClr val="accent1"/>
              </a:solidFill>
              <a:effectLst>
                <a:outerShdw blurRad="38100" dist="25400" dir="5400000" algn="ctr" rotWithShape="0">
                  <a:srgbClr val="6E747A">
                    <a:alpha val="43000"/>
                  </a:srgbClr>
                </a:outerShdw>
              </a:effectLst>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1429637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4351" y="3789341"/>
            <a:ext cx="11109959" cy="1199814"/>
          </a:xfrm>
        </p:spPr>
        <p:txBody>
          <a:bodyPr/>
          <a:lstStyle/>
          <a:p>
            <a:pPr algn="ctr"/>
            <a:r>
              <a:rPr lang="en-US" altLang="zh-CN" b="1" dirty="0" smtClean="0">
                <a:latin typeface="Yuanti SC" charset="-122"/>
                <a:ea typeface="Yuanti SC" charset="-122"/>
                <a:cs typeface="Yuanti SC" charset="-122"/>
              </a:rPr>
              <a:t>Backgrounds</a:t>
            </a:r>
            <a:endParaRPr lang="zh-CN" altLang="en-US" b="1" dirty="0">
              <a:latin typeface="Yuanti SC" charset="-122"/>
              <a:ea typeface="Yuanti SC" charset="-122"/>
              <a:cs typeface="Yuanti SC" charset="-122"/>
            </a:endParaRPr>
          </a:p>
        </p:txBody>
      </p:sp>
      <p:sp>
        <p:nvSpPr>
          <p:cNvPr id="3" name="文本框 2"/>
          <p:cNvSpPr txBox="1"/>
          <p:nvPr/>
        </p:nvSpPr>
        <p:spPr>
          <a:xfrm>
            <a:off x="5614988" y="2074459"/>
            <a:ext cx="928687" cy="1323439"/>
          </a:xfrm>
          <a:prstGeom prst="rect">
            <a:avLst/>
          </a:prstGeom>
          <a:noFill/>
        </p:spPr>
        <p:txBody>
          <a:bodyPr wrap="square" rtlCol="0">
            <a:spAutoFit/>
          </a:bodyPr>
          <a:lstStyle/>
          <a:p>
            <a:r>
              <a:rPr lang="en-US" altLang="zh-CN" sz="8000" b="1" dirty="0" smtClean="0"/>
              <a:t>2</a:t>
            </a:r>
            <a:endParaRPr lang="zh-CN" altLang="en-US" sz="8000" b="1" dirty="0"/>
          </a:p>
        </p:txBody>
      </p:sp>
    </p:spTree>
    <p:extLst>
      <p:ext uri="{BB962C8B-B14F-4D97-AF65-F5344CB8AC3E}">
        <p14:creationId xmlns:p14="http://schemas.microsoft.com/office/powerpoint/2010/main" val="915568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2"/>
          <p:cNvSpPr txBox="1">
            <a:spLocks/>
          </p:cNvSpPr>
          <p:nvPr/>
        </p:nvSpPr>
        <p:spPr>
          <a:xfrm>
            <a:off x="312020" y="554091"/>
            <a:ext cx="6404089" cy="4191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3200" b="1" dirty="0" smtClean="0">
                <a:latin typeface="Yuanti SC" charset="-122"/>
                <a:ea typeface="Yuanti SC" charset="-122"/>
                <a:cs typeface="Yuanti SC" charset="-122"/>
              </a:rPr>
              <a:t>算法框架</a:t>
            </a:r>
            <a:endParaRPr lang="zh-CN" altLang="en-US" sz="3200" b="1" dirty="0">
              <a:latin typeface="Yuanti SC" charset="-122"/>
              <a:ea typeface="Yuanti SC" charset="-122"/>
              <a:cs typeface="Yuanti SC" charset="-122"/>
            </a:endParaRPr>
          </a:p>
        </p:txBody>
      </p:sp>
    </p:spTree>
    <p:extLst>
      <p:ext uri="{BB962C8B-B14F-4D97-AF65-F5344CB8AC3E}">
        <p14:creationId xmlns:p14="http://schemas.microsoft.com/office/powerpoint/2010/main" val="1348009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4351" y="3789341"/>
            <a:ext cx="11109959" cy="1199814"/>
          </a:xfrm>
        </p:spPr>
        <p:txBody>
          <a:bodyPr/>
          <a:lstStyle/>
          <a:p>
            <a:pPr algn="ctr"/>
            <a:r>
              <a:rPr lang="en-US" altLang="zh-CN" b="1" dirty="0" smtClean="0">
                <a:latin typeface="Yuanti SC" charset="-122"/>
                <a:ea typeface="Yuanti SC" charset="-122"/>
                <a:cs typeface="Yuanti SC" charset="-122"/>
              </a:rPr>
              <a:t>Models</a:t>
            </a:r>
            <a:endParaRPr lang="zh-CN" altLang="en-US" b="1" dirty="0">
              <a:latin typeface="Yuanti SC" charset="-122"/>
              <a:ea typeface="Yuanti SC" charset="-122"/>
              <a:cs typeface="Yuanti SC" charset="-122"/>
            </a:endParaRPr>
          </a:p>
        </p:txBody>
      </p:sp>
      <p:sp>
        <p:nvSpPr>
          <p:cNvPr id="3" name="文本框 2"/>
          <p:cNvSpPr txBox="1"/>
          <p:nvPr/>
        </p:nvSpPr>
        <p:spPr>
          <a:xfrm>
            <a:off x="5614988" y="2074459"/>
            <a:ext cx="928687" cy="1323439"/>
          </a:xfrm>
          <a:prstGeom prst="rect">
            <a:avLst/>
          </a:prstGeom>
          <a:noFill/>
        </p:spPr>
        <p:txBody>
          <a:bodyPr wrap="square" rtlCol="0">
            <a:spAutoFit/>
          </a:bodyPr>
          <a:lstStyle/>
          <a:p>
            <a:r>
              <a:rPr lang="en-US" altLang="zh-CN" sz="8000" b="1" dirty="0" smtClean="0"/>
              <a:t>3</a:t>
            </a:r>
            <a:endParaRPr lang="zh-CN" altLang="en-US" sz="8000" b="1" dirty="0"/>
          </a:p>
        </p:txBody>
      </p:sp>
    </p:spTree>
    <p:extLst>
      <p:ext uri="{BB962C8B-B14F-4D97-AF65-F5344CB8AC3E}">
        <p14:creationId xmlns:p14="http://schemas.microsoft.com/office/powerpoint/2010/main" val="2109564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2"/>
          <p:cNvSpPr txBox="1">
            <a:spLocks/>
          </p:cNvSpPr>
          <p:nvPr/>
        </p:nvSpPr>
        <p:spPr>
          <a:xfrm>
            <a:off x="312020" y="554091"/>
            <a:ext cx="6404089" cy="4191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3200" b="1" dirty="0" smtClean="0">
                <a:latin typeface="Yuanti SC" charset="-122"/>
                <a:ea typeface="Yuanti SC" charset="-122"/>
                <a:cs typeface="Yuanti SC" charset="-122"/>
              </a:rPr>
              <a:t>算法框架</a:t>
            </a:r>
            <a:endParaRPr lang="zh-CN" altLang="en-US" sz="3200" b="1" dirty="0">
              <a:latin typeface="Yuanti SC" charset="-122"/>
              <a:ea typeface="Yuanti SC" charset="-122"/>
              <a:cs typeface="Yuanti SC" charset="-122"/>
            </a:endParaRPr>
          </a:p>
        </p:txBody>
      </p:sp>
    </p:spTree>
    <p:extLst>
      <p:ext uri="{BB962C8B-B14F-4D97-AF65-F5344CB8AC3E}">
        <p14:creationId xmlns:p14="http://schemas.microsoft.com/office/powerpoint/2010/main" val="1775836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4351" y="3789341"/>
            <a:ext cx="11109959" cy="1199814"/>
          </a:xfrm>
        </p:spPr>
        <p:txBody>
          <a:bodyPr/>
          <a:lstStyle/>
          <a:p>
            <a:pPr algn="ctr"/>
            <a:r>
              <a:rPr lang="en-US" altLang="zh-CN" b="1" dirty="0" smtClean="0">
                <a:latin typeface="Yuanti SC" charset="-122"/>
                <a:ea typeface="Yuanti SC" charset="-122"/>
                <a:cs typeface="Yuanti SC" charset="-122"/>
              </a:rPr>
              <a:t>Tricks</a:t>
            </a:r>
            <a:endParaRPr lang="zh-CN" altLang="en-US" b="1" dirty="0">
              <a:latin typeface="Yuanti SC" charset="-122"/>
              <a:ea typeface="Yuanti SC" charset="-122"/>
              <a:cs typeface="Yuanti SC" charset="-122"/>
            </a:endParaRPr>
          </a:p>
        </p:txBody>
      </p:sp>
      <p:sp>
        <p:nvSpPr>
          <p:cNvPr id="3" name="文本框 2"/>
          <p:cNvSpPr txBox="1"/>
          <p:nvPr/>
        </p:nvSpPr>
        <p:spPr>
          <a:xfrm>
            <a:off x="5614988" y="2074459"/>
            <a:ext cx="928687" cy="1323439"/>
          </a:xfrm>
          <a:prstGeom prst="rect">
            <a:avLst/>
          </a:prstGeom>
          <a:noFill/>
        </p:spPr>
        <p:txBody>
          <a:bodyPr wrap="square" rtlCol="0">
            <a:spAutoFit/>
          </a:bodyPr>
          <a:lstStyle/>
          <a:p>
            <a:r>
              <a:rPr lang="en-US" altLang="zh-CN" sz="8000" b="1" dirty="0" smtClean="0"/>
              <a:t>4</a:t>
            </a:r>
            <a:endParaRPr lang="zh-CN" altLang="en-US" sz="8000" b="1" dirty="0"/>
          </a:p>
        </p:txBody>
      </p:sp>
    </p:spTree>
    <p:extLst>
      <p:ext uri="{BB962C8B-B14F-4D97-AF65-F5344CB8AC3E}">
        <p14:creationId xmlns:p14="http://schemas.microsoft.com/office/powerpoint/2010/main" val="516665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5677</TotalTime>
  <Words>636</Words>
  <Application>Microsoft Macintosh PowerPoint</Application>
  <PresentationFormat>宽屏</PresentationFormat>
  <Paragraphs>96</Paragraphs>
  <Slides>20</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Calibri</vt:lpstr>
      <vt:lpstr>Cambria Math</vt:lpstr>
      <vt:lpstr>Century Gothic</vt:lpstr>
      <vt:lpstr>Hiragino Sans GB W3</vt:lpstr>
      <vt:lpstr>Segoe UI</vt:lpstr>
      <vt:lpstr>Segoe UI Light</vt:lpstr>
      <vt:lpstr>STXinwei</vt:lpstr>
      <vt:lpstr>Wingdings</vt:lpstr>
      <vt:lpstr>Wingdings 3</vt:lpstr>
      <vt:lpstr>Yuanti SC</vt:lpstr>
      <vt:lpstr>宋体</vt:lpstr>
      <vt:lpstr>微软雅黑</vt:lpstr>
      <vt:lpstr>Arial</vt:lpstr>
      <vt:lpstr>离子</vt:lpstr>
      <vt:lpstr>PowerPoint 演示文稿</vt:lpstr>
      <vt:lpstr>Introductions</vt:lpstr>
      <vt:lpstr>PowerPoint 演示文稿</vt:lpstr>
      <vt:lpstr>PowerPoint 演示文稿</vt:lpstr>
      <vt:lpstr>Backgrounds</vt:lpstr>
      <vt:lpstr>PowerPoint 演示文稿</vt:lpstr>
      <vt:lpstr>Models</vt:lpstr>
      <vt:lpstr>PowerPoint 演示文稿</vt:lpstr>
      <vt:lpstr>Tricks</vt:lpstr>
      <vt:lpstr>PowerPoint 演示文稿</vt:lpstr>
      <vt:lpstr>Coding Structure</vt:lpstr>
      <vt:lpstr>PowerPoint 演示文稿</vt:lpstr>
      <vt:lpstr>Conclusions</vt:lpstr>
      <vt:lpstr>PowerPoint 演示文稿</vt:lpstr>
      <vt:lpstr>PowerPoint 演示文稿</vt:lpstr>
      <vt:lpstr>PowerPoint 演示文稿</vt:lpstr>
      <vt:lpstr>PowerPoint 演示文稿</vt:lpstr>
      <vt:lpstr>总结</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Office 用户</cp:lastModifiedBy>
  <cp:revision>971</cp:revision>
  <dcterms:created xsi:type="dcterms:W3CDTF">2015-07-23T02:26:00Z</dcterms:created>
  <dcterms:modified xsi:type="dcterms:W3CDTF">2017-07-20T12:33:34Z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