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19431000" cy="5753100"/>
  <p:notesSz cx="19431000" cy="57531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57325" y="1783461"/>
            <a:ext cx="16516350" cy="12081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914650" y="3221736"/>
            <a:ext cx="13601700" cy="1438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71550" y="1323213"/>
            <a:ext cx="8452485" cy="37970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006965" y="1323213"/>
            <a:ext cx="8452485" cy="37970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75984" y="326707"/>
            <a:ext cx="6479031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1550" y="1323213"/>
            <a:ext cx="17487900" cy="37970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606540" y="5350383"/>
            <a:ext cx="6217920" cy="287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71550" y="5350383"/>
            <a:ext cx="4469130" cy="287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990321" y="5350383"/>
            <a:ext cx="4469130" cy="287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3300" y="5040312"/>
            <a:ext cx="19481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Inactivate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Input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34102" y="5040312"/>
            <a:ext cx="23393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Times New Roman"/>
                <a:cs typeface="Times New Roman"/>
              </a:rPr>
              <a:t>Weak </a:t>
            </a:r>
            <a:r>
              <a:rPr dirty="0" sz="2400" spc="-5">
                <a:latin typeface="Times New Roman"/>
                <a:cs typeface="Times New Roman"/>
              </a:rPr>
              <a:t>Active </a:t>
            </a:r>
            <a:r>
              <a:rPr dirty="0" sz="2400" spc="-10">
                <a:latin typeface="Times New Roman"/>
                <a:cs typeface="Times New Roman"/>
              </a:rPr>
              <a:t>Input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29966" y="5040312"/>
            <a:ext cx="24434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Strong </a:t>
            </a:r>
            <a:r>
              <a:rPr dirty="0" sz="2400" spc="0">
                <a:latin typeface="Times New Roman"/>
                <a:cs typeface="Times New Roman"/>
              </a:rPr>
              <a:t>Active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Input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26829" y="4365497"/>
            <a:ext cx="480059" cy="480059"/>
          </a:xfrm>
          <a:custGeom>
            <a:avLst/>
            <a:gdLst/>
            <a:ahLst/>
            <a:cxnLst/>
            <a:rect l="l" t="t" r="r" b="b"/>
            <a:pathLst>
              <a:path w="480059" h="480060">
                <a:moveTo>
                  <a:pt x="479932" y="0"/>
                </a:moveTo>
                <a:lnTo>
                  <a:pt x="0" y="239979"/>
                </a:lnTo>
                <a:lnTo>
                  <a:pt x="479932" y="479971"/>
                </a:lnTo>
                <a:lnTo>
                  <a:pt x="47993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26829" y="4365497"/>
            <a:ext cx="480059" cy="480059"/>
          </a:xfrm>
          <a:custGeom>
            <a:avLst/>
            <a:gdLst/>
            <a:ahLst/>
            <a:cxnLst/>
            <a:rect l="l" t="t" r="r" b="b"/>
            <a:pathLst>
              <a:path w="480059" h="480060">
                <a:moveTo>
                  <a:pt x="479932" y="0"/>
                </a:moveTo>
                <a:lnTo>
                  <a:pt x="0" y="239979"/>
                </a:lnTo>
                <a:lnTo>
                  <a:pt x="479932" y="479971"/>
                </a:lnTo>
                <a:lnTo>
                  <a:pt x="479932" y="0"/>
                </a:lnTo>
                <a:close/>
              </a:path>
            </a:pathLst>
          </a:custGeom>
          <a:ln w="9537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286750" y="4463199"/>
            <a:ext cx="1440180" cy="285115"/>
          </a:xfrm>
          <a:custGeom>
            <a:avLst/>
            <a:gdLst/>
            <a:ahLst/>
            <a:cxnLst/>
            <a:rect l="l" t="t" r="r" b="b"/>
            <a:pathLst>
              <a:path w="1440179" h="285114">
                <a:moveTo>
                  <a:pt x="0" y="284530"/>
                </a:moveTo>
                <a:lnTo>
                  <a:pt x="1440052" y="284530"/>
                </a:lnTo>
                <a:lnTo>
                  <a:pt x="1440052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286750" y="4463199"/>
            <a:ext cx="1440180" cy="285115"/>
          </a:xfrm>
          <a:custGeom>
            <a:avLst/>
            <a:gdLst/>
            <a:ahLst/>
            <a:cxnLst/>
            <a:rect l="l" t="t" r="r" b="b"/>
            <a:pathLst>
              <a:path w="1440179" h="285114">
                <a:moveTo>
                  <a:pt x="0" y="284530"/>
                </a:moveTo>
                <a:lnTo>
                  <a:pt x="1440052" y="284530"/>
                </a:lnTo>
                <a:lnTo>
                  <a:pt x="1440052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ln w="9537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966825" y="4365497"/>
            <a:ext cx="480059" cy="480059"/>
          </a:xfrm>
          <a:custGeom>
            <a:avLst/>
            <a:gdLst/>
            <a:ahLst/>
            <a:cxnLst/>
            <a:rect l="l" t="t" r="r" b="b"/>
            <a:pathLst>
              <a:path w="480059" h="480060">
                <a:moveTo>
                  <a:pt x="479932" y="0"/>
                </a:moveTo>
                <a:lnTo>
                  <a:pt x="0" y="239979"/>
                </a:lnTo>
                <a:lnTo>
                  <a:pt x="479932" y="479971"/>
                </a:lnTo>
                <a:lnTo>
                  <a:pt x="47993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966825" y="4365497"/>
            <a:ext cx="480059" cy="480059"/>
          </a:xfrm>
          <a:custGeom>
            <a:avLst/>
            <a:gdLst/>
            <a:ahLst/>
            <a:cxnLst/>
            <a:rect l="l" t="t" r="r" b="b"/>
            <a:pathLst>
              <a:path w="480059" h="480060">
                <a:moveTo>
                  <a:pt x="479932" y="0"/>
                </a:moveTo>
                <a:lnTo>
                  <a:pt x="0" y="239979"/>
                </a:lnTo>
                <a:lnTo>
                  <a:pt x="479932" y="479971"/>
                </a:lnTo>
                <a:lnTo>
                  <a:pt x="479932" y="0"/>
                </a:lnTo>
                <a:close/>
              </a:path>
            </a:pathLst>
          </a:custGeom>
          <a:ln w="953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826745" y="4463199"/>
            <a:ext cx="1440180" cy="285115"/>
          </a:xfrm>
          <a:custGeom>
            <a:avLst/>
            <a:gdLst/>
            <a:ahLst/>
            <a:cxnLst/>
            <a:rect l="l" t="t" r="r" b="b"/>
            <a:pathLst>
              <a:path w="1440180" h="285114">
                <a:moveTo>
                  <a:pt x="0" y="284530"/>
                </a:moveTo>
                <a:lnTo>
                  <a:pt x="1440053" y="284530"/>
                </a:lnTo>
                <a:lnTo>
                  <a:pt x="1440053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826745" y="4463199"/>
            <a:ext cx="1440180" cy="285115"/>
          </a:xfrm>
          <a:custGeom>
            <a:avLst/>
            <a:gdLst/>
            <a:ahLst/>
            <a:cxnLst/>
            <a:rect l="l" t="t" r="r" b="b"/>
            <a:pathLst>
              <a:path w="1440180" h="285114">
                <a:moveTo>
                  <a:pt x="0" y="284530"/>
                </a:moveTo>
                <a:lnTo>
                  <a:pt x="1440053" y="284530"/>
                </a:lnTo>
                <a:lnTo>
                  <a:pt x="1440053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ln w="953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86833" y="4365497"/>
            <a:ext cx="480059" cy="480059"/>
          </a:xfrm>
          <a:custGeom>
            <a:avLst/>
            <a:gdLst/>
            <a:ahLst/>
            <a:cxnLst/>
            <a:rect l="l" t="t" r="r" b="b"/>
            <a:pathLst>
              <a:path w="480060" h="480060">
                <a:moveTo>
                  <a:pt x="479933" y="0"/>
                </a:moveTo>
                <a:lnTo>
                  <a:pt x="0" y="239979"/>
                </a:lnTo>
                <a:lnTo>
                  <a:pt x="479933" y="479971"/>
                </a:lnTo>
                <a:lnTo>
                  <a:pt x="47993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886833" y="4365497"/>
            <a:ext cx="480059" cy="480059"/>
          </a:xfrm>
          <a:custGeom>
            <a:avLst/>
            <a:gdLst/>
            <a:ahLst/>
            <a:cxnLst/>
            <a:rect l="l" t="t" r="r" b="b"/>
            <a:pathLst>
              <a:path w="480060" h="480060">
                <a:moveTo>
                  <a:pt x="479933" y="0"/>
                </a:moveTo>
                <a:lnTo>
                  <a:pt x="0" y="239979"/>
                </a:lnTo>
                <a:lnTo>
                  <a:pt x="479933" y="479971"/>
                </a:lnTo>
                <a:lnTo>
                  <a:pt x="479933" y="0"/>
                </a:lnTo>
                <a:close/>
              </a:path>
            </a:pathLst>
          </a:custGeom>
          <a:ln w="953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46753" y="4463199"/>
            <a:ext cx="1440180" cy="285115"/>
          </a:xfrm>
          <a:custGeom>
            <a:avLst/>
            <a:gdLst/>
            <a:ahLst/>
            <a:cxnLst/>
            <a:rect l="l" t="t" r="r" b="b"/>
            <a:pathLst>
              <a:path w="1440179" h="285114">
                <a:moveTo>
                  <a:pt x="0" y="284530"/>
                </a:moveTo>
                <a:lnTo>
                  <a:pt x="1440052" y="284530"/>
                </a:lnTo>
                <a:lnTo>
                  <a:pt x="1440052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46753" y="4463199"/>
            <a:ext cx="1440180" cy="285115"/>
          </a:xfrm>
          <a:custGeom>
            <a:avLst/>
            <a:gdLst/>
            <a:ahLst/>
            <a:cxnLst/>
            <a:rect l="l" t="t" r="r" b="b"/>
            <a:pathLst>
              <a:path w="1440179" h="285114">
                <a:moveTo>
                  <a:pt x="0" y="284530"/>
                </a:moveTo>
                <a:lnTo>
                  <a:pt x="1440052" y="284530"/>
                </a:lnTo>
                <a:lnTo>
                  <a:pt x="1440052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ln w="953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181852" y="2167763"/>
            <a:ext cx="480059" cy="480059"/>
          </a:xfrm>
          <a:custGeom>
            <a:avLst/>
            <a:gdLst/>
            <a:ahLst/>
            <a:cxnLst/>
            <a:rect l="l" t="t" r="r" b="b"/>
            <a:pathLst>
              <a:path w="480059" h="480060">
                <a:moveTo>
                  <a:pt x="479933" y="0"/>
                </a:moveTo>
                <a:lnTo>
                  <a:pt x="0" y="240029"/>
                </a:lnTo>
                <a:lnTo>
                  <a:pt x="479933" y="479933"/>
                </a:lnTo>
                <a:lnTo>
                  <a:pt x="47993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181852" y="2167763"/>
            <a:ext cx="480059" cy="480059"/>
          </a:xfrm>
          <a:custGeom>
            <a:avLst/>
            <a:gdLst/>
            <a:ahLst/>
            <a:cxnLst/>
            <a:rect l="l" t="t" r="r" b="b"/>
            <a:pathLst>
              <a:path w="480059" h="480060">
                <a:moveTo>
                  <a:pt x="479933" y="0"/>
                </a:moveTo>
                <a:lnTo>
                  <a:pt x="0" y="240029"/>
                </a:lnTo>
                <a:lnTo>
                  <a:pt x="479933" y="479933"/>
                </a:lnTo>
                <a:lnTo>
                  <a:pt x="479933" y="0"/>
                </a:lnTo>
                <a:close/>
              </a:path>
            </a:pathLst>
          </a:custGeom>
          <a:ln w="9537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41772" y="2265502"/>
            <a:ext cx="1440180" cy="285115"/>
          </a:xfrm>
          <a:custGeom>
            <a:avLst/>
            <a:gdLst/>
            <a:ahLst/>
            <a:cxnLst/>
            <a:rect l="l" t="t" r="r" b="b"/>
            <a:pathLst>
              <a:path w="1440179" h="285114">
                <a:moveTo>
                  <a:pt x="0" y="284530"/>
                </a:moveTo>
                <a:lnTo>
                  <a:pt x="1440052" y="284530"/>
                </a:lnTo>
                <a:lnTo>
                  <a:pt x="1440052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041772" y="2265502"/>
            <a:ext cx="1440180" cy="285115"/>
          </a:xfrm>
          <a:custGeom>
            <a:avLst/>
            <a:gdLst/>
            <a:ahLst/>
            <a:cxnLst/>
            <a:rect l="l" t="t" r="r" b="b"/>
            <a:pathLst>
              <a:path w="1440179" h="285114">
                <a:moveTo>
                  <a:pt x="0" y="284530"/>
                </a:moveTo>
                <a:lnTo>
                  <a:pt x="1440052" y="284530"/>
                </a:lnTo>
                <a:lnTo>
                  <a:pt x="1440052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ln w="9537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181852" y="2917698"/>
            <a:ext cx="480059" cy="480059"/>
          </a:xfrm>
          <a:custGeom>
            <a:avLst/>
            <a:gdLst/>
            <a:ahLst/>
            <a:cxnLst/>
            <a:rect l="l" t="t" r="r" b="b"/>
            <a:pathLst>
              <a:path w="480059" h="480060">
                <a:moveTo>
                  <a:pt x="479933" y="0"/>
                </a:moveTo>
                <a:lnTo>
                  <a:pt x="0" y="240029"/>
                </a:lnTo>
                <a:lnTo>
                  <a:pt x="479933" y="480059"/>
                </a:lnTo>
                <a:lnTo>
                  <a:pt x="47993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181852" y="2917698"/>
            <a:ext cx="480059" cy="480059"/>
          </a:xfrm>
          <a:custGeom>
            <a:avLst/>
            <a:gdLst/>
            <a:ahLst/>
            <a:cxnLst/>
            <a:rect l="l" t="t" r="r" b="b"/>
            <a:pathLst>
              <a:path w="480059" h="480060">
                <a:moveTo>
                  <a:pt x="479933" y="0"/>
                </a:moveTo>
                <a:lnTo>
                  <a:pt x="0" y="240029"/>
                </a:lnTo>
                <a:lnTo>
                  <a:pt x="479933" y="480059"/>
                </a:lnTo>
                <a:lnTo>
                  <a:pt x="479933" y="0"/>
                </a:lnTo>
                <a:close/>
              </a:path>
            </a:pathLst>
          </a:custGeom>
          <a:ln w="953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041772" y="3015437"/>
            <a:ext cx="1440180" cy="285115"/>
          </a:xfrm>
          <a:custGeom>
            <a:avLst/>
            <a:gdLst/>
            <a:ahLst/>
            <a:cxnLst/>
            <a:rect l="l" t="t" r="r" b="b"/>
            <a:pathLst>
              <a:path w="1440179" h="285114">
                <a:moveTo>
                  <a:pt x="0" y="284530"/>
                </a:moveTo>
                <a:lnTo>
                  <a:pt x="1440052" y="284530"/>
                </a:lnTo>
                <a:lnTo>
                  <a:pt x="1440052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041772" y="3015437"/>
            <a:ext cx="1440180" cy="285115"/>
          </a:xfrm>
          <a:custGeom>
            <a:avLst/>
            <a:gdLst/>
            <a:ahLst/>
            <a:cxnLst/>
            <a:rect l="l" t="t" r="r" b="b"/>
            <a:pathLst>
              <a:path w="1440179" h="285114">
                <a:moveTo>
                  <a:pt x="0" y="284530"/>
                </a:moveTo>
                <a:lnTo>
                  <a:pt x="1440052" y="284530"/>
                </a:lnTo>
                <a:lnTo>
                  <a:pt x="1440052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ln w="953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181852" y="1417700"/>
            <a:ext cx="480059" cy="480059"/>
          </a:xfrm>
          <a:custGeom>
            <a:avLst/>
            <a:gdLst/>
            <a:ahLst/>
            <a:cxnLst/>
            <a:rect l="l" t="t" r="r" b="b"/>
            <a:pathLst>
              <a:path w="480059" h="480060">
                <a:moveTo>
                  <a:pt x="479933" y="0"/>
                </a:moveTo>
                <a:lnTo>
                  <a:pt x="0" y="240029"/>
                </a:lnTo>
                <a:lnTo>
                  <a:pt x="479933" y="480059"/>
                </a:lnTo>
                <a:lnTo>
                  <a:pt x="47993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181852" y="1417700"/>
            <a:ext cx="480059" cy="480059"/>
          </a:xfrm>
          <a:custGeom>
            <a:avLst/>
            <a:gdLst/>
            <a:ahLst/>
            <a:cxnLst/>
            <a:rect l="l" t="t" r="r" b="b"/>
            <a:pathLst>
              <a:path w="480059" h="480060">
                <a:moveTo>
                  <a:pt x="479933" y="0"/>
                </a:moveTo>
                <a:lnTo>
                  <a:pt x="0" y="240029"/>
                </a:lnTo>
                <a:lnTo>
                  <a:pt x="479933" y="480059"/>
                </a:lnTo>
                <a:lnTo>
                  <a:pt x="479933" y="0"/>
                </a:lnTo>
                <a:close/>
              </a:path>
            </a:pathLst>
          </a:custGeom>
          <a:ln w="953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041772" y="1515440"/>
            <a:ext cx="1440180" cy="285115"/>
          </a:xfrm>
          <a:custGeom>
            <a:avLst/>
            <a:gdLst/>
            <a:ahLst/>
            <a:cxnLst/>
            <a:rect l="l" t="t" r="r" b="b"/>
            <a:pathLst>
              <a:path w="1440179" h="285114">
                <a:moveTo>
                  <a:pt x="0" y="284530"/>
                </a:moveTo>
                <a:lnTo>
                  <a:pt x="1440052" y="284530"/>
                </a:lnTo>
                <a:lnTo>
                  <a:pt x="1440052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041772" y="1515440"/>
            <a:ext cx="1440180" cy="285115"/>
          </a:xfrm>
          <a:custGeom>
            <a:avLst/>
            <a:gdLst/>
            <a:ahLst/>
            <a:cxnLst/>
            <a:rect l="l" t="t" r="r" b="b"/>
            <a:pathLst>
              <a:path w="1440179" h="285114">
                <a:moveTo>
                  <a:pt x="0" y="284530"/>
                </a:moveTo>
                <a:lnTo>
                  <a:pt x="1440052" y="284530"/>
                </a:lnTo>
                <a:lnTo>
                  <a:pt x="1440052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ln w="953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001764" y="2047748"/>
            <a:ext cx="403860" cy="660400"/>
          </a:xfrm>
          <a:custGeom>
            <a:avLst/>
            <a:gdLst/>
            <a:ahLst/>
            <a:cxnLst/>
            <a:rect l="l" t="t" r="r" b="b"/>
            <a:pathLst>
              <a:path w="403859" h="660400">
                <a:moveTo>
                  <a:pt x="0" y="0"/>
                </a:moveTo>
                <a:lnTo>
                  <a:pt x="0" y="660019"/>
                </a:lnTo>
                <a:lnTo>
                  <a:pt x="403352" y="32994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001764" y="2047748"/>
            <a:ext cx="403860" cy="660400"/>
          </a:xfrm>
          <a:custGeom>
            <a:avLst/>
            <a:gdLst/>
            <a:ahLst/>
            <a:cxnLst/>
            <a:rect l="l" t="t" r="r" b="b"/>
            <a:pathLst>
              <a:path w="403859" h="660400">
                <a:moveTo>
                  <a:pt x="0" y="660019"/>
                </a:moveTo>
                <a:lnTo>
                  <a:pt x="403352" y="329946"/>
                </a:lnTo>
                <a:lnTo>
                  <a:pt x="0" y="0"/>
                </a:lnTo>
                <a:lnTo>
                  <a:pt x="0" y="660019"/>
                </a:lnTo>
                <a:close/>
              </a:path>
            </a:pathLst>
          </a:custGeom>
          <a:ln w="9537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221855" y="2227783"/>
            <a:ext cx="880110" cy="285115"/>
          </a:xfrm>
          <a:custGeom>
            <a:avLst/>
            <a:gdLst/>
            <a:ahLst/>
            <a:cxnLst/>
            <a:rect l="l" t="t" r="r" b="b"/>
            <a:pathLst>
              <a:path w="880109" h="285114">
                <a:moveTo>
                  <a:pt x="0" y="284530"/>
                </a:moveTo>
                <a:lnTo>
                  <a:pt x="879995" y="284530"/>
                </a:lnTo>
                <a:lnTo>
                  <a:pt x="879995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221855" y="2227783"/>
            <a:ext cx="880110" cy="285115"/>
          </a:xfrm>
          <a:custGeom>
            <a:avLst/>
            <a:gdLst/>
            <a:ahLst/>
            <a:cxnLst/>
            <a:rect l="l" t="t" r="r" b="b"/>
            <a:pathLst>
              <a:path w="880109" h="285114">
                <a:moveTo>
                  <a:pt x="0" y="284530"/>
                </a:moveTo>
                <a:lnTo>
                  <a:pt x="879995" y="284530"/>
                </a:lnTo>
                <a:lnTo>
                  <a:pt x="879995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ln w="9537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001764" y="1237741"/>
            <a:ext cx="403860" cy="660400"/>
          </a:xfrm>
          <a:custGeom>
            <a:avLst/>
            <a:gdLst/>
            <a:ahLst/>
            <a:cxnLst/>
            <a:rect l="l" t="t" r="r" b="b"/>
            <a:pathLst>
              <a:path w="403859" h="660400">
                <a:moveTo>
                  <a:pt x="0" y="0"/>
                </a:moveTo>
                <a:lnTo>
                  <a:pt x="0" y="660018"/>
                </a:lnTo>
                <a:lnTo>
                  <a:pt x="403352" y="329945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001764" y="1237741"/>
            <a:ext cx="403860" cy="660400"/>
          </a:xfrm>
          <a:custGeom>
            <a:avLst/>
            <a:gdLst/>
            <a:ahLst/>
            <a:cxnLst/>
            <a:rect l="l" t="t" r="r" b="b"/>
            <a:pathLst>
              <a:path w="403859" h="660400">
                <a:moveTo>
                  <a:pt x="0" y="660018"/>
                </a:moveTo>
                <a:lnTo>
                  <a:pt x="403352" y="329945"/>
                </a:lnTo>
                <a:lnTo>
                  <a:pt x="0" y="0"/>
                </a:lnTo>
                <a:lnTo>
                  <a:pt x="0" y="660018"/>
                </a:lnTo>
                <a:close/>
              </a:path>
            </a:pathLst>
          </a:custGeom>
          <a:ln w="953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21855" y="1417777"/>
            <a:ext cx="880110" cy="285115"/>
          </a:xfrm>
          <a:custGeom>
            <a:avLst/>
            <a:gdLst/>
            <a:ahLst/>
            <a:cxnLst/>
            <a:rect l="l" t="t" r="r" b="b"/>
            <a:pathLst>
              <a:path w="880109" h="285114">
                <a:moveTo>
                  <a:pt x="0" y="284530"/>
                </a:moveTo>
                <a:lnTo>
                  <a:pt x="879995" y="284530"/>
                </a:lnTo>
                <a:lnTo>
                  <a:pt x="879995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221855" y="1417777"/>
            <a:ext cx="880110" cy="285115"/>
          </a:xfrm>
          <a:custGeom>
            <a:avLst/>
            <a:gdLst/>
            <a:ahLst/>
            <a:cxnLst/>
            <a:rect l="l" t="t" r="r" b="b"/>
            <a:pathLst>
              <a:path w="880109" h="285114">
                <a:moveTo>
                  <a:pt x="0" y="284530"/>
                </a:moveTo>
                <a:lnTo>
                  <a:pt x="879995" y="284530"/>
                </a:lnTo>
                <a:lnTo>
                  <a:pt x="879995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ln w="953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001764" y="2857754"/>
            <a:ext cx="403860" cy="660400"/>
          </a:xfrm>
          <a:custGeom>
            <a:avLst/>
            <a:gdLst/>
            <a:ahLst/>
            <a:cxnLst/>
            <a:rect l="l" t="t" r="r" b="b"/>
            <a:pathLst>
              <a:path w="403859" h="660400">
                <a:moveTo>
                  <a:pt x="0" y="0"/>
                </a:moveTo>
                <a:lnTo>
                  <a:pt x="0" y="660019"/>
                </a:lnTo>
                <a:lnTo>
                  <a:pt x="403352" y="329946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001764" y="2857754"/>
            <a:ext cx="403860" cy="660400"/>
          </a:xfrm>
          <a:custGeom>
            <a:avLst/>
            <a:gdLst/>
            <a:ahLst/>
            <a:cxnLst/>
            <a:rect l="l" t="t" r="r" b="b"/>
            <a:pathLst>
              <a:path w="403859" h="660400">
                <a:moveTo>
                  <a:pt x="0" y="660019"/>
                </a:moveTo>
                <a:lnTo>
                  <a:pt x="403352" y="329946"/>
                </a:lnTo>
                <a:lnTo>
                  <a:pt x="0" y="0"/>
                </a:lnTo>
                <a:lnTo>
                  <a:pt x="0" y="660019"/>
                </a:lnTo>
                <a:close/>
              </a:path>
            </a:pathLst>
          </a:custGeom>
          <a:ln w="953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221855" y="3037789"/>
            <a:ext cx="880110" cy="285115"/>
          </a:xfrm>
          <a:custGeom>
            <a:avLst/>
            <a:gdLst/>
            <a:ahLst/>
            <a:cxnLst/>
            <a:rect l="l" t="t" r="r" b="b"/>
            <a:pathLst>
              <a:path w="880109" h="285114">
                <a:moveTo>
                  <a:pt x="0" y="284530"/>
                </a:moveTo>
                <a:lnTo>
                  <a:pt x="879995" y="284530"/>
                </a:lnTo>
                <a:lnTo>
                  <a:pt x="879995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221855" y="3037789"/>
            <a:ext cx="880110" cy="285115"/>
          </a:xfrm>
          <a:custGeom>
            <a:avLst/>
            <a:gdLst/>
            <a:ahLst/>
            <a:cxnLst/>
            <a:rect l="l" t="t" r="r" b="b"/>
            <a:pathLst>
              <a:path w="880109" h="285114">
                <a:moveTo>
                  <a:pt x="0" y="284530"/>
                </a:moveTo>
                <a:lnTo>
                  <a:pt x="879995" y="284530"/>
                </a:lnTo>
                <a:lnTo>
                  <a:pt x="879995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ln w="953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111743" y="1038885"/>
            <a:ext cx="360045" cy="859155"/>
          </a:xfrm>
          <a:custGeom>
            <a:avLst/>
            <a:gdLst/>
            <a:ahLst/>
            <a:cxnLst/>
            <a:rect l="l" t="t" r="r" b="b"/>
            <a:pathLst>
              <a:path w="360045" h="859155">
                <a:moveTo>
                  <a:pt x="0" y="858875"/>
                </a:moveTo>
                <a:lnTo>
                  <a:pt x="359994" y="858875"/>
                </a:lnTo>
                <a:lnTo>
                  <a:pt x="359994" y="0"/>
                </a:lnTo>
                <a:lnTo>
                  <a:pt x="0" y="0"/>
                </a:lnTo>
                <a:lnTo>
                  <a:pt x="0" y="85887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111743" y="1038885"/>
            <a:ext cx="360045" cy="859155"/>
          </a:xfrm>
          <a:custGeom>
            <a:avLst/>
            <a:gdLst/>
            <a:ahLst/>
            <a:cxnLst/>
            <a:rect l="l" t="t" r="r" b="b"/>
            <a:pathLst>
              <a:path w="360045" h="859155">
                <a:moveTo>
                  <a:pt x="0" y="858875"/>
                </a:moveTo>
                <a:lnTo>
                  <a:pt x="359994" y="858875"/>
                </a:lnTo>
                <a:lnTo>
                  <a:pt x="359994" y="0"/>
                </a:lnTo>
                <a:lnTo>
                  <a:pt x="0" y="0"/>
                </a:lnTo>
                <a:lnTo>
                  <a:pt x="0" y="858875"/>
                </a:lnTo>
                <a:close/>
              </a:path>
            </a:pathLst>
          </a:custGeom>
          <a:ln w="953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551798" y="2347722"/>
            <a:ext cx="360045" cy="1440180"/>
          </a:xfrm>
          <a:custGeom>
            <a:avLst/>
            <a:gdLst/>
            <a:ahLst/>
            <a:cxnLst/>
            <a:rect l="l" t="t" r="r" b="b"/>
            <a:pathLst>
              <a:path w="360045" h="1440179">
                <a:moveTo>
                  <a:pt x="0" y="1440052"/>
                </a:moveTo>
                <a:lnTo>
                  <a:pt x="52207" y="1416918"/>
                </a:lnTo>
                <a:lnTo>
                  <a:pt x="96885" y="1390492"/>
                </a:lnTo>
                <a:lnTo>
                  <a:pt x="133456" y="1361231"/>
                </a:lnTo>
                <a:lnTo>
                  <a:pt x="161340" y="1329593"/>
                </a:lnTo>
                <a:lnTo>
                  <a:pt x="179959" y="1296034"/>
                </a:lnTo>
                <a:lnTo>
                  <a:pt x="179959" y="719962"/>
                </a:lnTo>
                <a:lnTo>
                  <a:pt x="360045" y="719962"/>
                </a:lnTo>
                <a:lnTo>
                  <a:pt x="179959" y="719962"/>
                </a:lnTo>
                <a:lnTo>
                  <a:pt x="179959" y="144017"/>
                </a:lnTo>
                <a:lnTo>
                  <a:pt x="161340" y="110459"/>
                </a:lnTo>
                <a:lnTo>
                  <a:pt x="133456" y="78821"/>
                </a:lnTo>
                <a:lnTo>
                  <a:pt x="96885" y="49560"/>
                </a:lnTo>
                <a:lnTo>
                  <a:pt x="52207" y="23134"/>
                </a:lnTo>
                <a:lnTo>
                  <a:pt x="0" y="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9017000" y="2846641"/>
            <a:ext cx="56642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5">
                <a:latin typeface="Times New Roman"/>
                <a:cs typeface="Times New Roman"/>
              </a:rPr>
              <a:t>L</a:t>
            </a:r>
            <a:r>
              <a:rPr dirty="0" sz="2400" spc="-4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194934" y="332740"/>
            <a:ext cx="2875280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-5">
                <a:latin typeface="Times New Roman"/>
                <a:cs typeface="Times New Roman"/>
              </a:rPr>
              <a:t>Case </a:t>
            </a:r>
            <a:r>
              <a:rPr dirty="0" sz="2400">
                <a:latin typeface="Times New Roman"/>
                <a:cs typeface="Times New Roman"/>
              </a:rPr>
              <a:t>2: one </a:t>
            </a:r>
            <a:r>
              <a:rPr dirty="0" sz="2400" spc="0">
                <a:latin typeface="Times New Roman"/>
                <a:cs typeface="Times New Roman"/>
              </a:rPr>
              <a:t>weak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input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68671" y="699135"/>
            <a:ext cx="2520950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-5">
                <a:latin typeface="Times New Roman"/>
                <a:cs typeface="Times New Roman"/>
              </a:rPr>
              <a:t>and one strong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input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366774" y="2167763"/>
            <a:ext cx="480059" cy="480059"/>
          </a:xfrm>
          <a:custGeom>
            <a:avLst/>
            <a:gdLst/>
            <a:ahLst/>
            <a:cxnLst/>
            <a:rect l="l" t="t" r="r" b="b"/>
            <a:pathLst>
              <a:path w="480060" h="480060">
                <a:moveTo>
                  <a:pt x="480059" y="0"/>
                </a:moveTo>
                <a:lnTo>
                  <a:pt x="0" y="240029"/>
                </a:lnTo>
                <a:lnTo>
                  <a:pt x="480059" y="479933"/>
                </a:lnTo>
                <a:lnTo>
                  <a:pt x="48005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366774" y="2167763"/>
            <a:ext cx="480059" cy="480059"/>
          </a:xfrm>
          <a:custGeom>
            <a:avLst/>
            <a:gdLst/>
            <a:ahLst/>
            <a:cxnLst/>
            <a:rect l="l" t="t" r="r" b="b"/>
            <a:pathLst>
              <a:path w="480060" h="480060">
                <a:moveTo>
                  <a:pt x="480059" y="0"/>
                </a:moveTo>
                <a:lnTo>
                  <a:pt x="0" y="240029"/>
                </a:lnTo>
                <a:lnTo>
                  <a:pt x="480059" y="479933"/>
                </a:lnTo>
                <a:lnTo>
                  <a:pt x="480059" y="0"/>
                </a:lnTo>
                <a:close/>
              </a:path>
            </a:pathLst>
          </a:custGeom>
          <a:ln w="9537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26796" y="2265502"/>
            <a:ext cx="1440180" cy="285115"/>
          </a:xfrm>
          <a:custGeom>
            <a:avLst/>
            <a:gdLst/>
            <a:ahLst/>
            <a:cxnLst/>
            <a:rect l="l" t="t" r="r" b="b"/>
            <a:pathLst>
              <a:path w="1440180" h="285114">
                <a:moveTo>
                  <a:pt x="0" y="284530"/>
                </a:moveTo>
                <a:lnTo>
                  <a:pt x="1440052" y="284530"/>
                </a:lnTo>
                <a:lnTo>
                  <a:pt x="1440052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26796" y="2265502"/>
            <a:ext cx="1440180" cy="285115"/>
          </a:xfrm>
          <a:custGeom>
            <a:avLst/>
            <a:gdLst/>
            <a:ahLst/>
            <a:cxnLst/>
            <a:rect l="l" t="t" r="r" b="b"/>
            <a:pathLst>
              <a:path w="1440180" h="285114">
                <a:moveTo>
                  <a:pt x="0" y="284530"/>
                </a:moveTo>
                <a:lnTo>
                  <a:pt x="1440052" y="284530"/>
                </a:lnTo>
                <a:lnTo>
                  <a:pt x="1440052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ln w="9537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366774" y="2917698"/>
            <a:ext cx="480059" cy="480059"/>
          </a:xfrm>
          <a:custGeom>
            <a:avLst/>
            <a:gdLst/>
            <a:ahLst/>
            <a:cxnLst/>
            <a:rect l="l" t="t" r="r" b="b"/>
            <a:pathLst>
              <a:path w="480060" h="480060">
                <a:moveTo>
                  <a:pt x="480059" y="0"/>
                </a:moveTo>
                <a:lnTo>
                  <a:pt x="0" y="240029"/>
                </a:lnTo>
                <a:lnTo>
                  <a:pt x="480059" y="480059"/>
                </a:lnTo>
                <a:lnTo>
                  <a:pt x="48005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366774" y="2917698"/>
            <a:ext cx="480059" cy="480059"/>
          </a:xfrm>
          <a:custGeom>
            <a:avLst/>
            <a:gdLst/>
            <a:ahLst/>
            <a:cxnLst/>
            <a:rect l="l" t="t" r="r" b="b"/>
            <a:pathLst>
              <a:path w="480060" h="480060">
                <a:moveTo>
                  <a:pt x="480059" y="0"/>
                </a:moveTo>
                <a:lnTo>
                  <a:pt x="0" y="240029"/>
                </a:lnTo>
                <a:lnTo>
                  <a:pt x="480059" y="480059"/>
                </a:lnTo>
                <a:lnTo>
                  <a:pt x="480059" y="0"/>
                </a:lnTo>
                <a:close/>
              </a:path>
            </a:pathLst>
          </a:custGeom>
          <a:ln w="953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26796" y="3015437"/>
            <a:ext cx="1440180" cy="285115"/>
          </a:xfrm>
          <a:custGeom>
            <a:avLst/>
            <a:gdLst/>
            <a:ahLst/>
            <a:cxnLst/>
            <a:rect l="l" t="t" r="r" b="b"/>
            <a:pathLst>
              <a:path w="1440180" h="285114">
                <a:moveTo>
                  <a:pt x="0" y="284530"/>
                </a:moveTo>
                <a:lnTo>
                  <a:pt x="1440052" y="284530"/>
                </a:lnTo>
                <a:lnTo>
                  <a:pt x="1440052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26796" y="3015437"/>
            <a:ext cx="1440180" cy="285115"/>
          </a:xfrm>
          <a:custGeom>
            <a:avLst/>
            <a:gdLst/>
            <a:ahLst/>
            <a:cxnLst/>
            <a:rect l="l" t="t" r="r" b="b"/>
            <a:pathLst>
              <a:path w="1440180" h="285114">
                <a:moveTo>
                  <a:pt x="0" y="284530"/>
                </a:moveTo>
                <a:lnTo>
                  <a:pt x="1440052" y="284530"/>
                </a:lnTo>
                <a:lnTo>
                  <a:pt x="1440052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ln w="953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366774" y="1417700"/>
            <a:ext cx="480059" cy="480059"/>
          </a:xfrm>
          <a:custGeom>
            <a:avLst/>
            <a:gdLst/>
            <a:ahLst/>
            <a:cxnLst/>
            <a:rect l="l" t="t" r="r" b="b"/>
            <a:pathLst>
              <a:path w="480060" h="480060">
                <a:moveTo>
                  <a:pt x="480059" y="0"/>
                </a:moveTo>
                <a:lnTo>
                  <a:pt x="0" y="240029"/>
                </a:lnTo>
                <a:lnTo>
                  <a:pt x="480059" y="480059"/>
                </a:lnTo>
                <a:lnTo>
                  <a:pt x="48005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366774" y="1417700"/>
            <a:ext cx="480059" cy="480059"/>
          </a:xfrm>
          <a:custGeom>
            <a:avLst/>
            <a:gdLst/>
            <a:ahLst/>
            <a:cxnLst/>
            <a:rect l="l" t="t" r="r" b="b"/>
            <a:pathLst>
              <a:path w="480060" h="480060">
                <a:moveTo>
                  <a:pt x="480059" y="0"/>
                </a:moveTo>
                <a:lnTo>
                  <a:pt x="0" y="240029"/>
                </a:lnTo>
                <a:lnTo>
                  <a:pt x="480059" y="480059"/>
                </a:lnTo>
                <a:lnTo>
                  <a:pt x="480059" y="0"/>
                </a:lnTo>
                <a:close/>
              </a:path>
            </a:pathLst>
          </a:custGeom>
          <a:ln w="953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26796" y="1515440"/>
            <a:ext cx="1440180" cy="285115"/>
          </a:xfrm>
          <a:custGeom>
            <a:avLst/>
            <a:gdLst/>
            <a:ahLst/>
            <a:cxnLst/>
            <a:rect l="l" t="t" r="r" b="b"/>
            <a:pathLst>
              <a:path w="1440180" h="285114">
                <a:moveTo>
                  <a:pt x="0" y="284530"/>
                </a:moveTo>
                <a:lnTo>
                  <a:pt x="1440052" y="284530"/>
                </a:lnTo>
                <a:lnTo>
                  <a:pt x="1440052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26796" y="1515440"/>
            <a:ext cx="1440180" cy="285115"/>
          </a:xfrm>
          <a:custGeom>
            <a:avLst/>
            <a:gdLst/>
            <a:ahLst/>
            <a:cxnLst/>
            <a:rect l="l" t="t" r="r" b="b"/>
            <a:pathLst>
              <a:path w="1440180" h="285114">
                <a:moveTo>
                  <a:pt x="0" y="284530"/>
                </a:moveTo>
                <a:lnTo>
                  <a:pt x="1440052" y="284530"/>
                </a:lnTo>
                <a:lnTo>
                  <a:pt x="1440052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ln w="953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186813" y="2047748"/>
            <a:ext cx="403860" cy="660400"/>
          </a:xfrm>
          <a:custGeom>
            <a:avLst/>
            <a:gdLst/>
            <a:ahLst/>
            <a:cxnLst/>
            <a:rect l="l" t="t" r="r" b="b"/>
            <a:pathLst>
              <a:path w="403860" h="660400">
                <a:moveTo>
                  <a:pt x="0" y="0"/>
                </a:moveTo>
                <a:lnTo>
                  <a:pt x="0" y="660019"/>
                </a:lnTo>
                <a:lnTo>
                  <a:pt x="403352" y="32994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186813" y="2047748"/>
            <a:ext cx="403860" cy="660400"/>
          </a:xfrm>
          <a:custGeom>
            <a:avLst/>
            <a:gdLst/>
            <a:ahLst/>
            <a:cxnLst/>
            <a:rect l="l" t="t" r="r" b="b"/>
            <a:pathLst>
              <a:path w="403860" h="660400">
                <a:moveTo>
                  <a:pt x="0" y="660019"/>
                </a:moveTo>
                <a:lnTo>
                  <a:pt x="403352" y="329946"/>
                </a:lnTo>
                <a:lnTo>
                  <a:pt x="0" y="0"/>
                </a:lnTo>
                <a:lnTo>
                  <a:pt x="0" y="660019"/>
                </a:lnTo>
                <a:close/>
              </a:path>
            </a:pathLst>
          </a:custGeom>
          <a:ln w="9537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406776" y="2227783"/>
            <a:ext cx="880110" cy="285115"/>
          </a:xfrm>
          <a:custGeom>
            <a:avLst/>
            <a:gdLst/>
            <a:ahLst/>
            <a:cxnLst/>
            <a:rect l="l" t="t" r="r" b="b"/>
            <a:pathLst>
              <a:path w="880110" h="285114">
                <a:moveTo>
                  <a:pt x="0" y="284530"/>
                </a:moveTo>
                <a:lnTo>
                  <a:pt x="879995" y="284530"/>
                </a:lnTo>
                <a:lnTo>
                  <a:pt x="879995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406776" y="2227783"/>
            <a:ext cx="880110" cy="285115"/>
          </a:xfrm>
          <a:custGeom>
            <a:avLst/>
            <a:gdLst/>
            <a:ahLst/>
            <a:cxnLst/>
            <a:rect l="l" t="t" r="r" b="b"/>
            <a:pathLst>
              <a:path w="880110" h="285114">
                <a:moveTo>
                  <a:pt x="0" y="284530"/>
                </a:moveTo>
                <a:lnTo>
                  <a:pt x="879995" y="284530"/>
                </a:lnTo>
                <a:lnTo>
                  <a:pt x="879995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ln w="9537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186813" y="1237741"/>
            <a:ext cx="403860" cy="660400"/>
          </a:xfrm>
          <a:custGeom>
            <a:avLst/>
            <a:gdLst/>
            <a:ahLst/>
            <a:cxnLst/>
            <a:rect l="l" t="t" r="r" b="b"/>
            <a:pathLst>
              <a:path w="403860" h="660400">
                <a:moveTo>
                  <a:pt x="0" y="0"/>
                </a:moveTo>
                <a:lnTo>
                  <a:pt x="0" y="660018"/>
                </a:lnTo>
                <a:lnTo>
                  <a:pt x="403352" y="329945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186813" y="1237741"/>
            <a:ext cx="403860" cy="660400"/>
          </a:xfrm>
          <a:custGeom>
            <a:avLst/>
            <a:gdLst/>
            <a:ahLst/>
            <a:cxnLst/>
            <a:rect l="l" t="t" r="r" b="b"/>
            <a:pathLst>
              <a:path w="403860" h="660400">
                <a:moveTo>
                  <a:pt x="0" y="660018"/>
                </a:moveTo>
                <a:lnTo>
                  <a:pt x="403352" y="329945"/>
                </a:lnTo>
                <a:lnTo>
                  <a:pt x="0" y="0"/>
                </a:lnTo>
                <a:lnTo>
                  <a:pt x="0" y="660018"/>
                </a:lnTo>
                <a:close/>
              </a:path>
            </a:pathLst>
          </a:custGeom>
          <a:ln w="953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406776" y="1417777"/>
            <a:ext cx="880110" cy="285115"/>
          </a:xfrm>
          <a:custGeom>
            <a:avLst/>
            <a:gdLst/>
            <a:ahLst/>
            <a:cxnLst/>
            <a:rect l="l" t="t" r="r" b="b"/>
            <a:pathLst>
              <a:path w="880110" h="285114">
                <a:moveTo>
                  <a:pt x="0" y="284530"/>
                </a:moveTo>
                <a:lnTo>
                  <a:pt x="879995" y="284530"/>
                </a:lnTo>
                <a:lnTo>
                  <a:pt x="879995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406776" y="1417777"/>
            <a:ext cx="880110" cy="285115"/>
          </a:xfrm>
          <a:custGeom>
            <a:avLst/>
            <a:gdLst/>
            <a:ahLst/>
            <a:cxnLst/>
            <a:rect l="l" t="t" r="r" b="b"/>
            <a:pathLst>
              <a:path w="880110" h="285114">
                <a:moveTo>
                  <a:pt x="0" y="284530"/>
                </a:moveTo>
                <a:lnTo>
                  <a:pt x="879995" y="284530"/>
                </a:lnTo>
                <a:lnTo>
                  <a:pt x="879995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ln w="953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186813" y="2857754"/>
            <a:ext cx="403860" cy="660400"/>
          </a:xfrm>
          <a:custGeom>
            <a:avLst/>
            <a:gdLst/>
            <a:ahLst/>
            <a:cxnLst/>
            <a:rect l="l" t="t" r="r" b="b"/>
            <a:pathLst>
              <a:path w="403860" h="660400">
                <a:moveTo>
                  <a:pt x="0" y="0"/>
                </a:moveTo>
                <a:lnTo>
                  <a:pt x="0" y="660019"/>
                </a:lnTo>
                <a:lnTo>
                  <a:pt x="403352" y="329946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186813" y="2857754"/>
            <a:ext cx="403860" cy="660400"/>
          </a:xfrm>
          <a:custGeom>
            <a:avLst/>
            <a:gdLst/>
            <a:ahLst/>
            <a:cxnLst/>
            <a:rect l="l" t="t" r="r" b="b"/>
            <a:pathLst>
              <a:path w="403860" h="660400">
                <a:moveTo>
                  <a:pt x="0" y="660019"/>
                </a:moveTo>
                <a:lnTo>
                  <a:pt x="403352" y="329946"/>
                </a:lnTo>
                <a:lnTo>
                  <a:pt x="0" y="0"/>
                </a:lnTo>
                <a:lnTo>
                  <a:pt x="0" y="660019"/>
                </a:lnTo>
                <a:close/>
              </a:path>
            </a:pathLst>
          </a:custGeom>
          <a:ln w="953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406776" y="3037789"/>
            <a:ext cx="880110" cy="285115"/>
          </a:xfrm>
          <a:custGeom>
            <a:avLst/>
            <a:gdLst/>
            <a:ahLst/>
            <a:cxnLst/>
            <a:rect l="l" t="t" r="r" b="b"/>
            <a:pathLst>
              <a:path w="880110" h="285114">
                <a:moveTo>
                  <a:pt x="0" y="284530"/>
                </a:moveTo>
                <a:lnTo>
                  <a:pt x="879995" y="284530"/>
                </a:lnTo>
                <a:lnTo>
                  <a:pt x="879995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406776" y="3037789"/>
            <a:ext cx="880110" cy="285115"/>
          </a:xfrm>
          <a:custGeom>
            <a:avLst/>
            <a:gdLst/>
            <a:ahLst/>
            <a:cxnLst/>
            <a:rect l="l" t="t" r="r" b="b"/>
            <a:pathLst>
              <a:path w="880110" h="285114">
                <a:moveTo>
                  <a:pt x="0" y="284530"/>
                </a:moveTo>
                <a:lnTo>
                  <a:pt x="879995" y="284530"/>
                </a:lnTo>
                <a:lnTo>
                  <a:pt x="879995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ln w="953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296792" y="1038860"/>
            <a:ext cx="360045" cy="2748915"/>
          </a:xfrm>
          <a:custGeom>
            <a:avLst/>
            <a:gdLst/>
            <a:ahLst/>
            <a:cxnLst/>
            <a:rect l="l" t="t" r="r" b="b"/>
            <a:pathLst>
              <a:path w="360045" h="2748915">
                <a:moveTo>
                  <a:pt x="0" y="2748915"/>
                </a:moveTo>
                <a:lnTo>
                  <a:pt x="359994" y="2748915"/>
                </a:lnTo>
                <a:lnTo>
                  <a:pt x="359994" y="0"/>
                </a:lnTo>
                <a:lnTo>
                  <a:pt x="0" y="0"/>
                </a:lnTo>
                <a:lnTo>
                  <a:pt x="0" y="274891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296792" y="1038860"/>
            <a:ext cx="360045" cy="2748915"/>
          </a:xfrm>
          <a:custGeom>
            <a:avLst/>
            <a:gdLst/>
            <a:ahLst/>
            <a:cxnLst/>
            <a:rect l="l" t="t" r="r" b="b"/>
            <a:pathLst>
              <a:path w="360045" h="2748915">
                <a:moveTo>
                  <a:pt x="0" y="2748915"/>
                </a:moveTo>
                <a:lnTo>
                  <a:pt x="359994" y="2748915"/>
                </a:lnTo>
                <a:lnTo>
                  <a:pt x="359994" y="0"/>
                </a:lnTo>
                <a:lnTo>
                  <a:pt x="0" y="0"/>
                </a:lnTo>
                <a:lnTo>
                  <a:pt x="0" y="2748915"/>
                </a:lnTo>
                <a:close/>
              </a:path>
            </a:pathLst>
          </a:custGeom>
          <a:ln w="953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736847" y="1305433"/>
            <a:ext cx="360045" cy="2482850"/>
          </a:xfrm>
          <a:custGeom>
            <a:avLst/>
            <a:gdLst/>
            <a:ahLst/>
            <a:cxnLst/>
            <a:rect l="l" t="t" r="r" b="b"/>
            <a:pathLst>
              <a:path w="360045" h="2482850">
                <a:moveTo>
                  <a:pt x="0" y="2482342"/>
                </a:moveTo>
                <a:lnTo>
                  <a:pt x="44004" y="2449557"/>
                </a:lnTo>
                <a:lnTo>
                  <a:pt x="82836" y="2412722"/>
                </a:lnTo>
                <a:lnTo>
                  <a:pt x="116173" y="2372296"/>
                </a:lnTo>
                <a:lnTo>
                  <a:pt x="143688" y="2328737"/>
                </a:lnTo>
                <a:lnTo>
                  <a:pt x="165058" y="2282505"/>
                </a:lnTo>
                <a:lnTo>
                  <a:pt x="179959" y="2234057"/>
                </a:lnTo>
                <a:lnTo>
                  <a:pt x="179959" y="1241171"/>
                </a:lnTo>
                <a:lnTo>
                  <a:pt x="359918" y="1241171"/>
                </a:lnTo>
                <a:lnTo>
                  <a:pt x="179959" y="1241171"/>
                </a:lnTo>
                <a:lnTo>
                  <a:pt x="179959" y="248285"/>
                </a:lnTo>
                <a:lnTo>
                  <a:pt x="165058" y="199836"/>
                </a:lnTo>
                <a:lnTo>
                  <a:pt x="143688" y="153604"/>
                </a:lnTo>
                <a:lnTo>
                  <a:pt x="116173" y="110045"/>
                </a:lnTo>
                <a:lnTo>
                  <a:pt x="82836" y="69619"/>
                </a:lnTo>
                <a:lnTo>
                  <a:pt x="44004" y="32784"/>
                </a:lnTo>
                <a:lnTo>
                  <a:pt x="0" y="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4199635" y="2159888"/>
            <a:ext cx="567055" cy="7588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84455">
              <a:lnSpc>
                <a:spcPct val="100000"/>
              </a:lnSpc>
              <a:spcBef>
                <a:spcPts val="105"/>
              </a:spcBef>
            </a:pPr>
            <a:r>
              <a:rPr dirty="0" sz="2400" spc="-15">
                <a:latin typeface="Times New Roman"/>
                <a:cs typeface="Times New Roman"/>
              </a:rPr>
              <a:t>No  </a:t>
            </a:r>
            <a:r>
              <a:rPr dirty="0" sz="2400" spc="25">
                <a:latin typeface="Times New Roman"/>
                <a:cs typeface="Times New Roman"/>
              </a:rPr>
              <a:t>L</a:t>
            </a:r>
            <a:r>
              <a:rPr dirty="0" sz="2400" spc="-4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60730" y="374268"/>
            <a:ext cx="2875280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-5">
                <a:latin typeface="Times New Roman"/>
                <a:cs typeface="Times New Roman"/>
              </a:rPr>
              <a:t>Case 1: </a:t>
            </a:r>
            <a:r>
              <a:rPr dirty="0" sz="2400">
                <a:latin typeface="Times New Roman"/>
                <a:cs typeface="Times New Roman"/>
              </a:rPr>
              <a:t>one </a:t>
            </a:r>
            <a:r>
              <a:rPr dirty="0" sz="2400" spc="0">
                <a:latin typeface="Times New Roman"/>
                <a:cs typeface="Times New Roman"/>
              </a:rPr>
              <a:t>weak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input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10996803" y="2167763"/>
            <a:ext cx="480059" cy="480059"/>
          </a:xfrm>
          <a:custGeom>
            <a:avLst/>
            <a:gdLst/>
            <a:ahLst/>
            <a:cxnLst/>
            <a:rect l="l" t="t" r="r" b="b"/>
            <a:pathLst>
              <a:path w="480059" h="480060">
                <a:moveTo>
                  <a:pt x="480059" y="0"/>
                </a:moveTo>
                <a:lnTo>
                  <a:pt x="0" y="240029"/>
                </a:lnTo>
                <a:lnTo>
                  <a:pt x="480059" y="479933"/>
                </a:lnTo>
                <a:lnTo>
                  <a:pt x="4800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0996803" y="2167763"/>
            <a:ext cx="480059" cy="480059"/>
          </a:xfrm>
          <a:custGeom>
            <a:avLst/>
            <a:gdLst/>
            <a:ahLst/>
            <a:cxnLst/>
            <a:rect l="l" t="t" r="r" b="b"/>
            <a:pathLst>
              <a:path w="480059" h="480060">
                <a:moveTo>
                  <a:pt x="480059" y="0"/>
                </a:moveTo>
                <a:lnTo>
                  <a:pt x="0" y="240029"/>
                </a:lnTo>
                <a:lnTo>
                  <a:pt x="480059" y="479933"/>
                </a:lnTo>
                <a:lnTo>
                  <a:pt x="480059" y="0"/>
                </a:lnTo>
                <a:close/>
              </a:path>
            </a:pathLst>
          </a:custGeom>
          <a:ln w="953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9856851" y="2265502"/>
            <a:ext cx="1440180" cy="285115"/>
          </a:xfrm>
          <a:custGeom>
            <a:avLst/>
            <a:gdLst/>
            <a:ahLst/>
            <a:cxnLst/>
            <a:rect l="l" t="t" r="r" b="b"/>
            <a:pathLst>
              <a:path w="1440179" h="285114">
                <a:moveTo>
                  <a:pt x="0" y="284530"/>
                </a:moveTo>
                <a:lnTo>
                  <a:pt x="1440052" y="284530"/>
                </a:lnTo>
                <a:lnTo>
                  <a:pt x="1440052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9856851" y="2265502"/>
            <a:ext cx="1440180" cy="285115"/>
          </a:xfrm>
          <a:custGeom>
            <a:avLst/>
            <a:gdLst/>
            <a:ahLst/>
            <a:cxnLst/>
            <a:rect l="l" t="t" r="r" b="b"/>
            <a:pathLst>
              <a:path w="1440179" h="285114">
                <a:moveTo>
                  <a:pt x="0" y="284530"/>
                </a:moveTo>
                <a:lnTo>
                  <a:pt x="1440052" y="284530"/>
                </a:lnTo>
                <a:lnTo>
                  <a:pt x="1440052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ln w="953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0996803" y="2917698"/>
            <a:ext cx="480059" cy="480059"/>
          </a:xfrm>
          <a:custGeom>
            <a:avLst/>
            <a:gdLst/>
            <a:ahLst/>
            <a:cxnLst/>
            <a:rect l="l" t="t" r="r" b="b"/>
            <a:pathLst>
              <a:path w="480059" h="480060">
                <a:moveTo>
                  <a:pt x="480059" y="0"/>
                </a:moveTo>
                <a:lnTo>
                  <a:pt x="0" y="240029"/>
                </a:lnTo>
                <a:lnTo>
                  <a:pt x="480059" y="480059"/>
                </a:lnTo>
                <a:lnTo>
                  <a:pt x="4800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0996803" y="2917698"/>
            <a:ext cx="480059" cy="480059"/>
          </a:xfrm>
          <a:custGeom>
            <a:avLst/>
            <a:gdLst/>
            <a:ahLst/>
            <a:cxnLst/>
            <a:rect l="l" t="t" r="r" b="b"/>
            <a:pathLst>
              <a:path w="480059" h="480060">
                <a:moveTo>
                  <a:pt x="480059" y="0"/>
                </a:moveTo>
                <a:lnTo>
                  <a:pt x="0" y="240029"/>
                </a:lnTo>
                <a:lnTo>
                  <a:pt x="480059" y="480059"/>
                </a:lnTo>
                <a:lnTo>
                  <a:pt x="480059" y="0"/>
                </a:lnTo>
                <a:close/>
              </a:path>
            </a:pathLst>
          </a:custGeom>
          <a:ln w="953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9856851" y="3015437"/>
            <a:ext cx="1440180" cy="285115"/>
          </a:xfrm>
          <a:custGeom>
            <a:avLst/>
            <a:gdLst/>
            <a:ahLst/>
            <a:cxnLst/>
            <a:rect l="l" t="t" r="r" b="b"/>
            <a:pathLst>
              <a:path w="1440179" h="285114">
                <a:moveTo>
                  <a:pt x="0" y="284530"/>
                </a:moveTo>
                <a:lnTo>
                  <a:pt x="1440052" y="284530"/>
                </a:lnTo>
                <a:lnTo>
                  <a:pt x="1440052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9856851" y="3015437"/>
            <a:ext cx="1440180" cy="285115"/>
          </a:xfrm>
          <a:custGeom>
            <a:avLst/>
            <a:gdLst/>
            <a:ahLst/>
            <a:cxnLst/>
            <a:rect l="l" t="t" r="r" b="b"/>
            <a:pathLst>
              <a:path w="1440179" h="285114">
                <a:moveTo>
                  <a:pt x="0" y="284530"/>
                </a:moveTo>
                <a:lnTo>
                  <a:pt x="1440052" y="284530"/>
                </a:lnTo>
                <a:lnTo>
                  <a:pt x="1440052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ln w="953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0996803" y="1417700"/>
            <a:ext cx="480059" cy="480059"/>
          </a:xfrm>
          <a:custGeom>
            <a:avLst/>
            <a:gdLst/>
            <a:ahLst/>
            <a:cxnLst/>
            <a:rect l="l" t="t" r="r" b="b"/>
            <a:pathLst>
              <a:path w="480059" h="480060">
                <a:moveTo>
                  <a:pt x="480059" y="0"/>
                </a:moveTo>
                <a:lnTo>
                  <a:pt x="0" y="240029"/>
                </a:lnTo>
                <a:lnTo>
                  <a:pt x="480059" y="480059"/>
                </a:lnTo>
                <a:lnTo>
                  <a:pt x="4800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0996803" y="1417700"/>
            <a:ext cx="480059" cy="480059"/>
          </a:xfrm>
          <a:custGeom>
            <a:avLst/>
            <a:gdLst/>
            <a:ahLst/>
            <a:cxnLst/>
            <a:rect l="l" t="t" r="r" b="b"/>
            <a:pathLst>
              <a:path w="480059" h="480060">
                <a:moveTo>
                  <a:pt x="480059" y="0"/>
                </a:moveTo>
                <a:lnTo>
                  <a:pt x="0" y="240029"/>
                </a:lnTo>
                <a:lnTo>
                  <a:pt x="480059" y="480059"/>
                </a:lnTo>
                <a:lnTo>
                  <a:pt x="480059" y="0"/>
                </a:lnTo>
                <a:close/>
              </a:path>
            </a:pathLst>
          </a:custGeom>
          <a:ln w="953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9856851" y="1515440"/>
            <a:ext cx="1440180" cy="285115"/>
          </a:xfrm>
          <a:custGeom>
            <a:avLst/>
            <a:gdLst/>
            <a:ahLst/>
            <a:cxnLst/>
            <a:rect l="l" t="t" r="r" b="b"/>
            <a:pathLst>
              <a:path w="1440179" h="285114">
                <a:moveTo>
                  <a:pt x="0" y="284530"/>
                </a:moveTo>
                <a:lnTo>
                  <a:pt x="1440052" y="284530"/>
                </a:lnTo>
                <a:lnTo>
                  <a:pt x="1440052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9856851" y="1515440"/>
            <a:ext cx="1440180" cy="285115"/>
          </a:xfrm>
          <a:custGeom>
            <a:avLst/>
            <a:gdLst/>
            <a:ahLst/>
            <a:cxnLst/>
            <a:rect l="l" t="t" r="r" b="b"/>
            <a:pathLst>
              <a:path w="1440179" h="285114">
                <a:moveTo>
                  <a:pt x="0" y="284530"/>
                </a:moveTo>
                <a:lnTo>
                  <a:pt x="1440052" y="284530"/>
                </a:lnTo>
                <a:lnTo>
                  <a:pt x="1440052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ln w="953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1816842" y="2047748"/>
            <a:ext cx="403860" cy="660400"/>
          </a:xfrm>
          <a:custGeom>
            <a:avLst/>
            <a:gdLst/>
            <a:ahLst/>
            <a:cxnLst/>
            <a:rect l="l" t="t" r="r" b="b"/>
            <a:pathLst>
              <a:path w="403859" h="660400">
                <a:moveTo>
                  <a:pt x="0" y="0"/>
                </a:moveTo>
                <a:lnTo>
                  <a:pt x="0" y="660019"/>
                </a:lnTo>
                <a:lnTo>
                  <a:pt x="403352" y="329946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1816842" y="2047748"/>
            <a:ext cx="403860" cy="660400"/>
          </a:xfrm>
          <a:custGeom>
            <a:avLst/>
            <a:gdLst/>
            <a:ahLst/>
            <a:cxnLst/>
            <a:rect l="l" t="t" r="r" b="b"/>
            <a:pathLst>
              <a:path w="403859" h="660400">
                <a:moveTo>
                  <a:pt x="0" y="660019"/>
                </a:moveTo>
                <a:lnTo>
                  <a:pt x="403352" y="329946"/>
                </a:lnTo>
                <a:lnTo>
                  <a:pt x="0" y="0"/>
                </a:lnTo>
                <a:lnTo>
                  <a:pt x="0" y="660019"/>
                </a:lnTo>
                <a:close/>
              </a:path>
            </a:pathLst>
          </a:custGeom>
          <a:ln w="953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2036806" y="2227783"/>
            <a:ext cx="880110" cy="285115"/>
          </a:xfrm>
          <a:custGeom>
            <a:avLst/>
            <a:gdLst/>
            <a:ahLst/>
            <a:cxnLst/>
            <a:rect l="l" t="t" r="r" b="b"/>
            <a:pathLst>
              <a:path w="880109" h="285114">
                <a:moveTo>
                  <a:pt x="0" y="284530"/>
                </a:moveTo>
                <a:lnTo>
                  <a:pt x="879995" y="284530"/>
                </a:lnTo>
                <a:lnTo>
                  <a:pt x="879995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2036806" y="2227783"/>
            <a:ext cx="880110" cy="285115"/>
          </a:xfrm>
          <a:custGeom>
            <a:avLst/>
            <a:gdLst/>
            <a:ahLst/>
            <a:cxnLst/>
            <a:rect l="l" t="t" r="r" b="b"/>
            <a:pathLst>
              <a:path w="880109" h="285114">
                <a:moveTo>
                  <a:pt x="0" y="284530"/>
                </a:moveTo>
                <a:lnTo>
                  <a:pt x="879995" y="284530"/>
                </a:lnTo>
                <a:lnTo>
                  <a:pt x="879995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ln w="953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1816842" y="1237741"/>
            <a:ext cx="403860" cy="660400"/>
          </a:xfrm>
          <a:custGeom>
            <a:avLst/>
            <a:gdLst/>
            <a:ahLst/>
            <a:cxnLst/>
            <a:rect l="l" t="t" r="r" b="b"/>
            <a:pathLst>
              <a:path w="403859" h="660400">
                <a:moveTo>
                  <a:pt x="0" y="0"/>
                </a:moveTo>
                <a:lnTo>
                  <a:pt x="0" y="660018"/>
                </a:lnTo>
                <a:lnTo>
                  <a:pt x="403352" y="32994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1816842" y="1237741"/>
            <a:ext cx="403860" cy="660400"/>
          </a:xfrm>
          <a:custGeom>
            <a:avLst/>
            <a:gdLst/>
            <a:ahLst/>
            <a:cxnLst/>
            <a:rect l="l" t="t" r="r" b="b"/>
            <a:pathLst>
              <a:path w="403859" h="660400">
                <a:moveTo>
                  <a:pt x="0" y="660018"/>
                </a:moveTo>
                <a:lnTo>
                  <a:pt x="403352" y="329945"/>
                </a:lnTo>
                <a:lnTo>
                  <a:pt x="0" y="0"/>
                </a:lnTo>
                <a:lnTo>
                  <a:pt x="0" y="660018"/>
                </a:lnTo>
                <a:close/>
              </a:path>
            </a:pathLst>
          </a:custGeom>
          <a:ln w="953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2036806" y="1417777"/>
            <a:ext cx="880110" cy="285115"/>
          </a:xfrm>
          <a:custGeom>
            <a:avLst/>
            <a:gdLst/>
            <a:ahLst/>
            <a:cxnLst/>
            <a:rect l="l" t="t" r="r" b="b"/>
            <a:pathLst>
              <a:path w="880109" h="285114">
                <a:moveTo>
                  <a:pt x="0" y="284530"/>
                </a:moveTo>
                <a:lnTo>
                  <a:pt x="879995" y="284530"/>
                </a:lnTo>
                <a:lnTo>
                  <a:pt x="879995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2036806" y="1417777"/>
            <a:ext cx="880110" cy="285115"/>
          </a:xfrm>
          <a:custGeom>
            <a:avLst/>
            <a:gdLst/>
            <a:ahLst/>
            <a:cxnLst/>
            <a:rect l="l" t="t" r="r" b="b"/>
            <a:pathLst>
              <a:path w="880109" h="285114">
                <a:moveTo>
                  <a:pt x="0" y="284530"/>
                </a:moveTo>
                <a:lnTo>
                  <a:pt x="879995" y="284530"/>
                </a:lnTo>
                <a:lnTo>
                  <a:pt x="879995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ln w="953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1816842" y="2857754"/>
            <a:ext cx="403860" cy="660400"/>
          </a:xfrm>
          <a:custGeom>
            <a:avLst/>
            <a:gdLst/>
            <a:ahLst/>
            <a:cxnLst/>
            <a:rect l="l" t="t" r="r" b="b"/>
            <a:pathLst>
              <a:path w="403859" h="660400">
                <a:moveTo>
                  <a:pt x="0" y="0"/>
                </a:moveTo>
                <a:lnTo>
                  <a:pt x="0" y="660019"/>
                </a:lnTo>
                <a:lnTo>
                  <a:pt x="403352" y="329946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1816842" y="2857754"/>
            <a:ext cx="403860" cy="660400"/>
          </a:xfrm>
          <a:custGeom>
            <a:avLst/>
            <a:gdLst/>
            <a:ahLst/>
            <a:cxnLst/>
            <a:rect l="l" t="t" r="r" b="b"/>
            <a:pathLst>
              <a:path w="403859" h="660400">
                <a:moveTo>
                  <a:pt x="0" y="660019"/>
                </a:moveTo>
                <a:lnTo>
                  <a:pt x="403352" y="329946"/>
                </a:lnTo>
                <a:lnTo>
                  <a:pt x="0" y="0"/>
                </a:lnTo>
                <a:lnTo>
                  <a:pt x="0" y="660019"/>
                </a:lnTo>
                <a:close/>
              </a:path>
            </a:pathLst>
          </a:custGeom>
          <a:ln w="953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12036806" y="3037789"/>
            <a:ext cx="880110" cy="285115"/>
          </a:xfrm>
          <a:custGeom>
            <a:avLst/>
            <a:gdLst/>
            <a:ahLst/>
            <a:cxnLst/>
            <a:rect l="l" t="t" r="r" b="b"/>
            <a:pathLst>
              <a:path w="880109" h="285114">
                <a:moveTo>
                  <a:pt x="0" y="284530"/>
                </a:moveTo>
                <a:lnTo>
                  <a:pt x="879995" y="284530"/>
                </a:lnTo>
                <a:lnTo>
                  <a:pt x="879995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2036806" y="3037789"/>
            <a:ext cx="880110" cy="285115"/>
          </a:xfrm>
          <a:custGeom>
            <a:avLst/>
            <a:gdLst/>
            <a:ahLst/>
            <a:cxnLst/>
            <a:rect l="l" t="t" r="r" b="b"/>
            <a:pathLst>
              <a:path w="880109" h="285114">
                <a:moveTo>
                  <a:pt x="0" y="284530"/>
                </a:moveTo>
                <a:lnTo>
                  <a:pt x="879995" y="284530"/>
                </a:lnTo>
                <a:lnTo>
                  <a:pt x="879995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ln w="953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2926821" y="1038860"/>
            <a:ext cx="360045" cy="2748915"/>
          </a:xfrm>
          <a:custGeom>
            <a:avLst/>
            <a:gdLst/>
            <a:ahLst/>
            <a:cxnLst/>
            <a:rect l="l" t="t" r="r" b="b"/>
            <a:pathLst>
              <a:path w="360044" h="2748915">
                <a:moveTo>
                  <a:pt x="0" y="2748915"/>
                </a:moveTo>
                <a:lnTo>
                  <a:pt x="359994" y="2748915"/>
                </a:lnTo>
                <a:lnTo>
                  <a:pt x="359994" y="0"/>
                </a:lnTo>
                <a:lnTo>
                  <a:pt x="0" y="0"/>
                </a:lnTo>
                <a:lnTo>
                  <a:pt x="0" y="27489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2926821" y="1038860"/>
            <a:ext cx="360045" cy="2748915"/>
          </a:xfrm>
          <a:custGeom>
            <a:avLst/>
            <a:gdLst/>
            <a:ahLst/>
            <a:cxnLst/>
            <a:rect l="l" t="t" r="r" b="b"/>
            <a:pathLst>
              <a:path w="360044" h="2748915">
                <a:moveTo>
                  <a:pt x="0" y="2748915"/>
                </a:moveTo>
                <a:lnTo>
                  <a:pt x="359994" y="2748915"/>
                </a:lnTo>
                <a:lnTo>
                  <a:pt x="359994" y="0"/>
                </a:lnTo>
                <a:lnTo>
                  <a:pt x="0" y="0"/>
                </a:lnTo>
                <a:lnTo>
                  <a:pt x="0" y="2748915"/>
                </a:lnTo>
                <a:close/>
              </a:path>
            </a:pathLst>
          </a:custGeom>
          <a:ln w="953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3366750" y="1305433"/>
            <a:ext cx="360045" cy="2482850"/>
          </a:xfrm>
          <a:custGeom>
            <a:avLst/>
            <a:gdLst/>
            <a:ahLst/>
            <a:cxnLst/>
            <a:rect l="l" t="t" r="r" b="b"/>
            <a:pathLst>
              <a:path w="360044" h="2482850">
                <a:moveTo>
                  <a:pt x="0" y="2482342"/>
                </a:moveTo>
                <a:lnTo>
                  <a:pt x="44013" y="2449557"/>
                </a:lnTo>
                <a:lnTo>
                  <a:pt x="82869" y="2412722"/>
                </a:lnTo>
                <a:lnTo>
                  <a:pt x="116236" y="2372296"/>
                </a:lnTo>
                <a:lnTo>
                  <a:pt x="143782" y="2328737"/>
                </a:lnTo>
                <a:lnTo>
                  <a:pt x="165176" y="2282505"/>
                </a:lnTo>
                <a:lnTo>
                  <a:pt x="180086" y="2234057"/>
                </a:lnTo>
                <a:lnTo>
                  <a:pt x="180086" y="1241171"/>
                </a:lnTo>
                <a:lnTo>
                  <a:pt x="360045" y="1241171"/>
                </a:lnTo>
                <a:lnTo>
                  <a:pt x="180086" y="1241171"/>
                </a:lnTo>
                <a:lnTo>
                  <a:pt x="180086" y="248285"/>
                </a:lnTo>
                <a:lnTo>
                  <a:pt x="165176" y="199836"/>
                </a:lnTo>
                <a:lnTo>
                  <a:pt x="143782" y="153604"/>
                </a:lnTo>
                <a:lnTo>
                  <a:pt x="116236" y="110045"/>
                </a:lnTo>
                <a:lnTo>
                  <a:pt x="82869" y="69619"/>
                </a:lnTo>
                <a:lnTo>
                  <a:pt x="44013" y="32784"/>
                </a:lnTo>
                <a:lnTo>
                  <a:pt x="0" y="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13834490" y="2343150"/>
            <a:ext cx="56705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25">
                <a:latin typeface="Times New Roman"/>
                <a:cs typeface="Times New Roman"/>
              </a:rPr>
              <a:t>L</a:t>
            </a:r>
            <a:r>
              <a:rPr dirty="0" sz="2400" spc="-4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21373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Case </a:t>
            </a:r>
            <a:r>
              <a:rPr dirty="0"/>
              <a:t>3: three </a:t>
            </a:r>
            <a:r>
              <a:rPr dirty="0" spc="-5"/>
              <a:t>strong</a:t>
            </a:r>
            <a:r>
              <a:rPr dirty="0" spc="-60"/>
              <a:t> </a:t>
            </a:r>
            <a:r>
              <a:rPr dirty="0"/>
              <a:t>inputs</a:t>
            </a:r>
          </a:p>
        </p:txBody>
      </p:sp>
      <p:sp>
        <p:nvSpPr>
          <p:cNvPr id="105" name="object 105"/>
          <p:cNvSpPr/>
          <p:nvPr/>
        </p:nvSpPr>
        <p:spPr>
          <a:xfrm>
            <a:off x="15811752" y="2167763"/>
            <a:ext cx="480059" cy="480059"/>
          </a:xfrm>
          <a:custGeom>
            <a:avLst/>
            <a:gdLst/>
            <a:ahLst/>
            <a:cxnLst/>
            <a:rect l="l" t="t" r="r" b="b"/>
            <a:pathLst>
              <a:path w="480059" h="480060">
                <a:moveTo>
                  <a:pt x="480059" y="0"/>
                </a:moveTo>
                <a:lnTo>
                  <a:pt x="0" y="240029"/>
                </a:lnTo>
                <a:lnTo>
                  <a:pt x="480059" y="479933"/>
                </a:lnTo>
                <a:lnTo>
                  <a:pt x="48005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5811752" y="2167763"/>
            <a:ext cx="480059" cy="480059"/>
          </a:xfrm>
          <a:custGeom>
            <a:avLst/>
            <a:gdLst/>
            <a:ahLst/>
            <a:cxnLst/>
            <a:rect l="l" t="t" r="r" b="b"/>
            <a:pathLst>
              <a:path w="480059" h="480060">
                <a:moveTo>
                  <a:pt x="480059" y="0"/>
                </a:moveTo>
                <a:lnTo>
                  <a:pt x="0" y="240029"/>
                </a:lnTo>
                <a:lnTo>
                  <a:pt x="480059" y="479933"/>
                </a:lnTo>
                <a:lnTo>
                  <a:pt x="480059" y="0"/>
                </a:lnTo>
                <a:close/>
              </a:path>
            </a:pathLst>
          </a:custGeom>
          <a:ln w="953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4671802" y="2265502"/>
            <a:ext cx="1440180" cy="285115"/>
          </a:xfrm>
          <a:custGeom>
            <a:avLst/>
            <a:gdLst/>
            <a:ahLst/>
            <a:cxnLst/>
            <a:rect l="l" t="t" r="r" b="b"/>
            <a:pathLst>
              <a:path w="1440180" h="285114">
                <a:moveTo>
                  <a:pt x="0" y="284530"/>
                </a:moveTo>
                <a:lnTo>
                  <a:pt x="1440053" y="284530"/>
                </a:lnTo>
                <a:lnTo>
                  <a:pt x="1440053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4671802" y="2265502"/>
            <a:ext cx="1440180" cy="285115"/>
          </a:xfrm>
          <a:custGeom>
            <a:avLst/>
            <a:gdLst/>
            <a:ahLst/>
            <a:cxnLst/>
            <a:rect l="l" t="t" r="r" b="b"/>
            <a:pathLst>
              <a:path w="1440180" h="285114">
                <a:moveTo>
                  <a:pt x="0" y="284530"/>
                </a:moveTo>
                <a:lnTo>
                  <a:pt x="1440053" y="284530"/>
                </a:lnTo>
                <a:lnTo>
                  <a:pt x="1440053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ln w="953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5811752" y="2917698"/>
            <a:ext cx="480059" cy="480059"/>
          </a:xfrm>
          <a:custGeom>
            <a:avLst/>
            <a:gdLst/>
            <a:ahLst/>
            <a:cxnLst/>
            <a:rect l="l" t="t" r="r" b="b"/>
            <a:pathLst>
              <a:path w="480059" h="480060">
                <a:moveTo>
                  <a:pt x="480059" y="0"/>
                </a:moveTo>
                <a:lnTo>
                  <a:pt x="0" y="240029"/>
                </a:lnTo>
                <a:lnTo>
                  <a:pt x="480059" y="480059"/>
                </a:lnTo>
                <a:lnTo>
                  <a:pt x="4800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5811752" y="2917698"/>
            <a:ext cx="480059" cy="480059"/>
          </a:xfrm>
          <a:custGeom>
            <a:avLst/>
            <a:gdLst/>
            <a:ahLst/>
            <a:cxnLst/>
            <a:rect l="l" t="t" r="r" b="b"/>
            <a:pathLst>
              <a:path w="480059" h="480060">
                <a:moveTo>
                  <a:pt x="480059" y="0"/>
                </a:moveTo>
                <a:lnTo>
                  <a:pt x="0" y="240029"/>
                </a:lnTo>
                <a:lnTo>
                  <a:pt x="480059" y="480059"/>
                </a:lnTo>
                <a:lnTo>
                  <a:pt x="480059" y="0"/>
                </a:lnTo>
                <a:close/>
              </a:path>
            </a:pathLst>
          </a:custGeom>
          <a:ln w="953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4671802" y="3015437"/>
            <a:ext cx="1440180" cy="285115"/>
          </a:xfrm>
          <a:custGeom>
            <a:avLst/>
            <a:gdLst/>
            <a:ahLst/>
            <a:cxnLst/>
            <a:rect l="l" t="t" r="r" b="b"/>
            <a:pathLst>
              <a:path w="1440180" h="285114">
                <a:moveTo>
                  <a:pt x="0" y="284530"/>
                </a:moveTo>
                <a:lnTo>
                  <a:pt x="1440053" y="284530"/>
                </a:lnTo>
                <a:lnTo>
                  <a:pt x="1440053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4671802" y="3015437"/>
            <a:ext cx="1440180" cy="285115"/>
          </a:xfrm>
          <a:custGeom>
            <a:avLst/>
            <a:gdLst/>
            <a:ahLst/>
            <a:cxnLst/>
            <a:rect l="l" t="t" r="r" b="b"/>
            <a:pathLst>
              <a:path w="1440180" h="285114">
                <a:moveTo>
                  <a:pt x="0" y="284530"/>
                </a:moveTo>
                <a:lnTo>
                  <a:pt x="1440053" y="284530"/>
                </a:lnTo>
                <a:lnTo>
                  <a:pt x="1440053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ln w="953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5811752" y="1417700"/>
            <a:ext cx="480059" cy="480059"/>
          </a:xfrm>
          <a:custGeom>
            <a:avLst/>
            <a:gdLst/>
            <a:ahLst/>
            <a:cxnLst/>
            <a:rect l="l" t="t" r="r" b="b"/>
            <a:pathLst>
              <a:path w="480059" h="480060">
                <a:moveTo>
                  <a:pt x="480059" y="0"/>
                </a:moveTo>
                <a:lnTo>
                  <a:pt x="0" y="240029"/>
                </a:lnTo>
                <a:lnTo>
                  <a:pt x="480059" y="480059"/>
                </a:lnTo>
                <a:lnTo>
                  <a:pt x="4800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5811752" y="1417700"/>
            <a:ext cx="480059" cy="480059"/>
          </a:xfrm>
          <a:custGeom>
            <a:avLst/>
            <a:gdLst/>
            <a:ahLst/>
            <a:cxnLst/>
            <a:rect l="l" t="t" r="r" b="b"/>
            <a:pathLst>
              <a:path w="480059" h="480060">
                <a:moveTo>
                  <a:pt x="480059" y="0"/>
                </a:moveTo>
                <a:lnTo>
                  <a:pt x="0" y="240029"/>
                </a:lnTo>
                <a:lnTo>
                  <a:pt x="480059" y="480059"/>
                </a:lnTo>
                <a:lnTo>
                  <a:pt x="480059" y="0"/>
                </a:lnTo>
                <a:close/>
              </a:path>
            </a:pathLst>
          </a:custGeom>
          <a:ln w="953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4671802" y="1515440"/>
            <a:ext cx="1440180" cy="285115"/>
          </a:xfrm>
          <a:custGeom>
            <a:avLst/>
            <a:gdLst/>
            <a:ahLst/>
            <a:cxnLst/>
            <a:rect l="l" t="t" r="r" b="b"/>
            <a:pathLst>
              <a:path w="1440180" h="285114">
                <a:moveTo>
                  <a:pt x="0" y="284530"/>
                </a:moveTo>
                <a:lnTo>
                  <a:pt x="1440053" y="284530"/>
                </a:lnTo>
                <a:lnTo>
                  <a:pt x="1440053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4671802" y="1515440"/>
            <a:ext cx="1440180" cy="285115"/>
          </a:xfrm>
          <a:custGeom>
            <a:avLst/>
            <a:gdLst/>
            <a:ahLst/>
            <a:cxnLst/>
            <a:rect l="l" t="t" r="r" b="b"/>
            <a:pathLst>
              <a:path w="1440180" h="285114">
                <a:moveTo>
                  <a:pt x="0" y="284530"/>
                </a:moveTo>
                <a:lnTo>
                  <a:pt x="1440053" y="284530"/>
                </a:lnTo>
                <a:lnTo>
                  <a:pt x="1440053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ln w="953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6631792" y="2047748"/>
            <a:ext cx="403860" cy="660400"/>
          </a:xfrm>
          <a:custGeom>
            <a:avLst/>
            <a:gdLst/>
            <a:ahLst/>
            <a:cxnLst/>
            <a:rect l="l" t="t" r="r" b="b"/>
            <a:pathLst>
              <a:path w="403859" h="660400">
                <a:moveTo>
                  <a:pt x="0" y="0"/>
                </a:moveTo>
                <a:lnTo>
                  <a:pt x="0" y="660019"/>
                </a:lnTo>
                <a:lnTo>
                  <a:pt x="403352" y="329946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16631792" y="2047748"/>
            <a:ext cx="403860" cy="660400"/>
          </a:xfrm>
          <a:custGeom>
            <a:avLst/>
            <a:gdLst/>
            <a:ahLst/>
            <a:cxnLst/>
            <a:rect l="l" t="t" r="r" b="b"/>
            <a:pathLst>
              <a:path w="403859" h="660400">
                <a:moveTo>
                  <a:pt x="0" y="660019"/>
                </a:moveTo>
                <a:lnTo>
                  <a:pt x="403352" y="329946"/>
                </a:lnTo>
                <a:lnTo>
                  <a:pt x="0" y="0"/>
                </a:lnTo>
                <a:lnTo>
                  <a:pt x="0" y="660019"/>
                </a:lnTo>
                <a:close/>
              </a:path>
            </a:pathLst>
          </a:custGeom>
          <a:ln w="953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16851757" y="2227783"/>
            <a:ext cx="880110" cy="285115"/>
          </a:xfrm>
          <a:custGeom>
            <a:avLst/>
            <a:gdLst/>
            <a:ahLst/>
            <a:cxnLst/>
            <a:rect l="l" t="t" r="r" b="b"/>
            <a:pathLst>
              <a:path w="880109" h="285114">
                <a:moveTo>
                  <a:pt x="0" y="284530"/>
                </a:moveTo>
                <a:lnTo>
                  <a:pt x="879995" y="284530"/>
                </a:lnTo>
                <a:lnTo>
                  <a:pt x="879995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16851757" y="2227783"/>
            <a:ext cx="880110" cy="285115"/>
          </a:xfrm>
          <a:custGeom>
            <a:avLst/>
            <a:gdLst/>
            <a:ahLst/>
            <a:cxnLst/>
            <a:rect l="l" t="t" r="r" b="b"/>
            <a:pathLst>
              <a:path w="880109" h="285114">
                <a:moveTo>
                  <a:pt x="0" y="284530"/>
                </a:moveTo>
                <a:lnTo>
                  <a:pt x="879995" y="284530"/>
                </a:lnTo>
                <a:lnTo>
                  <a:pt x="879995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ln w="953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16631792" y="1237741"/>
            <a:ext cx="403860" cy="660400"/>
          </a:xfrm>
          <a:custGeom>
            <a:avLst/>
            <a:gdLst/>
            <a:ahLst/>
            <a:cxnLst/>
            <a:rect l="l" t="t" r="r" b="b"/>
            <a:pathLst>
              <a:path w="403859" h="660400">
                <a:moveTo>
                  <a:pt x="0" y="0"/>
                </a:moveTo>
                <a:lnTo>
                  <a:pt x="0" y="660018"/>
                </a:lnTo>
                <a:lnTo>
                  <a:pt x="403352" y="32994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6631792" y="1237741"/>
            <a:ext cx="403860" cy="660400"/>
          </a:xfrm>
          <a:custGeom>
            <a:avLst/>
            <a:gdLst/>
            <a:ahLst/>
            <a:cxnLst/>
            <a:rect l="l" t="t" r="r" b="b"/>
            <a:pathLst>
              <a:path w="403859" h="660400">
                <a:moveTo>
                  <a:pt x="0" y="660018"/>
                </a:moveTo>
                <a:lnTo>
                  <a:pt x="403352" y="329945"/>
                </a:lnTo>
                <a:lnTo>
                  <a:pt x="0" y="0"/>
                </a:lnTo>
                <a:lnTo>
                  <a:pt x="0" y="660018"/>
                </a:lnTo>
                <a:close/>
              </a:path>
            </a:pathLst>
          </a:custGeom>
          <a:ln w="953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6851757" y="1417777"/>
            <a:ext cx="880110" cy="285115"/>
          </a:xfrm>
          <a:custGeom>
            <a:avLst/>
            <a:gdLst/>
            <a:ahLst/>
            <a:cxnLst/>
            <a:rect l="l" t="t" r="r" b="b"/>
            <a:pathLst>
              <a:path w="880109" h="285114">
                <a:moveTo>
                  <a:pt x="0" y="284530"/>
                </a:moveTo>
                <a:lnTo>
                  <a:pt x="879995" y="284530"/>
                </a:lnTo>
                <a:lnTo>
                  <a:pt x="879995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16851757" y="1417777"/>
            <a:ext cx="880110" cy="285115"/>
          </a:xfrm>
          <a:custGeom>
            <a:avLst/>
            <a:gdLst/>
            <a:ahLst/>
            <a:cxnLst/>
            <a:rect l="l" t="t" r="r" b="b"/>
            <a:pathLst>
              <a:path w="880109" h="285114">
                <a:moveTo>
                  <a:pt x="0" y="284530"/>
                </a:moveTo>
                <a:lnTo>
                  <a:pt x="879995" y="284530"/>
                </a:lnTo>
                <a:lnTo>
                  <a:pt x="879995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ln w="953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16631792" y="2857754"/>
            <a:ext cx="403860" cy="660400"/>
          </a:xfrm>
          <a:custGeom>
            <a:avLst/>
            <a:gdLst/>
            <a:ahLst/>
            <a:cxnLst/>
            <a:rect l="l" t="t" r="r" b="b"/>
            <a:pathLst>
              <a:path w="403859" h="660400">
                <a:moveTo>
                  <a:pt x="0" y="0"/>
                </a:moveTo>
                <a:lnTo>
                  <a:pt x="0" y="660019"/>
                </a:lnTo>
                <a:lnTo>
                  <a:pt x="403352" y="329946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16631792" y="2857754"/>
            <a:ext cx="403860" cy="660400"/>
          </a:xfrm>
          <a:custGeom>
            <a:avLst/>
            <a:gdLst/>
            <a:ahLst/>
            <a:cxnLst/>
            <a:rect l="l" t="t" r="r" b="b"/>
            <a:pathLst>
              <a:path w="403859" h="660400">
                <a:moveTo>
                  <a:pt x="0" y="660019"/>
                </a:moveTo>
                <a:lnTo>
                  <a:pt x="403352" y="329946"/>
                </a:lnTo>
                <a:lnTo>
                  <a:pt x="0" y="0"/>
                </a:lnTo>
                <a:lnTo>
                  <a:pt x="0" y="660019"/>
                </a:lnTo>
                <a:close/>
              </a:path>
            </a:pathLst>
          </a:custGeom>
          <a:ln w="953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16851757" y="3037789"/>
            <a:ext cx="880110" cy="285115"/>
          </a:xfrm>
          <a:custGeom>
            <a:avLst/>
            <a:gdLst/>
            <a:ahLst/>
            <a:cxnLst/>
            <a:rect l="l" t="t" r="r" b="b"/>
            <a:pathLst>
              <a:path w="880109" h="285114">
                <a:moveTo>
                  <a:pt x="0" y="284530"/>
                </a:moveTo>
                <a:lnTo>
                  <a:pt x="879995" y="284530"/>
                </a:lnTo>
                <a:lnTo>
                  <a:pt x="879995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16851757" y="3037789"/>
            <a:ext cx="880110" cy="285115"/>
          </a:xfrm>
          <a:custGeom>
            <a:avLst/>
            <a:gdLst/>
            <a:ahLst/>
            <a:cxnLst/>
            <a:rect l="l" t="t" r="r" b="b"/>
            <a:pathLst>
              <a:path w="880109" h="285114">
                <a:moveTo>
                  <a:pt x="0" y="284530"/>
                </a:moveTo>
                <a:lnTo>
                  <a:pt x="879995" y="284530"/>
                </a:lnTo>
                <a:lnTo>
                  <a:pt x="879995" y="0"/>
                </a:lnTo>
                <a:lnTo>
                  <a:pt x="0" y="0"/>
                </a:lnTo>
                <a:lnTo>
                  <a:pt x="0" y="284530"/>
                </a:lnTo>
                <a:close/>
              </a:path>
            </a:pathLst>
          </a:custGeom>
          <a:ln w="953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17741772" y="1038885"/>
            <a:ext cx="360045" cy="859155"/>
          </a:xfrm>
          <a:custGeom>
            <a:avLst/>
            <a:gdLst/>
            <a:ahLst/>
            <a:cxnLst/>
            <a:rect l="l" t="t" r="r" b="b"/>
            <a:pathLst>
              <a:path w="360044" h="859155">
                <a:moveTo>
                  <a:pt x="0" y="858875"/>
                </a:moveTo>
                <a:lnTo>
                  <a:pt x="359994" y="858875"/>
                </a:lnTo>
                <a:lnTo>
                  <a:pt x="359994" y="0"/>
                </a:lnTo>
                <a:lnTo>
                  <a:pt x="0" y="0"/>
                </a:lnTo>
                <a:lnTo>
                  <a:pt x="0" y="8588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17741772" y="1038885"/>
            <a:ext cx="360045" cy="859155"/>
          </a:xfrm>
          <a:custGeom>
            <a:avLst/>
            <a:gdLst/>
            <a:ahLst/>
            <a:cxnLst/>
            <a:rect l="l" t="t" r="r" b="b"/>
            <a:pathLst>
              <a:path w="360044" h="859155">
                <a:moveTo>
                  <a:pt x="0" y="858875"/>
                </a:moveTo>
                <a:lnTo>
                  <a:pt x="359994" y="858875"/>
                </a:lnTo>
                <a:lnTo>
                  <a:pt x="359994" y="0"/>
                </a:lnTo>
                <a:lnTo>
                  <a:pt x="0" y="0"/>
                </a:lnTo>
                <a:lnTo>
                  <a:pt x="0" y="858875"/>
                </a:lnTo>
                <a:close/>
              </a:path>
            </a:pathLst>
          </a:custGeom>
          <a:ln w="953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 txBox="1"/>
          <p:nvPr/>
        </p:nvSpPr>
        <p:spPr>
          <a:xfrm>
            <a:off x="18352769" y="1932305"/>
            <a:ext cx="567690" cy="7588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84455">
              <a:lnSpc>
                <a:spcPct val="100000"/>
              </a:lnSpc>
              <a:spcBef>
                <a:spcPts val="105"/>
              </a:spcBef>
            </a:pPr>
            <a:r>
              <a:rPr dirty="0" sz="2400" spc="-10">
                <a:latin typeface="Times New Roman"/>
                <a:cs typeface="Times New Roman"/>
              </a:rPr>
              <a:t>No  </a:t>
            </a:r>
            <a:r>
              <a:rPr dirty="0" sz="2400" spc="25">
                <a:latin typeface="Times New Roman"/>
                <a:cs typeface="Times New Roman"/>
              </a:rPr>
              <a:t>L</a:t>
            </a:r>
            <a:r>
              <a:rPr dirty="0" sz="2400" spc="-4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14869794" y="332740"/>
            <a:ext cx="3126740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-5">
                <a:latin typeface="Times New Roman"/>
                <a:cs typeface="Times New Roman"/>
              </a:rPr>
              <a:t>Case </a:t>
            </a:r>
            <a:r>
              <a:rPr dirty="0" sz="2400">
                <a:latin typeface="Times New Roman"/>
                <a:cs typeface="Times New Roman"/>
              </a:rPr>
              <a:t>4: two </a:t>
            </a:r>
            <a:r>
              <a:rPr dirty="0" sz="2400" spc="-5">
                <a:latin typeface="Times New Roman"/>
                <a:cs typeface="Times New Roman"/>
              </a:rPr>
              <a:t>strong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inputs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15230220" y="699135"/>
            <a:ext cx="240728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-5">
                <a:latin typeface="Times New Roman"/>
                <a:cs typeface="Times New Roman"/>
              </a:rPr>
              <a:t>and one </a:t>
            </a:r>
            <a:r>
              <a:rPr dirty="0" sz="2400" spc="0">
                <a:latin typeface="Times New Roman"/>
                <a:cs typeface="Times New Roman"/>
              </a:rPr>
              <a:t>weak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input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8111743" y="1897760"/>
            <a:ext cx="360045" cy="1890395"/>
          </a:xfrm>
          <a:custGeom>
            <a:avLst/>
            <a:gdLst/>
            <a:ahLst/>
            <a:cxnLst/>
            <a:rect l="l" t="t" r="r" b="b"/>
            <a:pathLst>
              <a:path w="360045" h="1890395">
                <a:moveTo>
                  <a:pt x="0" y="1890014"/>
                </a:moveTo>
                <a:lnTo>
                  <a:pt x="359994" y="1890014"/>
                </a:lnTo>
                <a:lnTo>
                  <a:pt x="359994" y="0"/>
                </a:lnTo>
                <a:lnTo>
                  <a:pt x="0" y="0"/>
                </a:lnTo>
                <a:lnTo>
                  <a:pt x="0" y="189001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8111743" y="1897760"/>
            <a:ext cx="360045" cy="1890395"/>
          </a:xfrm>
          <a:custGeom>
            <a:avLst/>
            <a:gdLst/>
            <a:ahLst/>
            <a:cxnLst/>
            <a:rect l="l" t="t" r="r" b="b"/>
            <a:pathLst>
              <a:path w="360045" h="1890395">
                <a:moveTo>
                  <a:pt x="0" y="1890014"/>
                </a:moveTo>
                <a:lnTo>
                  <a:pt x="359994" y="1890014"/>
                </a:lnTo>
                <a:lnTo>
                  <a:pt x="359994" y="0"/>
                </a:lnTo>
                <a:lnTo>
                  <a:pt x="0" y="0"/>
                </a:lnTo>
                <a:lnTo>
                  <a:pt x="0" y="1890014"/>
                </a:lnTo>
                <a:close/>
              </a:path>
            </a:pathLst>
          </a:custGeom>
          <a:ln w="953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17741772" y="1908835"/>
            <a:ext cx="360045" cy="859155"/>
          </a:xfrm>
          <a:custGeom>
            <a:avLst/>
            <a:gdLst/>
            <a:ahLst/>
            <a:cxnLst/>
            <a:rect l="l" t="t" r="r" b="b"/>
            <a:pathLst>
              <a:path w="360044" h="859155">
                <a:moveTo>
                  <a:pt x="0" y="858875"/>
                </a:moveTo>
                <a:lnTo>
                  <a:pt x="359994" y="858875"/>
                </a:lnTo>
                <a:lnTo>
                  <a:pt x="359994" y="0"/>
                </a:lnTo>
                <a:lnTo>
                  <a:pt x="0" y="0"/>
                </a:lnTo>
                <a:lnTo>
                  <a:pt x="0" y="85887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17741772" y="1908835"/>
            <a:ext cx="360045" cy="859155"/>
          </a:xfrm>
          <a:custGeom>
            <a:avLst/>
            <a:gdLst/>
            <a:ahLst/>
            <a:cxnLst/>
            <a:rect l="l" t="t" r="r" b="b"/>
            <a:pathLst>
              <a:path w="360044" h="859155">
                <a:moveTo>
                  <a:pt x="0" y="858875"/>
                </a:moveTo>
                <a:lnTo>
                  <a:pt x="359994" y="858875"/>
                </a:lnTo>
                <a:lnTo>
                  <a:pt x="359994" y="0"/>
                </a:lnTo>
                <a:lnTo>
                  <a:pt x="0" y="0"/>
                </a:lnTo>
                <a:lnTo>
                  <a:pt x="0" y="858875"/>
                </a:lnTo>
                <a:close/>
              </a:path>
            </a:pathLst>
          </a:custGeom>
          <a:ln w="953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17741772" y="2778912"/>
            <a:ext cx="360045" cy="859155"/>
          </a:xfrm>
          <a:custGeom>
            <a:avLst/>
            <a:gdLst/>
            <a:ahLst/>
            <a:cxnLst/>
            <a:rect l="l" t="t" r="r" b="b"/>
            <a:pathLst>
              <a:path w="360044" h="859154">
                <a:moveTo>
                  <a:pt x="0" y="858875"/>
                </a:moveTo>
                <a:lnTo>
                  <a:pt x="359994" y="858875"/>
                </a:lnTo>
                <a:lnTo>
                  <a:pt x="359994" y="0"/>
                </a:lnTo>
                <a:lnTo>
                  <a:pt x="0" y="0"/>
                </a:lnTo>
                <a:lnTo>
                  <a:pt x="0" y="8588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17741772" y="2778912"/>
            <a:ext cx="360045" cy="859155"/>
          </a:xfrm>
          <a:custGeom>
            <a:avLst/>
            <a:gdLst/>
            <a:ahLst/>
            <a:cxnLst/>
            <a:rect l="l" t="t" r="r" b="b"/>
            <a:pathLst>
              <a:path w="360044" h="859154">
                <a:moveTo>
                  <a:pt x="0" y="858875"/>
                </a:moveTo>
                <a:lnTo>
                  <a:pt x="359994" y="858875"/>
                </a:lnTo>
                <a:lnTo>
                  <a:pt x="359994" y="0"/>
                </a:lnTo>
                <a:lnTo>
                  <a:pt x="0" y="0"/>
                </a:lnTo>
                <a:lnTo>
                  <a:pt x="0" y="858875"/>
                </a:lnTo>
                <a:close/>
              </a:path>
            </a:pathLst>
          </a:custGeom>
          <a:ln w="953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 txBox="1"/>
          <p:nvPr/>
        </p:nvSpPr>
        <p:spPr>
          <a:xfrm>
            <a:off x="18423001" y="1244536"/>
            <a:ext cx="56642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5">
                <a:latin typeface="Times New Roman"/>
                <a:cs typeface="Times New Roman"/>
              </a:rPr>
              <a:t>L</a:t>
            </a:r>
            <a:r>
              <a:rPr dirty="0" sz="2400" spc="-4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18352769" y="2987039"/>
            <a:ext cx="567690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25">
                <a:latin typeface="Times New Roman"/>
                <a:cs typeface="Times New Roman"/>
              </a:rPr>
              <a:t>L</a:t>
            </a:r>
            <a:r>
              <a:rPr dirty="0" sz="2400" spc="-4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lsy</dc:creator>
  <dcterms:created xsi:type="dcterms:W3CDTF">2018-06-21T00:39:44Z</dcterms:created>
  <dcterms:modified xsi:type="dcterms:W3CDTF">2018-06-21T00:39:44Z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2018-06-07T00:00:00Z</vt:filetime>
  </property>
  <property fmtid="{D5CDD505-2E9C-101B-9397-08002B2CF9AE}" pid="3" name="Creator">
    <vt:lpwstr>Microsoft® Visio® 2013</vt:lpwstr>
  </property>
  <property fmtid="{D5CDD505-2E9C-101B-9397-08002B2CF9AE}" pid="4" name="LastSaved">
    <vt:filetime>2018-06-21T00:00:00Z</vt:filetime>
  </property>
</Properties>
</file>