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D94A8E6-BB11-4E39-AED4-10B5D2680F6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DE72640-726E-4585-8B67-B61A24CD5DD7}" type="slidenum">
              <a:rPr lang="en-US" sz="1200" b="0" strike="noStrike" spc="-1"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1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12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3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862C5D-73F6-4B24-AF49-2997A6985AA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4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E6906A0-345D-4862-BB81-C8F6F24349F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4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89BC79A-0911-4172-8480-42144BE7147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4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DECCB22-A945-43C3-A4A8-7429B34E1A2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5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D206510-C0B1-4E8B-B664-4A7B33973C5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5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E9958DA-78B6-4935-A568-3A1C1A159BB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5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7071778-17F4-4123-AAF2-21D158108CE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6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52E0C61-D6AE-497A-9942-D8E0A1CB10C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6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BC2A1FF-FC5F-4A32-B8D0-305AE70C887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6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8D257FC-A4C7-4401-A4CB-DEABEC2ACAD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1F1FEC7-F71C-40ED-98CF-4214F826FE0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6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95E2B8C-207A-4670-9B3E-61F18CCE4B3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7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3F4E4F3-3BF0-4117-88F9-CE137A8FBD41}" type="slidenum">
              <a:rPr lang="en-US" sz="1200" b="0" strike="noStrike" spc="-1">
                <a:latin typeface="+mn-lt"/>
                <a:ea typeface="+mn-ea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F6EE777-4E8B-45DD-BC0D-D23CC3019F31}" type="slidenum">
              <a:rPr lang="en-US" sz="1200" b="0" strike="noStrike" spc="-1"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1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1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6657AF7-5206-4E02-891B-A16AAB8BD73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2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ACF8FE7-18B4-49D9-9C35-55682C71C4B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2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9BFA16-9872-4729-B97E-4BD777B5A46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5G网络的四大技术场景：</a:t>
            </a: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连续广域覆盖</a:t>
            </a: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热点高容量</a:t>
            </a: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低功耗大连接（物联网）</a:t>
            </a: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latin typeface="Arial"/>
              </a:rPr>
              <a:t>低时延高可靠（车联网、工业互联网）</a:t>
            </a:r>
          </a:p>
        </p:txBody>
      </p:sp>
      <p:sp>
        <p:nvSpPr>
          <p:cNvPr id="8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104869D-C0B4-4A1F-9ED8-E831AB574790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3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B76F262-A66E-4D5A-A732-64B76512D14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3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91F4C19-C2A5-4679-A731-B392B13ACFF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CN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AF4ED67-FF7A-452E-B04D-5E6111CF9C4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7/3/2018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980AA9-D6AF-4856-BDF7-09017D75AB2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CN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CN" sz="4400" b="0" strike="noStrike" spc="-1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sz="3200" b="0" strike="noStrike" spc="-1">
                <a:solidFill>
                  <a:srgbClr val="000000"/>
                </a:solidFill>
                <a:latin typeface="Calibri"/>
              </a:rPr>
              <a:t>单击此处编辑母版文本样式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sz="2800" b="0" strike="noStrike" spc="-1">
                <a:solidFill>
                  <a:srgbClr val="000000"/>
                </a:solidFill>
                <a:latin typeface="Calibri"/>
              </a:rPr>
              <a:t>第二级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Calibri"/>
              </a:rPr>
              <a:t>第三级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第四级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zh-CN" sz="2000" b="0" strike="noStrike" spc="-1">
                <a:solidFill>
                  <a:srgbClr val="000000"/>
                </a:solidFill>
                <a:latin typeface="Calibri"/>
              </a:rPr>
              <a:t>第五级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5089119-2B00-4ACA-9D64-1675016C0C9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7/3/2018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CE13BF9-4F6B-48FB-BA92-20F373B97E7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wm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wmf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image" Target="../media/image30.gif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26.png"/><Relationship Id="rId5" Type="http://schemas.openxmlformats.org/officeDocument/2006/relationships/image" Target="../media/image24.png"/><Relationship Id="rId10" Type="http://schemas.openxmlformats.org/officeDocument/2006/relationships/image" Target="../media/image30.gif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gif"/><Relationship Id="rId3" Type="http://schemas.openxmlformats.org/officeDocument/2006/relationships/image" Target="../media/image36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5" Type="http://schemas.openxmlformats.org/officeDocument/2006/relationships/image" Target="../media/image26.png"/><Relationship Id="rId10" Type="http://schemas.openxmlformats.org/officeDocument/2006/relationships/image" Target="../media/image38.png"/><Relationship Id="rId4" Type="http://schemas.openxmlformats.org/officeDocument/2006/relationships/image" Target="../media/image22.png"/><Relationship Id="rId9" Type="http://schemas.openxmlformats.org/officeDocument/2006/relationships/image" Target="../media/image29.png"/><Relationship Id="rId1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52280" y="956160"/>
            <a:ext cx="8838720" cy="557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b="1" strike="noStrike" spc="-148">
                <a:solidFill>
                  <a:srgbClr val="FFFF00"/>
                </a:solidFill>
                <a:latin typeface="微软雅黑"/>
                <a:ea typeface="微软雅黑"/>
              </a:rPr>
              <a:t>神经元网络与自组织网络</a:t>
            </a:r>
            <a:endParaRPr lang="en-US" sz="4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4800" b="1" strike="noStrike" spc="-148">
                <a:solidFill>
                  <a:srgbClr val="FFFF00"/>
                </a:solidFill>
                <a:latin typeface="微软雅黑"/>
                <a:ea typeface="微软雅黑"/>
              </a:rPr>
              <a:t>传输机制的类比与启示</a:t>
            </a:r>
            <a:endParaRPr lang="en-US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4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48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于   全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2017年8月3日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52280" y="1295280"/>
            <a:ext cx="8838720" cy="58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神经元网络信号传递范围是</a:t>
            </a:r>
            <a:r>
              <a:rPr lang="en-US" sz="28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大尺度</a:t>
            </a: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变化的，轴突的长度从几个微米到1米以上（相差近百万倍）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动作电位的幅度是固定的，刺激强度信息由放电频率来编码，电流越大（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能量</a:t>
            </a: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），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放电频率越高（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带宽</a:t>
            </a: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）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神经元先产生</a:t>
            </a:r>
            <a:r>
              <a:rPr lang="en-US" sz="28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局部分级电位</a:t>
            </a: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，从起源部位短距离扩散，当局部分级电位累积达到足够大时，使细胞膜去极化超过某一阈值，产生</a:t>
            </a:r>
            <a:r>
              <a:rPr lang="en-US" sz="28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动作电位，</a:t>
            </a: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动作电位一旦产生便可进行长距离传播（</a:t>
            </a:r>
            <a:r>
              <a:rPr lang="en-US" sz="28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分布式融合处理和协作传输</a:t>
            </a: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）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258280" y="358920"/>
            <a:ext cx="52560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神经元传输机制的特点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6320" y="1219320"/>
            <a:ext cx="883872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幂率分布无尺度网络结构：</a:t>
            </a:r>
            <a:r>
              <a:rPr lang="en-US" sz="24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分布式</a:t>
            </a:r>
            <a:r>
              <a:rPr lang="en-US" sz="24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、</a:t>
            </a:r>
            <a:r>
              <a:rPr lang="en-US" sz="24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无中心</a:t>
            </a:r>
            <a:r>
              <a:rPr lang="en-US" sz="24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、</a:t>
            </a:r>
            <a:r>
              <a:rPr lang="en-US" sz="24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有骨干</a:t>
            </a:r>
            <a:r>
              <a:rPr lang="en-US" sz="24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，</a:t>
            </a:r>
            <a:r>
              <a:rPr lang="en-US" sz="24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通信、处理、存储一体</a:t>
            </a:r>
            <a:r>
              <a:rPr lang="en-US" sz="24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（</a:t>
            </a:r>
            <a:r>
              <a:rPr lang="en-US" sz="24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3C融合</a:t>
            </a:r>
            <a:r>
              <a:rPr lang="en-US" sz="24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）</a:t>
            </a:r>
            <a:endParaRPr lang="en-US" sz="24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分层异构网络：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异构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不仅是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挑战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更是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机遇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，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同构同质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网络难以适应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复杂时变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的传输、处理和控制的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不确定性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需求</a:t>
            </a:r>
            <a:endParaRPr lang="en-US" sz="24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网络适变性：资源动态重构（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可塑性</a:t>
            </a:r>
            <a:r>
              <a:rPr lang="en-US" sz="24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），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长短结合、疏密结合、快慢结合、单双工结合、宽窄带结合</a:t>
            </a:r>
            <a:endParaRPr lang="en-US" sz="24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业务信道（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单向、协作、处理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）与控制信道（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双向、快捷、可靠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）分离</a:t>
            </a:r>
            <a:endParaRPr lang="en-US" sz="24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发送（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广播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）与接收（</a:t>
            </a:r>
            <a:r>
              <a:rPr lang="en-US" sz="24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单播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）独立，既便于分布式协作传输和融合处理，又利于抑制多信道间干扰（多址</a:t>
            </a:r>
            <a:r>
              <a:rPr lang="en-US" sz="24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）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258280" y="358920"/>
            <a:ext cx="52560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神经元传输机制的特点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"/>
          <p:cNvGrpSpPr/>
          <p:nvPr/>
        </p:nvGrpSpPr>
        <p:grpSpPr>
          <a:xfrm>
            <a:off x="500040" y="1219320"/>
            <a:ext cx="5302800" cy="1809360"/>
            <a:chOff x="500040" y="1219320"/>
            <a:chExt cx="5302800" cy="1809360"/>
          </a:xfrm>
        </p:grpSpPr>
        <p:sp>
          <p:nvSpPr>
            <p:cNvPr id="139" name="CustomShape 2"/>
            <p:cNvSpPr/>
            <p:nvPr/>
          </p:nvSpPr>
          <p:spPr>
            <a:xfrm>
              <a:off x="500040" y="1219320"/>
              <a:ext cx="3357360" cy="728280"/>
            </a:xfrm>
            <a:prstGeom prst="roundRect">
              <a:avLst>
                <a:gd name="adj" fmla="val 16667"/>
              </a:avLst>
            </a:prstGeom>
            <a:ln>
              <a:solidFill>
                <a:srgbClr val="BE4B48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业务与控制分离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40" name="CustomShape 3"/>
            <p:cNvSpPr/>
            <p:nvPr/>
          </p:nvSpPr>
          <p:spPr>
            <a:xfrm>
              <a:off x="500040" y="2100240"/>
              <a:ext cx="3357360" cy="928440"/>
            </a:xfrm>
            <a:prstGeom prst="roundRect">
              <a:avLst>
                <a:gd name="adj" fmla="val 16667"/>
              </a:avLst>
            </a:prstGeom>
            <a:ln>
              <a:solidFill>
                <a:srgbClr val="F5924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接收与发送分离</a:t>
              </a:r>
              <a:endParaRPr lang="en-US" sz="2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全向发、定向收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41" name="CustomShape 4"/>
            <p:cNvSpPr/>
            <p:nvPr/>
          </p:nvSpPr>
          <p:spPr>
            <a:xfrm>
              <a:off x="4374360" y="1957320"/>
              <a:ext cx="142848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 dirty="0" err="1">
                  <a:solidFill>
                    <a:srgbClr val="FFC000"/>
                  </a:solidFill>
                  <a:latin typeface="微软雅黑"/>
                  <a:ea typeface="微软雅黑"/>
                </a:rPr>
                <a:t>信息传递可用性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42" name="Group 5"/>
          <p:cNvGrpSpPr/>
          <p:nvPr/>
        </p:nvGrpSpPr>
        <p:grpSpPr>
          <a:xfrm>
            <a:off x="500040" y="3171960"/>
            <a:ext cx="5302800" cy="1428120"/>
            <a:chOff x="500040" y="3171960"/>
            <a:chExt cx="5302800" cy="1428120"/>
          </a:xfrm>
        </p:grpSpPr>
        <p:sp>
          <p:nvSpPr>
            <p:cNvPr id="143" name="CustomShape 6"/>
            <p:cNvSpPr/>
            <p:nvPr/>
          </p:nvSpPr>
          <p:spPr>
            <a:xfrm>
              <a:off x="500040" y="3171960"/>
              <a:ext cx="3357360" cy="642600"/>
            </a:xfrm>
            <a:prstGeom prst="roundRect">
              <a:avLst>
                <a:gd name="adj" fmla="val 16667"/>
              </a:avLst>
            </a:prstGeom>
            <a:ln>
              <a:solidFill>
                <a:srgbClr val="98B85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传输、处理、控制一体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44" name="CustomShape 7"/>
            <p:cNvSpPr/>
            <p:nvPr/>
          </p:nvSpPr>
          <p:spPr>
            <a:xfrm>
              <a:off x="500040" y="3957480"/>
              <a:ext cx="3357360" cy="642600"/>
            </a:xfrm>
            <a:prstGeom prst="roundRect">
              <a:avLst>
                <a:gd name="adj" fmla="val 16667"/>
              </a:avLst>
            </a:prstGeom>
            <a:ln>
              <a:solidFill>
                <a:srgbClr val="46AAC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 dirty="0" err="1">
                  <a:solidFill>
                    <a:srgbClr val="FFFFFF"/>
                  </a:solidFill>
                  <a:latin typeface="微软雅黑"/>
                  <a:ea typeface="微软雅黑"/>
                </a:rPr>
                <a:t>分布式协作传输</a:t>
              </a:r>
              <a:endParaRPr lang="en-US" sz="2400" b="0" strike="noStrike" spc="-1" dirty="0">
                <a:latin typeface="Arial"/>
              </a:endParaRPr>
            </a:p>
          </p:txBody>
        </p:sp>
        <p:sp>
          <p:nvSpPr>
            <p:cNvPr id="145" name="CustomShape 8"/>
            <p:cNvSpPr/>
            <p:nvPr/>
          </p:nvSpPr>
          <p:spPr>
            <a:xfrm>
              <a:off x="4374360" y="3529080"/>
              <a:ext cx="142848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 dirty="0" err="1">
                  <a:solidFill>
                    <a:srgbClr val="FFC000"/>
                  </a:solidFill>
                  <a:latin typeface="微软雅黑"/>
                  <a:ea typeface="微软雅黑"/>
                </a:rPr>
                <a:t>信息分发高效性</a:t>
              </a:r>
              <a:endParaRPr lang="en-US" sz="2400" b="0" strike="noStrike" spc="-1" dirty="0">
                <a:latin typeface="Arial"/>
              </a:endParaRPr>
            </a:p>
          </p:txBody>
        </p:sp>
      </p:grpSp>
      <p:grpSp>
        <p:nvGrpSpPr>
          <p:cNvPr id="146" name="Group 9"/>
          <p:cNvGrpSpPr/>
          <p:nvPr/>
        </p:nvGrpSpPr>
        <p:grpSpPr>
          <a:xfrm>
            <a:off x="500040" y="5638680"/>
            <a:ext cx="5286240" cy="821880"/>
            <a:chOff x="500040" y="5638680"/>
            <a:chExt cx="5286240" cy="821880"/>
          </a:xfrm>
        </p:grpSpPr>
        <p:sp>
          <p:nvSpPr>
            <p:cNvPr id="147" name="CustomShape 10"/>
            <p:cNvSpPr/>
            <p:nvPr/>
          </p:nvSpPr>
          <p:spPr>
            <a:xfrm>
              <a:off x="500040" y="5688720"/>
              <a:ext cx="3357360" cy="642600"/>
            </a:xfrm>
            <a:prstGeom prst="roundRect">
              <a:avLst>
                <a:gd name="adj" fmla="val 16667"/>
              </a:avLst>
            </a:prstGeom>
            <a:ln>
              <a:solidFill>
                <a:srgbClr val="7D5FA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资源动态重构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48" name="CustomShape 11"/>
            <p:cNvSpPr/>
            <p:nvPr/>
          </p:nvSpPr>
          <p:spPr>
            <a:xfrm>
              <a:off x="4357800" y="5638680"/>
              <a:ext cx="142848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C000"/>
                  </a:solidFill>
                  <a:latin typeface="微软雅黑"/>
                  <a:ea typeface="微软雅黑"/>
                </a:rPr>
                <a:t>网络结构适变性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149" name="Group 12"/>
          <p:cNvGrpSpPr/>
          <p:nvPr/>
        </p:nvGrpSpPr>
        <p:grpSpPr>
          <a:xfrm>
            <a:off x="500040" y="4672080"/>
            <a:ext cx="5410080" cy="821880"/>
            <a:chOff x="500040" y="4672080"/>
            <a:chExt cx="5410080" cy="821880"/>
          </a:xfrm>
        </p:grpSpPr>
        <p:sp>
          <p:nvSpPr>
            <p:cNvPr id="150" name="CustomShape 13"/>
            <p:cNvSpPr/>
            <p:nvPr/>
          </p:nvSpPr>
          <p:spPr>
            <a:xfrm>
              <a:off x="500040" y="4743360"/>
              <a:ext cx="3357360" cy="642600"/>
            </a:xfrm>
            <a:prstGeom prst="roundRect">
              <a:avLst>
                <a:gd name="adj" fmla="val 16667"/>
              </a:avLst>
            </a:prstGeom>
            <a:ln>
              <a:solidFill>
                <a:srgbClr val="4A7EBB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分层异构融合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1" name="CustomShape 14"/>
            <p:cNvSpPr/>
            <p:nvPr/>
          </p:nvSpPr>
          <p:spPr>
            <a:xfrm>
              <a:off x="4143240" y="4672080"/>
              <a:ext cx="1766880" cy="821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C000"/>
                  </a:solidFill>
                  <a:latin typeface="微软雅黑"/>
                  <a:ea typeface="微软雅黑"/>
                </a:rPr>
                <a:t>网络拓扑</a:t>
              </a:r>
              <a:endParaRPr lang="en-US" sz="2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C000"/>
                  </a:solidFill>
                  <a:latin typeface="微软雅黑"/>
                  <a:ea typeface="微软雅黑"/>
                </a:rPr>
                <a:t>鲁棒性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152" name="Group 15"/>
          <p:cNvGrpSpPr/>
          <p:nvPr/>
        </p:nvGrpSpPr>
        <p:grpSpPr>
          <a:xfrm>
            <a:off x="6041880" y="2089800"/>
            <a:ext cx="2673000" cy="4083480"/>
            <a:chOff x="6041880" y="2089800"/>
            <a:chExt cx="2673000" cy="4083480"/>
          </a:xfrm>
        </p:grpSpPr>
        <p:sp>
          <p:nvSpPr>
            <p:cNvPr id="153" name="CustomShape 16"/>
            <p:cNvSpPr/>
            <p:nvPr/>
          </p:nvSpPr>
          <p:spPr>
            <a:xfrm>
              <a:off x="6858000" y="2089800"/>
              <a:ext cx="1856880" cy="40003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50000"/>
                </a:lnSpc>
              </a:pPr>
              <a:r>
                <a:rPr lang="en-US" sz="2800" b="1" strike="noStrike" spc="-1" dirty="0" err="1">
                  <a:solidFill>
                    <a:srgbClr val="002060"/>
                  </a:solidFill>
                  <a:latin typeface="微软雅黑"/>
                  <a:ea typeface="微软雅黑"/>
                </a:rPr>
                <a:t>可用性</a:t>
              </a:r>
              <a:endParaRPr lang="en-US" sz="2800" b="0" strike="noStrike" spc="-1" dirty="0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800" b="1" strike="noStrike" spc="-1" dirty="0" err="1">
                  <a:solidFill>
                    <a:srgbClr val="002060"/>
                  </a:solidFill>
                  <a:latin typeface="微软雅黑"/>
                  <a:ea typeface="微软雅黑"/>
                </a:rPr>
                <a:t>高效性</a:t>
              </a:r>
              <a:endParaRPr lang="en-US" sz="2800" b="0" strike="noStrike" spc="-1" dirty="0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800" b="1" strike="noStrike" spc="-1" dirty="0" err="1">
                  <a:solidFill>
                    <a:srgbClr val="002060"/>
                  </a:solidFill>
                  <a:latin typeface="微软雅黑"/>
                  <a:ea typeface="微软雅黑"/>
                </a:rPr>
                <a:t>鲁棒性</a:t>
              </a:r>
              <a:endParaRPr lang="en-US" sz="2800" b="0" strike="noStrike" spc="-1" dirty="0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800" b="1" strike="noStrike" spc="-1" dirty="0" err="1">
                  <a:solidFill>
                    <a:srgbClr val="002060"/>
                  </a:solidFill>
                  <a:latin typeface="微软雅黑"/>
                  <a:ea typeface="微软雅黑"/>
                </a:rPr>
                <a:t>适变性</a:t>
              </a:r>
              <a:endParaRPr lang="en-US" sz="2800" b="0" strike="noStrike" spc="-1" dirty="0">
                <a:latin typeface="Arial"/>
              </a:endParaRPr>
            </a:p>
          </p:txBody>
        </p:sp>
        <p:sp>
          <p:nvSpPr>
            <p:cNvPr id="154" name="CustomShape 17"/>
            <p:cNvSpPr/>
            <p:nvPr/>
          </p:nvSpPr>
          <p:spPr>
            <a:xfrm>
              <a:off x="6072120" y="3804120"/>
              <a:ext cx="499680" cy="4284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155" name="CustomShape 18"/>
            <p:cNvSpPr/>
            <p:nvPr/>
          </p:nvSpPr>
          <p:spPr>
            <a:xfrm rot="1441800">
              <a:off x="6149160" y="2315520"/>
              <a:ext cx="499680" cy="4284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156" name="CustomShape 19"/>
            <p:cNvSpPr/>
            <p:nvPr/>
          </p:nvSpPr>
          <p:spPr>
            <a:xfrm rot="20601600">
              <a:off x="6092640" y="4947120"/>
              <a:ext cx="499680" cy="4284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/>
          </p:style>
        </p:sp>
        <p:sp>
          <p:nvSpPr>
            <p:cNvPr id="157" name="CustomShape 20"/>
            <p:cNvSpPr/>
            <p:nvPr/>
          </p:nvSpPr>
          <p:spPr>
            <a:xfrm rot="20297400">
              <a:off x="6133320" y="5667480"/>
              <a:ext cx="499680" cy="4284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/>
          </p:style>
        </p:sp>
      </p:grpSp>
      <p:sp>
        <p:nvSpPr>
          <p:cNvPr id="158" name="CustomShape 21"/>
          <p:cNvSpPr/>
          <p:nvPr/>
        </p:nvSpPr>
        <p:spPr>
          <a:xfrm>
            <a:off x="2258280" y="228600"/>
            <a:ext cx="52560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神经元传输机制的特点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147840" y="642960"/>
            <a:ext cx="284760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C0000"/>
                </a:solidFill>
                <a:latin typeface="方正大黑简体"/>
                <a:ea typeface="方正大黑简体"/>
              </a:rPr>
              <a:t>提   纲</a:t>
            </a:r>
            <a:endParaRPr lang="en-US" sz="4400" b="0" strike="noStrike" spc="-1">
              <a:latin typeface="Arial"/>
            </a:endParaRPr>
          </a:p>
        </p:txBody>
      </p:sp>
      <p:grpSp>
        <p:nvGrpSpPr>
          <p:cNvPr id="160" name="Group 2"/>
          <p:cNvGrpSpPr/>
          <p:nvPr/>
        </p:nvGrpSpPr>
        <p:grpSpPr>
          <a:xfrm>
            <a:off x="-4280400" y="662400"/>
            <a:ext cx="12135600" cy="6759720"/>
            <a:chOff x="-4280400" y="662400"/>
            <a:chExt cx="12135600" cy="6759720"/>
          </a:xfrm>
        </p:grpSpPr>
        <p:sp>
          <p:nvSpPr>
            <p:cNvPr id="161" name="CustomShape 3"/>
            <p:cNvSpPr/>
            <p:nvPr/>
          </p:nvSpPr>
          <p:spPr>
            <a:xfrm>
              <a:off x="-4280400" y="662400"/>
              <a:ext cx="6759720" cy="6759720"/>
            </a:xfrm>
            <a:prstGeom prst="blockArc">
              <a:avLst>
                <a:gd name="adj1" fmla="val 18900000"/>
                <a:gd name="adj2" fmla="val 2700000"/>
                <a:gd name="adj3" fmla="val 336"/>
              </a:avLst>
            </a:prstGeom>
            <a:noFill/>
            <a:ln>
              <a:solidFill>
                <a:srgbClr val="C0504D"/>
              </a:solidFill>
              <a:round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10000"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4"/>
            <p:cNvSpPr/>
            <p:nvPr/>
          </p:nvSpPr>
          <p:spPr>
            <a:xfrm>
              <a:off x="2093760" y="2033640"/>
              <a:ext cx="5761440" cy="100404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797040" tIns="71280" rIns="71280" bIns="71280" anchor="ctr"/>
            <a:lstStyle/>
            <a:p>
              <a:pPr>
                <a:lnSpc>
                  <a:spcPct val="90000"/>
                </a:lnSpc>
                <a:spcAft>
                  <a:spcPts val="981"/>
                </a:spcAft>
              </a:pPr>
              <a:r>
                <a:rPr lang="en-US" sz="2800" b="1" strike="noStrike" spc="-1">
                  <a:solidFill>
                    <a:srgbClr val="F3F0E2"/>
                  </a:solidFill>
                  <a:latin typeface="微软雅黑"/>
                  <a:ea typeface="微软雅黑"/>
                </a:rPr>
                <a:t>无线自组织网面临的挑战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163" name="CustomShape 5"/>
            <p:cNvSpPr/>
            <p:nvPr/>
          </p:nvSpPr>
          <p:spPr>
            <a:xfrm>
              <a:off x="1454760" y="1908000"/>
              <a:ext cx="1254960" cy="12549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6"/>
            <p:cNvSpPr/>
            <p:nvPr/>
          </p:nvSpPr>
          <p:spPr>
            <a:xfrm>
              <a:off x="2458800" y="3540240"/>
              <a:ext cx="5396400" cy="1004040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797040" tIns="71280" rIns="71280" bIns="71280" anchor="ctr"/>
            <a:lstStyle/>
            <a:p>
              <a:pPr>
                <a:lnSpc>
                  <a:spcPct val="90000"/>
                </a:lnSpc>
                <a:spcAft>
                  <a:spcPts val="981"/>
                </a:spcAft>
              </a:pPr>
              <a:r>
                <a:rPr lang="en-US" sz="2800" b="1" strike="noStrike" spc="-1">
                  <a:solidFill>
                    <a:srgbClr val="F3F0E2"/>
                  </a:solidFill>
                  <a:latin typeface="微软雅黑"/>
                  <a:ea typeface="微软雅黑"/>
                </a:rPr>
                <a:t>神经元传输机制的特点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165" name="CustomShape 7"/>
            <p:cNvSpPr/>
            <p:nvPr/>
          </p:nvSpPr>
          <p:spPr>
            <a:xfrm>
              <a:off x="1830960" y="3414600"/>
              <a:ext cx="1254960" cy="12549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8"/>
            <p:cNvSpPr/>
            <p:nvPr/>
          </p:nvSpPr>
          <p:spPr>
            <a:xfrm>
              <a:off x="2093760" y="5046840"/>
              <a:ext cx="5761440" cy="1004040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797040" tIns="71280" rIns="71280" bIns="71280" anchor="ctr"/>
            <a:lstStyle/>
            <a:p>
              <a:pPr>
                <a:lnSpc>
                  <a:spcPct val="90000"/>
                </a:lnSpc>
                <a:spcAft>
                  <a:spcPts val="981"/>
                </a:spcAft>
              </a:pPr>
              <a:r>
                <a:rPr lang="en-US" sz="2800" b="1" strike="noStrike" spc="-1">
                  <a:solidFill>
                    <a:srgbClr val="F3F0E2"/>
                  </a:solidFill>
                  <a:latin typeface="微软雅黑"/>
                  <a:ea typeface="微软雅黑"/>
                </a:rPr>
                <a:t>总体设计思路与目标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167" name="CustomShape 9"/>
            <p:cNvSpPr/>
            <p:nvPr/>
          </p:nvSpPr>
          <p:spPr>
            <a:xfrm>
              <a:off x="1465920" y="4921200"/>
              <a:ext cx="1254960" cy="12549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8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69" name="CustomShape 11"/>
          <p:cNvSpPr/>
          <p:nvPr/>
        </p:nvSpPr>
        <p:spPr>
          <a:xfrm>
            <a:off x="1452240" y="4907520"/>
            <a:ext cx="1271880" cy="1264320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638000" y="1523880"/>
            <a:ext cx="6572160" cy="447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16000" indent="-216000">
              <a:lnSpc>
                <a:spcPct val="2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FFFFFF"/>
                </a:solidFill>
                <a:latin typeface="方正大黑简体"/>
                <a:ea typeface="方正大黑简体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方正大黑简体"/>
                <a:ea typeface="方正大黑简体"/>
              </a:rPr>
              <a:t>节点模型类比</a:t>
            </a:r>
            <a:endParaRPr lang="en-US" sz="3600" b="0" strike="noStrike" spc="-1" dirty="0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FFFFFF"/>
                </a:solidFill>
                <a:latin typeface="方正大黑简体"/>
                <a:ea typeface="方正大黑简体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方正大黑简体"/>
                <a:ea typeface="方正大黑简体"/>
              </a:rPr>
              <a:t>网络结构类比</a:t>
            </a:r>
            <a:endParaRPr lang="en-US" sz="3600" b="0" strike="noStrike" spc="-1" dirty="0"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3600" b="0" strike="noStrike" spc="-1" dirty="0">
                <a:solidFill>
                  <a:srgbClr val="FFFFFF"/>
                </a:solidFill>
                <a:latin typeface="方正大黑简体"/>
                <a:ea typeface="方正大黑简体"/>
              </a:rPr>
              <a:t> </a:t>
            </a:r>
            <a:r>
              <a:rPr lang="en-US" sz="3600" b="0" strike="noStrike" spc="-1" dirty="0" err="1">
                <a:solidFill>
                  <a:srgbClr val="FFFFFF"/>
                </a:solidFill>
                <a:latin typeface="方正大黑简体"/>
                <a:ea typeface="方正大黑简体"/>
              </a:rPr>
              <a:t>传输协议类比</a:t>
            </a:r>
            <a:endParaRPr lang="en-US" sz="3600" b="0" strike="noStrike" spc="-1" dirty="0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3600" b="0" strike="noStrike" spc="-1" dirty="0">
                <a:solidFill>
                  <a:srgbClr val="FFFF00"/>
                </a:solidFill>
                <a:latin typeface="Wingdings"/>
                <a:ea typeface="方正大黑简体"/>
              </a:rPr>
              <a:t></a:t>
            </a:r>
            <a:r>
              <a:rPr lang="en-US" sz="3600" b="0" strike="noStrike" spc="-1" dirty="0">
                <a:solidFill>
                  <a:srgbClr val="FFFF00"/>
                </a:solidFill>
                <a:latin typeface="方正大黑简体"/>
                <a:ea typeface="方正大黑简体"/>
              </a:rPr>
              <a:t> </a:t>
            </a:r>
            <a:r>
              <a:rPr lang="en-US" sz="3600" b="0" strike="noStrike" spc="-1" dirty="0" err="1">
                <a:solidFill>
                  <a:srgbClr val="FFFF00"/>
                </a:solidFill>
                <a:latin typeface="方正大黑简体"/>
                <a:ea typeface="方正大黑简体"/>
              </a:rPr>
              <a:t>类神经元的智能MANET网络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85800" y="1523880"/>
            <a:ext cx="3500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00"/>
                </a:solidFill>
                <a:latin typeface="黑体"/>
                <a:ea typeface="黑体"/>
              </a:rPr>
              <a:t>1、节点模型类比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73" name="图片 3"/>
          <p:cNvPicPr/>
          <p:nvPr/>
        </p:nvPicPr>
        <p:blipFill>
          <a:blip r:embed="rId3"/>
          <a:stretch/>
        </p:blipFill>
        <p:spPr>
          <a:xfrm>
            <a:off x="928800" y="2827440"/>
            <a:ext cx="2160360" cy="2733480"/>
          </a:xfrm>
          <a:prstGeom prst="rect">
            <a:avLst/>
          </a:prstGeom>
          <a:ln w="9360">
            <a:noFill/>
          </a:ln>
        </p:spPr>
      </p:pic>
      <p:pic>
        <p:nvPicPr>
          <p:cNvPr id="174" name="图片 4"/>
          <p:cNvPicPr/>
          <p:nvPr/>
        </p:nvPicPr>
        <p:blipFill>
          <a:blip r:embed="rId4"/>
          <a:stretch/>
        </p:blipFill>
        <p:spPr>
          <a:xfrm>
            <a:off x="5297400" y="2824200"/>
            <a:ext cx="3024000" cy="2736360"/>
          </a:xfrm>
          <a:prstGeom prst="rect">
            <a:avLst/>
          </a:prstGeom>
          <a:ln w="9360"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3647880" y="4038480"/>
            <a:ext cx="1007640" cy="43128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3"/>
          <p:cNvSpPr/>
          <p:nvPr/>
        </p:nvSpPr>
        <p:spPr>
          <a:xfrm>
            <a:off x="1216080" y="5643720"/>
            <a:ext cx="14918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DFEE6"/>
                </a:solidFill>
                <a:latin typeface="黑体"/>
                <a:ea typeface="黑体"/>
              </a:rPr>
              <a:t> 神经元结构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5994000" y="5643720"/>
            <a:ext cx="183492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DFEE6"/>
                </a:solidFill>
                <a:latin typeface="黑体"/>
                <a:ea typeface="黑体"/>
              </a:rPr>
              <a:t> MANET节点模型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214880" y="4353480"/>
            <a:ext cx="1142640" cy="243252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pic>
        <p:nvPicPr>
          <p:cNvPr id="180" name="Picture 33"/>
          <p:cNvPicPr/>
          <p:nvPr/>
        </p:nvPicPr>
        <p:blipFill>
          <a:blip r:embed="rId3"/>
          <a:stretch/>
        </p:blipFill>
        <p:spPr>
          <a:xfrm>
            <a:off x="4429080" y="5853600"/>
            <a:ext cx="791640" cy="857520"/>
          </a:xfrm>
          <a:prstGeom prst="rect">
            <a:avLst/>
          </a:prstGeom>
          <a:ln w="9360">
            <a:noFill/>
          </a:ln>
        </p:spPr>
      </p:pic>
      <p:pic>
        <p:nvPicPr>
          <p:cNvPr id="181" name="图片 4"/>
          <p:cNvPicPr/>
          <p:nvPr/>
        </p:nvPicPr>
        <p:blipFill>
          <a:blip r:embed="rId4"/>
          <a:stretch/>
        </p:blipFill>
        <p:spPr>
          <a:xfrm>
            <a:off x="4572000" y="6425280"/>
            <a:ext cx="561600" cy="267840"/>
          </a:xfrm>
          <a:prstGeom prst="rect">
            <a:avLst/>
          </a:prstGeom>
          <a:ln>
            <a:noFill/>
          </a:ln>
        </p:spPr>
      </p:pic>
      <p:grpSp>
        <p:nvGrpSpPr>
          <p:cNvPr id="182" name="Group 2"/>
          <p:cNvGrpSpPr/>
          <p:nvPr/>
        </p:nvGrpSpPr>
        <p:grpSpPr>
          <a:xfrm>
            <a:off x="1357200" y="1639080"/>
            <a:ext cx="6314040" cy="4820760"/>
            <a:chOff x="1357200" y="1639080"/>
            <a:chExt cx="6314040" cy="4820760"/>
          </a:xfrm>
        </p:grpSpPr>
        <p:sp>
          <p:nvSpPr>
            <p:cNvPr id="183" name="Line 3"/>
            <p:cNvSpPr/>
            <p:nvPr/>
          </p:nvSpPr>
          <p:spPr>
            <a:xfrm flipH="1">
              <a:off x="2642040" y="4497120"/>
              <a:ext cx="1800" cy="500040"/>
            </a:xfrm>
            <a:prstGeom prst="line">
              <a:avLst/>
            </a:prstGeom>
            <a:ln w="19080">
              <a:solidFill>
                <a:srgbClr val="FDFEE6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4" name="Line 4"/>
            <p:cNvSpPr/>
            <p:nvPr/>
          </p:nvSpPr>
          <p:spPr>
            <a:xfrm flipH="1">
              <a:off x="7143480" y="4567680"/>
              <a:ext cx="1800" cy="428760"/>
            </a:xfrm>
            <a:prstGeom prst="line">
              <a:avLst/>
            </a:prstGeom>
            <a:ln w="19080">
              <a:solidFill>
                <a:srgbClr val="FDFEE6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5" name="CustomShape 5"/>
            <p:cNvSpPr/>
            <p:nvPr/>
          </p:nvSpPr>
          <p:spPr>
            <a:xfrm rot="5400000">
              <a:off x="2535120" y="2932560"/>
              <a:ext cx="455040" cy="1338840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>
                <a:rot lat="0" lon="0" rev="7500000"/>
              </a:lightRig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91960" tIns="0" rIns="292680" bIns="0"/>
            <a:lstStyle/>
            <a:p>
              <a:pPr>
                <a:lnSpc>
                  <a:spcPct val="90000"/>
                </a:lnSpc>
                <a:spcAft>
                  <a:spcPts val="1610"/>
                </a:spcAft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41"/>
                </a:spcAft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541"/>
                </a:spcAft>
              </a:pPr>
              <a:endParaRPr lang="en-US" sz="1800" b="0" strike="noStrike" spc="-1">
                <a:latin typeface="Arial"/>
              </a:endParaRPr>
            </a:p>
          </p:txBody>
        </p:sp>
        <p:grpSp>
          <p:nvGrpSpPr>
            <p:cNvPr id="186" name="Group 6"/>
            <p:cNvGrpSpPr/>
            <p:nvPr/>
          </p:nvGrpSpPr>
          <p:grpSpPr>
            <a:xfrm>
              <a:off x="2357640" y="2787840"/>
              <a:ext cx="80640" cy="633240"/>
              <a:chOff x="2357640" y="2787840"/>
              <a:chExt cx="80640" cy="633240"/>
            </a:xfrm>
          </p:grpSpPr>
          <p:sp>
            <p:nvSpPr>
              <p:cNvPr id="187" name="CustomShape 7"/>
              <p:cNvSpPr/>
              <p:nvPr/>
            </p:nvSpPr>
            <p:spPr>
              <a:xfrm>
                <a:off x="2357640" y="2787840"/>
                <a:ext cx="78840" cy="63324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CustomShape 8"/>
              <p:cNvSpPr/>
              <p:nvPr/>
            </p:nvSpPr>
            <p:spPr>
              <a:xfrm>
                <a:off x="2357640" y="2994480"/>
                <a:ext cx="80640" cy="168840"/>
              </a:xfrm>
              <a:prstGeom prst="rect">
                <a:avLst/>
              </a:prstGeom>
              <a:solidFill>
                <a:srgbClr val="FFC000"/>
              </a:solidFill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89" name="Group 9"/>
            <p:cNvGrpSpPr/>
            <p:nvPr/>
          </p:nvGrpSpPr>
          <p:grpSpPr>
            <a:xfrm>
              <a:off x="2631240" y="2942640"/>
              <a:ext cx="51120" cy="464400"/>
              <a:chOff x="2631240" y="2942640"/>
              <a:chExt cx="51120" cy="464400"/>
            </a:xfrm>
          </p:grpSpPr>
          <p:sp>
            <p:nvSpPr>
              <p:cNvPr id="190" name="CustomShape 10"/>
              <p:cNvSpPr/>
              <p:nvPr/>
            </p:nvSpPr>
            <p:spPr>
              <a:xfrm>
                <a:off x="2631240" y="2942640"/>
                <a:ext cx="51120" cy="46440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CustomShape 11"/>
              <p:cNvSpPr/>
              <p:nvPr/>
            </p:nvSpPr>
            <p:spPr>
              <a:xfrm>
                <a:off x="2631240" y="3092400"/>
                <a:ext cx="51120" cy="100080"/>
              </a:xfrm>
              <a:prstGeom prst="rect">
                <a:avLst/>
              </a:prstGeom>
              <a:solidFill>
                <a:srgbClr val="FFC000"/>
              </a:solidFill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2" name="CustomShape 12"/>
            <p:cNvSpPr/>
            <p:nvPr/>
          </p:nvSpPr>
          <p:spPr>
            <a:xfrm>
              <a:off x="3086640" y="2787840"/>
              <a:ext cx="80640" cy="619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CustomShape 13"/>
            <p:cNvSpPr/>
            <p:nvPr/>
          </p:nvSpPr>
          <p:spPr>
            <a:xfrm>
              <a:off x="3086640" y="3045960"/>
              <a:ext cx="71640" cy="141120"/>
            </a:xfrm>
            <a:prstGeom prst="rect">
              <a:avLst/>
            </a:prstGeom>
            <a:solidFill>
              <a:srgbClr val="FFC000"/>
            </a:solidFill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grpSp>
          <p:nvGrpSpPr>
            <p:cNvPr id="194" name="Group 14"/>
            <p:cNvGrpSpPr/>
            <p:nvPr/>
          </p:nvGrpSpPr>
          <p:grpSpPr>
            <a:xfrm>
              <a:off x="1871640" y="2516400"/>
              <a:ext cx="80640" cy="929160"/>
              <a:chOff x="1871640" y="2516400"/>
              <a:chExt cx="80640" cy="929160"/>
            </a:xfrm>
          </p:grpSpPr>
          <p:sp>
            <p:nvSpPr>
              <p:cNvPr id="195" name="CustomShape 15"/>
              <p:cNvSpPr/>
              <p:nvPr/>
            </p:nvSpPr>
            <p:spPr>
              <a:xfrm>
                <a:off x="1871640" y="2516400"/>
                <a:ext cx="78840" cy="92916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CustomShape 16"/>
              <p:cNvSpPr/>
              <p:nvPr/>
            </p:nvSpPr>
            <p:spPr>
              <a:xfrm>
                <a:off x="1871640" y="2839680"/>
                <a:ext cx="80640" cy="247680"/>
              </a:xfrm>
              <a:prstGeom prst="rect">
                <a:avLst/>
              </a:prstGeom>
              <a:solidFill>
                <a:srgbClr val="FFC000"/>
              </a:solidFill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97" name="Group 17"/>
            <p:cNvGrpSpPr/>
            <p:nvPr/>
          </p:nvGrpSpPr>
          <p:grpSpPr>
            <a:xfrm>
              <a:off x="3571920" y="2496240"/>
              <a:ext cx="80640" cy="929160"/>
              <a:chOff x="3571920" y="2496240"/>
              <a:chExt cx="80640" cy="929160"/>
            </a:xfrm>
          </p:grpSpPr>
          <p:sp>
            <p:nvSpPr>
              <p:cNvPr id="198" name="CustomShape 18"/>
              <p:cNvSpPr/>
              <p:nvPr/>
            </p:nvSpPr>
            <p:spPr>
              <a:xfrm>
                <a:off x="3571920" y="2496240"/>
                <a:ext cx="78840" cy="92916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CustomShape 19"/>
              <p:cNvSpPr/>
              <p:nvPr/>
            </p:nvSpPr>
            <p:spPr>
              <a:xfrm>
                <a:off x="3571920" y="2819160"/>
                <a:ext cx="80640" cy="247680"/>
              </a:xfrm>
              <a:prstGeom prst="rect">
                <a:avLst/>
              </a:prstGeom>
              <a:solidFill>
                <a:srgbClr val="FFC000"/>
              </a:solidFill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0" name="Group 20"/>
            <p:cNvGrpSpPr/>
            <p:nvPr/>
          </p:nvGrpSpPr>
          <p:grpSpPr>
            <a:xfrm>
              <a:off x="2114640" y="2787840"/>
              <a:ext cx="80640" cy="633240"/>
              <a:chOff x="2114640" y="2787840"/>
              <a:chExt cx="80640" cy="633240"/>
            </a:xfrm>
          </p:grpSpPr>
          <p:sp>
            <p:nvSpPr>
              <p:cNvPr id="201" name="CustomShape 21"/>
              <p:cNvSpPr/>
              <p:nvPr/>
            </p:nvSpPr>
            <p:spPr>
              <a:xfrm>
                <a:off x="2114640" y="2787840"/>
                <a:ext cx="78840" cy="63324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CustomShape 22"/>
              <p:cNvSpPr/>
              <p:nvPr/>
            </p:nvSpPr>
            <p:spPr>
              <a:xfrm>
                <a:off x="2114640" y="2994480"/>
                <a:ext cx="80640" cy="168840"/>
              </a:xfrm>
              <a:prstGeom prst="rect">
                <a:avLst/>
              </a:prstGeom>
              <a:solidFill>
                <a:srgbClr val="FFC000"/>
              </a:solidFill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3" name="Group 23"/>
            <p:cNvGrpSpPr/>
            <p:nvPr/>
          </p:nvGrpSpPr>
          <p:grpSpPr>
            <a:xfrm>
              <a:off x="3329640" y="2684520"/>
              <a:ext cx="80640" cy="736560"/>
              <a:chOff x="3329640" y="2684520"/>
              <a:chExt cx="80640" cy="736560"/>
            </a:xfrm>
          </p:grpSpPr>
          <p:sp>
            <p:nvSpPr>
              <p:cNvPr id="204" name="CustomShape 24"/>
              <p:cNvSpPr/>
              <p:nvPr/>
            </p:nvSpPr>
            <p:spPr>
              <a:xfrm>
                <a:off x="3329640" y="2684520"/>
                <a:ext cx="78840" cy="73656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CustomShape 25"/>
              <p:cNvSpPr/>
              <p:nvPr/>
            </p:nvSpPr>
            <p:spPr>
              <a:xfrm>
                <a:off x="3329640" y="2925000"/>
                <a:ext cx="80640" cy="196200"/>
              </a:xfrm>
              <a:prstGeom prst="rect">
                <a:avLst/>
              </a:prstGeom>
              <a:solidFill>
                <a:srgbClr val="FFC000"/>
              </a:solidFill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6" name="Group 26"/>
            <p:cNvGrpSpPr/>
            <p:nvPr/>
          </p:nvGrpSpPr>
          <p:grpSpPr>
            <a:xfrm>
              <a:off x="2836800" y="2783160"/>
              <a:ext cx="80640" cy="633240"/>
              <a:chOff x="2836800" y="2783160"/>
              <a:chExt cx="80640" cy="633240"/>
            </a:xfrm>
          </p:grpSpPr>
          <p:sp>
            <p:nvSpPr>
              <p:cNvPr id="207" name="CustomShape 27"/>
              <p:cNvSpPr/>
              <p:nvPr/>
            </p:nvSpPr>
            <p:spPr>
              <a:xfrm>
                <a:off x="2836800" y="2783160"/>
                <a:ext cx="78840" cy="63324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CustomShape 28"/>
              <p:cNvSpPr/>
              <p:nvPr/>
            </p:nvSpPr>
            <p:spPr>
              <a:xfrm>
                <a:off x="2836800" y="2989800"/>
                <a:ext cx="80640" cy="168840"/>
              </a:xfrm>
              <a:prstGeom prst="rect">
                <a:avLst/>
              </a:prstGeom>
              <a:solidFill>
                <a:srgbClr val="FFC000"/>
              </a:solidFill>
              <a:ln>
                <a:rou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9" name="CustomShape 29"/>
            <p:cNvSpPr/>
            <p:nvPr/>
          </p:nvSpPr>
          <p:spPr>
            <a:xfrm>
              <a:off x="1357200" y="2286000"/>
              <a:ext cx="49968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DFEE6"/>
                  </a:solidFill>
                  <a:latin typeface="微软雅黑"/>
                  <a:ea typeface="微软雅黑"/>
                </a:rPr>
                <a:t>Rx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DFEE6"/>
                  </a:solidFill>
                  <a:latin typeface="微软雅黑"/>
                  <a:ea typeface="微软雅黑"/>
                </a:rPr>
                <a:t>通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DFEE6"/>
                  </a:solidFill>
                  <a:latin typeface="微软雅黑"/>
                  <a:ea typeface="微软雅黑"/>
                </a:rPr>
                <a:t>道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DFEE6"/>
                  </a:solidFill>
                  <a:latin typeface="微软雅黑"/>
                  <a:ea typeface="微软雅黑"/>
                </a:rPr>
                <a:t> 1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10" name="CustomShape 30"/>
            <p:cNvSpPr/>
            <p:nvPr/>
          </p:nvSpPr>
          <p:spPr>
            <a:xfrm>
              <a:off x="3664800" y="2286000"/>
              <a:ext cx="478440" cy="1187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DFEE6"/>
                  </a:solidFill>
                  <a:latin typeface="微软雅黑"/>
                  <a:ea typeface="微软雅黑"/>
                </a:rPr>
                <a:t>Rx通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DFEE6"/>
                  </a:solidFill>
                  <a:latin typeface="微软雅黑"/>
                  <a:ea typeface="微软雅黑"/>
                </a:rPr>
                <a:t>道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DFEE6"/>
                  </a:solidFill>
                  <a:latin typeface="微软雅黑"/>
                  <a:ea typeface="微软雅黑"/>
                </a:rPr>
                <a:t> n</a:t>
              </a:r>
              <a:endParaRPr lang="en-US" sz="1800" b="0" strike="noStrike" spc="-1">
                <a:latin typeface="Arial"/>
              </a:endParaRPr>
            </a:p>
          </p:txBody>
        </p:sp>
        <p:pic>
          <p:nvPicPr>
            <p:cNvPr id="211" name="Picture 16"/>
            <p:cNvPicPr/>
            <p:nvPr/>
          </p:nvPicPr>
          <p:blipFill>
            <a:blip r:embed="rId5"/>
            <a:stretch/>
          </p:blipFill>
          <p:spPr>
            <a:xfrm>
              <a:off x="1571760" y="3448080"/>
              <a:ext cx="2356920" cy="54360"/>
            </a:xfrm>
            <a:prstGeom prst="rect">
              <a:avLst/>
            </a:prstGeom>
            <a:ln w="9360">
              <a:solidFill>
                <a:srgbClr val="FDFEE6"/>
              </a:solidFill>
              <a:miter/>
            </a:ln>
          </p:spPr>
        </p:pic>
        <p:pic>
          <p:nvPicPr>
            <p:cNvPr id="212" name="Picture 19"/>
            <p:cNvPicPr/>
            <p:nvPr/>
          </p:nvPicPr>
          <p:blipFill>
            <a:blip r:embed="rId6"/>
            <a:stretch/>
          </p:blipFill>
          <p:spPr>
            <a:xfrm>
              <a:off x="2654640" y="3524400"/>
              <a:ext cx="18720" cy="41220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13" name="Picture 20"/>
            <p:cNvPicPr/>
            <p:nvPr/>
          </p:nvPicPr>
          <p:blipFill>
            <a:blip r:embed="rId7"/>
            <a:stretch/>
          </p:blipFill>
          <p:spPr>
            <a:xfrm>
              <a:off x="2150640" y="3853440"/>
              <a:ext cx="1028520" cy="7459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14" name="Picture 21"/>
            <p:cNvPicPr/>
            <p:nvPr/>
          </p:nvPicPr>
          <p:blipFill>
            <a:blip r:embed="rId8"/>
            <a:stretch/>
          </p:blipFill>
          <p:spPr>
            <a:xfrm>
              <a:off x="2197302" y="3853440"/>
              <a:ext cx="942480" cy="365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15" name="图片 6"/>
            <p:cNvPicPr/>
            <p:nvPr/>
          </p:nvPicPr>
          <p:blipFill>
            <a:blip r:embed="rId9"/>
            <a:stretch/>
          </p:blipFill>
          <p:spPr>
            <a:xfrm>
              <a:off x="2298822" y="4264920"/>
              <a:ext cx="739440" cy="290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6" name="Picture 25"/>
            <p:cNvPicPr/>
            <p:nvPr/>
          </p:nvPicPr>
          <p:blipFill>
            <a:blip r:embed="rId3"/>
            <a:stretch/>
          </p:blipFill>
          <p:spPr>
            <a:xfrm>
              <a:off x="4357080" y="4489920"/>
              <a:ext cx="923400" cy="100008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17" name="Picture 28"/>
            <p:cNvPicPr/>
            <p:nvPr/>
          </p:nvPicPr>
          <p:blipFill>
            <a:blip r:embed="rId10"/>
            <a:stretch/>
          </p:blipFill>
          <p:spPr>
            <a:xfrm>
              <a:off x="4429080" y="4568040"/>
              <a:ext cx="791640" cy="64944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18" name="图片 7"/>
            <p:cNvPicPr/>
            <p:nvPr/>
          </p:nvPicPr>
          <p:blipFill>
            <a:blip r:embed="rId11"/>
            <a:stretch/>
          </p:blipFill>
          <p:spPr>
            <a:xfrm>
              <a:off x="4716720" y="5258880"/>
              <a:ext cx="359640" cy="290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9" name="Picture 32"/>
            <p:cNvPicPr/>
            <p:nvPr/>
          </p:nvPicPr>
          <p:blipFill>
            <a:blip r:embed="rId12"/>
            <a:stretch/>
          </p:blipFill>
          <p:spPr>
            <a:xfrm>
              <a:off x="4500720" y="5925240"/>
              <a:ext cx="698400" cy="53460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20" name="Picture 20"/>
            <p:cNvPicPr/>
            <p:nvPr/>
          </p:nvPicPr>
          <p:blipFill>
            <a:blip r:embed="rId7"/>
            <a:stretch/>
          </p:blipFill>
          <p:spPr>
            <a:xfrm>
              <a:off x="6642720" y="3936960"/>
              <a:ext cx="1028520" cy="7459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21" name="Picture 21"/>
            <p:cNvPicPr/>
            <p:nvPr/>
          </p:nvPicPr>
          <p:blipFill>
            <a:blip r:embed="rId8"/>
            <a:stretch/>
          </p:blipFill>
          <p:spPr>
            <a:xfrm>
              <a:off x="6697302" y="3951720"/>
              <a:ext cx="942480" cy="365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22" name="图片 12"/>
            <p:cNvPicPr/>
            <p:nvPr/>
          </p:nvPicPr>
          <p:blipFill>
            <a:blip r:embed="rId13"/>
            <a:stretch/>
          </p:blipFill>
          <p:spPr>
            <a:xfrm>
              <a:off x="6782469" y="4354260"/>
              <a:ext cx="739440" cy="290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3" name="CustomShape 31"/>
            <p:cNvSpPr/>
            <p:nvPr/>
          </p:nvSpPr>
          <p:spPr>
            <a:xfrm>
              <a:off x="6643800" y="2782080"/>
              <a:ext cx="935640" cy="754200"/>
            </a:xfrm>
            <a:prstGeom prst="rect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32"/>
            <p:cNvSpPr/>
            <p:nvPr/>
          </p:nvSpPr>
          <p:spPr>
            <a:xfrm>
              <a:off x="3786120" y="3925080"/>
              <a:ext cx="199980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000" b="0" strike="noStrike" spc="-1" dirty="0" err="1">
                  <a:solidFill>
                    <a:srgbClr val="FDFEE6"/>
                  </a:solidFill>
                  <a:latin typeface="微软雅黑"/>
                  <a:ea typeface="微软雅黑"/>
                </a:rPr>
                <a:t>存储与处理单元</a:t>
              </a:r>
              <a:endParaRPr lang="en-US" sz="2000" b="0" strike="noStrike" spc="-1" dirty="0">
                <a:latin typeface="Arial"/>
              </a:endParaRPr>
            </a:p>
          </p:txBody>
        </p:sp>
        <p:sp>
          <p:nvSpPr>
            <p:cNvPr id="225" name="CustomShape 33"/>
            <p:cNvSpPr/>
            <p:nvPr/>
          </p:nvSpPr>
          <p:spPr>
            <a:xfrm>
              <a:off x="2500200" y="3496320"/>
              <a:ext cx="356760" cy="3567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 w="28440">
              <a:solidFill>
                <a:srgbClr val="FDFEE6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34"/>
            <p:cNvSpPr/>
            <p:nvPr/>
          </p:nvSpPr>
          <p:spPr>
            <a:xfrm rot="5400000">
              <a:off x="1773360" y="2679480"/>
              <a:ext cx="28548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C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7" name="CustomShape 35"/>
            <p:cNvSpPr/>
            <p:nvPr/>
          </p:nvSpPr>
          <p:spPr>
            <a:xfrm rot="5400000">
              <a:off x="2014920" y="2937960"/>
              <a:ext cx="28548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C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8" name="CustomShape 36"/>
            <p:cNvSpPr/>
            <p:nvPr/>
          </p:nvSpPr>
          <p:spPr>
            <a:xfrm rot="5400000">
              <a:off x="2259720" y="2964960"/>
              <a:ext cx="28548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C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29" name="CustomShape 37"/>
            <p:cNvSpPr/>
            <p:nvPr/>
          </p:nvSpPr>
          <p:spPr>
            <a:xfrm rot="5400000">
              <a:off x="2518200" y="3066840"/>
              <a:ext cx="28548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C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0" name="CustomShape 38"/>
            <p:cNvSpPr/>
            <p:nvPr/>
          </p:nvSpPr>
          <p:spPr>
            <a:xfrm rot="5400000">
              <a:off x="2729520" y="2924280"/>
              <a:ext cx="28548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C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1" name="CustomShape 39"/>
            <p:cNvSpPr/>
            <p:nvPr/>
          </p:nvSpPr>
          <p:spPr>
            <a:xfrm rot="5400000">
              <a:off x="3001680" y="2880000"/>
              <a:ext cx="28548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C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2" name="CustomShape 40"/>
            <p:cNvSpPr/>
            <p:nvPr/>
          </p:nvSpPr>
          <p:spPr>
            <a:xfrm rot="5400000">
              <a:off x="3229560" y="2808720"/>
              <a:ext cx="28548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C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3" name="CustomShape 41"/>
            <p:cNvSpPr/>
            <p:nvPr/>
          </p:nvSpPr>
          <p:spPr>
            <a:xfrm rot="5400000">
              <a:off x="3460680" y="2621520"/>
              <a:ext cx="285480" cy="1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C000"/>
              </a:solidFill>
              <a:round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4" name="Line 42"/>
            <p:cNvSpPr/>
            <p:nvPr/>
          </p:nvSpPr>
          <p:spPr>
            <a:xfrm flipV="1">
              <a:off x="2643120" y="4989960"/>
              <a:ext cx="1713960" cy="6480"/>
            </a:xfrm>
            <a:prstGeom prst="line">
              <a:avLst/>
            </a:prstGeom>
            <a:ln w="19080">
              <a:solidFill>
                <a:srgbClr val="FDFEE6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5" name="Line 43"/>
            <p:cNvSpPr/>
            <p:nvPr/>
          </p:nvSpPr>
          <p:spPr>
            <a:xfrm flipV="1">
              <a:off x="5286240" y="4996440"/>
              <a:ext cx="1857240" cy="6120"/>
            </a:xfrm>
            <a:prstGeom prst="line">
              <a:avLst/>
            </a:prstGeom>
            <a:ln w="19080">
              <a:solidFill>
                <a:srgbClr val="FDFEE6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6" name="Line 44"/>
            <p:cNvSpPr/>
            <p:nvPr/>
          </p:nvSpPr>
          <p:spPr>
            <a:xfrm flipH="1">
              <a:off x="4786200" y="5424840"/>
              <a:ext cx="7920" cy="500040"/>
            </a:xfrm>
            <a:prstGeom prst="line">
              <a:avLst/>
            </a:prstGeom>
            <a:ln w="38160">
              <a:solidFill>
                <a:srgbClr val="C00000"/>
              </a:solidFill>
              <a:round/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37" name="CustomShape 45"/>
            <p:cNvSpPr/>
            <p:nvPr/>
          </p:nvSpPr>
          <p:spPr>
            <a:xfrm>
              <a:off x="6643800" y="2924640"/>
              <a:ext cx="928440" cy="4284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238" name="CustomShape 46"/>
            <p:cNvSpPr/>
            <p:nvPr/>
          </p:nvSpPr>
          <p:spPr>
            <a:xfrm>
              <a:off x="6858000" y="2924640"/>
              <a:ext cx="499680" cy="821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400" b="1" strike="noStrike" spc="-1" dirty="0" err="1">
                  <a:solidFill>
                    <a:srgbClr val="002060"/>
                  </a:solidFill>
                  <a:latin typeface="Estrangelo Edessa"/>
                  <a:ea typeface="华文楷体"/>
                </a:rPr>
                <a:t>Tx</a:t>
              </a:r>
              <a:endParaRPr lang="en-US" sz="2400" b="0" strike="noStrike" spc="-1" dirty="0">
                <a:latin typeface="Arial"/>
              </a:endParaRPr>
            </a:p>
          </p:txBody>
        </p:sp>
        <p:pic>
          <p:nvPicPr>
            <p:cNvPr id="239" name="Picture 17"/>
            <p:cNvPicPr/>
            <p:nvPr/>
          </p:nvPicPr>
          <p:blipFill>
            <a:blip r:embed="rId14"/>
            <a:stretch/>
          </p:blipFill>
          <p:spPr>
            <a:xfrm>
              <a:off x="6706371" y="2067480"/>
              <a:ext cx="828360" cy="70452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40" name="CustomShape 47"/>
            <p:cNvSpPr/>
            <p:nvPr/>
          </p:nvSpPr>
          <p:spPr>
            <a:xfrm rot="10800000">
              <a:off x="7001280" y="3568320"/>
              <a:ext cx="285480" cy="3567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7030A0"/>
            </a:solidFill>
            <a:ln w="28440">
              <a:solidFill>
                <a:srgbClr val="FDFEE6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CustomShape 48"/>
            <p:cNvSpPr/>
            <p:nvPr/>
          </p:nvSpPr>
          <p:spPr>
            <a:xfrm>
              <a:off x="6706371" y="1639080"/>
              <a:ext cx="85680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b="0" strike="noStrike" spc="-1" dirty="0" err="1">
                  <a:solidFill>
                    <a:srgbClr val="FDFEE6"/>
                  </a:solidFill>
                  <a:latin typeface="微软雅黑"/>
                  <a:ea typeface="微软雅黑"/>
                </a:rPr>
                <a:t>全向</a:t>
              </a:r>
              <a:endParaRPr lang="en-US" sz="2000" b="0" strike="noStrike" spc="-1" dirty="0">
                <a:latin typeface="Arial"/>
              </a:endParaRPr>
            </a:p>
          </p:txBody>
        </p:sp>
      </p:grpSp>
      <p:pic>
        <p:nvPicPr>
          <p:cNvPr id="242" name="Picture 7"/>
          <p:cNvPicPr/>
          <p:nvPr/>
        </p:nvPicPr>
        <p:blipFill>
          <a:blip r:embed="rId15"/>
          <a:stretch/>
        </p:blipFill>
        <p:spPr>
          <a:xfrm>
            <a:off x="1785960" y="1924560"/>
            <a:ext cx="1928520" cy="785520"/>
          </a:xfrm>
          <a:prstGeom prst="rect">
            <a:avLst/>
          </a:prstGeom>
          <a:ln w="9360">
            <a:noFill/>
          </a:ln>
        </p:spPr>
      </p:pic>
      <p:sp>
        <p:nvSpPr>
          <p:cNvPr id="243" name="CustomShape 49"/>
          <p:cNvSpPr/>
          <p:nvPr/>
        </p:nvSpPr>
        <p:spPr>
          <a:xfrm>
            <a:off x="457200" y="1143000"/>
            <a:ext cx="3500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00"/>
                </a:solidFill>
                <a:latin typeface="黑体"/>
                <a:ea typeface="黑体"/>
              </a:rPr>
              <a:t>1、节点模型类比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44" name="CustomShape 50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533520" y="1523880"/>
            <a:ext cx="3500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00"/>
                </a:solidFill>
                <a:latin typeface="黑体"/>
                <a:ea typeface="黑体"/>
              </a:rPr>
              <a:t>2、网络结构类比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4114800" y="3954600"/>
            <a:ext cx="1007640" cy="43128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3"/>
          <p:cNvSpPr/>
          <p:nvPr/>
        </p:nvSpPr>
        <p:spPr>
          <a:xfrm>
            <a:off x="1026000" y="5562720"/>
            <a:ext cx="2238480" cy="63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DFEE6"/>
                </a:solidFill>
                <a:latin typeface="黑体"/>
                <a:ea typeface="黑体"/>
              </a:rPr>
              <a:t>大脑神经元网络结构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00"/>
                </a:solidFill>
                <a:latin typeface="黑体"/>
                <a:ea typeface="黑体"/>
              </a:rPr>
              <a:t>无尺度网络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6222240" y="5562720"/>
            <a:ext cx="172044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DFEE6"/>
                </a:solidFill>
                <a:latin typeface="黑体"/>
                <a:ea typeface="黑体"/>
              </a:rPr>
              <a:t>MANET网络结构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3" name="图片 2"/>
          <p:cNvPicPr/>
          <p:nvPr/>
        </p:nvPicPr>
        <p:blipFill>
          <a:blip r:embed="rId3"/>
          <a:srcRect r="12198"/>
          <a:stretch/>
        </p:blipFill>
        <p:spPr>
          <a:xfrm>
            <a:off x="5334120" y="2819520"/>
            <a:ext cx="3519720" cy="2667240"/>
          </a:xfrm>
          <a:prstGeom prst="rect">
            <a:avLst/>
          </a:prstGeom>
          <a:ln>
            <a:noFill/>
          </a:ln>
        </p:spPr>
      </p:pic>
      <p:sp>
        <p:nvSpPr>
          <p:cNvPr id="314" name="CustomShape 5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315" name="Picture 2"/>
          <p:cNvPicPr/>
          <p:nvPr/>
        </p:nvPicPr>
        <p:blipFill>
          <a:blip r:embed="rId4"/>
          <a:stretch/>
        </p:blipFill>
        <p:spPr>
          <a:xfrm>
            <a:off x="778680" y="2545200"/>
            <a:ext cx="3031200" cy="278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Line 1"/>
          <p:cNvSpPr/>
          <p:nvPr/>
        </p:nvSpPr>
        <p:spPr>
          <a:xfrm>
            <a:off x="0" y="1998360"/>
            <a:ext cx="9144000" cy="18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custDash>
              <a:ds d="10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Line 2"/>
          <p:cNvSpPr/>
          <p:nvPr/>
        </p:nvSpPr>
        <p:spPr>
          <a:xfrm>
            <a:off x="0" y="3357360"/>
            <a:ext cx="9144000" cy="144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custDash>
              <a:ds d="10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3"/>
          <p:cNvSpPr/>
          <p:nvPr/>
        </p:nvSpPr>
        <p:spPr>
          <a:xfrm>
            <a:off x="8461440" y="3886200"/>
            <a:ext cx="4600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随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机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8461440" y="2127600"/>
            <a:ext cx="4600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无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尺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度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20" name="CustomShape 5"/>
          <p:cNvSpPr/>
          <p:nvPr/>
        </p:nvSpPr>
        <p:spPr>
          <a:xfrm>
            <a:off x="8461080" y="1071720"/>
            <a:ext cx="4600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星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型</a:t>
            </a:r>
            <a:endParaRPr lang="en-US" sz="2200" b="0" strike="noStrike" spc="-1">
              <a:latin typeface="Arial"/>
            </a:endParaRPr>
          </a:p>
        </p:txBody>
      </p:sp>
      <p:grpSp>
        <p:nvGrpSpPr>
          <p:cNvPr id="321" name="Group 6"/>
          <p:cNvGrpSpPr/>
          <p:nvPr/>
        </p:nvGrpSpPr>
        <p:grpSpPr>
          <a:xfrm>
            <a:off x="107640" y="1114560"/>
            <a:ext cx="8915400" cy="5631840"/>
            <a:chOff x="107640" y="1114560"/>
            <a:chExt cx="8915400" cy="5631840"/>
          </a:xfrm>
        </p:grpSpPr>
        <p:sp>
          <p:nvSpPr>
            <p:cNvPr id="322" name="CustomShape 7"/>
            <p:cNvSpPr/>
            <p:nvPr/>
          </p:nvSpPr>
          <p:spPr>
            <a:xfrm>
              <a:off x="1396800" y="1114560"/>
              <a:ext cx="6343200" cy="4727160"/>
            </a:xfrm>
            <a:prstGeom prst="rect">
              <a:avLst/>
            </a:prstGeom>
            <a:gradFill rotWithShape="0">
              <a:gsLst>
                <a:gs pos="8000">
                  <a:schemeClr val="bg1">
                    <a:alpha val="0"/>
                  </a:schemeClr>
                </a:gs>
                <a:gs pos="53000">
                  <a:schemeClr val="tx2">
                    <a:lumMod val="60000"/>
                    <a:lumOff val="40000"/>
                    <a:alpha val="73000"/>
                  </a:schemeClr>
                </a:gs>
                <a:gs pos="100000">
                  <a:srgbClr val="3D70B0"/>
                </a:gs>
              </a:gsLst>
              <a:lin ang="540000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CustomShape 8"/>
            <p:cNvSpPr/>
            <p:nvPr/>
          </p:nvSpPr>
          <p:spPr>
            <a:xfrm>
              <a:off x="107640" y="6525360"/>
              <a:ext cx="8915400" cy="2156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CustomShape 9"/>
            <p:cNvSpPr/>
            <p:nvPr/>
          </p:nvSpPr>
          <p:spPr>
            <a:xfrm>
              <a:off x="107640" y="3495600"/>
              <a:ext cx="8915400" cy="3029400"/>
            </a:xfrm>
            <a:custGeom>
              <a:avLst/>
              <a:gdLst/>
              <a:ahLst/>
              <a:cxnLst/>
              <a:rect l="l" t="t" r="r" b="b"/>
              <a:pathLst>
                <a:path w="8915778" h="3029669">
                  <a:moveTo>
                    <a:pt x="0" y="3029669"/>
                  </a:moveTo>
                  <a:lnTo>
                    <a:pt x="1378396" y="352425"/>
                  </a:lnTo>
                  <a:lnTo>
                    <a:pt x="1739416" y="300609"/>
                  </a:lnTo>
                  <a:lnTo>
                    <a:pt x="1949896" y="0"/>
                  </a:lnTo>
                  <a:lnTo>
                    <a:pt x="7023546" y="3175"/>
                  </a:lnTo>
                  <a:lnTo>
                    <a:pt x="7049362" y="113284"/>
                  </a:lnTo>
                  <a:lnTo>
                    <a:pt x="7544246" y="384175"/>
                  </a:lnTo>
                  <a:lnTo>
                    <a:pt x="8915778" y="3029669"/>
                  </a:lnTo>
                  <a:lnTo>
                    <a:pt x="0" y="302966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25" name="Group 10"/>
            <p:cNvGrpSpPr/>
            <p:nvPr/>
          </p:nvGrpSpPr>
          <p:grpSpPr>
            <a:xfrm>
              <a:off x="5899320" y="3043080"/>
              <a:ext cx="1511280" cy="671760"/>
              <a:chOff x="5899320" y="3043080"/>
              <a:chExt cx="1511280" cy="671760"/>
            </a:xfrm>
          </p:grpSpPr>
          <p:sp>
            <p:nvSpPr>
              <p:cNvPr id="326" name="CustomShape 11"/>
              <p:cNvSpPr/>
              <p:nvPr/>
            </p:nvSpPr>
            <p:spPr>
              <a:xfrm flipH="1">
                <a:off x="5899320" y="3043080"/>
                <a:ext cx="1511280" cy="671760"/>
              </a:xfrm>
              <a:custGeom>
                <a:avLst/>
                <a:gdLst/>
                <a:ahLst/>
                <a:cxnLst/>
                <a:rect l="l" t="t" r="r" b="b"/>
                <a:pathLst>
                  <a:path w="2469523" h="1098186">
                    <a:moveTo>
                      <a:pt x="0" y="1098186"/>
                    </a:moveTo>
                    <a:cubicBezTo>
                      <a:pt x="269875" y="914036"/>
                      <a:pt x="455480" y="664412"/>
                      <a:pt x="588668" y="484523"/>
                    </a:cubicBezTo>
                    <a:cubicBezTo>
                      <a:pt x="721856" y="304634"/>
                      <a:pt x="755524" y="82208"/>
                      <a:pt x="799125" y="18850"/>
                    </a:cubicBezTo>
                    <a:cubicBezTo>
                      <a:pt x="842726" y="-44508"/>
                      <a:pt x="857615" y="71116"/>
                      <a:pt x="912518" y="83624"/>
                    </a:cubicBezTo>
                    <a:cubicBezTo>
                      <a:pt x="1026452" y="157229"/>
                      <a:pt x="1036581" y="85274"/>
                      <a:pt x="1138919" y="166520"/>
                    </a:cubicBezTo>
                    <a:cubicBezTo>
                      <a:pt x="1241257" y="247766"/>
                      <a:pt x="1304781" y="433818"/>
                      <a:pt x="1526548" y="571097"/>
                    </a:cubicBezTo>
                    <a:cubicBezTo>
                      <a:pt x="1748315" y="708376"/>
                      <a:pt x="2218698" y="972735"/>
                      <a:pt x="2469523" y="990197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7" name="CustomShape 12"/>
              <p:cNvSpPr/>
              <p:nvPr/>
            </p:nvSpPr>
            <p:spPr>
              <a:xfrm flipH="1">
                <a:off x="6873480" y="3046320"/>
                <a:ext cx="348480" cy="531360"/>
              </a:xfrm>
              <a:custGeom>
                <a:avLst/>
                <a:gdLst/>
                <a:ahLst/>
                <a:cxnLst/>
                <a:rect l="l" t="t" r="r" b="b"/>
                <a:pathLst>
                  <a:path w="569651" h="868472">
                    <a:moveTo>
                      <a:pt x="498842" y="0"/>
                    </a:moveTo>
                    <a:cubicBezTo>
                      <a:pt x="397242" y="111125"/>
                      <a:pt x="593243" y="277418"/>
                      <a:pt x="567253" y="398351"/>
                    </a:cubicBezTo>
                    <a:cubicBezTo>
                      <a:pt x="541263" y="519284"/>
                      <a:pt x="437442" y="647244"/>
                      <a:pt x="342900" y="725597"/>
                    </a:cubicBezTo>
                    <a:cubicBezTo>
                      <a:pt x="248358" y="803951"/>
                      <a:pt x="79375" y="810925"/>
                      <a:pt x="0" y="86847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28" name="Group 13"/>
            <p:cNvGrpSpPr/>
            <p:nvPr/>
          </p:nvGrpSpPr>
          <p:grpSpPr>
            <a:xfrm>
              <a:off x="1475640" y="3013560"/>
              <a:ext cx="2437920" cy="891720"/>
              <a:chOff x="1475640" y="3013560"/>
              <a:chExt cx="2437920" cy="891720"/>
            </a:xfrm>
          </p:grpSpPr>
          <p:sp>
            <p:nvSpPr>
              <p:cNvPr id="329" name="CustomShape 14"/>
              <p:cNvSpPr/>
              <p:nvPr/>
            </p:nvSpPr>
            <p:spPr>
              <a:xfrm>
                <a:off x="1475640" y="3013560"/>
                <a:ext cx="2437920" cy="89172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2252">
                    <a:moveTo>
                      <a:pt x="0" y="844627"/>
                    </a:moveTo>
                    <a:cubicBezTo>
                      <a:pt x="269875" y="660477"/>
                      <a:pt x="333375" y="479502"/>
                      <a:pt x="447675" y="311227"/>
                    </a:cubicBezTo>
                    <a:cubicBezTo>
                      <a:pt x="561975" y="142952"/>
                      <a:pt x="627062" y="-36436"/>
                      <a:pt x="800100" y="6427"/>
                    </a:cubicBezTo>
                    <a:cubicBezTo>
                      <a:pt x="965200" y="162002"/>
                      <a:pt x="1260475" y="382664"/>
                      <a:pt x="1514475" y="530302"/>
                    </a:cubicBezTo>
                    <a:cubicBezTo>
                      <a:pt x="1768475" y="677940"/>
                      <a:pt x="2187575" y="874790"/>
                      <a:pt x="2438400" y="892252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CustomShape 15"/>
              <p:cNvSpPr/>
              <p:nvPr/>
            </p:nvSpPr>
            <p:spPr>
              <a:xfrm>
                <a:off x="1753200" y="3027240"/>
                <a:ext cx="613440" cy="761760"/>
              </a:xfrm>
              <a:custGeom>
                <a:avLst/>
                <a:gdLst/>
                <a:ahLst/>
                <a:cxnLst/>
                <a:rect l="l" t="t" r="r" b="b"/>
                <a:pathLst>
                  <a:path w="613847" h="762000">
                    <a:moveTo>
                      <a:pt x="542925" y="0"/>
                    </a:moveTo>
                    <a:cubicBezTo>
                      <a:pt x="466725" y="92075"/>
                      <a:pt x="642938" y="258763"/>
                      <a:pt x="609600" y="361950"/>
                    </a:cubicBezTo>
                    <a:cubicBezTo>
                      <a:pt x="576263" y="465138"/>
                      <a:pt x="444500" y="552450"/>
                      <a:pt x="342900" y="619125"/>
                    </a:cubicBezTo>
                    <a:cubicBezTo>
                      <a:pt x="241300" y="685800"/>
                      <a:pt x="79375" y="704453"/>
                      <a:pt x="0" y="76200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31" name="Group 16"/>
            <p:cNvGrpSpPr/>
            <p:nvPr/>
          </p:nvGrpSpPr>
          <p:grpSpPr>
            <a:xfrm>
              <a:off x="2050200" y="3088440"/>
              <a:ext cx="2437920" cy="974880"/>
              <a:chOff x="2050200" y="3088440"/>
              <a:chExt cx="2437920" cy="974880"/>
            </a:xfrm>
          </p:grpSpPr>
          <p:sp>
            <p:nvSpPr>
              <p:cNvPr id="332" name="CustomShape 17"/>
              <p:cNvSpPr/>
              <p:nvPr/>
            </p:nvSpPr>
            <p:spPr>
              <a:xfrm>
                <a:off x="2050200" y="3088440"/>
                <a:ext cx="2437920" cy="97488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975195">
                    <a:moveTo>
                      <a:pt x="0" y="927570"/>
                    </a:moveTo>
                    <a:cubicBezTo>
                      <a:pt x="269875" y="743420"/>
                      <a:pt x="358775" y="619595"/>
                      <a:pt x="495300" y="479895"/>
                    </a:cubicBezTo>
                    <a:cubicBezTo>
                      <a:pt x="631825" y="340195"/>
                      <a:pt x="714741" y="101490"/>
                      <a:pt x="819150" y="89370"/>
                    </a:cubicBezTo>
                    <a:cubicBezTo>
                      <a:pt x="933084" y="162975"/>
                      <a:pt x="932839" y="-61136"/>
                      <a:pt x="1045551" y="16652"/>
                    </a:cubicBezTo>
                    <a:cubicBezTo>
                      <a:pt x="1158264" y="94440"/>
                      <a:pt x="1368059" y="358238"/>
                      <a:pt x="1495425" y="556095"/>
                    </a:cubicBezTo>
                    <a:cubicBezTo>
                      <a:pt x="1622791" y="753952"/>
                      <a:pt x="2187575" y="957733"/>
                      <a:pt x="2438400" y="975195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3" name="CustomShape 18"/>
              <p:cNvSpPr/>
              <p:nvPr/>
            </p:nvSpPr>
            <p:spPr>
              <a:xfrm>
                <a:off x="2327400" y="3099240"/>
                <a:ext cx="726840" cy="84744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34" name="Group 19"/>
            <p:cNvGrpSpPr/>
            <p:nvPr/>
          </p:nvGrpSpPr>
          <p:grpSpPr>
            <a:xfrm>
              <a:off x="1346400" y="3354840"/>
              <a:ext cx="1685880" cy="856800"/>
              <a:chOff x="1346400" y="3354840"/>
              <a:chExt cx="1685880" cy="856800"/>
            </a:xfrm>
          </p:grpSpPr>
          <p:sp>
            <p:nvSpPr>
              <p:cNvPr id="335" name="CustomShape 20"/>
              <p:cNvSpPr/>
              <p:nvPr/>
            </p:nvSpPr>
            <p:spPr>
              <a:xfrm rot="21406800">
                <a:off x="1363680" y="3400560"/>
                <a:ext cx="1650960" cy="6681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6" name="CustomShape 21"/>
              <p:cNvSpPr/>
              <p:nvPr/>
            </p:nvSpPr>
            <p:spPr>
              <a:xfrm rot="21406800">
                <a:off x="1588320" y="3409920"/>
                <a:ext cx="556920" cy="78624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37" name="Group 22"/>
            <p:cNvGrpSpPr/>
            <p:nvPr/>
          </p:nvGrpSpPr>
          <p:grpSpPr>
            <a:xfrm>
              <a:off x="450360" y="5269680"/>
              <a:ext cx="1954080" cy="781200"/>
              <a:chOff x="450360" y="5269680"/>
              <a:chExt cx="1954080" cy="781200"/>
            </a:xfrm>
          </p:grpSpPr>
          <p:sp>
            <p:nvSpPr>
              <p:cNvPr id="338" name="CustomShape 23"/>
              <p:cNvSpPr/>
              <p:nvPr/>
            </p:nvSpPr>
            <p:spPr>
              <a:xfrm>
                <a:off x="450360" y="5269680"/>
                <a:ext cx="1954080" cy="7812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975195">
                    <a:moveTo>
                      <a:pt x="0" y="927570"/>
                    </a:moveTo>
                    <a:cubicBezTo>
                      <a:pt x="269875" y="743420"/>
                      <a:pt x="358775" y="619595"/>
                      <a:pt x="495300" y="479895"/>
                    </a:cubicBezTo>
                    <a:cubicBezTo>
                      <a:pt x="631825" y="340195"/>
                      <a:pt x="714741" y="101490"/>
                      <a:pt x="819150" y="89370"/>
                    </a:cubicBezTo>
                    <a:cubicBezTo>
                      <a:pt x="933084" y="162975"/>
                      <a:pt x="932839" y="-61136"/>
                      <a:pt x="1045551" y="16652"/>
                    </a:cubicBezTo>
                    <a:cubicBezTo>
                      <a:pt x="1158264" y="94440"/>
                      <a:pt x="1368059" y="358238"/>
                      <a:pt x="1495425" y="556095"/>
                    </a:cubicBezTo>
                    <a:cubicBezTo>
                      <a:pt x="1622791" y="753952"/>
                      <a:pt x="2187575" y="957733"/>
                      <a:pt x="2438400" y="975195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9" name="CustomShape 24"/>
              <p:cNvSpPr/>
              <p:nvPr/>
            </p:nvSpPr>
            <p:spPr>
              <a:xfrm>
                <a:off x="672840" y="5278320"/>
                <a:ext cx="582480" cy="67932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40" name="Group 25"/>
            <p:cNvGrpSpPr/>
            <p:nvPr/>
          </p:nvGrpSpPr>
          <p:grpSpPr>
            <a:xfrm>
              <a:off x="6156000" y="3371040"/>
              <a:ext cx="1492200" cy="545760"/>
              <a:chOff x="6156000" y="3371040"/>
              <a:chExt cx="1492200" cy="545760"/>
            </a:xfrm>
          </p:grpSpPr>
          <p:sp>
            <p:nvSpPr>
              <p:cNvPr id="341" name="CustomShape 26"/>
              <p:cNvSpPr/>
              <p:nvPr/>
            </p:nvSpPr>
            <p:spPr>
              <a:xfrm flipH="1">
                <a:off x="6155640" y="3371040"/>
                <a:ext cx="1492200" cy="5457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2252">
                    <a:moveTo>
                      <a:pt x="0" y="844627"/>
                    </a:moveTo>
                    <a:cubicBezTo>
                      <a:pt x="269875" y="660477"/>
                      <a:pt x="333375" y="479502"/>
                      <a:pt x="447675" y="311227"/>
                    </a:cubicBezTo>
                    <a:cubicBezTo>
                      <a:pt x="561975" y="142952"/>
                      <a:pt x="627062" y="-36436"/>
                      <a:pt x="800100" y="6427"/>
                    </a:cubicBezTo>
                    <a:cubicBezTo>
                      <a:pt x="965200" y="162002"/>
                      <a:pt x="1260475" y="382664"/>
                      <a:pt x="1514475" y="530302"/>
                    </a:cubicBezTo>
                    <a:cubicBezTo>
                      <a:pt x="1768475" y="677940"/>
                      <a:pt x="2187575" y="874790"/>
                      <a:pt x="2438400" y="892252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2" name="CustomShape 27"/>
              <p:cNvSpPr/>
              <p:nvPr/>
            </p:nvSpPr>
            <p:spPr>
              <a:xfrm flipH="1">
                <a:off x="7102440" y="3379320"/>
                <a:ext cx="375480" cy="466200"/>
              </a:xfrm>
              <a:custGeom>
                <a:avLst/>
                <a:gdLst/>
                <a:ahLst/>
                <a:cxnLst/>
                <a:rect l="l" t="t" r="r" b="b"/>
                <a:pathLst>
                  <a:path w="613847" h="762000">
                    <a:moveTo>
                      <a:pt x="542925" y="0"/>
                    </a:moveTo>
                    <a:cubicBezTo>
                      <a:pt x="466725" y="92075"/>
                      <a:pt x="642938" y="258763"/>
                      <a:pt x="609600" y="361950"/>
                    </a:cubicBezTo>
                    <a:cubicBezTo>
                      <a:pt x="576263" y="465138"/>
                      <a:pt x="444500" y="552450"/>
                      <a:pt x="342900" y="619125"/>
                    </a:cubicBezTo>
                    <a:cubicBezTo>
                      <a:pt x="241300" y="685800"/>
                      <a:pt x="79375" y="704453"/>
                      <a:pt x="0" y="76200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43" name="Group 28"/>
            <p:cNvGrpSpPr/>
            <p:nvPr/>
          </p:nvGrpSpPr>
          <p:grpSpPr>
            <a:xfrm>
              <a:off x="6071040" y="3516480"/>
              <a:ext cx="1032120" cy="523800"/>
              <a:chOff x="6071040" y="3516480"/>
              <a:chExt cx="1032120" cy="523800"/>
            </a:xfrm>
          </p:grpSpPr>
          <p:sp>
            <p:nvSpPr>
              <p:cNvPr id="344" name="CustomShape 29"/>
              <p:cNvSpPr/>
              <p:nvPr/>
            </p:nvSpPr>
            <p:spPr>
              <a:xfrm rot="10993200" flipV="1">
                <a:off x="6081840" y="3543840"/>
                <a:ext cx="101052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5" name="CustomShape 30"/>
              <p:cNvSpPr/>
              <p:nvPr/>
            </p:nvSpPr>
            <p:spPr>
              <a:xfrm rot="10993200" flipV="1">
                <a:off x="6613920" y="3549600"/>
                <a:ext cx="340920" cy="48096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46" name="Group 31"/>
            <p:cNvGrpSpPr/>
            <p:nvPr/>
          </p:nvGrpSpPr>
          <p:grpSpPr>
            <a:xfrm>
              <a:off x="287640" y="5601960"/>
              <a:ext cx="1679040" cy="714600"/>
              <a:chOff x="287640" y="5601960"/>
              <a:chExt cx="1679040" cy="714600"/>
            </a:xfrm>
          </p:grpSpPr>
          <p:sp>
            <p:nvSpPr>
              <p:cNvPr id="347" name="CustomShape 32"/>
              <p:cNvSpPr/>
              <p:nvPr/>
            </p:nvSpPr>
            <p:spPr>
              <a:xfrm rot="21406800">
                <a:off x="301320" y="5648040"/>
                <a:ext cx="1650960" cy="5457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8" name="CustomShape 33"/>
              <p:cNvSpPr/>
              <p:nvPr/>
            </p:nvSpPr>
            <p:spPr>
              <a:xfrm rot="21406800">
                <a:off x="524880" y="5659200"/>
                <a:ext cx="556920" cy="64224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49" name="Group 34"/>
            <p:cNvGrpSpPr/>
            <p:nvPr/>
          </p:nvGrpSpPr>
          <p:grpSpPr>
            <a:xfrm>
              <a:off x="1194120" y="5842080"/>
              <a:ext cx="1272600" cy="496080"/>
              <a:chOff x="1194120" y="5842080"/>
              <a:chExt cx="1272600" cy="496080"/>
            </a:xfrm>
          </p:grpSpPr>
          <p:sp>
            <p:nvSpPr>
              <p:cNvPr id="350" name="CustomShape 35"/>
              <p:cNvSpPr/>
              <p:nvPr/>
            </p:nvSpPr>
            <p:spPr>
              <a:xfrm rot="21266400">
                <a:off x="1209240" y="5901120"/>
                <a:ext cx="1242000" cy="377640"/>
              </a:xfrm>
              <a:custGeom>
                <a:avLst/>
                <a:gdLst/>
                <a:ahLst/>
                <a:cxnLst/>
                <a:rect l="l" t="t" r="r" b="b"/>
                <a:pathLst>
                  <a:path w="2020232" h="1009383">
                    <a:moveTo>
                      <a:pt x="0" y="936321"/>
                    </a:moveTo>
                    <a:cubicBezTo>
                      <a:pt x="269875" y="752171"/>
                      <a:pt x="358775" y="628346"/>
                      <a:pt x="495300" y="488646"/>
                    </a:cubicBezTo>
                    <a:cubicBezTo>
                      <a:pt x="631825" y="348946"/>
                      <a:pt x="714741" y="110241"/>
                      <a:pt x="819150" y="98121"/>
                    </a:cubicBezTo>
                    <a:cubicBezTo>
                      <a:pt x="933084" y="171726"/>
                      <a:pt x="958651" y="-77821"/>
                      <a:pt x="1045551" y="25403"/>
                    </a:cubicBezTo>
                    <a:cubicBezTo>
                      <a:pt x="1132451" y="128627"/>
                      <a:pt x="1178102" y="553470"/>
                      <a:pt x="1340549" y="717467"/>
                    </a:cubicBezTo>
                    <a:cubicBezTo>
                      <a:pt x="1502996" y="881464"/>
                      <a:pt x="1769407" y="991921"/>
                      <a:pt x="2020232" y="1009383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1" name="CustomShape 36"/>
              <p:cNvSpPr/>
              <p:nvPr/>
            </p:nvSpPr>
            <p:spPr>
              <a:xfrm rot="21266400">
                <a:off x="1378800" y="5930280"/>
                <a:ext cx="446760" cy="31716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52" name="Group 37"/>
            <p:cNvGrpSpPr/>
            <p:nvPr/>
          </p:nvGrpSpPr>
          <p:grpSpPr>
            <a:xfrm>
              <a:off x="6791400" y="5309640"/>
              <a:ext cx="2023920" cy="871920"/>
              <a:chOff x="6791400" y="5309640"/>
              <a:chExt cx="2023920" cy="871920"/>
            </a:xfrm>
          </p:grpSpPr>
          <p:sp>
            <p:nvSpPr>
              <p:cNvPr id="353" name="CustomShape 38"/>
              <p:cNvSpPr/>
              <p:nvPr/>
            </p:nvSpPr>
            <p:spPr>
              <a:xfrm flipH="1">
                <a:off x="6791400" y="5309640"/>
                <a:ext cx="2023920" cy="871920"/>
              </a:xfrm>
              <a:custGeom>
                <a:avLst/>
                <a:gdLst/>
                <a:ahLst/>
                <a:cxnLst/>
                <a:rect l="l" t="t" r="r" b="b"/>
                <a:pathLst>
                  <a:path w="2172892" h="936220">
                    <a:moveTo>
                      <a:pt x="0" y="918096"/>
                    </a:moveTo>
                    <a:cubicBezTo>
                      <a:pt x="269875" y="733946"/>
                      <a:pt x="340502" y="531345"/>
                      <a:pt x="447675" y="384696"/>
                    </a:cubicBezTo>
                    <a:cubicBezTo>
                      <a:pt x="554848" y="238047"/>
                      <a:pt x="621999" y="161112"/>
                      <a:pt x="643040" y="38199"/>
                    </a:cubicBezTo>
                    <a:cubicBezTo>
                      <a:pt x="732917" y="-15879"/>
                      <a:pt x="849895" y="-16006"/>
                      <a:pt x="986939" y="60228"/>
                    </a:cubicBezTo>
                    <a:cubicBezTo>
                      <a:pt x="1152039" y="215803"/>
                      <a:pt x="1444654" y="526607"/>
                      <a:pt x="1602978" y="534936"/>
                    </a:cubicBezTo>
                    <a:cubicBezTo>
                      <a:pt x="1761302" y="543265"/>
                      <a:pt x="1922067" y="918758"/>
                      <a:pt x="2172892" y="936220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4" name="CustomShape 39"/>
              <p:cNvSpPr/>
              <p:nvPr/>
            </p:nvSpPr>
            <p:spPr>
              <a:xfrm flipH="1">
                <a:off x="7515000" y="5342760"/>
                <a:ext cx="696960" cy="717840"/>
              </a:xfrm>
              <a:custGeom>
                <a:avLst/>
                <a:gdLst/>
                <a:ahLst/>
                <a:cxnLst/>
                <a:rect l="l" t="t" r="r" b="b"/>
                <a:pathLst>
                  <a:path w="748558" h="771076">
                    <a:moveTo>
                      <a:pt x="0" y="0"/>
                    </a:moveTo>
                    <a:cubicBezTo>
                      <a:pt x="13059" y="24618"/>
                      <a:pt x="36921" y="129996"/>
                      <a:pt x="74256" y="188682"/>
                    </a:cubicBezTo>
                    <a:cubicBezTo>
                      <a:pt x="111591" y="247368"/>
                      <a:pt x="187370" y="316433"/>
                      <a:pt x="244500" y="384896"/>
                    </a:cubicBezTo>
                    <a:cubicBezTo>
                      <a:pt x="301630" y="453359"/>
                      <a:pt x="333026" y="535924"/>
                      <a:pt x="417035" y="599458"/>
                    </a:cubicBezTo>
                    <a:cubicBezTo>
                      <a:pt x="501044" y="662992"/>
                      <a:pt x="590287" y="798692"/>
                      <a:pt x="748558" y="766098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55" name="Group 40"/>
            <p:cNvGrpSpPr/>
            <p:nvPr/>
          </p:nvGrpSpPr>
          <p:grpSpPr>
            <a:xfrm>
              <a:off x="7011000" y="5762160"/>
              <a:ext cx="1794240" cy="670320"/>
              <a:chOff x="7011000" y="5762160"/>
              <a:chExt cx="1794240" cy="670320"/>
            </a:xfrm>
          </p:grpSpPr>
          <p:sp>
            <p:nvSpPr>
              <p:cNvPr id="356" name="CustomShape 41"/>
              <p:cNvSpPr/>
              <p:nvPr/>
            </p:nvSpPr>
            <p:spPr>
              <a:xfrm flipH="1">
                <a:off x="7011000" y="5762160"/>
                <a:ext cx="1794240" cy="6555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1066">
                    <a:moveTo>
                      <a:pt x="0" y="843441"/>
                    </a:moveTo>
                    <a:cubicBezTo>
                      <a:pt x="269875" y="659291"/>
                      <a:pt x="383171" y="528112"/>
                      <a:pt x="497471" y="359837"/>
                    </a:cubicBezTo>
                    <a:cubicBezTo>
                      <a:pt x="611771" y="191562"/>
                      <a:pt x="627062" y="-37622"/>
                      <a:pt x="800100" y="5241"/>
                    </a:cubicBezTo>
                    <a:cubicBezTo>
                      <a:pt x="965200" y="160816"/>
                      <a:pt x="1260475" y="381478"/>
                      <a:pt x="1514475" y="529116"/>
                    </a:cubicBezTo>
                    <a:cubicBezTo>
                      <a:pt x="1768475" y="676754"/>
                      <a:pt x="2187575" y="873604"/>
                      <a:pt x="2438400" y="891066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7" name="CustomShape 42"/>
              <p:cNvSpPr/>
              <p:nvPr/>
            </p:nvSpPr>
            <p:spPr>
              <a:xfrm flipH="1">
                <a:off x="7821720" y="5780520"/>
                <a:ext cx="455040" cy="651960"/>
              </a:xfrm>
              <a:custGeom>
                <a:avLst/>
                <a:gdLst/>
                <a:ahLst/>
                <a:cxnLst/>
                <a:rect l="l" t="t" r="r" b="b"/>
                <a:pathLst>
                  <a:path w="618986" h="886492">
                    <a:moveTo>
                      <a:pt x="28207" y="0"/>
                    </a:moveTo>
                    <a:cubicBezTo>
                      <a:pt x="-47993" y="92075"/>
                      <a:pt x="49374" y="350057"/>
                      <a:pt x="94881" y="449095"/>
                    </a:cubicBezTo>
                    <a:cubicBezTo>
                      <a:pt x="140388" y="548133"/>
                      <a:pt x="216110" y="521328"/>
                      <a:pt x="301247" y="594227"/>
                    </a:cubicBezTo>
                    <a:cubicBezTo>
                      <a:pt x="386384" y="667126"/>
                      <a:pt x="685076" y="828945"/>
                      <a:pt x="605701" y="88649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58" name="Group 43"/>
            <p:cNvGrpSpPr/>
            <p:nvPr/>
          </p:nvGrpSpPr>
          <p:grpSpPr>
            <a:xfrm>
              <a:off x="6979680" y="5942880"/>
              <a:ext cx="1240920" cy="561600"/>
              <a:chOff x="6979680" y="5942880"/>
              <a:chExt cx="1240920" cy="561600"/>
            </a:xfrm>
          </p:grpSpPr>
          <p:sp>
            <p:nvSpPr>
              <p:cNvPr id="359" name="CustomShape 44"/>
              <p:cNvSpPr/>
              <p:nvPr/>
            </p:nvSpPr>
            <p:spPr>
              <a:xfrm rot="10993200" flipV="1">
                <a:off x="6992640" y="5976360"/>
                <a:ext cx="1215000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0" name="CustomShape 45"/>
              <p:cNvSpPr/>
              <p:nvPr/>
            </p:nvSpPr>
            <p:spPr>
              <a:xfrm rot="10993200" flipV="1">
                <a:off x="7450560" y="5968080"/>
                <a:ext cx="247680" cy="529200"/>
              </a:xfrm>
              <a:custGeom>
                <a:avLst/>
                <a:gdLst/>
                <a:ahLst/>
                <a:cxnLst/>
                <a:rect l="l" t="t" r="r" b="b"/>
                <a:pathLst>
                  <a:path w="424281" h="647320">
                    <a:moveTo>
                      <a:pt x="109963" y="0"/>
                    </a:moveTo>
                    <a:cubicBezTo>
                      <a:pt x="33763" y="92075"/>
                      <a:pt x="-768" y="226530"/>
                      <a:pt x="13" y="303988"/>
                    </a:cubicBezTo>
                    <a:cubicBezTo>
                      <a:pt x="794" y="381446"/>
                      <a:pt x="45003" y="407527"/>
                      <a:pt x="114651" y="464749"/>
                    </a:cubicBezTo>
                    <a:cubicBezTo>
                      <a:pt x="184299" y="521971"/>
                      <a:pt x="470358" y="605906"/>
                      <a:pt x="417899" y="64732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61" name="CustomShape 46"/>
            <p:cNvSpPr/>
            <p:nvPr/>
          </p:nvSpPr>
          <p:spPr>
            <a:xfrm>
              <a:off x="2361960" y="3975120"/>
              <a:ext cx="5391000" cy="2771280"/>
            </a:xfrm>
            <a:custGeom>
              <a:avLst/>
              <a:gdLst/>
              <a:ahLst/>
              <a:cxnLst/>
              <a:rect l="l" t="t" r="r" b="b"/>
              <a:pathLst>
                <a:path w="5391456" h="2771775">
                  <a:moveTo>
                    <a:pt x="306" y="2549525"/>
                  </a:moveTo>
                  <a:cubicBezTo>
                    <a:pt x="89735" y="2421467"/>
                    <a:pt x="290713" y="2213927"/>
                    <a:pt x="491796" y="2096135"/>
                  </a:cubicBezTo>
                  <a:cubicBezTo>
                    <a:pt x="692879" y="1978343"/>
                    <a:pt x="941059" y="1930717"/>
                    <a:pt x="1206806" y="1842770"/>
                  </a:cubicBezTo>
                  <a:cubicBezTo>
                    <a:pt x="1472553" y="1754823"/>
                    <a:pt x="1879377" y="1680845"/>
                    <a:pt x="2086281" y="1568450"/>
                  </a:cubicBezTo>
                  <a:cubicBezTo>
                    <a:pt x="2293185" y="1456055"/>
                    <a:pt x="2402193" y="1319212"/>
                    <a:pt x="2448231" y="1168400"/>
                  </a:cubicBezTo>
                  <a:cubicBezTo>
                    <a:pt x="2494269" y="1017588"/>
                    <a:pt x="2554594" y="798512"/>
                    <a:pt x="2629206" y="663575"/>
                  </a:cubicBezTo>
                  <a:cubicBezTo>
                    <a:pt x="2703818" y="528638"/>
                    <a:pt x="2744035" y="437621"/>
                    <a:pt x="2895906" y="358775"/>
                  </a:cubicBezTo>
                  <a:cubicBezTo>
                    <a:pt x="3047777" y="279929"/>
                    <a:pt x="3303364" y="231775"/>
                    <a:pt x="3540431" y="190500"/>
                  </a:cubicBezTo>
                  <a:cubicBezTo>
                    <a:pt x="3777498" y="149225"/>
                    <a:pt x="4017739" y="142875"/>
                    <a:pt x="4318306" y="111125"/>
                  </a:cubicBezTo>
                  <a:cubicBezTo>
                    <a:pt x="4618873" y="79375"/>
                    <a:pt x="5147510" y="29633"/>
                    <a:pt x="5343831" y="0"/>
                  </a:cubicBezTo>
                  <a:lnTo>
                    <a:pt x="5391456" y="88900"/>
                  </a:lnTo>
                  <a:cubicBezTo>
                    <a:pt x="5215244" y="99483"/>
                    <a:pt x="4787148" y="163513"/>
                    <a:pt x="4470706" y="200025"/>
                  </a:cubicBezTo>
                  <a:cubicBezTo>
                    <a:pt x="4154264" y="236537"/>
                    <a:pt x="3737810" y="255058"/>
                    <a:pt x="3492806" y="307975"/>
                  </a:cubicBezTo>
                  <a:cubicBezTo>
                    <a:pt x="3247802" y="360892"/>
                    <a:pt x="3123977" y="390525"/>
                    <a:pt x="3000681" y="517525"/>
                  </a:cubicBezTo>
                  <a:cubicBezTo>
                    <a:pt x="2877385" y="644525"/>
                    <a:pt x="2844577" y="881592"/>
                    <a:pt x="2753031" y="1069975"/>
                  </a:cubicBezTo>
                  <a:cubicBezTo>
                    <a:pt x="2661485" y="1258358"/>
                    <a:pt x="2622539" y="1492356"/>
                    <a:pt x="2451406" y="1647825"/>
                  </a:cubicBezTo>
                  <a:cubicBezTo>
                    <a:pt x="2280274" y="1803294"/>
                    <a:pt x="1866571" y="1951143"/>
                    <a:pt x="1726236" y="2002790"/>
                  </a:cubicBezTo>
                  <a:cubicBezTo>
                    <a:pt x="1585901" y="2054437"/>
                    <a:pt x="1195905" y="2152333"/>
                    <a:pt x="1037896" y="2243455"/>
                  </a:cubicBezTo>
                  <a:cubicBezTo>
                    <a:pt x="879887" y="2334577"/>
                    <a:pt x="822525" y="2479993"/>
                    <a:pt x="778181" y="2549525"/>
                  </a:cubicBezTo>
                  <a:cubicBezTo>
                    <a:pt x="779239" y="2586567"/>
                    <a:pt x="777123" y="2731558"/>
                    <a:pt x="778181" y="2768600"/>
                  </a:cubicBezTo>
                  <a:lnTo>
                    <a:pt x="306" y="2771775"/>
                  </a:lnTo>
                  <a:cubicBezTo>
                    <a:pt x="1364" y="2731558"/>
                    <a:pt x="-752" y="2589742"/>
                    <a:pt x="306" y="2549525"/>
                  </a:cubicBezTo>
                  <a:close/>
                </a:path>
              </a:pathLst>
            </a:custGeom>
            <a:ln w="12600">
              <a:solidFill>
                <a:srgbClr val="5C87B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62" name="Group 47"/>
            <p:cNvGrpSpPr/>
            <p:nvPr/>
          </p:nvGrpSpPr>
          <p:grpSpPr>
            <a:xfrm>
              <a:off x="7084080" y="3863880"/>
              <a:ext cx="784800" cy="433440"/>
              <a:chOff x="7084080" y="3863880"/>
              <a:chExt cx="784800" cy="433440"/>
            </a:xfrm>
          </p:grpSpPr>
          <p:sp>
            <p:nvSpPr>
              <p:cNvPr id="363" name="CustomShape 48"/>
              <p:cNvSpPr/>
              <p:nvPr/>
            </p:nvSpPr>
            <p:spPr>
              <a:xfrm flipH="1">
                <a:off x="7084080" y="3863880"/>
                <a:ext cx="784800" cy="433440"/>
              </a:xfrm>
              <a:custGeom>
                <a:avLst/>
                <a:gdLst/>
                <a:ahLst/>
                <a:cxnLst/>
                <a:rect l="l" t="t" r="r" b="b"/>
                <a:pathLst>
                  <a:path w="1677906" h="926925">
                    <a:moveTo>
                      <a:pt x="0" y="926925"/>
                    </a:moveTo>
                    <a:cubicBezTo>
                      <a:pt x="269875" y="742775"/>
                      <a:pt x="358775" y="618950"/>
                      <a:pt x="495300" y="479250"/>
                    </a:cubicBezTo>
                    <a:cubicBezTo>
                      <a:pt x="631825" y="339550"/>
                      <a:pt x="714741" y="100845"/>
                      <a:pt x="819150" y="88725"/>
                    </a:cubicBezTo>
                    <a:cubicBezTo>
                      <a:pt x="933084" y="162330"/>
                      <a:pt x="968487" y="-59800"/>
                      <a:pt x="1045551" y="16007"/>
                    </a:cubicBezTo>
                    <a:cubicBezTo>
                      <a:pt x="1122615" y="91814"/>
                      <a:pt x="1176144" y="403615"/>
                      <a:pt x="1281536" y="543568"/>
                    </a:cubicBezTo>
                    <a:cubicBezTo>
                      <a:pt x="1386928" y="683521"/>
                      <a:pt x="1427081" y="838261"/>
                      <a:pt x="1677906" y="855723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4" name="CustomShape 49"/>
              <p:cNvSpPr/>
              <p:nvPr/>
            </p:nvSpPr>
            <p:spPr>
              <a:xfrm flipH="1">
                <a:off x="7399440" y="3868560"/>
                <a:ext cx="33984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65" name="Group 50"/>
            <p:cNvGrpSpPr/>
            <p:nvPr/>
          </p:nvGrpSpPr>
          <p:grpSpPr>
            <a:xfrm>
              <a:off x="6904440" y="4019760"/>
              <a:ext cx="656280" cy="354240"/>
              <a:chOff x="6904440" y="4019760"/>
              <a:chExt cx="656280" cy="354240"/>
            </a:xfrm>
          </p:grpSpPr>
          <p:sp>
            <p:nvSpPr>
              <p:cNvPr id="366" name="CustomShape 51"/>
              <p:cNvSpPr/>
              <p:nvPr/>
            </p:nvSpPr>
            <p:spPr>
              <a:xfrm rot="11345400" flipV="1">
                <a:off x="6921000" y="4067280"/>
                <a:ext cx="623160" cy="259200"/>
              </a:xfrm>
              <a:custGeom>
                <a:avLst/>
                <a:gdLst/>
                <a:ahLst/>
                <a:cxnLst/>
                <a:rect l="l" t="t" r="r" b="b"/>
                <a:pathLst>
                  <a:path w="1994069" h="634905">
                    <a:moveTo>
                      <a:pt x="0" y="554174"/>
                    </a:moveTo>
                    <a:lnTo>
                      <a:pt x="588649" y="292943"/>
                    </a:lnTo>
                    <a:cubicBezTo>
                      <a:pt x="755245" y="203196"/>
                      <a:pt x="986918" y="63045"/>
                      <a:pt x="1101995" y="22836"/>
                    </a:cubicBezTo>
                    <a:cubicBezTo>
                      <a:pt x="1217072" y="-17373"/>
                      <a:pt x="1187987" y="-2450"/>
                      <a:pt x="1279109" y="51686"/>
                    </a:cubicBezTo>
                    <a:cubicBezTo>
                      <a:pt x="1370231" y="105822"/>
                      <a:pt x="1455513" y="255966"/>
                      <a:pt x="1648728" y="347651"/>
                    </a:cubicBezTo>
                    <a:cubicBezTo>
                      <a:pt x="1841943" y="439336"/>
                      <a:pt x="1868560" y="585854"/>
                      <a:pt x="1994068" y="634904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7" name="CustomShape 52"/>
              <p:cNvSpPr/>
              <p:nvPr/>
            </p:nvSpPr>
            <p:spPr>
              <a:xfrm rot="11345400" flipV="1">
                <a:off x="7168680" y="4090320"/>
                <a:ext cx="297720" cy="259200"/>
              </a:xfrm>
              <a:custGeom>
                <a:avLst/>
                <a:gdLst/>
                <a:ahLst/>
                <a:cxnLst/>
                <a:rect l="l" t="t" r="r" b="b"/>
                <a:pathLst>
                  <a:path w="813437" h="626526">
                    <a:moveTo>
                      <a:pt x="813436" y="0"/>
                    </a:moveTo>
                    <a:cubicBezTo>
                      <a:pt x="737236" y="92075"/>
                      <a:pt x="780738" y="202952"/>
                      <a:pt x="731022" y="273424"/>
                    </a:cubicBezTo>
                    <a:cubicBezTo>
                      <a:pt x="681307" y="343897"/>
                      <a:pt x="636980" y="363985"/>
                      <a:pt x="515143" y="422835"/>
                    </a:cubicBezTo>
                    <a:cubicBezTo>
                      <a:pt x="393306" y="481685"/>
                      <a:pt x="52460" y="585112"/>
                      <a:pt x="1" y="626526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368" name="CustomShape 53"/>
          <p:cNvSpPr/>
          <p:nvPr/>
        </p:nvSpPr>
        <p:spPr>
          <a:xfrm>
            <a:off x="6295320" y="5001840"/>
            <a:ext cx="1595880" cy="69984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9" name="Group 54"/>
          <p:cNvGrpSpPr/>
          <p:nvPr/>
        </p:nvGrpSpPr>
        <p:grpSpPr>
          <a:xfrm>
            <a:off x="1117080" y="1460160"/>
            <a:ext cx="6489360" cy="5265000"/>
            <a:chOff x="1117080" y="1460160"/>
            <a:chExt cx="6489360" cy="5265000"/>
          </a:xfrm>
        </p:grpSpPr>
        <p:sp>
          <p:nvSpPr>
            <p:cNvPr id="370" name="CustomShape 55"/>
            <p:cNvSpPr/>
            <p:nvPr/>
          </p:nvSpPr>
          <p:spPr>
            <a:xfrm>
              <a:off x="1243080" y="1460160"/>
              <a:ext cx="6234840" cy="3172320"/>
            </a:xfrm>
            <a:custGeom>
              <a:avLst/>
              <a:gdLst/>
              <a:ahLst/>
              <a:cxnLst/>
              <a:rect l="l" t="t" r="r" b="b"/>
              <a:pathLst>
                <a:path w="6235099" h="3172607">
                  <a:moveTo>
                    <a:pt x="0" y="3125229"/>
                  </a:moveTo>
                  <a:lnTo>
                    <a:pt x="3117502" y="0"/>
                  </a:lnTo>
                  <a:lnTo>
                    <a:pt x="6235003" y="3125229"/>
                  </a:lnTo>
                  <a:cubicBezTo>
                    <a:pt x="6241003" y="3450856"/>
                    <a:pt x="5975749" y="1991861"/>
                    <a:pt x="3176362" y="1976621"/>
                  </a:cubicBezTo>
                  <a:cubicBezTo>
                    <a:pt x="376975" y="1961381"/>
                    <a:pt x="6000" y="3450856"/>
                    <a:pt x="0" y="3125229"/>
                  </a:cubicBez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56"/>
            <p:cNvSpPr/>
            <p:nvPr/>
          </p:nvSpPr>
          <p:spPr>
            <a:xfrm>
              <a:off x="1117080" y="3435120"/>
              <a:ext cx="6489360" cy="329004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2" name="Group 57"/>
          <p:cNvGrpSpPr/>
          <p:nvPr/>
        </p:nvGrpSpPr>
        <p:grpSpPr>
          <a:xfrm>
            <a:off x="1133640" y="1479960"/>
            <a:ext cx="6489360" cy="5245200"/>
            <a:chOff x="1133640" y="1479960"/>
            <a:chExt cx="6489360" cy="5245200"/>
          </a:xfrm>
        </p:grpSpPr>
        <p:sp>
          <p:nvSpPr>
            <p:cNvPr id="373" name="CustomShape 58"/>
            <p:cNvSpPr/>
            <p:nvPr/>
          </p:nvSpPr>
          <p:spPr>
            <a:xfrm>
              <a:off x="1259640" y="1479960"/>
              <a:ext cx="6234840" cy="3173040"/>
            </a:xfrm>
            <a:custGeom>
              <a:avLst/>
              <a:gdLst/>
              <a:ahLst/>
              <a:cxnLst/>
              <a:rect l="l" t="t" r="r" b="b"/>
              <a:pathLst>
                <a:path w="6235034" h="3173329">
                  <a:moveTo>
                    <a:pt x="0" y="3125229"/>
                  </a:moveTo>
                  <a:lnTo>
                    <a:pt x="3117502" y="0"/>
                  </a:lnTo>
                  <a:lnTo>
                    <a:pt x="6235003" y="3125229"/>
                  </a:lnTo>
                  <a:cubicBezTo>
                    <a:pt x="6238271" y="3454666"/>
                    <a:pt x="5989835" y="1984241"/>
                    <a:pt x="3137108" y="1976621"/>
                  </a:cubicBezTo>
                  <a:cubicBezTo>
                    <a:pt x="284381" y="1969001"/>
                    <a:pt x="3268" y="3454666"/>
                    <a:pt x="0" y="3125229"/>
                  </a:cubicBez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4" name="CustomShape 59"/>
            <p:cNvSpPr/>
            <p:nvPr/>
          </p:nvSpPr>
          <p:spPr>
            <a:xfrm>
              <a:off x="1133640" y="3435120"/>
              <a:ext cx="6489360" cy="329004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75" name="CustomShape 60"/>
          <p:cNvSpPr/>
          <p:nvPr/>
        </p:nvSpPr>
        <p:spPr>
          <a:xfrm>
            <a:off x="1590120" y="3840120"/>
            <a:ext cx="5200920" cy="2286720"/>
          </a:xfrm>
          <a:custGeom>
            <a:avLst/>
            <a:gdLst/>
            <a:ahLst/>
            <a:cxnLst/>
            <a:rect l="l" t="t" r="r" b="b"/>
            <a:pathLst>
              <a:path w="4584700" h="2203450">
                <a:moveTo>
                  <a:pt x="0" y="990600"/>
                </a:moveTo>
                <a:lnTo>
                  <a:pt x="774700" y="463550"/>
                </a:lnTo>
                <a:lnTo>
                  <a:pt x="2000250" y="463550"/>
                </a:lnTo>
                <a:lnTo>
                  <a:pt x="2628900" y="0"/>
                </a:lnTo>
                <a:lnTo>
                  <a:pt x="3784600" y="0"/>
                </a:lnTo>
                <a:lnTo>
                  <a:pt x="4432300" y="463550"/>
                </a:lnTo>
                <a:lnTo>
                  <a:pt x="3862388" y="976561"/>
                </a:lnTo>
                <a:lnTo>
                  <a:pt x="4584700" y="1549400"/>
                </a:lnTo>
                <a:lnTo>
                  <a:pt x="3949700" y="2203450"/>
                </a:lnTo>
                <a:lnTo>
                  <a:pt x="2489200" y="2203450"/>
                </a:lnTo>
                <a:lnTo>
                  <a:pt x="1854200" y="1543050"/>
                </a:lnTo>
                <a:lnTo>
                  <a:pt x="476250" y="1549400"/>
                </a:lnTo>
                <a:lnTo>
                  <a:pt x="0" y="990600"/>
                </a:lnTo>
                <a:close/>
              </a:path>
            </a:pathLst>
          </a:custGeom>
          <a:gradFill rotWithShape="0">
            <a:gsLst>
              <a:gs pos="0">
                <a:srgbClr val="FFD966">
                  <a:alpha val="50000"/>
                </a:srgbClr>
              </a:gs>
              <a:gs pos="65000">
                <a:srgbClr val="FFF2CC">
                  <a:alpha val="50000"/>
                </a:srgbClr>
              </a:gs>
              <a:gs pos="100000">
                <a:schemeClr val="bg1">
                  <a:alpha val="50000"/>
                </a:schemeClr>
              </a:gs>
            </a:gsLst>
            <a:lin ang="2700000"/>
          </a:gradFill>
          <a:ln w="57240">
            <a:noFill/>
          </a:ln>
          <a:effectLst>
            <a:outerShdw blurRad="50800" dist="38100" dir="2700000" algn="tl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Line 61"/>
          <p:cNvSpPr/>
          <p:nvPr/>
        </p:nvSpPr>
        <p:spPr>
          <a:xfrm>
            <a:off x="3859200" y="4321080"/>
            <a:ext cx="713160" cy="5324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Line 62"/>
          <p:cNvSpPr/>
          <p:nvPr/>
        </p:nvSpPr>
        <p:spPr>
          <a:xfrm flipH="1">
            <a:off x="3693600" y="4867920"/>
            <a:ext cx="878760" cy="57348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Line 63"/>
          <p:cNvSpPr/>
          <p:nvPr/>
        </p:nvSpPr>
        <p:spPr>
          <a:xfrm flipH="1">
            <a:off x="4572360" y="4853520"/>
            <a:ext cx="13993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Line 64"/>
          <p:cNvSpPr/>
          <p:nvPr/>
        </p:nvSpPr>
        <p:spPr>
          <a:xfrm flipV="1">
            <a:off x="4439880" y="2486520"/>
            <a:ext cx="862560" cy="51012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Line 65"/>
          <p:cNvSpPr/>
          <p:nvPr/>
        </p:nvSpPr>
        <p:spPr>
          <a:xfrm flipH="1" flipV="1">
            <a:off x="4399200" y="1459800"/>
            <a:ext cx="40680" cy="15368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Line 66"/>
          <p:cNvSpPr/>
          <p:nvPr/>
        </p:nvSpPr>
        <p:spPr>
          <a:xfrm>
            <a:off x="3669120" y="2541600"/>
            <a:ext cx="1533960" cy="3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Line 67"/>
          <p:cNvSpPr/>
          <p:nvPr/>
        </p:nvSpPr>
        <p:spPr>
          <a:xfrm>
            <a:off x="3563640" y="2509560"/>
            <a:ext cx="876240" cy="48708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Line 68"/>
          <p:cNvSpPr/>
          <p:nvPr/>
        </p:nvSpPr>
        <p:spPr>
          <a:xfrm flipH="1">
            <a:off x="1667160" y="1459800"/>
            <a:ext cx="2721600" cy="330372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Line 69"/>
          <p:cNvSpPr/>
          <p:nvPr/>
        </p:nvSpPr>
        <p:spPr>
          <a:xfrm flipH="1">
            <a:off x="2502720" y="1459800"/>
            <a:ext cx="1904040" cy="282168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Line 70"/>
          <p:cNvSpPr/>
          <p:nvPr/>
        </p:nvSpPr>
        <p:spPr>
          <a:xfrm flipH="1">
            <a:off x="3916440" y="1459800"/>
            <a:ext cx="490320" cy="282168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Line 71"/>
          <p:cNvSpPr/>
          <p:nvPr/>
        </p:nvSpPr>
        <p:spPr>
          <a:xfrm>
            <a:off x="4406760" y="1459800"/>
            <a:ext cx="237240" cy="234108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Line 72"/>
          <p:cNvSpPr/>
          <p:nvPr/>
        </p:nvSpPr>
        <p:spPr>
          <a:xfrm>
            <a:off x="4406760" y="1459800"/>
            <a:ext cx="1470600" cy="237996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Line 73"/>
          <p:cNvSpPr/>
          <p:nvPr/>
        </p:nvSpPr>
        <p:spPr>
          <a:xfrm>
            <a:off x="4406760" y="1459800"/>
            <a:ext cx="2248200" cy="286128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Line 74"/>
          <p:cNvSpPr/>
          <p:nvPr/>
        </p:nvSpPr>
        <p:spPr>
          <a:xfrm>
            <a:off x="4406760" y="1459800"/>
            <a:ext cx="1668600" cy="339660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Line 75"/>
          <p:cNvSpPr/>
          <p:nvPr/>
        </p:nvSpPr>
        <p:spPr>
          <a:xfrm>
            <a:off x="4419720" y="1512360"/>
            <a:ext cx="272160" cy="335988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Line 76"/>
          <p:cNvSpPr/>
          <p:nvPr/>
        </p:nvSpPr>
        <p:spPr>
          <a:xfrm flipH="1">
            <a:off x="3693600" y="1459800"/>
            <a:ext cx="713160" cy="401940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Line 77"/>
          <p:cNvSpPr/>
          <p:nvPr/>
        </p:nvSpPr>
        <p:spPr>
          <a:xfrm flipH="1">
            <a:off x="2215440" y="1459800"/>
            <a:ext cx="2173320" cy="395820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Line 78"/>
          <p:cNvSpPr/>
          <p:nvPr/>
        </p:nvSpPr>
        <p:spPr>
          <a:xfrm>
            <a:off x="4399200" y="1459800"/>
            <a:ext cx="1777680" cy="466704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Line 79"/>
          <p:cNvSpPr/>
          <p:nvPr/>
        </p:nvSpPr>
        <p:spPr>
          <a:xfrm flipH="1">
            <a:off x="3659040" y="1512360"/>
            <a:ext cx="749880" cy="102456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Line 80"/>
          <p:cNvSpPr/>
          <p:nvPr/>
        </p:nvSpPr>
        <p:spPr>
          <a:xfrm>
            <a:off x="4388760" y="1459800"/>
            <a:ext cx="76320" cy="150156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Line 81"/>
          <p:cNvSpPr/>
          <p:nvPr/>
        </p:nvSpPr>
        <p:spPr>
          <a:xfrm>
            <a:off x="4384080" y="1459800"/>
            <a:ext cx="918360" cy="106560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Line 82"/>
          <p:cNvSpPr/>
          <p:nvPr/>
        </p:nvSpPr>
        <p:spPr>
          <a:xfrm>
            <a:off x="2468880" y="4321080"/>
            <a:ext cx="13903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Line 83"/>
          <p:cNvSpPr/>
          <p:nvPr/>
        </p:nvSpPr>
        <p:spPr>
          <a:xfrm flipH="1">
            <a:off x="4572360" y="3839760"/>
            <a:ext cx="13111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Line 84"/>
          <p:cNvSpPr/>
          <p:nvPr/>
        </p:nvSpPr>
        <p:spPr>
          <a:xfrm flipV="1">
            <a:off x="1590120" y="4321080"/>
            <a:ext cx="878760" cy="5468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Line 85"/>
          <p:cNvSpPr/>
          <p:nvPr/>
        </p:nvSpPr>
        <p:spPr>
          <a:xfrm flipV="1">
            <a:off x="2130480" y="2996640"/>
            <a:ext cx="2309400" cy="24447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Line 86"/>
          <p:cNvSpPr/>
          <p:nvPr/>
        </p:nvSpPr>
        <p:spPr>
          <a:xfrm flipH="1" flipV="1">
            <a:off x="4439880" y="2996640"/>
            <a:ext cx="1630800" cy="185688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Line 87"/>
          <p:cNvSpPr/>
          <p:nvPr/>
        </p:nvSpPr>
        <p:spPr>
          <a:xfrm flipV="1">
            <a:off x="3916440" y="2996640"/>
            <a:ext cx="523440" cy="12848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Line 88"/>
          <p:cNvSpPr/>
          <p:nvPr/>
        </p:nvSpPr>
        <p:spPr>
          <a:xfrm>
            <a:off x="1590120" y="4867920"/>
            <a:ext cx="540360" cy="5799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Line 89"/>
          <p:cNvSpPr/>
          <p:nvPr/>
        </p:nvSpPr>
        <p:spPr>
          <a:xfrm flipV="1">
            <a:off x="2130480" y="5441400"/>
            <a:ext cx="1563120" cy="648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Line 90"/>
          <p:cNvSpPr/>
          <p:nvPr/>
        </p:nvSpPr>
        <p:spPr>
          <a:xfrm>
            <a:off x="3693600" y="5441400"/>
            <a:ext cx="720360" cy="6854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Line 91"/>
          <p:cNvSpPr/>
          <p:nvPr/>
        </p:nvSpPr>
        <p:spPr>
          <a:xfrm>
            <a:off x="4413960" y="6126840"/>
            <a:ext cx="16567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Line 92"/>
          <p:cNvSpPr/>
          <p:nvPr/>
        </p:nvSpPr>
        <p:spPr>
          <a:xfrm flipV="1">
            <a:off x="6070680" y="5447880"/>
            <a:ext cx="720360" cy="6789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Line 93"/>
          <p:cNvSpPr/>
          <p:nvPr/>
        </p:nvSpPr>
        <p:spPr>
          <a:xfrm>
            <a:off x="5971680" y="4853520"/>
            <a:ext cx="819360" cy="594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Line 94"/>
          <p:cNvSpPr/>
          <p:nvPr/>
        </p:nvSpPr>
        <p:spPr>
          <a:xfrm flipV="1">
            <a:off x="5971680" y="4321080"/>
            <a:ext cx="646560" cy="5324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Line 95"/>
          <p:cNvSpPr/>
          <p:nvPr/>
        </p:nvSpPr>
        <p:spPr>
          <a:xfrm flipH="1" flipV="1">
            <a:off x="5883480" y="3839760"/>
            <a:ext cx="734760" cy="48132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Line 96"/>
          <p:cNvSpPr/>
          <p:nvPr/>
        </p:nvSpPr>
        <p:spPr>
          <a:xfrm flipH="1">
            <a:off x="3859200" y="3839760"/>
            <a:ext cx="713160" cy="48132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2" name="Picture 12"/>
          <p:cNvPicPr/>
          <p:nvPr/>
        </p:nvPicPr>
        <p:blipFill>
          <a:blip r:embed="rId3"/>
          <a:stretch/>
        </p:blipFill>
        <p:spPr>
          <a:xfrm>
            <a:off x="3342600" y="2337840"/>
            <a:ext cx="582120" cy="398520"/>
          </a:xfrm>
          <a:prstGeom prst="rect">
            <a:avLst/>
          </a:prstGeom>
          <a:ln>
            <a:noFill/>
          </a:ln>
        </p:spPr>
      </p:pic>
      <p:pic>
        <p:nvPicPr>
          <p:cNvPr id="413" name="Picture 17"/>
          <p:cNvPicPr/>
          <p:nvPr/>
        </p:nvPicPr>
        <p:blipFill>
          <a:blip r:embed="rId4"/>
          <a:stretch/>
        </p:blipFill>
        <p:spPr>
          <a:xfrm>
            <a:off x="4439880" y="3658320"/>
            <a:ext cx="408240" cy="285480"/>
          </a:xfrm>
          <a:prstGeom prst="rect">
            <a:avLst/>
          </a:prstGeom>
          <a:ln>
            <a:noFill/>
          </a:ln>
        </p:spPr>
      </p:pic>
      <p:pic>
        <p:nvPicPr>
          <p:cNvPr id="414" name="Picture 17"/>
          <p:cNvPicPr/>
          <p:nvPr/>
        </p:nvPicPr>
        <p:blipFill>
          <a:blip r:embed="rId5"/>
          <a:stretch/>
        </p:blipFill>
        <p:spPr>
          <a:xfrm>
            <a:off x="3669120" y="4086360"/>
            <a:ext cx="494640" cy="345960"/>
          </a:xfrm>
          <a:prstGeom prst="rect">
            <a:avLst/>
          </a:prstGeom>
          <a:ln>
            <a:noFill/>
          </a:ln>
        </p:spPr>
      </p:pic>
      <p:pic>
        <p:nvPicPr>
          <p:cNvPr id="415" name="Picture 17"/>
          <p:cNvPicPr/>
          <p:nvPr/>
        </p:nvPicPr>
        <p:blipFill>
          <a:blip r:embed="rId6"/>
          <a:stretch/>
        </p:blipFill>
        <p:spPr>
          <a:xfrm>
            <a:off x="1331280" y="4528800"/>
            <a:ext cx="671400" cy="469440"/>
          </a:xfrm>
          <a:prstGeom prst="rect">
            <a:avLst/>
          </a:prstGeom>
          <a:ln>
            <a:noFill/>
          </a:ln>
        </p:spPr>
      </p:pic>
      <p:pic>
        <p:nvPicPr>
          <p:cNvPr id="416" name="Picture 17"/>
          <p:cNvPicPr/>
          <p:nvPr/>
        </p:nvPicPr>
        <p:blipFill>
          <a:blip r:embed="rId5"/>
          <a:stretch/>
        </p:blipFill>
        <p:spPr>
          <a:xfrm>
            <a:off x="2255400" y="4108320"/>
            <a:ext cx="494640" cy="345960"/>
          </a:xfrm>
          <a:prstGeom prst="rect">
            <a:avLst/>
          </a:prstGeom>
          <a:ln>
            <a:noFill/>
          </a:ln>
        </p:spPr>
      </p:pic>
      <p:sp>
        <p:nvSpPr>
          <p:cNvPr id="417" name="Line 97"/>
          <p:cNvSpPr/>
          <p:nvPr/>
        </p:nvSpPr>
        <p:spPr>
          <a:xfrm flipH="1" flipV="1">
            <a:off x="5227920" y="2541600"/>
            <a:ext cx="649440" cy="12981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8" name="Picture 17"/>
          <p:cNvPicPr/>
          <p:nvPr/>
        </p:nvPicPr>
        <p:blipFill>
          <a:blip r:embed="rId6"/>
          <a:stretch/>
        </p:blipFill>
        <p:spPr>
          <a:xfrm>
            <a:off x="5739840" y="4585320"/>
            <a:ext cx="671400" cy="469440"/>
          </a:xfrm>
          <a:prstGeom prst="rect">
            <a:avLst/>
          </a:prstGeom>
          <a:ln>
            <a:noFill/>
          </a:ln>
        </p:spPr>
      </p:pic>
      <p:pic>
        <p:nvPicPr>
          <p:cNvPr id="419" name="Picture 17"/>
          <p:cNvPicPr/>
          <p:nvPr/>
        </p:nvPicPr>
        <p:blipFill>
          <a:blip r:embed="rId7"/>
          <a:stretch/>
        </p:blipFill>
        <p:spPr>
          <a:xfrm>
            <a:off x="3342600" y="5138280"/>
            <a:ext cx="769320" cy="538200"/>
          </a:xfrm>
          <a:prstGeom prst="rect">
            <a:avLst/>
          </a:prstGeom>
          <a:ln>
            <a:noFill/>
          </a:ln>
        </p:spPr>
      </p:pic>
      <p:pic>
        <p:nvPicPr>
          <p:cNvPr id="420" name="Picture 12"/>
          <p:cNvPicPr/>
          <p:nvPr/>
        </p:nvPicPr>
        <p:blipFill>
          <a:blip r:embed="rId8"/>
          <a:stretch/>
        </p:blipFill>
        <p:spPr>
          <a:xfrm>
            <a:off x="4656240" y="2136960"/>
            <a:ext cx="1060920" cy="699120"/>
          </a:xfrm>
          <a:prstGeom prst="rect">
            <a:avLst/>
          </a:prstGeom>
          <a:ln>
            <a:noFill/>
          </a:ln>
        </p:spPr>
      </p:pic>
      <p:pic>
        <p:nvPicPr>
          <p:cNvPr id="421" name="Picture 7"/>
          <p:cNvPicPr/>
          <p:nvPr/>
        </p:nvPicPr>
        <p:blipFill>
          <a:blip r:embed="rId9"/>
          <a:stretch/>
        </p:blipFill>
        <p:spPr>
          <a:xfrm>
            <a:off x="3836160" y="2556360"/>
            <a:ext cx="1229040" cy="810000"/>
          </a:xfrm>
          <a:prstGeom prst="rect">
            <a:avLst/>
          </a:prstGeom>
          <a:ln>
            <a:noFill/>
          </a:ln>
        </p:spPr>
      </p:pic>
      <p:pic>
        <p:nvPicPr>
          <p:cNvPr id="422" name="Picture 17"/>
          <p:cNvPicPr/>
          <p:nvPr/>
        </p:nvPicPr>
        <p:blipFill>
          <a:blip r:embed="rId6"/>
          <a:stretch/>
        </p:blipFill>
        <p:spPr>
          <a:xfrm>
            <a:off x="4190760" y="4563360"/>
            <a:ext cx="671400" cy="469440"/>
          </a:xfrm>
          <a:prstGeom prst="rect">
            <a:avLst/>
          </a:prstGeom>
          <a:ln>
            <a:noFill/>
          </a:ln>
        </p:spPr>
      </p:pic>
      <p:pic>
        <p:nvPicPr>
          <p:cNvPr id="423" name="Picture 17"/>
          <p:cNvPicPr/>
          <p:nvPr/>
        </p:nvPicPr>
        <p:blipFill>
          <a:blip r:embed="rId10"/>
          <a:stretch/>
        </p:blipFill>
        <p:spPr>
          <a:xfrm>
            <a:off x="5679360" y="3701520"/>
            <a:ext cx="396000" cy="276840"/>
          </a:xfrm>
          <a:prstGeom prst="rect">
            <a:avLst/>
          </a:prstGeom>
          <a:ln>
            <a:noFill/>
          </a:ln>
        </p:spPr>
      </p:pic>
      <p:sp>
        <p:nvSpPr>
          <p:cNvPr id="424" name="Line 98"/>
          <p:cNvSpPr/>
          <p:nvPr/>
        </p:nvSpPr>
        <p:spPr>
          <a:xfrm>
            <a:off x="4419720" y="1459800"/>
            <a:ext cx="2371320" cy="395820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Line 99"/>
          <p:cNvSpPr/>
          <p:nvPr/>
        </p:nvSpPr>
        <p:spPr>
          <a:xfrm>
            <a:off x="4406760" y="1459800"/>
            <a:ext cx="2384280" cy="392940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Line 100"/>
          <p:cNvSpPr/>
          <p:nvPr/>
        </p:nvSpPr>
        <p:spPr>
          <a:xfrm>
            <a:off x="4399200" y="1459800"/>
            <a:ext cx="2391840" cy="392940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7" name="Picture 17"/>
          <p:cNvPicPr/>
          <p:nvPr/>
        </p:nvPicPr>
        <p:blipFill>
          <a:blip r:embed="rId7"/>
          <a:stretch/>
        </p:blipFill>
        <p:spPr>
          <a:xfrm>
            <a:off x="6424560" y="5122080"/>
            <a:ext cx="769320" cy="538200"/>
          </a:xfrm>
          <a:prstGeom prst="rect">
            <a:avLst/>
          </a:prstGeom>
          <a:ln>
            <a:noFill/>
          </a:ln>
        </p:spPr>
      </p:pic>
      <p:sp>
        <p:nvSpPr>
          <p:cNvPr id="428" name="Line 101"/>
          <p:cNvSpPr/>
          <p:nvPr/>
        </p:nvSpPr>
        <p:spPr>
          <a:xfrm flipH="1">
            <a:off x="4354920" y="1459800"/>
            <a:ext cx="84960" cy="465732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9" name="Picture 17"/>
          <p:cNvPicPr/>
          <p:nvPr/>
        </p:nvPicPr>
        <p:blipFill>
          <a:blip r:embed="rId11"/>
          <a:stretch/>
        </p:blipFill>
        <p:spPr>
          <a:xfrm>
            <a:off x="3929760" y="5796000"/>
            <a:ext cx="918360" cy="642600"/>
          </a:xfrm>
          <a:prstGeom prst="rect">
            <a:avLst/>
          </a:prstGeom>
          <a:ln>
            <a:noFill/>
          </a:ln>
        </p:spPr>
      </p:pic>
      <p:pic>
        <p:nvPicPr>
          <p:cNvPr id="430" name="Picture 17"/>
          <p:cNvPicPr/>
          <p:nvPr/>
        </p:nvPicPr>
        <p:blipFill>
          <a:blip r:embed="rId5"/>
          <a:stretch/>
        </p:blipFill>
        <p:spPr>
          <a:xfrm>
            <a:off x="6407640" y="4147920"/>
            <a:ext cx="494640" cy="345960"/>
          </a:xfrm>
          <a:prstGeom prst="rect">
            <a:avLst/>
          </a:prstGeom>
          <a:ln>
            <a:noFill/>
          </a:ln>
        </p:spPr>
      </p:pic>
      <p:sp>
        <p:nvSpPr>
          <p:cNvPr id="431" name="Line 102"/>
          <p:cNvSpPr/>
          <p:nvPr/>
        </p:nvSpPr>
        <p:spPr>
          <a:xfrm flipV="1">
            <a:off x="2215440" y="1459800"/>
            <a:ext cx="2204280" cy="39470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Line 103"/>
          <p:cNvSpPr/>
          <p:nvPr/>
        </p:nvSpPr>
        <p:spPr>
          <a:xfrm flipH="1" flipV="1">
            <a:off x="4413960" y="1459800"/>
            <a:ext cx="1661400" cy="460728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Picture 17"/>
          <p:cNvPicPr/>
          <p:nvPr/>
        </p:nvPicPr>
        <p:blipFill>
          <a:blip r:embed="rId7"/>
          <a:stretch/>
        </p:blipFill>
        <p:spPr>
          <a:xfrm>
            <a:off x="1830960" y="5122080"/>
            <a:ext cx="769320" cy="538200"/>
          </a:xfrm>
          <a:prstGeom prst="rect">
            <a:avLst/>
          </a:prstGeom>
          <a:ln>
            <a:noFill/>
          </a:ln>
        </p:spPr>
      </p:pic>
      <p:pic>
        <p:nvPicPr>
          <p:cNvPr id="434" name="Picture 13"/>
          <p:cNvPicPr/>
          <p:nvPr/>
        </p:nvPicPr>
        <p:blipFill>
          <a:blip r:embed="rId12"/>
          <a:stretch/>
        </p:blipFill>
        <p:spPr>
          <a:xfrm>
            <a:off x="3987720" y="1114560"/>
            <a:ext cx="925560" cy="617400"/>
          </a:xfrm>
          <a:prstGeom prst="rect">
            <a:avLst/>
          </a:prstGeom>
          <a:ln>
            <a:noFill/>
          </a:ln>
        </p:spPr>
      </p:pic>
      <p:pic>
        <p:nvPicPr>
          <p:cNvPr id="435" name="Picture 17"/>
          <p:cNvPicPr/>
          <p:nvPr/>
        </p:nvPicPr>
        <p:blipFill>
          <a:blip r:embed="rId11"/>
          <a:stretch/>
        </p:blipFill>
        <p:spPr>
          <a:xfrm>
            <a:off x="5717520" y="5745960"/>
            <a:ext cx="918360" cy="642600"/>
          </a:xfrm>
          <a:prstGeom prst="rect">
            <a:avLst/>
          </a:prstGeom>
          <a:ln>
            <a:noFill/>
          </a:ln>
        </p:spPr>
      </p:pic>
      <p:sp>
        <p:nvSpPr>
          <p:cNvPr id="436" name="CustomShape 104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437" name="CustomShape 105"/>
          <p:cNvSpPr/>
          <p:nvPr/>
        </p:nvSpPr>
        <p:spPr>
          <a:xfrm>
            <a:off x="228600" y="1143000"/>
            <a:ext cx="3500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00"/>
                </a:solidFill>
                <a:latin typeface="黑体"/>
                <a:ea typeface="黑体"/>
              </a:rPr>
              <a:t>2、网络结构类比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" dur="3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25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50"/>
                            </p:stCondLst>
                            <p:childTnLst>
                              <p:par>
                                <p:cTn id="1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3" dur="4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50"/>
                            </p:stCondLst>
                            <p:childTnLst>
                              <p:par>
                                <p:cTn id="16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" dur="3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 additive="repl">
                                        <p:cTn id="24" dur="8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" dur="3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4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33" dur="4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" dur="3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9" dur="4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41" dur="4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6" presetClass="emph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" dur="3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4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49" dur="4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" dur="3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4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57" dur="4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6" presetClass="emph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0" dur="3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3" dur="4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65" dur="4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6" presetClass="emph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8" dur="3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1" dur="4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73" dur="4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6" dur="3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9" dur="4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81" dur="4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6" presetClass="emph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4" dur="3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87" dur="4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89" dur="4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6" presetClass="emph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2" dur="3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95" dur="4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97" dur="4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0" dur="3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3" dur="4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xit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05" dur="4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6" presetClass="emph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8" dur="3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11" dur="4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13" dur="4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6" presetClass="emph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6" dur="3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19" dur="4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21" dur="4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4" dur="3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7" dur="4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29" dur="4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6" presetClass="emph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32" dur="3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5" dur="4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37" dur="4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6" presetClass="emph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0" dur="3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43" dur="4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45" dur="4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550"/>
                            </p:stCondLst>
                            <p:childTnLst>
                              <p:par>
                                <p:cTn id="148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9" dur="3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850"/>
                            </p:stCondLst>
                            <p:childTnLst>
                              <p:par>
                                <p:cTn id="1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3" dur="4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250"/>
                            </p:stCondLst>
                            <p:childTnLst>
                              <p:par>
                                <p:cTn id="15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 additive="repl">
                                        <p:cTn id="156" dur="4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650"/>
                            </p:stCondLst>
                            <p:childTnLst>
                              <p:par>
                                <p:cTn id="159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60" dur="3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6950"/>
                            </p:stCondLst>
                            <p:childTnLst>
                              <p:par>
                                <p:cTn id="1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4" dur="4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7350"/>
                            </p:stCondLst>
                            <p:childTnLst>
                              <p:par>
                                <p:cTn id="16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67" dur="4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750"/>
                            </p:stCondLst>
                            <p:childTnLst>
                              <p:par>
                                <p:cTn id="170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71" dur="3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5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5" dur="8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850"/>
                            </p:stCondLst>
                            <p:childTnLst>
                              <p:par>
                                <p:cTn id="1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 additive="repl">
                                        <p:cTn id="178" dur="8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9650"/>
                            </p:stCondLst>
                            <p:childTnLst>
                              <p:par>
                                <p:cTn id="1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83" dur="3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86" dur="3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89" dur="3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92" dur="3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95" dur="3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98" dur="3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01" dur="3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04" dur="3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07" dur="3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10" dur="3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13" dur="3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16" dur="3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19" dur="3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22" dur="3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5" dur="3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8" dur="3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31" dur="3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34" dur="3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37" dur="3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40" dur="3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43" dur="3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46" dur="3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49" dur="3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52" dur="3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55" dur="3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58" dur="3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42920" y="1143000"/>
            <a:ext cx="3500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00"/>
                </a:solidFill>
                <a:latin typeface="黑体"/>
                <a:ea typeface="黑体"/>
              </a:rPr>
              <a:t>3、传输协议类比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895320" y="1714320"/>
            <a:ext cx="7534080" cy="1642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42800" lvl="1" indent="-442440">
              <a:lnSpc>
                <a:spcPct val="130000"/>
              </a:lnSpc>
              <a:spcAft>
                <a:spcPts val="601"/>
              </a:spcAft>
              <a:buClr>
                <a:srgbClr val="FDFEE6"/>
              </a:buClr>
              <a:buFont typeface="Wingdings" charset="2"/>
              <a:buChar char=""/>
            </a:pPr>
            <a:r>
              <a:rPr lang="en-US" sz="2400" b="0" strike="noStrike" spc="-1" dirty="0" err="1">
                <a:solidFill>
                  <a:srgbClr val="FDFEE6"/>
                </a:solidFill>
                <a:latin typeface="黑体"/>
                <a:ea typeface="黑体"/>
              </a:rPr>
              <a:t>神经元物理层传输协同（分布式MIMO</a:t>
            </a:r>
            <a:r>
              <a:rPr lang="en-US" sz="2400" b="0" strike="noStrike" spc="-1" dirty="0">
                <a:solidFill>
                  <a:srgbClr val="FDFEE6"/>
                </a:solidFill>
                <a:latin typeface="黑体"/>
                <a:ea typeface="黑体"/>
              </a:rPr>
              <a:t>）</a:t>
            </a:r>
            <a:endParaRPr lang="en-US" sz="2400" b="0" strike="noStrike" spc="-1" dirty="0">
              <a:latin typeface="Arial"/>
            </a:endParaRPr>
          </a:p>
          <a:p>
            <a:pPr marL="442800" lvl="1" indent="-442440">
              <a:lnSpc>
                <a:spcPct val="130000"/>
              </a:lnSpc>
              <a:spcAft>
                <a:spcPts val="601"/>
              </a:spcAft>
              <a:buClr>
                <a:srgbClr val="FDFEE6"/>
              </a:buClr>
              <a:buFont typeface="Wingdings" charset="2"/>
              <a:buChar char=""/>
            </a:pPr>
            <a:r>
              <a:rPr lang="en-US" sz="2400" b="0" strike="noStrike" spc="-1" dirty="0" err="1">
                <a:solidFill>
                  <a:srgbClr val="FDFEE6"/>
                </a:solidFill>
                <a:latin typeface="黑体"/>
                <a:ea typeface="黑体"/>
              </a:rPr>
              <a:t>神经元网络层编码协同（网络编码理论</a:t>
            </a:r>
            <a:r>
              <a:rPr lang="en-US" sz="2400" b="0" strike="noStrike" spc="-1" dirty="0">
                <a:solidFill>
                  <a:srgbClr val="FDFEE6"/>
                </a:solidFill>
                <a:latin typeface="黑体"/>
                <a:ea typeface="黑体"/>
              </a:rPr>
              <a:t>）</a:t>
            </a:r>
            <a:endParaRPr lang="en-US" sz="2400" b="0" strike="noStrike" spc="-1" dirty="0">
              <a:latin typeface="Arial"/>
            </a:endParaRPr>
          </a:p>
          <a:p>
            <a:pPr marL="442800" lvl="1" indent="-442440">
              <a:lnSpc>
                <a:spcPct val="130000"/>
              </a:lnSpc>
              <a:spcAft>
                <a:spcPts val="601"/>
              </a:spcAft>
              <a:buClr>
                <a:srgbClr val="FDFEE6"/>
              </a:buClr>
              <a:buFont typeface="Wingdings" charset="2"/>
              <a:buChar char=""/>
            </a:pPr>
            <a:r>
              <a:rPr lang="en-US" sz="2400" b="0" strike="noStrike" spc="-1" dirty="0" err="1">
                <a:solidFill>
                  <a:srgbClr val="FDFEE6"/>
                </a:solidFill>
                <a:latin typeface="黑体"/>
                <a:ea typeface="黑体"/>
              </a:rPr>
              <a:t>神经元应用层内容协同（内容分发网络</a:t>
            </a:r>
            <a:r>
              <a:rPr lang="en-US" sz="2400" b="0" strike="noStrike" spc="-1" dirty="0">
                <a:solidFill>
                  <a:srgbClr val="FDFEE6"/>
                </a:solidFill>
                <a:latin typeface="黑体"/>
                <a:ea typeface="黑体"/>
              </a:rPr>
              <a:t>）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440" name="图片 3"/>
          <p:cNvPicPr/>
          <p:nvPr/>
        </p:nvPicPr>
        <p:blipFill>
          <a:blip r:embed="rId3"/>
          <a:stretch/>
        </p:blipFill>
        <p:spPr>
          <a:xfrm>
            <a:off x="714240" y="3571920"/>
            <a:ext cx="2674080" cy="2642760"/>
          </a:xfrm>
          <a:prstGeom prst="rect">
            <a:avLst/>
          </a:prstGeom>
          <a:ln w="9360">
            <a:noFill/>
          </a:ln>
        </p:spPr>
      </p:pic>
      <p:sp>
        <p:nvSpPr>
          <p:cNvPr id="441" name="CustomShape 3"/>
          <p:cNvSpPr/>
          <p:nvPr/>
        </p:nvSpPr>
        <p:spPr>
          <a:xfrm>
            <a:off x="3780000" y="4786200"/>
            <a:ext cx="1007640" cy="43128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4"/>
          <p:cNvSpPr/>
          <p:nvPr/>
        </p:nvSpPr>
        <p:spPr>
          <a:xfrm>
            <a:off x="529920" y="6286680"/>
            <a:ext cx="338148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DFEE6"/>
                </a:solidFill>
                <a:latin typeface="黑体"/>
                <a:ea typeface="黑体"/>
              </a:rPr>
              <a:t>神经元突触性分散（信息传递）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3" name="CustomShape 5"/>
          <p:cNvSpPr/>
          <p:nvPr/>
        </p:nvSpPr>
        <p:spPr>
          <a:xfrm>
            <a:off x="5360040" y="6286680"/>
            <a:ext cx="309240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DFEE6"/>
                </a:solidFill>
                <a:latin typeface="黑体"/>
                <a:ea typeface="黑体"/>
              </a:rPr>
              <a:t> MANET网络的信息传输模式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4" name="CustomShape 6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445" name="图片 444"/>
          <p:cNvPicPr/>
          <p:nvPr/>
        </p:nvPicPr>
        <p:blipFill>
          <a:blip r:embed="rId4"/>
          <a:stretch/>
        </p:blipFill>
        <p:spPr>
          <a:xfrm>
            <a:off x="5181480" y="3568680"/>
            <a:ext cx="3251160" cy="2641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147840" y="642960"/>
            <a:ext cx="284760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C0000"/>
                </a:solidFill>
                <a:latin typeface="方正大黑简体"/>
                <a:ea typeface="方正大黑简体"/>
              </a:rPr>
              <a:t>提   纲</a:t>
            </a:r>
            <a:endParaRPr lang="en-US" sz="4400" b="0" strike="noStrike" spc="-1">
              <a:latin typeface="Arial"/>
            </a:endParaRPr>
          </a:p>
        </p:txBody>
      </p:sp>
      <p:grpSp>
        <p:nvGrpSpPr>
          <p:cNvPr id="90" name="Group 2"/>
          <p:cNvGrpSpPr/>
          <p:nvPr/>
        </p:nvGrpSpPr>
        <p:grpSpPr>
          <a:xfrm>
            <a:off x="-4280400" y="662400"/>
            <a:ext cx="12135600" cy="6759720"/>
            <a:chOff x="-4280400" y="662400"/>
            <a:chExt cx="12135600" cy="6759720"/>
          </a:xfrm>
        </p:grpSpPr>
        <p:sp>
          <p:nvSpPr>
            <p:cNvPr id="91" name="CustomShape 3"/>
            <p:cNvSpPr/>
            <p:nvPr/>
          </p:nvSpPr>
          <p:spPr>
            <a:xfrm>
              <a:off x="-4280400" y="662400"/>
              <a:ext cx="6759720" cy="6759720"/>
            </a:xfrm>
            <a:prstGeom prst="blockArc">
              <a:avLst>
                <a:gd name="adj1" fmla="val 18900000"/>
                <a:gd name="adj2" fmla="val 2700000"/>
                <a:gd name="adj3" fmla="val 336"/>
              </a:avLst>
            </a:prstGeom>
            <a:noFill/>
            <a:ln>
              <a:solidFill>
                <a:srgbClr val="C0504D"/>
              </a:solidFill>
              <a:round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10000"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4"/>
            <p:cNvSpPr/>
            <p:nvPr/>
          </p:nvSpPr>
          <p:spPr>
            <a:xfrm>
              <a:off x="2093760" y="2033640"/>
              <a:ext cx="5761440" cy="100404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797040" tIns="71280" rIns="71280" bIns="71280" anchor="ctr"/>
            <a:lstStyle/>
            <a:p>
              <a:pPr>
                <a:lnSpc>
                  <a:spcPct val="90000"/>
                </a:lnSpc>
                <a:spcAft>
                  <a:spcPts val="981"/>
                </a:spcAft>
              </a:pPr>
              <a:r>
                <a:rPr lang="en-US" sz="2800" b="1" strike="noStrike" spc="-1">
                  <a:solidFill>
                    <a:srgbClr val="F3F0E2"/>
                  </a:solidFill>
                  <a:latin typeface="微软雅黑"/>
                  <a:ea typeface="微软雅黑"/>
                </a:rPr>
                <a:t>无线自组织网面临的挑战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93" name="CustomShape 5"/>
            <p:cNvSpPr/>
            <p:nvPr/>
          </p:nvSpPr>
          <p:spPr>
            <a:xfrm>
              <a:off x="1454760" y="1908000"/>
              <a:ext cx="1254960" cy="12549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6"/>
            <p:cNvSpPr/>
            <p:nvPr/>
          </p:nvSpPr>
          <p:spPr>
            <a:xfrm>
              <a:off x="2458800" y="3540240"/>
              <a:ext cx="5396400" cy="1004040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797040" tIns="71280" rIns="71280" bIns="71280" anchor="ctr"/>
            <a:lstStyle/>
            <a:p>
              <a:pPr>
                <a:lnSpc>
                  <a:spcPct val="90000"/>
                </a:lnSpc>
                <a:spcAft>
                  <a:spcPts val="981"/>
                </a:spcAft>
              </a:pPr>
              <a:r>
                <a:rPr lang="en-US" sz="2800" b="1" strike="noStrike" spc="-1">
                  <a:solidFill>
                    <a:srgbClr val="F3F0E2"/>
                  </a:solidFill>
                  <a:latin typeface="微软雅黑"/>
                  <a:ea typeface="微软雅黑"/>
                </a:rPr>
                <a:t>神经元传输机制的特点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95" name="CustomShape 7"/>
            <p:cNvSpPr/>
            <p:nvPr/>
          </p:nvSpPr>
          <p:spPr>
            <a:xfrm>
              <a:off x="1830960" y="3414600"/>
              <a:ext cx="1254960" cy="12549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8"/>
            <p:cNvSpPr/>
            <p:nvPr/>
          </p:nvSpPr>
          <p:spPr>
            <a:xfrm>
              <a:off x="2093760" y="5046840"/>
              <a:ext cx="5761440" cy="1004040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797040" tIns="71280" rIns="71280" bIns="71280" anchor="ctr"/>
            <a:lstStyle/>
            <a:p>
              <a:pPr>
                <a:lnSpc>
                  <a:spcPct val="90000"/>
                </a:lnSpc>
                <a:spcAft>
                  <a:spcPts val="981"/>
                </a:spcAft>
              </a:pPr>
              <a:r>
                <a:rPr lang="en-US" sz="2800" b="1" strike="noStrike" spc="-1">
                  <a:solidFill>
                    <a:srgbClr val="F3F0E2"/>
                  </a:solidFill>
                  <a:latin typeface="微软雅黑"/>
                  <a:ea typeface="微软雅黑"/>
                </a:rPr>
                <a:t>总体设计思路与目标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97" name="CustomShape 9"/>
            <p:cNvSpPr/>
            <p:nvPr/>
          </p:nvSpPr>
          <p:spPr>
            <a:xfrm>
              <a:off x="1465920" y="4921200"/>
              <a:ext cx="1254960" cy="12549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8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99" name="CustomShape 11"/>
          <p:cNvSpPr/>
          <p:nvPr/>
        </p:nvSpPr>
        <p:spPr>
          <a:xfrm>
            <a:off x="1452240" y="1923120"/>
            <a:ext cx="1271880" cy="1264320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>
              <a:latin typeface="Arial"/>
            </a:endParaRPr>
          </a:p>
        </p:txBody>
      </p:sp>
      <p:grpSp>
        <p:nvGrpSpPr>
          <p:cNvPr id="447" name="Group 2"/>
          <p:cNvGrpSpPr/>
          <p:nvPr/>
        </p:nvGrpSpPr>
        <p:grpSpPr>
          <a:xfrm>
            <a:off x="6026760" y="1601280"/>
            <a:ext cx="2145240" cy="2178360"/>
            <a:chOff x="6026760" y="1601280"/>
            <a:chExt cx="2145240" cy="2178360"/>
          </a:xfrm>
        </p:grpSpPr>
        <p:sp>
          <p:nvSpPr>
            <p:cNvPr id="448" name="CustomShape 3"/>
            <p:cNvSpPr/>
            <p:nvPr/>
          </p:nvSpPr>
          <p:spPr>
            <a:xfrm>
              <a:off x="6026760" y="1706400"/>
              <a:ext cx="2145240" cy="2073240"/>
            </a:xfrm>
            <a:prstGeom prst="roundRect">
              <a:avLst>
                <a:gd name="adj" fmla="val 9764"/>
              </a:avLst>
            </a:prstGeom>
            <a:gradFill rotWithShape="0">
              <a:gsLst>
                <a:gs pos="0">
                  <a:srgbClr val="554C3E"/>
                </a:gs>
                <a:gs pos="80000">
                  <a:srgbClr val="716554"/>
                </a:gs>
                <a:gs pos="100000">
                  <a:srgbClr val="726653"/>
                </a:gs>
              </a:gsLst>
              <a:lin ang="5400000"/>
            </a:gradFill>
            <a:ln w="9360">
              <a:solidFill>
                <a:srgbClr val="6F6657"/>
              </a:solidFill>
              <a:round/>
            </a:ln>
            <a:effectLst>
              <a:outerShdw dist="23000" dir="5400000" algn="ctr" rotWithShape="0">
                <a:srgbClr val="000000">
                  <a:alpha val="3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50000"/>
                </a:lnSpc>
              </a:pP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0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面向内容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0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分布协同传输</a:t>
              </a:r>
              <a:endParaRPr lang="en-US" sz="2000" b="0" strike="noStrike" spc="-1">
                <a:latin typeface="Arial"/>
              </a:endParaRPr>
            </a:p>
          </p:txBody>
        </p:sp>
        <p:pic>
          <p:nvPicPr>
            <p:cNvPr id="449" name="五边形 99"/>
            <p:cNvPicPr/>
            <p:nvPr/>
          </p:nvPicPr>
          <p:blipFill>
            <a:blip r:embed="rId3"/>
            <a:stretch/>
          </p:blipFill>
          <p:spPr>
            <a:xfrm>
              <a:off x="6112440" y="1601280"/>
              <a:ext cx="694440" cy="706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50" name="Group 4"/>
          <p:cNvGrpSpPr/>
          <p:nvPr/>
        </p:nvGrpSpPr>
        <p:grpSpPr>
          <a:xfrm>
            <a:off x="3355200" y="1605600"/>
            <a:ext cx="2145240" cy="2174040"/>
            <a:chOff x="3355200" y="1605600"/>
            <a:chExt cx="2145240" cy="2174040"/>
          </a:xfrm>
        </p:grpSpPr>
        <p:sp>
          <p:nvSpPr>
            <p:cNvPr id="451" name="CustomShape 5"/>
            <p:cNvSpPr/>
            <p:nvPr/>
          </p:nvSpPr>
          <p:spPr>
            <a:xfrm>
              <a:off x="3355200" y="1706400"/>
              <a:ext cx="2145240" cy="2073240"/>
            </a:xfrm>
            <a:prstGeom prst="roundRect">
              <a:avLst>
                <a:gd name="adj" fmla="val 9764"/>
              </a:avLst>
            </a:prstGeom>
            <a:gradFill rotWithShape="0">
              <a:gsLst>
                <a:gs pos="0">
                  <a:srgbClr val="554C3E"/>
                </a:gs>
                <a:gs pos="80000">
                  <a:srgbClr val="716554"/>
                </a:gs>
                <a:gs pos="100000">
                  <a:srgbClr val="726653"/>
                </a:gs>
              </a:gsLst>
              <a:lin ang="5400000"/>
            </a:gradFill>
            <a:ln w="9360">
              <a:solidFill>
                <a:srgbClr val="6F6657"/>
              </a:solidFill>
              <a:round/>
            </a:ln>
            <a:effectLst>
              <a:outerShdw dist="23000" dir="5400000" algn="ctr" rotWithShape="0">
                <a:srgbClr val="000000">
                  <a:alpha val="3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50000"/>
                </a:lnSpc>
              </a:pP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0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面向业务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0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动态资源调度</a:t>
              </a:r>
              <a:endParaRPr lang="en-US" sz="2000" b="0" strike="noStrike" spc="-1">
                <a:latin typeface="Arial"/>
              </a:endParaRPr>
            </a:p>
          </p:txBody>
        </p:sp>
        <p:pic>
          <p:nvPicPr>
            <p:cNvPr id="452" name="五边形 96"/>
            <p:cNvPicPr/>
            <p:nvPr/>
          </p:nvPicPr>
          <p:blipFill>
            <a:blip r:embed="rId4"/>
            <a:stretch/>
          </p:blipFill>
          <p:spPr>
            <a:xfrm>
              <a:off x="3374280" y="1605600"/>
              <a:ext cx="703440" cy="6958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53" name="Group 6"/>
          <p:cNvGrpSpPr/>
          <p:nvPr/>
        </p:nvGrpSpPr>
        <p:grpSpPr>
          <a:xfrm>
            <a:off x="683640" y="1609200"/>
            <a:ext cx="2145240" cy="2176920"/>
            <a:chOff x="683640" y="1609200"/>
            <a:chExt cx="2145240" cy="2176920"/>
          </a:xfrm>
        </p:grpSpPr>
        <p:sp>
          <p:nvSpPr>
            <p:cNvPr id="454" name="CustomShape 7"/>
            <p:cNvSpPr/>
            <p:nvPr/>
          </p:nvSpPr>
          <p:spPr>
            <a:xfrm>
              <a:off x="683640" y="1714680"/>
              <a:ext cx="2145240" cy="2071440"/>
            </a:xfrm>
            <a:prstGeom prst="roundRect">
              <a:avLst>
                <a:gd name="adj" fmla="val 9764"/>
              </a:avLst>
            </a:prstGeom>
            <a:gradFill rotWithShape="0">
              <a:gsLst>
                <a:gs pos="0">
                  <a:srgbClr val="554C3E"/>
                </a:gs>
                <a:gs pos="80000">
                  <a:srgbClr val="716554"/>
                </a:gs>
                <a:gs pos="100000">
                  <a:srgbClr val="726653"/>
                </a:gs>
              </a:gsLst>
              <a:lin ang="5400000"/>
            </a:gradFill>
            <a:ln w="9360">
              <a:solidFill>
                <a:srgbClr val="6F6657"/>
              </a:solidFill>
              <a:round/>
            </a:ln>
            <a:effectLst>
              <a:outerShdw dist="23000" dir="5400000" algn="ctr" rotWithShape="0">
                <a:srgbClr val="000000">
                  <a:alpha val="3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50000"/>
                </a:lnSpc>
              </a:pP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0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面向任务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2000" b="1" strike="noStrike" spc="-1">
                  <a:solidFill>
                    <a:srgbClr val="FFFFFF"/>
                  </a:solidFill>
                  <a:latin typeface="微软雅黑"/>
                  <a:ea typeface="微软雅黑"/>
                </a:rPr>
                <a:t>主动拓扑构造</a:t>
              </a:r>
              <a:endParaRPr lang="en-US" sz="2000" b="0" strike="noStrike" spc="-1">
                <a:latin typeface="Arial"/>
              </a:endParaRPr>
            </a:p>
          </p:txBody>
        </p:sp>
        <p:pic>
          <p:nvPicPr>
            <p:cNvPr id="455" name="五边形 3"/>
            <p:cNvPicPr/>
            <p:nvPr/>
          </p:nvPicPr>
          <p:blipFill>
            <a:blip r:embed="rId5"/>
            <a:stretch/>
          </p:blipFill>
          <p:spPr>
            <a:xfrm>
              <a:off x="759960" y="1609200"/>
              <a:ext cx="694440" cy="705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6" name="CustomShape 8"/>
          <p:cNvSpPr/>
          <p:nvPr/>
        </p:nvSpPr>
        <p:spPr>
          <a:xfrm>
            <a:off x="1464120" y="3787920"/>
            <a:ext cx="571320" cy="785520"/>
          </a:xfrm>
          <a:prstGeom prst="downArrow">
            <a:avLst>
              <a:gd name="adj1" fmla="val 50000"/>
              <a:gd name="adj2" fmla="val 50003"/>
            </a:avLst>
          </a:prstGeom>
          <a:solidFill>
            <a:srgbClr val="554E43"/>
          </a:solidFill>
          <a:ln w="25560">
            <a:solidFill>
              <a:srgbClr val="554E4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CustomShape 9"/>
          <p:cNvSpPr/>
          <p:nvPr/>
        </p:nvSpPr>
        <p:spPr>
          <a:xfrm>
            <a:off x="786240" y="4586400"/>
            <a:ext cx="200988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网络结构适变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58" name="CustomShape 10"/>
          <p:cNvSpPr/>
          <p:nvPr/>
        </p:nvSpPr>
        <p:spPr>
          <a:xfrm>
            <a:off x="6078960" y="4586400"/>
            <a:ext cx="200988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服务质量保证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59" name="CustomShape 11"/>
          <p:cNvSpPr/>
          <p:nvPr/>
        </p:nvSpPr>
        <p:spPr>
          <a:xfrm>
            <a:off x="6808680" y="3787920"/>
            <a:ext cx="571320" cy="785520"/>
          </a:xfrm>
          <a:prstGeom prst="downArrow">
            <a:avLst>
              <a:gd name="adj1" fmla="val 50000"/>
              <a:gd name="adj2" fmla="val 50003"/>
            </a:avLst>
          </a:prstGeom>
          <a:solidFill>
            <a:srgbClr val="554E43"/>
          </a:solidFill>
          <a:ln w="25560">
            <a:solidFill>
              <a:srgbClr val="554E4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12"/>
          <p:cNvSpPr/>
          <p:nvPr/>
        </p:nvSpPr>
        <p:spPr>
          <a:xfrm>
            <a:off x="3450240" y="4586400"/>
            <a:ext cx="200988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资源按需分配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61" name="CustomShape 13"/>
          <p:cNvSpPr/>
          <p:nvPr/>
        </p:nvSpPr>
        <p:spPr>
          <a:xfrm>
            <a:off x="4144680" y="3787920"/>
            <a:ext cx="571320" cy="785520"/>
          </a:xfrm>
          <a:prstGeom prst="downArrow">
            <a:avLst>
              <a:gd name="adj1" fmla="val 50000"/>
              <a:gd name="adj2" fmla="val 50003"/>
            </a:avLst>
          </a:prstGeom>
          <a:solidFill>
            <a:srgbClr val="554E43"/>
          </a:solidFill>
          <a:ln w="25560">
            <a:solidFill>
              <a:srgbClr val="554E4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14"/>
          <p:cNvSpPr/>
          <p:nvPr/>
        </p:nvSpPr>
        <p:spPr>
          <a:xfrm>
            <a:off x="1056960" y="5805360"/>
            <a:ext cx="1368000" cy="576000"/>
          </a:xfrm>
          <a:prstGeom prst="roundRect">
            <a:avLst>
              <a:gd name="adj" fmla="val 16667"/>
            </a:avLst>
          </a:prstGeom>
          <a:solidFill>
            <a:srgbClr val="D77C0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灵 巧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63" name="CustomShape 15"/>
          <p:cNvSpPr/>
          <p:nvPr/>
        </p:nvSpPr>
        <p:spPr>
          <a:xfrm>
            <a:off x="3766320" y="5805000"/>
            <a:ext cx="1368000" cy="576000"/>
          </a:xfrm>
          <a:prstGeom prst="roundRect">
            <a:avLst>
              <a:gd name="adj" fmla="val 16667"/>
            </a:avLst>
          </a:prstGeom>
          <a:solidFill>
            <a:srgbClr val="D77C0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高 效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64" name="CustomShape 16"/>
          <p:cNvSpPr/>
          <p:nvPr/>
        </p:nvSpPr>
        <p:spPr>
          <a:xfrm>
            <a:off x="6444000" y="5805000"/>
            <a:ext cx="1368000" cy="576000"/>
          </a:xfrm>
          <a:prstGeom prst="roundRect">
            <a:avLst>
              <a:gd name="adj" fmla="val 16667"/>
            </a:avLst>
          </a:prstGeom>
          <a:solidFill>
            <a:srgbClr val="D77C0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可 靠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repl">
                                        <p:cTn id="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10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13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repl">
                                        <p:cTn id="18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21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24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repl">
                                        <p:cTn id="2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32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35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6" presetClass="entr" presetSubtype="3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 additive="repl">
                                        <p:cTn id="39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 additive="repl">
                                        <p:cTn id="43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 additive="repl">
                                        <p:cTn id="4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340920" y="1014840"/>
            <a:ext cx="1872000" cy="5760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560">
            <a:solidFill>
              <a:schemeClr val="accent2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网络架构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466" name="Group 2"/>
          <p:cNvGrpSpPr/>
          <p:nvPr/>
        </p:nvGrpSpPr>
        <p:grpSpPr>
          <a:xfrm>
            <a:off x="107640" y="1114560"/>
            <a:ext cx="8915400" cy="5631840"/>
            <a:chOff x="107640" y="1114560"/>
            <a:chExt cx="8915400" cy="5631840"/>
          </a:xfrm>
        </p:grpSpPr>
        <p:sp>
          <p:nvSpPr>
            <p:cNvPr id="467" name="CustomShape 3"/>
            <p:cNvSpPr/>
            <p:nvPr/>
          </p:nvSpPr>
          <p:spPr>
            <a:xfrm>
              <a:off x="1396800" y="1114560"/>
              <a:ext cx="6343200" cy="4727160"/>
            </a:xfrm>
            <a:prstGeom prst="rect">
              <a:avLst/>
            </a:prstGeom>
            <a:gradFill rotWithShape="0">
              <a:gsLst>
                <a:gs pos="8000">
                  <a:schemeClr val="bg1">
                    <a:alpha val="0"/>
                  </a:schemeClr>
                </a:gs>
                <a:gs pos="53000">
                  <a:schemeClr val="tx2">
                    <a:lumMod val="60000"/>
                    <a:lumOff val="40000"/>
                    <a:alpha val="73000"/>
                  </a:schemeClr>
                </a:gs>
                <a:gs pos="100000">
                  <a:srgbClr val="3D70B0"/>
                </a:gs>
              </a:gsLst>
              <a:lin ang="540000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" name="CustomShape 4"/>
            <p:cNvSpPr/>
            <p:nvPr/>
          </p:nvSpPr>
          <p:spPr>
            <a:xfrm>
              <a:off x="107640" y="6525360"/>
              <a:ext cx="8915400" cy="2156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" name="CustomShape 5"/>
            <p:cNvSpPr/>
            <p:nvPr/>
          </p:nvSpPr>
          <p:spPr>
            <a:xfrm>
              <a:off x="107640" y="3495600"/>
              <a:ext cx="8915400" cy="3029400"/>
            </a:xfrm>
            <a:custGeom>
              <a:avLst/>
              <a:gdLst/>
              <a:ahLst/>
              <a:cxnLst/>
              <a:rect l="l" t="t" r="r" b="b"/>
              <a:pathLst>
                <a:path w="8915778" h="3029669">
                  <a:moveTo>
                    <a:pt x="0" y="3029669"/>
                  </a:moveTo>
                  <a:lnTo>
                    <a:pt x="1378396" y="352425"/>
                  </a:lnTo>
                  <a:lnTo>
                    <a:pt x="1739416" y="300609"/>
                  </a:lnTo>
                  <a:lnTo>
                    <a:pt x="1949896" y="0"/>
                  </a:lnTo>
                  <a:lnTo>
                    <a:pt x="7023546" y="3175"/>
                  </a:lnTo>
                  <a:lnTo>
                    <a:pt x="7049362" y="113284"/>
                  </a:lnTo>
                  <a:lnTo>
                    <a:pt x="7544246" y="384175"/>
                  </a:lnTo>
                  <a:lnTo>
                    <a:pt x="8915778" y="3029669"/>
                  </a:lnTo>
                  <a:lnTo>
                    <a:pt x="0" y="302966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70" name="Group 6"/>
            <p:cNvGrpSpPr/>
            <p:nvPr/>
          </p:nvGrpSpPr>
          <p:grpSpPr>
            <a:xfrm>
              <a:off x="5899320" y="3043080"/>
              <a:ext cx="1511280" cy="671760"/>
              <a:chOff x="5899320" y="3043080"/>
              <a:chExt cx="1511280" cy="671760"/>
            </a:xfrm>
          </p:grpSpPr>
          <p:sp>
            <p:nvSpPr>
              <p:cNvPr id="471" name="CustomShape 7"/>
              <p:cNvSpPr/>
              <p:nvPr/>
            </p:nvSpPr>
            <p:spPr>
              <a:xfrm flipH="1">
                <a:off x="5899320" y="3043080"/>
                <a:ext cx="1511280" cy="671760"/>
              </a:xfrm>
              <a:custGeom>
                <a:avLst/>
                <a:gdLst/>
                <a:ahLst/>
                <a:cxnLst/>
                <a:rect l="l" t="t" r="r" b="b"/>
                <a:pathLst>
                  <a:path w="2469523" h="1098186">
                    <a:moveTo>
                      <a:pt x="0" y="1098186"/>
                    </a:moveTo>
                    <a:cubicBezTo>
                      <a:pt x="269875" y="914036"/>
                      <a:pt x="455480" y="664412"/>
                      <a:pt x="588668" y="484523"/>
                    </a:cubicBezTo>
                    <a:cubicBezTo>
                      <a:pt x="721856" y="304634"/>
                      <a:pt x="755524" y="82208"/>
                      <a:pt x="799125" y="18850"/>
                    </a:cubicBezTo>
                    <a:cubicBezTo>
                      <a:pt x="842726" y="-44508"/>
                      <a:pt x="857615" y="71116"/>
                      <a:pt x="912518" y="83624"/>
                    </a:cubicBezTo>
                    <a:cubicBezTo>
                      <a:pt x="1026452" y="157229"/>
                      <a:pt x="1036581" y="85274"/>
                      <a:pt x="1138919" y="166520"/>
                    </a:cubicBezTo>
                    <a:cubicBezTo>
                      <a:pt x="1241257" y="247766"/>
                      <a:pt x="1304781" y="433818"/>
                      <a:pt x="1526548" y="571097"/>
                    </a:cubicBezTo>
                    <a:cubicBezTo>
                      <a:pt x="1748315" y="708376"/>
                      <a:pt x="2218698" y="972735"/>
                      <a:pt x="2469523" y="990197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2" name="CustomShape 8"/>
              <p:cNvSpPr/>
              <p:nvPr/>
            </p:nvSpPr>
            <p:spPr>
              <a:xfrm flipH="1">
                <a:off x="6873480" y="3046320"/>
                <a:ext cx="348480" cy="531360"/>
              </a:xfrm>
              <a:custGeom>
                <a:avLst/>
                <a:gdLst/>
                <a:ahLst/>
                <a:cxnLst/>
                <a:rect l="l" t="t" r="r" b="b"/>
                <a:pathLst>
                  <a:path w="569651" h="868472">
                    <a:moveTo>
                      <a:pt x="498842" y="0"/>
                    </a:moveTo>
                    <a:cubicBezTo>
                      <a:pt x="397242" y="111125"/>
                      <a:pt x="593243" y="277418"/>
                      <a:pt x="567253" y="398351"/>
                    </a:cubicBezTo>
                    <a:cubicBezTo>
                      <a:pt x="541263" y="519284"/>
                      <a:pt x="437442" y="647244"/>
                      <a:pt x="342900" y="725597"/>
                    </a:cubicBezTo>
                    <a:cubicBezTo>
                      <a:pt x="248358" y="803951"/>
                      <a:pt x="79375" y="810925"/>
                      <a:pt x="0" y="86847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73" name="Group 9"/>
            <p:cNvGrpSpPr/>
            <p:nvPr/>
          </p:nvGrpSpPr>
          <p:grpSpPr>
            <a:xfrm>
              <a:off x="1475640" y="3013560"/>
              <a:ext cx="2437920" cy="891720"/>
              <a:chOff x="1475640" y="3013560"/>
              <a:chExt cx="2437920" cy="891720"/>
            </a:xfrm>
          </p:grpSpPr>
          <p:sp>
            <p:nvSpPr>
              <p:cNvPr id="474" name="CustomShape 10"/>
              <p:cNvSpPr/>
              <p:nvPr/>
            </p:nvSpPr>
            <p:spPr>
              <a:xfrm>
                <a:off x="1475640" y="3013560"/>
                <a:ext cx="2437920" cy="89172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2252">
                    <a:moveTo>
                      <a:pt x="0" y="844627"/>
                    </a:moveTo>
                    <a:cubicBezTo>
                      <a:pt x="269875" y="660477"/>
                      <a:pt x="333375" y="479502"/>
                      <a:pt x="447675" y="311227"/>
                    </a:cubicBezTo>
                    <a:cubicBezTo>
                      <a:pt x="561975" y="142952"/>
                      <a:pt x="627062" y="-36436"/>
                      <a:pt x="800100" y="6427"/>
                    </a:cubicBezTo>
                    <a:cubicBezTo>
                      <a:pt x="965200" y="162002"/>
                      <a:pt x="1260475" y="382664"/>
                      <a:pt x="1514475" y="530302"/>
                    </a:cubicBezTo>
                    <a:cubicBezTo>
                      <a:pt x="1768475" y="677940"/>
                      <a:pt x="2187575" y="874790"/>
                      <a:pt x="2438400" y="892252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5" name="CustomShape 11"/>
              <p:cNvSpPr/>
              <p:nvPr/>
            </p:nvSpPr>
            <p:spPr>
              <a:xfrm>
                <a:off x="1753200" y="3027240"/>
                <a:ext cx="613440" cy="761760"/>
              </a:xfrm>
              <a:custGeom>
                <a:avLst/>
                <a:gdLst/>
                <a:ahLst/>
                <a:cxnLst/>
                <a:rect l="l" t="t" r="r" b="b"/>
                <a:pathLst>
                  <a:path w="613847" h="762000">
                    <a:moveTo>
                      <a:pt x="542925" y="0"/>
                    </a:moveTo>
                    <a:cubicBezTo>
                      <a:pt x="466725" y="92075"/>
                      <a:pt x="642938" y="258763"/>
                      <a:pt x="609600" y="361950"/>
                    </a:cubicBezTo>
                    <a:cubicBezTo>
                      <a:pt x="576263" y="465138"/>
                      <a:pt x="444500" y="552450"/>
                      <a:pt x="342900" y="619125"/>
                    </a:cubicBezTo>
                    <a:cubicBezTo>
                      <a:pt x="241300" y="685800"/>
                      <a:pt x="79375" y="704453"/>
                      <a:pt x="0" y="76200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76" name="Group 12"/>
            <p:cNvGrpSpPr/>
            <p:nvPr/>
          </p:nvGrpSpPr>
          <p:grpSpPr>
            <a:xfrm>
              <a:off x="2050200" y="3088440"/>
              <a:ext cx="2437920" cy="974880"/>
              <a:chOff x="2050200" y="3088440"/>
              <a:chExt cx="2437920" cy="974880"/>
            </a:xfrm>
          </p:grpSpPr>
          <p:sp>
            <p:nvSpPr>
              <p:cNvPr id="477" name="CustomShape 13"/>
              <p:cNvSpPr/>
              <p:nvPr/>
            </p:nvSpPr>
            <p:spPr>
              <a:xfrm>
                <a:off x="2050200" y="3088440"/>
                <a:ext cx="2437920" cy="97488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975195">
                    <a:moveTo>
                      <a:pt x="0" y="927570"/>
                    </a:moveTo>
                    <a:cubicBezTo>
                      <a:pt x="269875" y="743420"/>
                      <a:pt x="358775" y="619595"/>
                      <a:pt x="495300" y="479895"/>
                    </a:cubicBezTo>
                    <a:cubicBezTo>
                      <a:pt x="631825" y="340195"/>
                      <a:pt x="714741" y="101490"/>
                      <a:pt x="819150" y="89370"/>
                    </a:cubicBezTo>
                    <a:cubicBezTo>
                      <a:pt x="933084" y="162975"/>
                      <a:pt x="932839" y="-61136"/>
                      <a:pt x="1045551" y="16652"/>
                    </a:cubicBezTo>
                    <a:cubicBezTo>
                      <a:pt x="1158264" y="94440"/>
                      <a:pt x="1368059" y="358238"/>
                      <a:pt x="1495425" y="556095"/>
                    </a:cubicBezTo>
                    <a:cubicBezTo>
                      <a:pt x="1622791" y="753952"/>
                      <a:pt x="2187575" y="957733"/>
                      <a:pt x="2438400" y="975195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8" name="CustomShape 14"/>
              <p:cNvSpPr/>
              <p:nvPr/>
            </p:nvSpPr>
            <p:spPr>
              <a:xfrm>
                <a:off x="2327400" y="3099240"/>
                <a:ext cx="726840" cy="84744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79" name="Group 15"/>
            <p:cNvGrpSpPr/>
            <p:nvPr/>
          </p:nvGrpSpPr>
          <p:grpSpPr>
            <a:xfrm>
              <a:off x="1346400" y="3354840"/>
              <a:ext cx="1685880" cy="856800"/>
              <a:chOff x="1346400" y="3354840"/>
              <a:chExt cx="1685880" cy="856800"/>
            </a:xfrm>
          </p:grpSpPr>
          <p:sp>
            <p:nvSpPr>
              <p:cNvPr id="480" name="CustomShape 16"/>
              <p:cNvSpPr/>
              <p:nvPr/>
            </p:nvSpPr>
            <p:spPr>
              <a:xfrm rot="21406800">
                <a:off x="1363680" y="3400560"/>
                <a:ext cx="1650960" cy="6681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1" name="CustomShape 17"/>
              <p:cNvSpPr/>
              <p:nvPr/>
            </p:nvSpPr>
            <p:spPr>
              <a:xfrm rot="21406800">
                <a:off x="1588320" y="3409920"/>
                <a:ext cx="556920" cy="78624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82" name="Group 18"/>
            <p:cNvGrpSpPr/>
            <p:nvPr/>
          </p:nvGrpSpPr>
          <p:grpSpPr>
            <a:xfrm>
              <a:off x="450360" y="5269680"/>
              <a:ext cx="1954080" cy="781200"/>
              <a:chOff x="450360" y="5269680"/>
              <a:chExt cx="1954080" cy="781200"/>
            </a:xfrm>
          </p:grpSpPr>
          <p:sp>
            <p:nvSpPr>
              <p:cNvPr id="483" name="CustomShape 19"/>
              <p:cNvSpPr/>
              <p:nvPr/>
            </p:nvSpPr>
            <p:spPr>
              <a:xfrm>
                <a:off x="450360" y="5269680"/>
                <a:ext cx="1954080" cy="7812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975195">
                    <a:moveTo>
                      <a:pt x="0" y="927570"/>
                    </a:moveTo>
                    <a:cubicBezTo>
                      <a:pt x="269875" y="743420"/>
                      <a:pt x="358775" y="619595"/>
                      <a:pt x="495300" y="479895"/>
                    </a:cubicBezTo>
                    <a:cubicBezTo>
                      <a:pt x="631825" y="340195"/>
                      <a:pt x="714741" y="101490"/>
                      <a:pt x="819150" y="89370"/>
                    </a:cubicBezTo>
                    <a:cubicBezTo>
                      <a:pt x="933084" y="162975"/>
                      <a:pt x="932839" y="-61136"/>
                      <a:pt x="1045551" y="16652"/>
                    </a:cubicBezTo>
                    <a:cubicBezTo>
                      <a:pt x="1158264" y="94440"/>
                      <a:pt x="1368059" y="358238"/>
                      <a:pt x="1495425" y="556095"/>
                    </a:cubicBezTo>
                    <a:cubicBezTo>
                      <a:pt x="1622791" y="753952"/>
                      <a:pt x="2187575" y="957733"/>
                      <a:pt x="2438400" y="975195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4" name="CustomShape 20"/>
              <p:cNvSpPr/>
              <p:nvPr/>
            </p:nvSpPr>
            <p:spPr>
              <a:xfrm>
                <a:off x="672840" y="5278320"/>
                <a:ext cx="582480" cy="67932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85" name="Group 21"/>
            <p:cNvGrpSpPr/>
            <p:nvPr/>
          </p:nvGrpSpPr>
          <p:grpSpPr>
            <a:xfrm>
              <a:off x="6156000" y="3371040"/>
              <a:ext cx="1492200" cy="545760"/>
              <a:chOff x="6156000" y="3371040"/>
              <a:chExt cx="1492200" cy="545760"/>
            </a:xfrm>
          </p:grpSpPr>
          <p:sp>
            <p:nvSpPr>
              <p:cNvPr id="486" name="CustomShape 22"/>
              <p:cNvSpPr/>
              <p:nvPr/>
            </p:nvSpPr>
            <p:spPr>
              <a:xfrm flipH="1">
                <a:off x="6155640" y="3371040"/>
                <a:ext cx="1492200" cy="5457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2252">
                    <a:moveTo>
                      <a:pt x="0" y="844627"/>
                    </a:moveTo>
                    <a:cubicBezTo>
                      <a:pt x="269875" y="660477"/>
                      <a:pt x="333375" y="479502"/>
                      <a:pt x="447675" y="311227"/>
                    </a:cubicBezTo>
                    <a:cubicBezTo>
                      <a:pt x="561975" y="142952"/>
                      <a:pt x="627062" y="-36436"/>
                      <a:pt x="800100" y="6427"/>
                    </a:cubicBezTo>
                    <a:cubicBezTo>
                      <a:pt x="965200" y="162002"/>
                      <a:pt x="1260475" y="382664"/>
                      <a:pt x="1514475" y="530302"/>
                    </a:cubicBezTo>
                    <a:cubicBezTo>
                      <a:pt x="1768475" y="677940"/>
                      <a:pt x="2187575" y="874790"/>
                      <a:pt x="2438400" y="892252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7" name="CustomShape 23"/>
              <p:cNvSpPr/>
              <p:nvPr/>
            </p:nvSpPr>
            <p:spPr>
              <a:xfrm flipH="1">
                <a:off x="7102440" y="3379320"/>
                <a:ext cx="375480" cy="466200"/>
              </a:xfrm>
              <a:custGeom>
                <a:avLst/>
                <a:gdLst/>
                <a:ahLst/>
                <a:cxnLst/>
                <a:rect l="l" t="t" r="r" b="b"/>
                <a:pathLst>
                  <a:path w="613847" h="762000">
                    <a:moveTo>
                      <a:pt x="542925" y="0"/>
                    </a:moveTo>
                    <a:cubicBezTo>
                      <a:pt x="466725" y="92075"/>
                      <a:pt x="642938" y="258763"/>
                      <a:pt x="609600" y="361950"/>
                    </a:cubicBezTo>
                    <a:cubicBezTo>
                      <a:pt x="576263" y="465138"/>
                      <a:pt x="444500" y="552450"/>
                      <a:pt x="342900" y="619125"/>
                    </a:cubicBezTo>
                    <a:cubicBezTo>
                      <a:pt x="241300" y="685800"/>
                      <a:pt x="79375" y="704453"/>
                      <a:pt x="0" y="76200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88" name="Group 24"/>
            <p:cNvGrpSpPr/>
            <p:nvPr/>
          </p:nvGrpSpPr>
          <p:grpSpPr>
            <a:xfrm>
              <a:off x="6071040" y="3516480"/>
              <a:ext cx="1032120" cy="523800"/>
              <a:chOff x="6071040" y="3516480"/>
              <a:chExt cx="1032120" cy="523800"/>
            </a:xfrm>
          </p:grpSpPr>
          <p:sp>
            <p:nvSpPr>
              <p:cNvPr id="489" name="CustomShape 25"/>
              <p:cNvSpPr/>
              <p:nvPr/>
            </p:nvSpPr>
            <p:spPr>
              <a:xfrm rot="10993200" flipV="1">
                <a:off x="6081840" y="3543840"/>
                <a:ext cx="101052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0" name="CustomShape 26"/>
              <p:cNvSpPr/>
              <p:nvPr/>
            </p:nvSpPr>
            <p:spPr>
              <a:xfrm rot="10993200" flipV="1">
                <a:off x="6613920" y="3549600"/>
                <a:ext cx="340920" cy="48096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91" name="Group 27"/>
            <p:cNvGrpSpPr/>
            <p:nvPr/>
          </p:nvGrpSpPr>
          <p:grpSpPr>
            <a:xfrm>
              <a:off x="287640" y="5601960"/>
              <a:ext cx="1679040" cy="714600"/>
              <a:chOff x="287640" y="5601960"/>
              <a:chExt cx="1679040" cy="714600"/>
            </a:xfrm>
          </p:grpSpPr>
          <p:sp>
            <p:nvSpPr>
              <p:cNvPr id="492" name="CustomShape 28"/>
              <p:cNvSpPr/>
              <p:nvPr/>
            </p:nvSpPr>
            <p:spPr>
              <a:xfrm rot="21406800">
                <a:off x="301320" y="5648040"/>
                <a:ext cx="1650960" cy="5457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3" name="CustomShape 29"/>
              <p:cNvSpPr/>
              <p:nvPr/>
            </p:nvSpPr>
            <p:spPr>
              <a:xfrm rot="21406800">
                <a:off x="524880" y="5659200"/>
                <a:ext cx="556920" cy="64224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94" name="Group 30"/>
            <p:cNvGrpSpPr/>
            <p:nvPr/>
          </p:nvGrpSpPr>
          <p:grpSpPr>
            <a:xfrm>
              <a:off x="1194120" y="5842080"/>
              <a:ext cx="1272600" cy="496080"/>
              <a:chOff x="1194120" y="5842080"/>
              <a:chExt cx="1272600" cy="496080"/>
            </a:xfrm>
          </p:grpSpPr>
          <p:sp>
            <p:nvSpPr>
              <p:cNvPr id="495" name="CustomShape 31"/>
              <p:cNvSpPr/>
              <p:nvPr/>
            </p:nvSpPr>
            <p:spPr>
              <a:xfrm rot="21266400">
                <a:off x="1209240" y="5901120"/>
                <a:ext cx="1242000" cy="377640"/>
              </a:xfrm>
              <a:custGeom>
                <a:avLst/>
                <a:gdLst/>
                <a:ahLst/>
                <a:cxnLst/>
                <a:rect l="l" t="t" r="r" b="b"/>
                <a:pathLst>
                  <a:path w="2020232" h="1009383">
                    <a:moveTo>
                      <a:pt x="0" y="936321"/>
                    </a:moveTo>
                    <a:cubicBezTo>
                      <a:pt x="269875" y="752171"/>
                      <a:pt x="358775" y="628346"/>
                      <a:pt x="495300" y="488646"/>
                    </a:cubicBezTo>
                    <a:cubicBezTo>
                      <a:pt x="631825" y="348946"/>
                      <a:pt x="714741" y="110241"/>
                      <a:pt x="819150" y="98121"/>
                    </a:cubicBezTo>
                    <a:cubicBezTo>
                      <a:pt x="933084" y="171726"/>
                      <a:pt x="958651" y="-77821"/>
                      <a:pt x="1045551" y="25403"/>
                    </a:cubicBezTo>
                    <a:cubicBezTo>
                      <a:pt x="1132451" y="128627"/>
                      <a:pt x="1178102" y="553470"/>
                      <a:pt x="1340549" y="717467"/>
                    </a:cubicBezTo>
                    <a:cubicBezTo>
                      <a:pt x="1502996" y="881464"/>
                      <a:pt x="1769407" y="991921"/>
                      <a:pt x="2020232" y="1009383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6" name="CustomShape 32"/>
              <p:cNvSpPr/>
              <p:nvPr/>
            </p:nvSpPr>
            <p:spPr>
              <a:xfrm rot="21266400">
                <a:off x="1378800" y="5930280"/>
                <a:ext cx="446760" cy="31716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97" name="Group 33"/>
            <p:cNvGrpSpPr/>
            <p:nvPr/>
          </p:nvGrpSpPr>
          <p:grpSpPr>
            <a:xfrm>
              <a:off x="6791400" y="5309640"/>
              <a:ext cx="2023920" cy="871920"/>
              <a:chOff x="6791400" y="5309640"/>
              <a:chExt cx="2023920" cy="871920"/>
            </a:xfrm>
          </p:grpSpPr>
          <p:sp>
            <p:nvSpPr>
              <p:cNvPr id="498" name="CustomShape 34"/>
              <p:cNvSpPr/>
              <p:nvPr/>
            </p:nvSpPr>
            <p:spPr>
              <a:xfrm flipH="1">
                <a:off x="6791400" y="5309640"/>
                <a:ext cx="2023920" cy="871920"/>
              </a:xfrm>
              <a:custGeom>
                <a:avLst/>
                <a:gdLst/>
                <a:ahLst/>
                <a:cxnLst/>
                <a:rect l="l" t="t" r="r" b="b"/>
                <a:pathLst>
                  <a:path w="2172892" h="936220">
                    <a:moveTo>
                      <a:pt x="0" y="918096"/>
                    </a:moveTo>
                    <a:cubicBezTo>
                      <a:pt x="269875" y="733946"/>
                      <a:pt x="340502" y="531345"/>
                      <a:pt x="447675" y="384696"/>
                    </a:cubicBezTo>
                    <a:cubicBezTo>
                      <a:pt x="554848" y="238047"/>
                      <a:pt x="621999" y="161112"/>
                      <a:pt x="643040" y="38199"/>
                    </a:cubicBezTo>
                    <a:cubicBezTo>
                      <a:pt x="732917" y="-15879"/>
                      <a:pt x="849895" y="-16006"/>
                      <a:pt x="986939" y="60228"/>
                    </a:cubicBezTo>
                    <a:cubicBezTo>
                      <a:pt x="1152039" y="215803"/>
                      <a:pt x="1444654" y="526607"/>
                      <a:pt x="1602978" y="534936"/>
                    </a:cubicBezTo>
                    <a:cubicBezTo>
                      <a:pt x="1761302" y="543265"/>
                      <a:pt x="1922067" y="918758"/>
                      <a:pt x="2172892" y="936220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9" name="CustomShape 35"/>
              <p:cNvSpPr/>
              <p:nvPr/>
            </p:nvSpPr>
            <p:spPr>
              <a:xfrm flipH="1">
                <a:off x="7515000" y="5342760"/>
                <a:ext cx="696960" cy="717840"/>
              </a:xfrm>
              <a:custGeom>
                <a:avLst/>
                <a:gdLst/>
                <a:ahLst/>
                <a:cxnLst/>
                <a:rect l="l" t="t" r="r" b="b"/>
                <a:pathLst>
                  <a:path w="748558" h="771076">
                    <a:moveTo>
                      <a:pt x="0" y="0"/>
                    </a:moveTo>
                    <a:cubicBezTo>
                      <a:pt x="13059" y="24618"/>
                      <a:pt x="36921" y="129996"/>
                      <a:pt x="74256" y="188682"/>
                    </a:cubicBezTo>
                    <a:cubicBezTo>
                      <a:pt x="111591" y="247368"/>
                      <a:pt x="187370" y="316433"/>
                      <a:pt x="244500" y="384896"/>
                    </a:cubicBezTo>
                    <a:cubicBezTo>
                      <a:pt x="301630" y="453359"/>
                      <a:pt x="333026" y="535924"/>
                      <a:pt x="417035" y="599458"/>
                    </a:cubicBezTo>
                    <a:cubicBezTo>
                      <a:pt x="501044" y="662992"/>
                      <a:pt x="590287" y="798692"/>
                      <a:pt x="748558" y="766098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00" name="Group 36"/>
            <p:cNvGrpSpPr/>
            <p:nvPr/>
          </p:nvGrpSpPr>
          <p:grpSpPr>
            <a:xfrm>
              <a:off x="7011000" y="5762160"/>
              <a:ext cx="1794240" cy="670320"/>
              <a:chOff x="7011000" y="5762160"/>
              <a:chExt cx="1794240" cy="670320"/>
            </a:xfrm>
          </p:grpSpPr>
          <p:sp>
            <p:nvSpPr>
              <p:cNvPr id="501" name="CustomShape 37"/>
              <p:cNvSpPr/>
              <p:nvPr/>
            </p:nvSpPr>
            <p:spPr>
              <a:xfrm flipH="1">
                <a:off x="7011000" y="5762160"/>
                <a:ext cx="1794240" cy="6555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1066">
                    <a:moveTo>
                      <a:pt x="0" y="843441"/>
                    </a:moveTo>
                    <a:cubicBezTo>
                      <a:pt x="269875" y="659291"/>
                      <a:pt x="383171" y="528112"/>
                      <a:pt x="497471" y="359837"/>
                    </a:cubicBezTo>
                    <a:cubicBezTo>
                      <a:pt x="611771" y="191562"/>
                      <a:pt x="627062" y="-37622"/>
                      <a:pt x="800100" y="5241"/>
                    </a:cubicBezTo>
                    <a:cubicBezTo>
                      <a:pt x="965200" y="160816"/>
                      <a:pt x="1260475" y="381478"/>
                      <a:pt x="1514475" y="529116"/>
                    </a:cubicBezTo>
                    <a:cubicBezTo>
                      <a:pt x="1768475" y="676754"/>
                      <a:pt x="2187575" y="873604"/>
                      <a:pt x="2438400" y="891066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2" name="CustomShape 38"/>
              <p:cNvSpPr/>
              <p:nvPr/>
            </p:nvSpPr>
            <p:spPr>
              <a:xfrm flipH="1">
                <a:off x="7821720" y="5780520"/>
                <a:ext cx="455040" cy="651960"/>
              </a:xfrm>
              <a:custGeom>
                <a:avLst/>
                <a:gdLst/>
                <a:ahLst/>
                <a:cxnLst/>
                <a:rect l="l" t="t" r="r" b="b"/>
                <a:pathLst>
                  <a:path w="618986" h="886492">
                    <a:moveTo>
                      <a:pt x="28207" y="0"/>
                    </a:moveTo>
                    <a:cubicBezTo>
                      <a:pt x="-47993" y="92075"/>
                      <a:pt x="49374" y="350057"/>
                      <a:pt x="94881" y="449095"/>
                    </a:cubicBezTo>
                    <a:cubicBezTo>
                      <a:pt x="140388" y="548133"/>
                      <a:pt x="216110" y="521328"/>
                      <a:pt x="301247" y="594227"/>
                    </a:cubicBezTo>
                    <a:cubicBezTo>
                      <a:pt x="386384" y="667126"/>
                      <a:pt x="685076" y="828945"/>
                      <a:pt x="605701" y="88649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03" name="Group 39"/>
            <p:cNvGrpSpPr/>
            <p:nvPr/>
          </p:nvGrpSpPr>
          <p:grpSpPr>
            <a:xfrm>
              <a:off x="6979680" y="5942880"/>
              <a:ext cx="1240920" cy="561600"/>
              <a:chOff x="6979680" y="5942880"/>
              <a:chExt cx="1240920" cy="561600"/>
            </a:xfrm>
          </p:grpSpPr>
          <p:sp>
            <p:nvSpPr>
              <p:cNvPr id="504" name="CustomShape 40"/>
              <p:cNvSpPr/>
              <p:nvPr/>
            </p:nvSpPr>
            <p:spPr>
              <a:xfrm rot="10993200" flipV="1">
                <a:off x="6992640" y="5976360"/>
                <a:ext cx="1215000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5" name="CustomShape 41"/>
              <p:cNvSpPr/>
              <p:nvPr/>
            </p:nvSpPr>
            <p:spPr>
              <a:xfrm rot="10993200" flipV="1">
                <a:off x="7450560" y="5968080"/>
                <a:ext cx="247680" cy="529200"/>
              </a:xfrm>
              <a:custGeom>
                <a:avLst/>
                <a:gdLst/>
                <a:ahLst/>
                <a:cxnLst/>
                <a:rect l="l" t="t" r="r" b="b"/>
                <a:pathLst>
                  <a:path w="424281" h="647320">
                    <a:moveTo>
                      <a:pt x="109963" y="0"/>
                    </a:moveTo>
                    <a:cubicBezTo>
                      <a:pt x="33763" y="92075"/>
                      <a:pt x="-768" y="226530"/>
                      <a:pt x="13" y="303988"/>
                    </a:cubicBezTo>
                    <a:cubicBezTo>
                      <a:pt x="794" y="381446"/>
                      <a:pt x="45003" y="407527"/>
                      <a:pt x="114651" y="464749"/>
                    </a:cubicBezTo>
                    <a:cubicBezTo>
                      <a:pt x="184299" y="521971"/>
                      <a:pt x="470358" y="605906"/>
                      <a:pt x="417899" y="64732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06" name="CustomShape 42"/>
            <p:cNvSpPr/>
            <p:nvPr/>
          </p:nvSpPr>
          <p:spPr>
            <a:xfrm>
              <a:off x="2361960" y="3975120"/>
              <a:ext cx="5391000" cy="2771280"/>
            </a:xfrm>
            <a:custGeom>
              <a:avLst/>
              <a:gdLst/>
              <a:ahLst/>
              <a:cxnLst/>
              <a:rect l="l" t="t" r="r" b="b"/>
              <a:pathLst>
                <a:path w="5391456" h="2771775">
                  <a:moveTo>
                    <a:pt x="306" y="2549525"/>
                  </a:moveTo>
                  <a:cubicBezTo>
                    <a:pt x="89735" y="2421467"/>
                    <a:pt x="290713" y="2213927"/>
                    <a:pt x="491796" y="2096135"/>
                  </a:cubicBezTo>
                  <a:cubicBezTo>
                    <a:pt x="692879" y="1978343"/>
                    <a:pt x="941059" y="1930717"/>
                    <a:pt x="1206806" y="1842770"/>
                  </a:cubicBezTo>
                  <a:cubicBezTo>
                    <a:pt x="1472553" y="1754823"/>
                    <a:pt x="1879377" y="1680845"/>
                    <a:pt x="2086281" y="1568450"/>
                  </a:cubicBezTo>
                  <a:cubicBezTo>
                    <a:pt x="2293185" y="1456055"/>
                    <a:pt x="2402193" y="1319212"/>
                    <a:pt x="2448231" y="1168400"/>
                  </a:cubicBezTo>
                  <a:cubicBezTo>
                    <a:pt x="2494269" y="1017588"/>
                    <a:pt x="2554594" y="798512"/>
                    <a:pt x="2629206" y="663575"/>
                  </a:cubicBezTo>
                  <a:cubicBezTo>
                    <a:pt x="2703818" y="528638"/>
                    <a:pt x="2744035" y="437621"/>
                    <a:pt x="2895906" y="358775"/>
                  </a:cubicBezTo>
                  <a:cubicBezTo>
                    <a:pt x="3047777" y="279929"/>
                    <a:pt x="3303364" y="231775"/>
                    <a:pt x="3540431" y="190500"/>
                  </a:cubicBezTo>
                  <a:cubicBezTo>
                    <a:pt x="3777498" y="149225"/>
                    <a:pt x="4017739" y="142875"/>
                    <a:pt x="4318306" y="111125"/>
                  </a:cubicBezTo>
                  <a:cubicBezTo>
                    <a:pt x="4618873" y="79375"/>
                    <a:pt x="5147510" y="29633"/>
                    <a:pt x="5343831" y="0"/>
                  </a:cubicBezTo>
                  <a:lnTo>
                    <a:pt x="5391456" y="88900"/>
                  </a:lnTo>
                  <a:cubicBezTo>
                    <a:pt x="5215244" y="99483"/>
                    <a:pt x="4787148" y="163513"/>
                    <a:pt x="4470706" y="200025"/>
                  </a:cubicBezTo>
                  <a:cubicBezTo>
                    <a:pt x="4154264" y="236537"/>
                    <a:pt x="3737810" y="255058"/>
                    <a:pt x="3492806" y="307975"/>
                  </a:cubicBezTo>
                  <a:cubicBezTo>
                    <a:pt x="3247802" y="360892"/>
                    <a:pt x="3123977" y="390525"/>
                    <a:pt x="3000681" y="517525"/>
                  </a:cubicBezTo>
                  <a:cubicBezTo>
                    <a:pt x="2877385" y="644525"/>
                    <a:pt x="2844577" y="881592"/>
                    <a:pt x="2753031" y="1069975"/>
                  </a:cubicBezTo>
                  <a:cubicBezTo>
                    <a:pt x="2661485" y="1258358"/>
                    <a:pt x="2622539" y="1492356"/>
                    <a:pt x="2451406" y="1647825"/>
                  </a:cubicBezTo>
                  <a:cubicBezTo>
                    <a:pt x="2280274" y="1803294"/>
                    <a:pt x="1866571" y="1951143"/>
                    <a:pt x="1726236" y="2002790"/>
                  </a:cubicBezTo>
                  <a:cubicBezTo>
                    <a:pt x="1585901" y="2054437"/>
                    <a:pt x="1195905" y="2152333"/>
                    <a:pt x="1037896" y="2243455"/>
                  </a:cubicBezTo>
                  <a:cubicBezTo>
                    <a:pt x="879887" y="2334577"/>
                    <a:pt x="822525" y="2479993"/>
                    <a:pt x="778181" y="2549525"/>
                  </a:cubicBezTo>
                  <a:cubicBezTo>
                    <a:pt x="779239" y="2586567"/>
                    <a:pt x="777123" y="2731558"/>
                    <a:pt x="778181" y="2768600"/>
                  </a:cubicBezTo>
                  <a:lnTo>
                    <a:pt x="306" y="2771775"/>
                  </a:lnTo>
                  <a:cubicBezTo>
                    <a:pt x="1364" y="2731558"/>
                    <a:pt x="-752" y="2589742"/>
                    <a:pt x="306" y="2549525"/>
                  </a:cubicBezTo>
                  <a:close/>
                </a:path>
              </a:pathLst>
            </a:custGeom>
            <a:ln w="12600">
              <a:solidFill>
                <a:srgbClr val="5C87B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07" name="Group 43"/>
            <p:cNvGrpSpPr/>
            <p:nvPr/>
          </p:nvGrpSpPr>
          <p:grpSpPr>
            <a:xfrm>
              <a:off x="7084080" y="3863880"/>
              <a:ext cx="784800" cy="433440"/>
              <a:chOff x="7084080" y="3863880"/>
              <a:chExt cx="784800" cy="433440"/>
            </a:xfrm>
          </p:grpSpPr>
          <p:sp>
            <p:nvSpPr>
              <p:cNvPr id="508" name="CustomShape 44"/>
              <p:cNvSpPr/>
              <p:nvPr/>
            </p:nvSpPr>
            <p:spPr>
              <a:xfrm flipH="1">
                <a:off x="7084080" y="3863880"/>
                <a:ext cx="784800" cy="433440"/>
              </a:xfrm>
              <a:custGeom>
                <a:avLst/>
                <a:gdLst/>
                <a:ahLst/>
                <a:cxnLst/>
                <a:rect l="l" t="t" r="r" b="b"/>
                <a:pathLst>
                  <a:path w="1677906" h="926925">
                    <a:moveTo>
                      <a:pt x="0" y="926925"/>
                    </a:moveTo>
                    <a:cubicBezTo>
                      <a:pt x="269875" y="742775"/>
                      <a:pt x="358775" y="618950"/>
                      <a:pt x="495300" y="479250"/>
                    </a:cubicBezTo>
                    <a:cubicBezTo>
                      <a:pt x="631825" y="339550"/>
                      <a:pt x="714741" y="100845"/>
                      <a:pt x="819150" y="88725"/>
                    </a:cubicBezTo>
                    <a:cubicBezTo>
                      <a:pt x="933084" y="162330"/>
                      <a:pt x="968487" y="-59800"/>
                      <a:pt x="1045551" y="16007"/>
                    </a:cubicBezTo>
                    <a:cubicBezTo>
                      <a:pt x="1122615" y="91814"/>
                      <a:pt x="1176144" y="403615"/>
                      <a:pt x="1281536" y="543568"/>
                    </a:cubicBezTo>
                    <a:cubicBezTo>
                      <a:pt x="1386928" y="683521"/>
                      <a:pt x="1427081" y="838261"/>
                      <a:pt x="1677906" y="855723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9" name="CustomShape 45"/>
              <p:cNvSpPr/>
              <p:nvPr/>
            </p:nvSpPr>
            <p:spPr>
              <a:xfrm flipH="1">
                <a:off x="7399440" y="3868560"/>
                <a:ext cx="33984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10" name="Group 46"/>
            <p:cNvGrpSpPr/>
            <p:nvPr/>
          </p:nvGrpSpPr>
          <p:grpSpPr>
            <a:xfrm>
              <a:off x="6904440" y="4019760"/>
              <a:ext cx="656280" cy="354240"/>
              <a:chOff x="6904440" y="4019760"/>
              <a:chExt cx="656280" cy="354240"/>
            </a:xfrm>
          </p:grpSpPr>
          <p:sp>
            <p:nvSpPr>
              <p:cNvPr id="511" name="CustomShape 47"/>
              <p:cNvSpPr/>
              <p:nvPr/>
            </p:nvSpPr>
            <p:spPr>
              <a:xfrm rot="11345400" flipV="1">
                <a:off x="6921000" y="4067280"/>
                <a:ext cx="623160" cy="259200"/>
              </a:xfrm>
              <a:custGeom>
                <a:avLst/>
                <a:gdLst/>
                <a:ahLst/>
                <a:cxnLst/>
                <a:rect l="l" t="t" r="r" b="b"/>
                <a:pathLst>
                  <a:path w="1994069" h="634905">
                    <a:moveTo>
                      <a:pt x="0" y="554174"/>
                    </a:moveTo>
                    <a:lnTo>
                      <a:pt x="588649" y="292943"/>
                    </a:lnTo>
                    <a:cubicBezTo>
                      <a:pt x="755245" y="203196"/>
                      <a:pt x="986918" y="63045"/>
                      <a:pt x="1101995" y="22836"/>
                    </a:cubicBezTo>
                    <a:cubicBezTo>
                      <a:pt x="1217072" y="-17373"/>
                      <a:pt x="1187987" y="-2450"/>
                      <a:pt x="1279109" y="51686"/>
                    </a:cubicBezTo>
                    <a:cubicBezTo>
                      <a:pt x="1370231" y="105822"/>
                      <a:pt x="1455513" y="255966"/>
                      <a:pt x="1648728" y="347651"/>
                    </a:cubicBezTo>
                    <a:cubicBezTo>
                      <a:pt x="1841943" y="439336"/>
                      <a:pt x="1868560" y="585854"/>
                      <a:pt x="1994068" y="634904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2" name="CustomShape 48"/>
              <p:cNvSpPr/>
              <p:nvPr/>
            </p:nvSpPr>
            <p:spPr>
              <a:xfrm rot="11345400" flipV="1">
                <a:off x="7168680" y="4090320"/>
                <a:ext cx="297720" cy="259200"/>
              </a:xfrm>
              <a:custGeom>
                <a:avLst/>
                <a:gdLst/>
                <a:ahLst/>
                <a:cxnLst/>
                <a:rect l="l" t="t" r="r" b="b"/>
                <a:pathLst>
                  <a:path w="813437" h="626526">
                    <a:moveTo>
                      <a:pt x="813436" y="0"/>
                    </a:moveTo>
                    <a:cubicBezTo>
                      <a:pt x="737236" y="92075"/>
                      <a:pt x="780738" y="202952"/>
                      <a:pt x="731022" y="273424"/>
                    </a:cubicBezTo>
                    <a:cubicBezTo>
                      <a:pt x="681307" y="343897"/>
                      <a:pt x="636980" y="363985"/>
                      <a:pt x="515143" y="422835"/>
                    </a:cubicBezTo>
                    <a:cubicBezTo>
                      <a:pt x="393306" y="481685"/>
                      <a:pt x="52460" y="585112"/>
                      <a:pt x="1" y="626526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13" name="CustomShape 49"/>
          <p:cNvSpPr/>
          <p:nvPr/>
        </p:nvSpPr>
        <p:spPr>
          <a:xfrm>
            <a:off x="5717520" y="5001840"/>
            <a:ext cx="2173680" cy="69984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14" name="Group 50"/>
          <p:cNvGrpSpPr/>
          <p:nvPr/>
        </p:nvGrpSpPr>
        <p:grpSpPr>
          <a:xfrm>
            <a:off x="1117080" y="1460160"/>
            <a:ext cx="6489360" cy="5265000"/>
            <a:chOff x="1117080" y="1460160"/>
            <a:chExt cx="6489360" cy="5265000"/>
          </a:xfrm>
        </p:grpSpPr>
        <p:sp>
          <p:nvSpPr>
            <p:cNvPr id="515" name="CustomShape 51"/>
            <p:cNvSpPr/>
            <p:nvPr/>
          </p:nvSpPr>
          <p:spPr>
            <a:xfrm>
              <a:off x="1243080" y="1460160"/>
              <a:ext cx="6234840" cy="3173400"/>
            </a:xfrm>
            <a:custGeom>
              <a:avLst/>
              <a:gdLst/>
              <a:ahLst/>
              <a:cxnLst/>
              <a:rect l="l" t="t" r="r" b="b"/>
              <a:pathLst>
                <a:path w="6235333" h="3173671">
                  <a:moveTo>
                    <a:pt x="0" y="3125229"/>
                  </a:moveTo>
                  <a:lnTo>
                    <a:pt x="3117502" y="0"/>
                  </a:lnTo>
                  <a:lnTo>
                    <a:pt x="6235003" y="3125229"/>
                  </a:lnTo>
                  <a:cubicBezTo>
                    <a:pt x="6246401" y="3453396"/>
                    <a:pt x="5977654" y="2007101"/>
                    <a:pt x="3176362" y="1997576"/>
                  </a:cubicBezTo>
                  <a:cubicBezTo>
                    <a:pt x="375070" y="1988051"/>
                    <a:pt x="11398" y="3453396"/>
                    <a:pt x="0" y="3125229"/>
                  </a:cubicBez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CustomShape 52"/>
            <p:cNvSpPr/>
            <p:nvPr/>
          </p:nvSpPr>
          <p:spPr>
            <a:xfrm>
              <a:off x="1117080" y="3435120"/>
              <a:ext cx="6489360" cy="3290040"/>
            </a:xfrm>
            <a:prstGeom prst="ellipse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17" name="CustomShape 53"/>
          <p:cNvSpPr/>
          <p:nvPr/>
        </p:nvSpPr>
        <p:spPr>
          <a:xfrm>
            <a:off x="1590120" y="3840120"/>
            <a:ext cx="5200920" cy="2286720"/>
          </a:xfrm>
          <a:custGeom>
            <a:avLst/>
            <a:gdLst/>
            <a:ahLst/>
            <a:cxnLst/>
            <a:rect l="l" t="t" r="r" b="b"/>
            <a:pathLst>
              <a:path w="4584700" h="2203450">
                <a:moveTo>
                  <a:pt x="0" y="990600"/>
                </a:moveTo>
                <a:lnTo>
                  <a:pt x="774700" y="463550"/>
                </a:lnTo>
                <a:lnTo>
                  <a:pt x="2000250" y="463550"/>
                </a:lnTo>
                <a:lnTo>
                  <a:pt x="2628900" y="0"/>
                </a:lnTo>
                <a:lnTo>
                  <a:pt x="3784600" y="0"/>
                </a:lnTo>
                <a:lnTo>
                  <a:pt x="4432300" y="463550"/>
                </a:lnTo>
                <a:lnTo>
                  <a:pt x="3862388" y="976561"/>
                </a:lnTo>
                <a:lnTo>
                  <a:pt x="4584700" y="1549400"/>
                </a:lnTo>
                <a:lnTo>
                  <a:pt x="3949700" y="2203450"/>
                </a:lnTo>
                <a:lnTo>
                  <a:pt x="2489200" y="2203450"/>
                </a:lnTo>
                <a:lnTo>
                  <a:pt x="1854200" y="1543050"/>
                </a:lnTo>
                <a:lnTo>
                  <a:pt x="476250" y="1549400"/>
                </a:lnTo>
                <a:lnTo>
                  <a:pt x="0" y="990600"/>
                </a:lnTo>
                <a:close/>
              </a:path>
            </a:pathLst>
          </a:custGeom>
          <a:gradFill rotWithShape="0">
            <a:gsLst>
              <a:gs pos="0">
                <a:srgbClr val="FFD966">
                  <a:alpha val="50000"/>
                </a:srgbClr>
              </a:gs>
              <a:gs pos="65000">
                <a:srgbClr val="FFF2CC">
                  <a:alpha val="50000"/>
                </a:srgbClr>
              </a:gs>
              <a:gs pos="100000">
                <a:schemeClr val="bg1">
                  <a:alpha val="50000"/>
                </a:schemeClr>
              </a:gs>
            </a:gsLst>
            <a:lin ang="2700000"/>
          </a:gradFill>
          <a:ln w="57240">
            <a:noFill/>
          </a:ln>
          <a:effectLst>
            <a:outerShdw blurRad="50800" dist="38100" dir="2700000" algn="tl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CustomShape 54"/>
          <p:cNvSpPr/>
          <p:nvPr/>
        </p:nvSpPr>
        <p:spPr>
          <a:xfrm>
            <a:off x="3711600" y="3830400"/>
            <a:ext cx="3097440" cy="2286720"/>
          </a:xfrm>
          <a:custGeom>
            <a:avLst/>
            <a:gdLst/>
            <a:ahLst/>
            <a:cxnLst/>
            <a:rect l="l" t="t" r="r" b="b"/>
            <a:pathLst>
              <a:path w="2730500" h="2203450">
                <a:moveTo>
                  <a:pt x="0" y="1543050"/>
                </a:moveTo>
                <a:lnTo>
                  <a:pt x="745335" y="992164"/>
                </a:lnTo>
                <a:lnTo>
                  <a:pt x="146050" y="463550"/>
                </a:lnTo>
                <a:lnTo>
                  <a:pt x="774700" y="0"/>
                </a:lnTo>
                <a:lnTo>
                  <a:pt x="1930400" y="0"/>
                </a:lnTo>
                <a:lnTo>
                  <a:pt x="2578100" y="463550"/>
                </a:lnTo>
                <a:lnTo>
                  <a:pt x="2008188" y="976561"/>
                </a:lnTo>
                <a:lnTo>
                  <a:pt x="2730500" y="1549400"/>
                </a:lnTo>
                <a:lnTo>
                  <a:pt x="2095500" y="2203450"/>
                </a:lnTo>
                <a:lnTo>
                  <a:pt x="635000" y="2203450"/>
                </a:lnTo>
                <a:lnTo>
                  <a:pt x="0" y="1543050"/>
                </a:lnTo>
                <a:close/>
              </a:path>
            </a:pathLst>
          </a:custGeom>
          <a:gradFill rotWithShape="0">
            <a:gsLst>
              <a:gs pos="0">
                <a:srgbClr val="FFD966">
                  <a:alpha val="50000"/>
                </a:srgbClr>
              </a:gs>
              <a:gs pos="65000">
                <a:srgbClr val="FFF2CC">
                  <a:alpha val="50000"/>
                </a:srgbClr>
              </a:gs>
              <a:gs pos="100000">
                <a:schemeClr val="bg1">
                  <a:alpha val="50000"/>
                </a:schemeClr>
              </a:gs>
            </a:gsLst>
            <a:lin ang="2700000"/>
          </a:gradFill>
          <a:ln w="57240">
            <a:noFill/>
          </a:ln>
          <a:effectLst>
            <a:outerShdw blurRad="50800" dist="38100" dir="2700000" algn="tl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Line 55"/>
          <p:cNvSpPr/>
          <p:nvPr/>
        </p:nvSpPr>
        <p:spPr>
          <a:xfrm>
            <a:off x="3859200" y="4321080"/>
            <a:ext cx="713160" cy="5324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Line 56"/>
          <p:cNvSpPr/>
          <p:nvPr/>
        </p:nvSpPr>
        <p:spPr>
          <a:xfrm flipH="1">
            <a:off x="3693600" y="4867920"/>
            <a:ext cx="878760" cy="57348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Line 57"/>
          <p:cNvSpPr/>
          <p:nvPr/>
        </p:nvSpPr>
        <p:spPr>
          <a:xfrm flipH="1">
            <a:off x="4572360" y="4853520"/>
            <a:ext cx="13993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Line 58"/>
          <p:cNvSpPr/>
          <p:nvPr/>
        </p:nvSpPr>
        <p:spPr>
          <a:xfrm>
            <a:off x="2468880" y="4321080"/>
            <a:ext cx="13903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Line 59"/>
          <p:cNvSpPr/>
          <p:nvPr/>
        </p:nvSpPr>
        <p:spPr>
          <a:xfrm flipV="1">
            <a:off x="1590120" y="4321080"/>
            <a:ext cx="878760" cy="5468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Line 60"/>
          <p:cNvSpPr/>
          <p:nvPr/>
        </p:nvSpPr>
        <p:spPr>
          <a:xfrm>
            <a:off x="1590120" y="4867920"/>
            <a:ext cx="540360" cy="5799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Line 61"/>
          <p:cNvSpPr/>
          <p:nvPr/>
        </p:nvSpPr>
        <p:spPr>
          <a:xfrm flipV="1">
            <a:off x="2130480" y="5441400"/>
            <a:ext cx="1563120" cy="648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Line 62"/>
          <p:cNvSpPr/>
          <p:nvPr/>
        </p:nvSpPr>
        <p:spPr>
          <a:xfrm>
            <a:off x="3693600" y="5441400"/>
            <a:ext cx="720360" cy="6854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Line 63"/>
          <p:cNvSpPr/>
          <p:nvPr/>
        </p:nvSpPr>
        <p:spPr>
          <a:xfrm>
            <a:off x="4413960" y="6126840"/>
            <a:ext cx="16567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Line 64"/>
          <p:cNvSpPr/>
          <p:nvPr/>
        </p:nvSpPr>
        <p:spPr>
          <a:xfrm flipV="1">
            <a:off x="6070680" y="5447880"/>
            <a:ext cx="720360" cy="6789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Line 65"/>
          <p:cNvSpPr/>
          <p:nvPr/>
        </p:nvSpPr>
        <p:spPr>
          <a:xfrm>
            <a:off x="5971680" y="4853520"/>
            <a:ext cx="819360" cy="594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Line 66"/>
          <p:cNvSpPr/>
          <p:nvPr/>
        </p:nvSpPr>
        <p:spPr>
          <a:xfrm flipV="1">
            <a:off x="5971680" y="4321080"/>
            <a:ext cx="646560" cy="5324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Line 67"/>
          <p:cNvSpPr/>
          <p:nvPr/>
        </p:nvSpPr>
        <p:spPr>
          <a:xfrm flipH="1" flipV="1">
            <a:off x="5883480" y="3839760"/>
            <a:ext cx="734760" cy="48132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Line 68"/>
          <p:cNvSpPr/>
          <p:nvPr/>
        </p:nvSpPr>
        <p:spPr>
          <a:xfrm flipH="1">
            <a:off x="4572360" y="3839760"/>
            <a:ext cx="13111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Line 69"/>
          <p:cNvSpPr/>
          <p:nvPr/>
        </p:nvSpPr>
        <p:spPr>
          <a:xfrm flipH="1">
            <a:off x="3859200" y="3839760"/>
            <a:ext cx="713160" cy="48132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4" name="Picture 17"/>
          <p:cNvPicPr/>
          <p:nvPr/>
        </p:nvPicPr>
        <p:blipFill>
          <a:blip r:embed="rId3"/>
          <a:stretch/>
        </p:blipFill>
        <p:spPr>
          <a:xfrm>
            <a:off x="4439880" y="3658320"/>
            <a:ext cx="408240" cy="285480"/>
          </a:xfrm>
          <a:prstGeom prst="rect">
            <a:avLst/>
          </a:prstGeom>
          <a:ln>
            <a:noFill/>
          </a:ln>
        </p:spPr>
      </p:pic>
      <p:pic>
        <p:nvPicPr>
          <p:cNvPr id="535" name="Picture 17"/>
          <p:cNvPicPr/>
          <p:nvPr/>
        </p:nvPicPr>
        <p:blipFill>
          <a:blip r:embed="rId4"/>
          <a:stretch/>
        </p:blipFill>
        <p:spPr>
          <a:xfrm>
            <a:off x="1331280" y="4528800"/>
            <a:ext cx="671400" cy="469440"/>
          </a:xfrm>
          <a:prstGeom prst="rect">
            <a:avLst/>
          </a:prstGeom>
          <a:ln>
            <a:noFill/>
          </a:ln>
        </p:spPr>
      </p:pic>
      <p:pic>
        <p:nvPicPr>
          <p:cNvPr id="536" name="Picture 17"/>
          <p:cNvPicPr/>
          <p:nvPr/>
        </p:nvPicPr>
        <p:blipFill>
          <a:blip r:embed="rId5"/>
          <a:stretch/>
        </p:blipFill>
        <p:spPr>
          <a:xfrm>
            <a:off x="2255400" y="4108320"/>
            <a:ext cx="494640" cy="345960"/>
          </a:xfrm>
          <a:prstGeom prst="rect">
            <a:avLst/>
          </a:prstGeom>
          <a:ln>
            <a:noFill/>
          </a:ln>
        </p:spPr>
      </p:pic>
      <p:pic>
        <p:nvPicPr>
          <p:cNvPr id="537" name="Picture 17"/>
          <p:cNvPicPr/>
          <p:nvPr/>
        </p:nvPicPr>
        <p:blipFill>
          <a:blip r:embed="rId6"/>
          <a:stretch/>
        </p:blipFill>
        <p:spPr>
          <a:xfrm>
            <a:off x="3283200" y="5117400"/>
            <a:ext cx="769320" cy="538200"/>
          </a:xfrm>
          <a:prstGeom prst="rect">
            <a:avLst/>
          </a:prstGeom>
          <a:ln>
            <a:noFill/>
          </a:ln>
        </p:spPr>
      </p:pic>
      <p:pic>
        <p:nvPicPr>
          <p:cNvPr id="538" name="Picture 17"/>
          <p:cNvPicPr/>
          <p:nvPr/>
        </p:nvPicPr>
        <p:blipFill>
          <a:blip r:embed="rId7"/>
          <a:stretch/>
        </p:blipFill>
        <p:spPr>
          <a:xfrm>
            <a:off x="3929760" y="5796000"/>
            <a:ext cx="918360" cy="642600"/>
          </a:xfrm>
          <a:prstGeom prst="rect">
            <a:avLst/>
          </a:prstGeom>
          <a:ln>
            <a:noFill/>
          </a:ln>
        </p:spPr>
      </p:pic>
      <p:sp>
        <p:nvSpPr>
          <p:cNvPr id="539" name="Line 70"/>
          <p:cNvSpPr/>
          <p:nvPr/>
        </p:nvSpPr>
        <p:spPr>
          <a:xfrm flipH="1" flipV="1">
            <a:off x="4526280" y="4867920"/>
            <a:ext cx="1650600" cy="124920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Line 71"/>
          <p:cNvSpPr/>
          <p:nvPr/>
        </p:nvSpPr>
        <p:spPr>
          <a:xfrm flipH="1">
            <a:off x="4526280" y="3839760"/>
            <a:ext cx="1351080" cy="10281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1" name="Picture 17"/>
          <p:cNvPicPr/>
          <p:nvPr/>
        </p:nvPicPr>
        <p:blipFill>
          <a:blip r:embed="rId5"/>
          <a:stretch/>
        </p:blipFill>
        <p:spPr>
          <a:xfrm>
            <a:off x="6407640" y="4147920"/>
            <a:ext cx="494640" cy="345960"/>
          </a:xfrm>
          <a:prstGeom prst="rect">
            <a:avLst/>
          </a:prstGeom>
          <a:ln>
            <a:noFill/>
          </a:ln>
        </p:spPr>
      </p:pic>
      <p:sp>
        <p:nvSpPr>
          <p:cNvPr id="542" name="Line 72"/>
          <p:cNvSpPr/>
          <p:nvPr/>
        </p:nvSpPr>
        <p:spPr>
          <a:xfrm>
            <a:off x="3669120" y="2541600"/>
            <a:ext cx="1533960" cy="3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Line 73"/>
          <p:cNvSpPr/>
          <p:nvPr/>
        </p:nvSpPr>
        <p:spPr>
          <a:xfrm>
            <a:off x="3563640" y="2509560"/>
            <a:ext cx="876240" cy="48708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Line 74"/>
          <p:cNvSpPr/>
          <p:nvPr/>
        </p:nvSpPr>
        <p:spPr>
          <a:xfrm flipH="1" flipV="1">
            <a:off x="5227920" y="2541600"/>
            <a:ext cx="649440" cy="12981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5" name="Picture 17"/>
          <p:cNvPicPr/>
          <p:nvPr/>
        </p:nvPicPr>
        <p:blipFill>
          <a:blip r:embed="rId4"/>
          <a:stretch/>
        </p:blipFill>
        <p:spPr>
          <a:xfrm>
            <a:off x="4190760" y="4563360"/>
            <a:ext cx="671400" cy="469440"/>
          </a:xfrm>
          <a:prstGeom prst="rect">
            <a:avLst/>
          </a:prstGeom>
          <a:ln>
            <a:noFill/>
          </a:ln>
        </p:spPr>
      </p:pic>
      <p:pic>
        <p:nvPicPr>
          <p:cNvPr id="546" name="Picture 17"/>
          <p:cNvPicPr/>
          <p:nvPr/>
        </p:nvPicPr>
        <p:blipFill>
          <a:blip r:embed="rId8"/>
          <a:stretch/>
        </p:blipFill>
        <p:spPr>
          <a:xfrm>
            <a:off x="5679360" y="3701520"/>
            <a:ext cx="396000" cy="276840"/>
          </a:xfrm>
          <a:prstGeom prst="rect">
            <a:avLst/>
          </a:prstGeom>
          <a:ln>
            <a:noFill/>
          </a:ln>
        </p:spPr>
      </p:pic>
      <p:sp>
        <p:nvSpPr>
          <p:cNvPr id="547" name="Line 75"/>
          <p:cNvSpPr/>
          <p:nvPr/>
        </p:nvSpPr>
        <p:spPr>
          <a:xfrm flipV="1">
            <a:off x="2130480" y="2996640"/>
            <a:ext cx="2309400" cy="24447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Line 76"/>
          <p:cNvSpPr/>
          <p:nvPr/>
        </p:nvSpPr>
        <p:spPr>
          <a:xfrm flipH="1" flipV="1">
            <a:off x="4439880" y="2996640"/>
            <a:ext cx="1630800" cy="185688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Line 77"/>
          <p:cNvSpPr/>
          <p:nvPr/>
        </p:nvSpPr>
        <p:spPr>
          <a:xfrm flipV="1">
            <a:off x="3916440" y="2996640"/>
            <a:ext cx="523440" cy="12848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Line 78"/>
          <p:cNvSpPr/>
          <p:nvPr/>
        </p:nvSpPr>
        <p:spPr>
          <a:xfrm flipH="1" flipV="1">
            <a:off x="4399200" y="1459800"/>
            <a:ext cx="40680" cy="15368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Line 79"/>
          <p:cNvSpPr/>
          <p:nvPr/>
        </p:nvSpPr>
        <p:spPr>
          <a:xfrm flipV="1">
            <a:off x="4439880" y="2486520"/>
            <a:ext cx="862560" cy="51012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Line 80"/>
          <p:cNvSpPr/>
          <p:nvPr/>
        </p:nvSpPr>
        <p:spPr>
          <a:xfrm flipV="1">
            <a:off x="2215440" y="1459800"/>
            <a:ext cx="2204280" cy="39470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3" name="Picture 7"/>
          <p:cNvPicPr/>
          <p:nvPr/>
        </p:nvPicPr>
        <p:blipFill>
          <a:blip r:embed="rId9"/>
          <a:stretch/>
        </p:blipFill>
        <p:spPr>
          <a:xfrm>
            <a:off x="3836160" y="2556360"/>
            <a:ext cx="1229040" cy="810000"/>
          </a:xfrm>
          <a:prstGeom prst="rect">
            <a:avLst/>
          </a:prstGeom>
          <a:ln>
            <a:noFill/>
          </a:ln>
        </p:spPr>
      </p:pic>
      <p:pic>
        <p:nvPicPr>
          <p:cNvPr id="554" name="Picture 17"/>
          <p:cNvPicPr/>
          <p:nvPr/>
        </p:nvPicPr>
        <p:blipFill>
          <a:blip r:embed="rId5"/>
          <a:stretch/>
        </p:blipFill>
        <p:spPr>
          <a:xfrm>
            <a:off x="3669120" y="4086360"/>
            <a:ext cx="494640" cy="345960"/>
          </a:xfrm>
          <a:prstGeom prst="rect">
            <a:avLst/>
          </a:prstGeom>
          <a:ln>
            <a:noFill/>
          </a:ln>
        </p:spPr>
      </p:pic>
      <p:pic>
        <p:nvPicPr>
          <p:cNvPr id="555" name="Picture 12"/>
          <p:cNvPicPr/>
          <p:nvPr/>
        </p:nvPicPr>
        <p:blipFill>
          <a:blip r:embed="rId10"/>
          <a:stretch/>
        </p:blipFill>
        <p:spPr>
          <a:xfrm>
            <a:off x="4656240" y="2136960"/>
            <a:ext cx="1060920" cy="699120"/>
          </a:xfrm>
          <a:prstGeom prst="rect">
            <a:avLst/>
          </a:prstGeom>
          <a:ln>
            <a:noFill/>
          </a:ln>
        </p:spPr>
      </p:pic>
      <p:pic>
        <p:nvPicPr>
          <p:cNvPr id="556" name="Picture 17"/>
          <p:cNvPicPr/>
          <p:nvPr/>
        </p:nvPicPr>
        <p:blipFill>
          <a:blip r:embed="rId4"/>
          <a:stretch/>
        </p:blipFill>
        <p:spPr>
          <a:xfrm>
            <a:off x="5739840" y="4585320"/>
            <a:ext cx="671400" cy="469440"/>
          </a:xfrm>
          <a:prstGeom prst="rect">
            <a:avLst/>
          </a:prstGeom>
          <a:ln>
            <a:noFill/>
          </a:ln>
        </p:spPr>
      </p:pic>
      <p:pic>
        <p:nvPicPr>
          <p:cNvPr id="557" name="Picture 17"/>
          <p:cNvPicPr/>
          <p:nvPr/>
        </p:nvPicPr>
        <p:blipFill>
          <a:blip r:embed="rId6"/>
          <a:stretch/>
        </p:blipFill>
        <p:spPr>
          <a:xfrm>
            <a:off x="1830960" y="5122080"/>
            <a:ext cx="769320" cy="538200"/>
          </a:xfrm>
          <a:prstGeom prst="rect">
            <a:avLst/>
          </a:prstGeom>
          <a:ln>
            <a:noFill/>
          </a:ln>
        </p:spPr>
      </p:pic>
      <p:sp>
        <p:nvSpPr>
          <p:cNvPr id="558" name="Line 81"/>
          <p:cNvSpPr/>
          <p:nvPr/>
        </p:nvSpPr>
        <p:spPr>
          <a:xfrm>
            <a:off x="4419720" y="1459800"/>
            <a:ext cx="2371320" cy="3958200"/>
          </a:xfrm>
          <a:prstGeom prst="line">
            <a:avLst/>
          </a:prstGeom>
          <a:ln w="57240">
            <a:solidFill>
              <a:srgbClr val="FFC000"/>
            </a:solidFill>
            <a:round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9" name="Picture 17"/>
          <p:cNvPicPr/>
          <p:nvPr/>
        </p:nvPicPr>
        <p:blipFill>
          <a:blip r:embed="rId6"/>
          <a:stretch/>
        </p:blipFill>
        <p:spPr>
          <a:xfrm>
            <a:off x="6424560" y="5122080"/>
            <a:ext cx="769320" cy="538200"/>
          </a:xfrm>
          <a:prstGeom prst="rect">
            <a:avLst/>
          </a:prstGeom>
          <a:ln>
            <a:noFill/>
          </a:ln>
        </p:spPr>
      </p:pic>
      <p:sp>
        <p:nvSpPr>
          <p:cNvPr id="560" name="Line 82"/>
          <p:cNvSpPr/>
          <p:nvPr/>
        </p:nvSpPr>
        <p:spPr>
          <a:xfrm flipH="1" flipV="1">
            <a:off x="4413960" y="1459800"/>
            <a:ext cx="1661400" cy="460728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1" name="Picture 17"/>
          <p:cNvPicPr/>
          <p:nvPr/>
        </p:nvPicPr>
        <p:blipFill>
          <a:blip r:embed="rId7"/>
          <a:stretch/>
        </p:blipFill>
        <p:spPr>
          <a:xfrm>
            <a:off x="5717520" y="5745960"/>
            <a:ext cx="918360" cy="642600"/>
          </a:xfrm>
          <a:prstGeom prst="rect">
            <a:avLst/>
          </a:prstGeom>
          <a:ln>
            <a:noFill/>
          </a:ln>
        </p:spPr>
      </p:pic>
      <p:pic>
        <p:nvPicPr>
          <p:cNvPr id="562" name="Picture 13"/>
          <p:cNvPicPr/>
          <p:nvPr/>
        </p:nvPicPr>
        <p:blipFill>
          <a:blip r:embed="rId11"/>
          <a:stretch/>
        </p:blipFill>
        <p:spPr>
          <a:xfrm>
            <a:off x="3987720" y="1114560"/>
            <a:ext cx="925560" cy="617400"/>
          </a:xfrm>
          <a:prstGeom prst="rect">
            <a:avLst/>
          </a:prstGeom>
          <a:ln>
            <a:noFill/>
          </a:ln>
        </p:spPr>
      </p:pic>
      <p:pic>
        <p:nvPicPr>
          <p:cNvPr id="563" name="Picture 12"/>
          <p:cNvPicPr/>
          <p:nvPr/>
        </p:nvPicPr>
        <p:blipFill>
          <a:blip r:embed="rId12"/>
          <a:stretch/>
        </p:blipFill>
        <p:spPr>
          <a:xfrm>
            <a:off x="3342600" y="2337840"/>
            <a:ext cx="582120" cy="398520"/>
          </a:xfrm>
          <a:prstGeom prst="rect">
            <a:avLst/>
          </a:prstGeom>
          <a:ln>
            <a:noFill/>
          </a:ln>
        </p:spPr>
      </p:pic>
      <p:sp>
        <p:nvSpPr>
          <p:cNvPr id="564" name="Line 83"/>
          <p:cNvSpPr/>
          <p:nvPr/>
        </p:nvSpPr>
        <p:spPr>
          <a:xfrm>
            <a:off x="0" y="1998360"/>
            <a:ext cx="9144000" cy="180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custDash>
              <a:ds d="10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Line 84"/>
          <p:cNvSpPr/>
          <p:nvPr/>
        </p:nvSpPr>
        <p:spPr>
          <a:xfrm>
            <a:off x="0" y="3357360"/>
            <a:ext cx="9144000" cy="144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custDash>
              <a:ds d="1000000" sp="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85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567" name="CustomShape 86"/>
          <p:cNvSpPr/>
          <p:nvPr/>
        </p:nvSpPr>
        <p:spPr>
          <a:xfrm>
            <a:off x="8461440" y="3886200"/>
            <a:ext cx="4600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随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机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68" name="CustomShape 87"/>
          <p:cNvSpPr/>
          <p:nvPr/>
        </p:nvSpPr>
        <p:spPr>
          <a:xfrm>
            <a:off x="8461440" y="2133720"/>
            <a:ext cx="46008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无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尺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度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69" name="CustomShape 88"/>
          <p:cNvSpPr/>
          <p:nvPr/>
        </p:nvSpPr>
        <p:spPr>
          <a:xfrm>
            <a:off x="8461080" y="1071720"/>
            <a:ext cx="46008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星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微软雅黑"/>
              </a:rPr>
              <a:t>型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70" name="CustomShape 89"/>
          <p:cNvSpPr/>
          <p:nvPr/>
        </p:nvSpPr>
        <p:spPr>
          <a:xfrm>
            <a:off x="323640" y="1845000"/>
            <a:ext cx="2232000" cy="158364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216000" indent="-216000" algn="ctr">
              <a:lnSpc>
                <a:spcPts val="33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面向特定任务</a:t>
            </a:r>
            <a:endParaRPr lang="en-US" sz="2200" b="0" strike="noStrike" spc="-1">
              <a:latin typeface="Arial"/>
            </a:endParaRPr>
          </a:p>
          <a:p>
            <a:pPr marL="216000" indent="-216000" algn="ctr">
              <a:lnSpc>
                <a:spcPts val="33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感知网络状态</a:t>
            </a:r>
            <a:endParaRPr lang="en-US" sz="2200" b="0" strike="noStrike" spc="-1">
              <a:latin typeface="Arial"/>
            </a:endParaRPr>
          </a:p>
          <a:p>
            <a:pPr marL="216000" indent="-216000" algn="ctr">
              <a:lnSpc>
                <a:spcPts val="33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主动构造拓扑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571" name="CustomShape 90"/>
          <p:cNvSpPr/>
          <p:nvPr/>
        </p:nvSpPr>
        <p:spPr>
          <a:xfrm>
            <a:off x="6344640" y="2248200"/>
            <a:ext cx="1458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可塑性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0" dur="3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4" dur="4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17" dur="4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" dur="3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5" dur="8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00"/>
                            </p:stCondLst>
                            <p:childTnLst>
                              <p:par>
                                <p:cTn id="2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 additive="repl">
                                        <p:cTn id="28" dur="8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 additive="repl">
                                        <p:cTn id="32" dur="3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 additive="repl">
                                        <p:cTn id="35" dur="3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 additive="repl">
                                        <p:cTn id="38" dur="3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left)">
                                      <p:cBhvr additive="repl">
                                        <p:cTn id="41" dur="3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 additive="repl">
                                        <p:cTn id="44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4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4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53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5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340920" y="1014840"/>
            <a:ext cx="1872000" cy="5760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560">
            <a:solidFill>
              <a:schemeClr val="accent2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资源调度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573" name="Group 2"/>
          <p:cNvGrpSpPr/>
          <p:nvPr/>
        </p:nvGrpSpPr>
        <p:grpSpPr>
          <a:xfrm>
            <a:off x="107640" y="1114560"/>
            <a:ext cx="8915400" cy="5631840"/>
            <a:chOff x="107640" y="1114560"/>
            <a:chExt cx="8915400" cy="5631840"/>
          </a:xfrm>
        </p:grpSpPr>
        <p:sp>
          <p:nvSpPr>
            <p:cNvPr id="574" name="CustomShape 3"/>
            <p:cNvSpPr/>
            <p:nvPr/>
          </p:nvSpPr>
          <p:spPr>
            <a:xfrm>
              <a:off x="1396800" y="1114560"/>
              <a:ext cx="6343200" cy="4727160"/>
            </a:xfrm>
            <a:prstGeom prst="rect">
              <a:avLst/>
            </a:prstGeom>
            <a:gradFill rotWithShape="0">
              <a:gsLst>
                <a:gs pos="8000">
                  <a:schemeClr val="bg1">
                    <a:alpha val="0"/>
                  </a:schemeClr>
                </a:gs>
                <a:gs pos="53000">
                  <a:schemeClr val="tx2">
                    <a:lumMod val="60000"/>
                    <a:lumOff val="40000"/>
                    <a:alpha val="73000"/>
                  </a:schemeClr>
                </a:gs>
                <a:gs pos="100000">
                  <a:srgbClr val="3D70B0"/>
                </a:gs>
              </a:gsLst>
              <a:lin ang="540000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5" name="CustomShape 4"/>
            <p:cNvSpPr/>
            <p:nvPr/>
          </p:nvSpPr>
          <p:spPr>
            <a:xfrm>
              <a:off x="107640" y="6525360"/>
              <a:ext cx="8915400" cy="2156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6" name="CustomShape 5"/>
            <p:cNvSpPr/>
            <p:nvPr/>
          </p:nvSpPr>
          <p:spPr>
            <a:xfrm>
              <a:off x="107640" y="3495600"/>
              <a:ext cx="8915400" cy="3029400"/>
            </a:xfrm>
            <a:custGeom>
              <a:avLst/>
              <a:gdLst/>
              <a:ahLst/>
              <a:cxnLst/>
              <a:rect l="l" t="t" r="r" b="b"/>
              <a:pathLst>
                <a:path w="8915778" h="3029669">
                  <a:moveTo>
                    <a:pt x="0" y="3029669"/>
                  </a:moveTo>
                  <a:lnTo>
                    <a:pt x="1378396" y="352425"/>
                  </a:lnTo>
                  <a:lnTo>
                    <a:pt x="1739416" y="300609"/>
                  </a:lnTo>
                  <a:lnTo>
                    <a:pt x="1949896" y="0"/>
                  </a:lnTo>
                  <a:lnTo>
                    <a:pt x="7023546" y="3175"/>
                  </a:lnTo>
                  <a:lnTo>
                    <a:pt x="7049362" y="113284"/>
                  </a:lnTo>
                  <a:lnTo>
                    <a:pt x="7544246" y="384175"/>
                  </a:lnTo>
                  <a:lnTo>
                    <a:pt x="8915778" y="3029669"/>
                  </a:lnTo>
                  <a:lnTo>
                    <a:pt x="0" y="302966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77" name="Group 6"/>
            <p:cNvGrpSpPr/>
            <p:nvPr/>
          </p:nvGrpSpPr>
          <p:grpSpPr>
            <a:xfrm>
              <a:off x="5899320" y="3043080"/>
              <a:ext cx="1511280" cy="671760"/>
              <a:chOff x="5899320" y="3043080"/>
              <a:chExt cx="1511280" cy="671760"/>
            </a:xfrm>
          </p:grpSpPr>
          <p:sp>
            <p:nvSpPr>
              <p:cNvPr id="578" name="CustomShape 7"/>
              <p:cNvSpPr/>
              <p:nvPr/>
            </p:nvSpPr>
            <p:spPr>
              <a:xfrm flipH="1">
                <a:off x="5899320" y="3043080"/>
                <a:ext cx="1511280" cy="671760"/>
              </a:xfrm>
              <a:custGeom>
                <a:avLst/>
                <a:gdLst/>
                <a:ahLst/>
                <a:cxnLst/>
                <a:rect l="l" t="t" r="r" b="b"/>
                <a:pathLst>
                  <a:path w="2469523" h="1098186">
                    <a:moveTo>
                      <a:pt x="0" y="1098186"/>
                    </a:moveTo>
                    <a:cubicBezTo>
                      <a:pt x="269875" y="914036"/>
                      <a:pt x="455480" y="664412"/>
                      <a:pt x="588668" y="484523"/>
                    </a:cubicBezTo>
                    <a:cubicBezTo>
                      <a:pt x="721856" y="304634"/>
                      <a:pt x="755524" y="82208"/>
                      <a:pt x="799125" y="18850"/>
                    </a:cubicBezTo>
                    <a:cubicBezTo>
                      <a:pt x="842726" y="-44508"/>
                      <a:pt x="857615" y="71116"/>
                      <a:pt x="912518" y="83624"/>
                    </a:cubicBezTo>
                    <a:cubicBezTo>
                      <a:pt x="1026452" y="157229"/>
                      <a:pt x="1036581" y="85274"/>
                      <a:pt x="1138919" y="166520"/>
                    </a:cubicBezTo>
                    <a:cubicBezTo>
                      <a:pt x="1241257" y="247766"/>
                      <a:pt x="1304781" y="433818"/>
                      <a:pt x="1526548" y="571097"/>
                    </a:cubicBezTo>
                    <a:cubicBezTo>
                      <a:pt x="1748315" y="708376"/>
                      <a:pt x="2218698" y="972735"/>
                      <a:pt x="2469523" y="990197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9" name="CustomShape 8"/>
              <p:cNvSpPr/>
              <p:nvPr/>
            </p:nvSpPr>
            <p:spPr>
              <a:xfrm flipH="1">
                <a:off x="6873480" y="3046320"/>
                <a:ext cx="348480" cy="531360"/>
              </a:xfrm>
              <a:custGeom>
                <a:avLst/>
                <a:gdLst/>
                <a:ahLst/>
                <a:cxnLst/>
                <a:rect l="l" t="t" r="r" b="b"/>
                <a:pathLst>
                  <a:path w="569651" h="868472">
                    <a:moveTo>
                      <a:pt x="498842" y="0"/>
                    </a:moveTo>
                    <a:cubicBezTo>
                      <a:pt x="397242" y="111125"/>
                      <a:pt x="593243" y="277418"/>
                      <a:pt x="567253" y="398351"/>
                    </a:cubicBezTo>
                    <a:cubicBezTo>
                      <a:pt x="541263" y="519284"/>
                      <a:pt x="437442" y="647244"/>
                      <a:pt x="342900" y="725597"/>
                    </a:cubicBezTo>
                    <a:cubicBezTo>
                      <a:pt x="248358" y="803951"/>
                      <a:pt x="79375" y="810925"/>
                      <a:pt x="0" y="86847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80" name="Group 9"/>
            <p:cNvGrpSpPr/>
            <p:nvPr/>
          </p:nvGrpSpPr>
          <p:grpSpPr>
            <a:xfrm>
              <a:off x="1475640" y="3013560"/>
              <a:ext cx="2437920" cy="891720"/>
              <a:chOff x="1475640" y="3013560"/>
              <a:chExt cx="2437920" cy="891720"/>
            </a:xfrm>
          </p:grpSpPr>
          <p:sp>
            <p:nvSpPr>
              <p:cNvPr id="581" name="CustomShape 10"/>
              <p:cNvSpPr/>
              <p:nvPr/>
            </p:nvSpPr>
            <p:spPr>
              <a:xfrm>
                <a:off x="1475640" y="3013560"/>
                <a:ext cx="2437920" cy="89172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2252">
                    <a:moveTo>
                      <a:pt x="0" y="844627"/>
                    </a:moveTo>
                    <a:cubicBezTo>
                      <a:pt x="269875" y="660477"/>
                      <a:pt x="333375" y="479502"/>
                      <a:pt x="447675" y="311227"/>
                    </a:cubicBezTo>
                    <a:cubicBezTo>
                      <a:pt x="561975" y="142952"/>
                      <a:pt x="627062" y="-36436"/>
                      <a:pt x="800100" y="6427"/>
                    </a:cubicBezTo>
                    <a:cubicBezTo>
                      <a:pt x="965200" y="162002"/>
                      <a:pt x="1260475" y="382664"/>
                      <a:pt x="1514475" y="530302"/>
                    </a:cubicBezTo>
                    <a:cubicBezTo>
                      <a:pt x="1768475" y="677940"/>
                      <a:pt x="2187575" y="874790"/>
                      <a:pt x="2438400" y="892252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2" name="CustomShape 11"/>
              <p:cNvSpPr/>
              <p:nvPr/>
            </p:nvSpPr>
            <p:spPr>
              <a:xfrm>
                <a:off x="1753200" y="3027240"/>
                <a:ext cx="613440" cy="761760"/>
              </a:xfrm>
              <a:custGeom>
                <a:avLst/>
                <a:gdLst/>
                <a:ahLst/>
                <a:cxnLst/>
                <a:rect l="l" t="t" r="r" b="b"/>
                <a:pathLst>
                  <a:path w="613847" h="762000">
                    <a:moveTo>
                      <a:pt x="542925" y="0"/>
                    </a:moveTo>
                    <a:cubicBezTo>
                      <a:pt x="466725" y="92075"/>
                      <a:pt x="642938" y="258763"/>
                      <a:pt x="609600" y="361950"/>
                    </a:cubicBezTo>
                    <a:cubicBezTo>
                      <a:pt x="576263" y="465138"/>
                      <a:pt x="444500" y="552450"/>
                      <a:pt x="342900" y="619125"/>
                    </a:cubicBezTo>
                    <a:cubicBezTo>
                      <a:pt x="241300" y="685800"/>
                      <a:pt x="79375" y="704453"/>
                      <a:pt x="0" y="76200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83" name="Group 12"/>
            <p:cNvGrpSpPr/>
            <p:nvPr/>
          </p:nvGrpSpPr>
          <p:grpSpPr>
            <a:xfrm>
              <a:off x="2050200" y="3088440"/>
              <a:ext cx="2437920" cy="974880"/>
              <a:chOff x="2050200" y="3088440"/>
              <a:chExt cx="2437920" cy="974880"/>
            </a:xfrm>
          </p:grpSpPr>
          <p:sp>
            <p:nvSpPr>
              <p:cNvPr id="584" name="CustomShape 13"/>
              <p:cNvSpPr/>
              <p:nvPr/>
            </p:nvSpPr>
            <p:spPr>
              <a:xfrm>
                <a:off x="2050200" y="3088440"/>
                <a:ext cx="2437920" cy="97488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975195">
                    <a:moveTo>
                      <a:pt x="0" y="927570"/>
                    </a:moveTo>
                    <a:cubicBezTo>
                      <a:pt x="269875" y="743420"/>
                      <a:pt x="358775" y="619595"/>
                      <a:pt x="495300" y="479895"/>
                    </a:cubicBezTo>
                    <a:cubicBezTo>
                      <a:pt x="631825" y="340195"/>
                      <a:pt x="714741" y="101490"/>
                      <a:pt x="819150" y="89370"/>
                    </a:cubicBezTo>
                    <a:cubicBezTo>
                      <a:pt x="933084" y="162975"/>
                      <a:pt x="932839" y="-61136"/>
                      <a:pt x="1045551" y="16652"/>
                    </a:cubicBezTo>
                    <a:cubicBezTo>
                      <a:pt x="1158264" y="94440"/>
                      <a:pt x="1368059" y="358238"/>
                      <a:pt x="1495425" y="556095"/>
                    </a:cubicBezTo>
                    <a:cubicBezTo>
                      <a:pt x="1622791" y="753952"/>
                      <a:pt x="2187575" y="957733"/>
                      <a:pt x="2438400" y="975195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5" name="CustomShape 14"/>
              <p:cNvSpPr/>
              <p:nvPr/>
            </p:nvSpPr>
            <p:spPr>
              <a:xfrm>
                <a:off x="2327400" y="3099240"/>
                <a:ext cx="726840" cy="84744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86" name="Group 15"/>
            <p:cNvGrpSpPr/>
            <p:nvPr/>
          </p:nvGrpSpPr>
          <p:grpSpPr>
            <a:xfrm>
              <a:off x="1346400" y="3354840"/>
              <a:ext cx="1685880" cy="856800"/>
              <a:chOff x="1346400" y="3354840"/>
              <a:chExt cx="1685880" cy="856800"/>
            </a:xfrm>
          </p:grpSpPr>
          <p:sp>
            <p:nvSpPr>
              <p:cNvPr id="587" name="CustomShape 16"/>
              <p:cNvSpPr/>
              <p:nvPr/>
            </p:nvSpPr>
            <p:spPr>
              <a:xfrm rot="21406800">
                <a:off x="1363680" y="3400560"/>
                <a:ext cx="1650960" cy="6681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8" name="CustomShape 17"/>
              <p:cNvSpPr/>
              <p:nvPr/>
            </p:nvSpPr>
            <p:spPr>
              <a:xfrm rot="21406800">
                <a:off x="1588320" y="3409920"/>
                <a:ext cx="556920" cy="78624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89" name="Group 18"/>
            <p:cNvGrpSpPr/>
            <p:nvPr/>
          </p:nvGrpSpPr>
          <p:grpSpPr>
            <a:xfrm>
              <a:off x="450360" y="5269680"/>
              <a:ext cx="1954080" cy="781200"/>
              <a:chOff x="450360" y="5269680"/>
              <a:chExt cx="1954080" cy="781200"/>
            </a:xfrm>
          </p:grpSpPr>
          <p:sp>
            <p:nvSpPr>
              <p:cNvPr id="590" name="CustomShape 19"/>
              <p:cNvSpPr/>
              <p:nvPr/>
            </p:nvSpPr>
            <p:spPr>
              <a:xfrm>
                <a:off x="450360" y="5269680"/>
                <a:ext cx="1954080" cy="7812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975195">
                    <a:moveTo>
                      <a:pt x="0" y="927570"/>
                    </a:moveTo>
                    <a:cubicBezTo>
                      <a:pt x="269875" y="743420"/>
                      <a:pt x="358775" y="619595"/>
                      <a:pt x="495300" y="479895"/>
                    </a:cubicBezTo>
                    <a:cubicBezTo>
                      <a:pt x="631825" y="340195"/>
                      <a:pt x="714741" y="101490"/>
                      <a:pt x="819150" y="89370"/>
                    </a:cubicBezTo>
                    <a:cubicBezTo>
                      <a:pt x="933084" y="162975"/>
                      <a:pt x="932839" y="-61136"/>
                      <a:pt x="1045551" y="16652"/>
                    </a:cubicBezTo>
                    <a:cubicBezTo>
                      <a:pt x="1158264" y="94440"/>
                      <a:pt x="1368059" y="358238"/>
                      <a:pt x="1495425" y="556095"/>
                    </a:cubicBezTo>
                    <a:cubicBezTo>
                      <a:pt x="1622791" y="753952"/>
                      <a:pt x="2187575" y="957733"/>
                      <a:pt x="2438400" y="975195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1" name="CustomShape 20"/>
              <p:cNvSpPr/>
              <p:nvPr/>
            </p:nvSpPr>
            <p:spPr>
              <a:xfrm>
                <a:off x="672840" y="5278320"/>
                <a:ext cx="582480" cy="67932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92" name="Group 21"/>
            <p:cNvGrpSpPr/>
            <p:nvPr/>
          </p:nvGrpSpPr>
          <p:grpSpPr>
            <a:xfrm>
              <a:off x="6156000" y="3371040"/>
              <a:ext cx="1492200" cy="545760"/>
              <a:chOff x="6156000" y="3371040"/>
              <a:chExt cx="1492200" cy="545760"/>
            </a:xfrm>
          </p:grpSpPr>
          <p:sp>
            <p:nvSpPr>
              <p:cNvPr id="593" name="CustomShape 22"/>
              <p:cNvSpPr/>
              <p:nvPr/>
            </p:nvSpPr>
            <p:spPr>
              <a:xfrm flipH="1">
                <a:off x="6155640" y="3371040"/>
                <a:ext cx="1492200" cy="5457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2252">
                    <a:moveTo>
                      <a:pt x="0" y="844627"/>
                    </a:moveTo>
                    <a:cubicBezTo>
                      <a:pt x="269875" y="660477"/>
                      <a:pt x="333375" y="479502"/>
                      <a:pt x="447675" y="311227"/>
                    </a:cubicBezTo>
                    <a:cubicBezTo>
                      <a:pt x="561975" y="142952"/>
                      <a:pt x="627062" y="-36436"/>
                      <a:pt x="800100" y="6427"/>
                    </a:cubicBezTo>
                    <a:cubicBezTo>
                      <a:pt x="965200" y="162002"/>
                      <a:pt x="1260475" y="382664"/>
                      <a:pt x="1514475" y="530302"/>
                    </a:cubicBezTo>
                    <a:cubicBezTo>
                      <a:pt x="1768475" y="677940"/>
                      <a:pt x="2187575" y="874790"/>
                      <a:pt x="2438400" y="892252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4" name="CustomShape 23"/>
              <p:cNvSpPr/>
              <p:nvPr/>
            </p:nvSpPr>
            <p:spPr>
              <a:xfrm flipH="1">
                <a:off x="7102440" y="3379320"/>
                <a:ext cx="375480" cy="466200"/>
              </a:xfrm>
              <a:custGeom>
                <a:avLst/>
                <a:gdLst/>
                <a:ahLst/>
                <a:cxnLst/>
                <a:rect l="l" t="t" r="r" b="b"/>
                <a:pathLst>
                  <a:path w="613847" h="762000">
                    <a:moveTo>
                      <a:pt x="542925" y="0"/>
                    </a:moveTo>
                    <a:cubicBezTo>
                      <a:pt x="466725" y="92075"/>
                      <a:pt x="642938" y="258763"/>
                      <a:pt x="609600" y="361950"/>
                    </a:cubicBezTo>
                    <a:cubicBezTo>
                      <a:pt x="576263" y="465138"/>
                      <a:pt x="444500" y="552450"/>
                      <a:pt x="342900" y="619125"/>
                    </a:cubicBezTo>
                    <a:cubicBezTo>
                      <a:pt x="241300" y="685800"/>
                      <a:pt x="79375" y="704453"/>
                      <a:pt x="0" y="76200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95" name="Group 24"/>
            <p:cNvGrpSpPr/>
            <p:nvPr/>
          </p:nvGrpSpPr>
          <p:grpSpPr>
            <a:xfrm>
              <a:off x="6071040" y="3516480"/>
              <a:ext cx="1032120" cy="523800"/>
              <a:chOff x="6071040" y="3516480"/>
              <a:chExt cx="1032120" cy="523800"/>
            </a:xfrm>
          </p:grpSpPr>
          <p:sp>
            <p:nvSpPr>
              <p:cNvPr id="596" name="CustomShape 25"/>
              <p:cNvSpPr/>
              <p:nvPr/>
            </p:nvSpPr>
            <p:spPr>
              <a:xfrm rot="10993200" flipV="1">
                <a:off x="6081840" y="3543840"/>
                <a:ext cx="101052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7" name="CustomShape 26"/>
              <p:cNvSpPr/>
              <p:nvPr/>
            </p:nvSpPr>
            <p:spPr>
              <a:xfrm rot="10993200" flipV="1">
                <a:off x="6613920" y="3549600"/>
                <a:ext cx="340920" cy="48096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598" name="Group 27"/>
            <p:cNvGrpSpPr/>
            <p:nvPr/>
          </p:nvGrpSpPr>
          <p:grpSpPr>
            <a:xfrm>
              <a:off x="287640" y="5601960"/>
              <a:ext cx="1679040" cy="714600"/>
              <a:chOff x="287640" y="5601960"/>
              <a:chExt cx="1679040" cy="714600"/>
            </a:xfrm>
          </p:grpSpPr>
          <p:sp>
            <p:nvSpPr>
              <p:cNvPr id="599" name="CustomShape 28"/>
              <p:cNvSpPr/>
              <p:nvPr/>
            </p:nvSpPr>
            <p:spPr>
              <a:xfrm rot="21406800">
                <a:off x="301320" y="5648040"/>
                <a:ext cx="1650960" cy="5457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0" name="CustomShape 29"/>
              <p:cNvSpPr/>
              <p:nvPr/>
            </p:nvSpPr>
            <p:spPr>
              <a:xfrm rot="21406800">
                <a:off x="524880" y="5659200"/>
                <a:ext cx="556920" cy="64224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01" name="Group 30"/>
            <p:cNvGrpSpPr/>
            <p:nvPr/>
          </p:nvGrpSpPr>
          <p:grpSpPr>
            <a:xfrm>
              <a:off x="1194120" y="5842080"/>
              <a:ext cx="1272600" cy="496080"/>
              <a:chOff x="1194120" y="5842080"/>
              <a:chExt cx="1272600" cy="496080"/>
            </a:xfrm>
          </p:grpSpPr>
          <p:sp>
            <p:nvSpPr>
              <p:cNvPr id="602" name="CustomShape 31"/>
              <p:cNvSpPr/>
              <p:nvPr/>
            </p:nvSpPr>
            <p:spPr>
              <a:xfrm rot="21266400">
                <a:off x="1209240" y="5901120"/>
                <a:ext cx="1242000" cy="377640"/>
              </a:xfrm>
              <a:custGeom>
                <a:avLst/>
                <a:gdLst/>
                <a:ahLst/>
                <a:cxnLst/>
                <a:rect l="l" t="t" r="r" b="b"/>
                <a:pathLst>
                  <a:path w="2020232" h="1009383">
                    <a:moveTo>
                      <a:pt x="0" y="936321"/>
                    </a:moveTo>
                    <a:cubicBezTo>
                      <a:pt x="269875" y="752171"/>
                      <a:pt x="358775" y="628346"/>
                      <a:pt x="495300" y="488646"/>
                    </a:cubicBezTo>
                    <a:cubicBezTo>
                      <a:pt x="631825" y="348946"/>
                      <a:pt x="714741" y="110241"/>
                      <a:pt x="819150" y="98121"/>
                    </a:cubicBezTo>
                    <a:cubicBezTo>
                      <a:pt x="933084" y="171726"/>
                      <a:pt x="958651" y="-77821"/>
                      <a:pt x="1045551" y="25403"/>
                    </a:cubicBezTo>
                    <a:cubicBezTo>
                      <a:pt x="1132451" y="128627"/>
                      <a:pt x="1178102" y="553470"/>
                      <a:pt x="1340549" y="717467"/>
                    </a:cubicBezTo>
                    <a:cubicBezTo>
                      <a:pt x="1502996" y="881464"/>
                      <a:pt x="1769407" y="991921"/>
                      <a:pt x="2020232" y="1009383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3" name="CustomShape 32"/>
              <p:cNvSpPr/>
              <p:nvPr/>
            </p:nvSpPr>
            <p:spPr>
              <a:xfrm rot="21266400">
                <a:off x="1378800" y="5930280"/>
                <a:ext cx="446760" cy="31716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04" name="Group 33"/>
            <p:cNvGrpSpPr/>
            <p:nvPr/>
          </p:nvGrpSpPr>
          <p:grpSpPr>
            <a:xfrm>
              <a:off x="6791400" y="5309640"/>
              <a:ext cx="2023920" cy="871920"/>
              <a:chOff x="6791400" y="5309640"/>
              <a:chExt cx="2023920" cy="871920"/>
            </a:xfrm>
          </p:grpSpPr>
          <p:sp>
            <p:nvSpPr>
              <p:cNvPr id="605" name="CustomShape 34"/>
              <p:cNvSpPr/>
              <p:nvPr/>
            </p:nvSpPr>
            <p:spPr>
              <a:xfrm flipH="1">
                <a:off x="6791400" y="5309640"/>
                <a:ext cx="2023920" cy="871920"/>
              </a:xfrm>
              <a:custGeom>
                <a:avLst/>
                <a:gdLst/>
                <a:ahLst/>
                <a:cxnLst/>
                <a:rect l="l" t="t" r="r" b="b"/>
                <a:pathLst>
                  <a:path w="2172892" h="936220">
                    <a:moveTo>
                      <a:pt x="0" y="918096"/>
                    </a:moveTo>
                    <a:cubicBezTo>
                      <a:pt x="269875" y="733946"/>
                      <a:pt x="340502" y="531345"/>
                      <a:pt x="447675" y="384696"/>
                    </a:cubicBezTo>
                    <a:cubicBezTo>
                      <a:pt x="554848" y="238047"/>
                      <a:pt x="621999" y="161112"/>
                      <a:pt x="643040" y="38199"/>
                    </a:cubicBezTo>
                    <a:cubicBezTo>
                      <a:pt x="732917" y="-15879"/>
                      <a:pt x="849895" y="-16006"/>
                      <a:pt x="986939" y="60228"/>
                    </a:cubicBezTo>
                    <a:cubicBezTo>
                      <a:pt x="1152039" y="215803"/>
                      <a:pt x="1444654" y="526607"/>
                      <a:pt x="1602978" y="534936"/>
                    </a:cubicBezTo>
                    <a:cubicBezTo>
                      <a:pt x="1761302" y="543265"/>
                      <a:pt x="1922067" y="918758"/>
                      <a:pt x="2172892" y="936220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6" name="CustomShape 35"/>
              <p:cNvSpPr/>
              <p:nvPr/>
            </p:nvSpPr>
            <p:spPr>
              <a:xfrm flipH="1">
                <a:off x="7515000" y="5342760"/>
                <a:ext cx="696960" cy="717840"/>
              </a:xfrm>
              <a:custGeom>
                <a:avLst/>
                <a:gdLst/>
                <a:ahLst/>
                <a:cxnLst/>
                <a:rect l="l" t="t" r="r" b="b"/>
                <a:pathLst>
                  <a:path w="748558" h="771076">
                    <a:moveTo>
                      <a:pt x="0" y="0"/>
                    </a:moveTo>
                    <a:cubicBezTo>
                      <a:pt x="13059" y="24618"/>
                      <a:pt x="36921" y="129996"/>
                      <a:pt x="74256" y="188682"/>
                    </a:cubicBezTo>
                    <a:cubicBezTo>
                      <a:pt x="111591" y="247368"/>
                      <a:pt x="187370" y="316433"/>
                      <a:pt x="244500" y="384896"/>
                    </a:cubicBezTo>
                    <a:cubicBezTo>
                      <a:pt x="301630" y="453359"/>
                      <a:pt x="333026" y="535924"/>
                      <a:pt x="417035" y="599458"/>
                    </a:cubicBezTo>
                    <a:cubicBezTo>
                      <a:pt x="501044" y="662992"/>
                      <a:pt x="590287" y="798692"/>
                      <a:pt x="748558" y="766098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07" name="Group 36"/>
            <p:cNvGrpSpPr/>
            <p:nvPr/>
          </p:nvGrpSpPr>
          <p:grpSpPr>
            <a:xfrm>
              <a:off x="7011000" y="5762160"/>
              <a:ext cx="1794240" cy="670320"/>
              <a:chOff x="7011000" y="5762160"/>
              <a:chExt cx="1794240" cy="670320"/>
            </a:xfrm>
          </p:grpSpPr>
          <p:sp>
            <p:nvSpPr>
              <p:cNvPr id="608" name="CustomShape 37"/>
              <p:cNvSpPr/>
              <p:nvPr/>
            </p:nvSpPr>
            <p:spPr>
              <a:xfrm flipH="1">
                <a:off x="7011000" y="5762160"/>
                <a:ext cx="1794240" cy="6555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1066">
                    <a:moveTo>
                      <a:pt x="0" y="843441"/>
                    </a:moveTo>
                    <a:cubicBezTo>
                      <a:pt x="269875" y="659291"/>
                      <a:pt x="383171" y="528112"/>
                      <a:pt x="497471" y="359837"/>
                    </a:cubicBezTo>
                    <a:cubicBezTo>
                      <a:pt x="611771" y="191562"/>
                      <a:pt x="627062" y="-37622"/>
                      <a:pt x="800100" y="5241"/>
                    </a:cubicBezTo>
                    <a:cubicBezTo>
                      <a:pt x="965200" y="160816"/>
                      <a:pt x="1260475" y="381478"/>
                      <a:pt x="1514475" y="529116"/>
                    </a:cubicBezTo>
                    <a:cubicBezTo>
                      <a:pt x="1768475" y="676754"/>
                      <a:pt x="2187575" y="873604"/>
                      <a:pt x="2438400" y="891066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9" name="CustomShape 38"/>
              <p:cNvSpPr/>
              <p:nvPr/>
            </p:nvSpPr>
            <p:spPr>
              <a:xfrm flipH="1">
                <a:off x="7821720" y="5780520"/>
                <a:ext cx="455040" cy="651960"/>
              </a:xfrm>
              <a:custGeom>
                <a:avLst/>
                <a:gdLst/>
                <a:ahLst/>
                <a:cxnLst/>
                <a:rect l="l" t="t" r="r" b="b"/>
                <a:pathLst>
                  <a:path w="618986" h="886492">
                    <a:moveTo>
                      <a:pt x="28207" y="0"/>
                    </a:moveTo>
                    <a:cubicBezTo>
                      <a:pt x="-47993" y="92075"/>
                      <a:pt x="49374" y="350057"/>
                      <a:pt x="94881" y="449095"/>
                    </a:cubicBezTo>
                    <a:cubicBezTo>
                      <a:pt x="140388" y="548133"/>
                      <a:pt x="216110" y="521328"/>
                      <a:pt x="301247" y="594227"/>
                    </a:cubicBezTo>
                    <a:cubicBezTo>
                      <a:pt x="386384" y="667126"/>
                      <a:pt x="685076" y="828945"/>
                      <a:pt x="605701" y="88649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10" name="Group 39"/>
            <p:cNvGrpSpPr/>
            <p:nvPr/>
          </p:nvGrpSpPr>
          <p:grpSpPr>
            <a:xfrm>
              <a:off x="6979680" y="5942880"/>
              <a:ext cx="1240920" cy="561600"/>
              <a:chOff x="6979680" y="5942880"/>
              <a:chExt cx="1240920" cy="561600"/>
            </a:xfrm>
          </p:grpSpPr>
          <p:sp>
            <p:nvSpPr>
              <p:cNvPr id="611" name="CustomShape 40"/>
              <p:cNvSpPr/>
              <p:nvPr/>
            </p:nvSpPr>
            <p:spPr>
              <a:xfrm rot="10993200" flipV="1">
                <a:off x="6992640" y="5976360"/>
                <a:ext cx="1215000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2" name="CustomShape 41"/>
              <p:cNvSpPr/>
              <p:nvPr/>
            </p:nvSpPr>
            <p:spPr>
              <a:xfrm rot="10993200" flipV="1">
                <a:off x="7450560" y="5968080"/>
                <a:ext cx="247680" cy="529200"/>
              </a:xfrm>
              <a:custGeom>
                <a:avLst/>
                <a:gdLst/>
                <a:ahLst/>
                <a:cxnLst/>
                <a:rect l="l" t="t" r="r" b="b"/>
                <a:pathLst>
                  <a:path w="424281" h="647320">
                    <a:moveTo>
                      <a:pt x="109963" y="0"/>
                    </a:moveTo>
                    <a:cubicBezTo>
                      <a:pt x="33763" y="92075"/>
                      <a:pt x="-768" y="226530"/>
                      <a:pt x="13" y="303988"/>
                    </a:cubicBezTo>
                    <a:cubicBezTo>
                      <a:pt x="794" y="381446"/>
                      <a:pt x="45003" y="407527"/>
                      <a:pt x="114651" y="464749"/>
                    </a:cubicBezTo>
                    <a:cubicBezTo>
                      <a:pt x="184299" y="521971"/>
                      <a:pt x="470358" y="605906"/>
                      <a:pt x="417899" y="64732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13" name="CustomShape 42"/>
            <p:cNvSpPr/>
            <p:nvPr/>
          </p:nvSpPr>
          <p:spPr>
            <a:xfrm>
              <a:off x="2361960" y="3975120"/>
              <a:ext cx="5391000" cy="2771280"/>
            </a:xfrm>
            <a:custGeom>
              <a:avLst/>
              <a:gdLst/>
              <a:ahLst/>
              <a:cxnLst/>
              <a:rect l="l" t="t" r="r" b="b"/>
              <a:pathLst>
                <a:path w="5391456" h="2771775">
                  <a:moveTo>
                    <a:pt x="306" y="2549525"/>
                  </a:moveTo>
                  <a:cubicBezTo>
                    <a:pt x="89735" y="2421467"/>
                    <a:pt x="290713" y="2213927"/>
                    <a:pt x="491796" y="2096135"/>
                  </a:cubicBezTo>
                  <a:cubicBezTo>
                    <a:pt x="692879" y="1978343"/>
                    <a:pt x="941059" y="1930717"/>
                    <a:pt x="1206806" y="1842770"/>
                  </a:cubicBezTo>
                  <a:cubicBezTo>
                    <a:pt x="1472553" y="1754823"/>
                    <a:pt x="1879377" y="1680845"/>
                    <a:pt x="2086281" y="1568450"/>
                  </a:cubicBezTo>
                  <a:cubicBezTo>
                    <a:pt x="2293185" y="1456055"/>
                    <a:pt x="2402193" y="1319212"/>
                    <a:pt x="2448231" y="1168400"/>
                  </a:cubicBezTo>
                  <a:cubicBezTo>
                    <a:pt x="2494269" y="1017588"/>
                    <a:pt x="2554594" y="798512"/>
                    <a:pt x="2629206" y="663575"/>
                  </a:cubicBezTo>
                  <a:cubicBezTo>
                    <a:pt x="2703818" y="528638"/>
                    <a:pt x="2744035" y="437621"/>
                    <a:pt x="2895906" y="358775"/>
                  </a:cubicBezTo>
                  <a:cubicBezTo>
                    <a:pt x="3047777" y="279929"/>
                    <a:pt x="3303364" y="231775"/>
                    <a:pt x="3540431" y="190500"/>
                  </a:cubicBezTo>
                  <a:cubicBezTo>
                    <a:pt x="3777498" y="149225"/>
                    <a:pt x="4017739" y="142875"/>
                    <a:pt x="4318306" y="111125"/>
                  </a:cubicBezTo>
                  <a:cubicBezTo>
                    <a:pt x="4618873" y="79375"/>
                    <a:pt x="5147510" y="29633"/>
                    <a:pt x="5343831" y="0"/>
                  </a:cubicBezTo>
                  <a:lnTo>
                    <a:pt x="5391456" y="88900"/>
                  </a:lnTo>
                  <a:cubicBezTo>
                    <a:pt x="5215244" y="99483"/>
                    <a:pt x="4787148" y="163513"/>
                    <a:pt x="4470706" y="200025"/>
                  </a:cubicBezTo>
                  <a:cubicBezTo>
                    <a:pt x="4154264" y="236537"/>
                    <a:pt x="3737810" y="255058"/>
                    <a:pt x="3492806" y="307975"/>
                  </a:cubicBezTo>
                  <a:cubicBezTo>
                    <a:pt x="3247802" y="360892"/>
                    <a:pt x="3123977" y="390525"/>
                    <a:pt x="3000681" y="517525"/>
                  </a:cubicBezTo>
                  <a:cubicBezTo>
                    <a:pt x="2877385" y="644525"/>
                    <a:pt x="2844577" y="881592"/>
                    <a:pt x="2753031" y="1069975"/>
                  </a:cubicBezTo>
                  <a:cubicBezTo>
                    <a:pt x="2661485" y="1258358"/>
                    <a:pt x="2622539" y="1492356"/>
                    <a:pt x="2451406" y="1647825"/>
                  </a:cubicBezTo>
                  <a:cubicBezTo>
                    <a:pt x="2280274" y="1803294"/>
                    <a:pt x="1866571" y="1951143"/>
                    <a:pt x="1726236" y="2002790"/>
                  </a:cubicBezTo>
                  <a:cubicBezTo>
                    <a:pt x="1585901" y="2054437"/>
                    <a:pt x="1195905" y="2152333"/>
                    <a:pt x="1037896" y="2243455"/>
                  </a:cubicBezTo>
                  <a:cubicBezTo>
                    <a:pt x="879887" y="2334577"/>
                    <a:pt x="822525" y="2479993"/>
                    <a:pt x="778181" y="2549525"/>
                  </a:cubicBezTo>
                  <a:cubicBezTo>
                    <a:pt x="779239" y="2586567"/>
                    <a:pt x="777123" y="2731558"/>
                    <a:pt x="778181" y="2768600"/>
                  </a:cubicBezTo>
                  <a:lnTo>
                    <a:pt x="306" y="2771775"/>
                  </a:lnTo>
                  <a:cubicBezTo>
                    <a:pt x="1364" y="2731558"/>
                    <a:pt x="-752" y="2589742"/>
                    <a:pt x="306" y="2549525"/>
                  </a:cubicBezTo>
                  <a:close/>
                </a:path>
              </a:pathLst>
            </a:custGeom>
            <a:ln w="12600">
              <a:solidFill>
                <a:srgbClr val="5C87B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14" name="Group 43"/>
            <p:cNvGrpSpPr/>
            <p:nvPr/>
          </p:nvGrpSpPr>
          <p:grpSpPr>
            <a:xfrm>
              <a:off x="7084080" y="3863880"/>
              <a:ext cx="784800" cy="433440"/>
              <a:chOff x="7084080" y="3863880"/>
              <a:chExt cx="784800" cy="433440"/>
            </a:xfrm>
          </p:grpSpPr>
          <p:sp>
            <p:nvSpPr>
              <p:cNvPr id="615" name="CustomShape 44"/>
              <p:cNvSpPr/>
              <p:nvPr/>
            </p:nvSpPr>
            <p:spPr>
              <a:xfrm flipH="1">
                <a:off x="7084080" y="3863880"/>
                <a:ext cx="784800" cy="433440"/>
              </a:xfrm>
              <a:custGeom>
                <a:avLst/>
                <a:gdLst/>
                <a:ahLst/>
                <a:cxnLst/>
                <a:rect l="l" t="t" r="r" b="b"/>
                <a:pathLst>
                  <a:path w="1677906" h="926925">
                    <a:moveTo>
                      <a:pt x="0" y="926925"/>
                    </a:moveTo>
                    <a:cubicBezTo>
                      <a:pt x="269875" y="742775"/>
                      <a:pt x="358775" y="618950"/>
                      <a:pt x="495300" y="479250"/>
                    </a:cubicBezTo>
                    <a:cubicBezTo>
                      <a:pt x="631825" y="339550"/>
                      <a:pt x="714741" y="100845"/>
                      <a:pt x="819150" y="88725"/>
                    </a:cubicBezTo>
                    <a:cubicBezTo>
                      <a:pt x="933084" y="162330"/>
                      <a:pt x="968487" y="-59800"/>
                      <a:pt x="1045551" y="16007"/>
                    </a:cubicBezTo>
                    <a:cubicBezTo>
                      <a:pt x="1122615" y="91814"/>
                      <a:pt x="1176144" y="403615"/>
                      <a:pt x="1281536" y="543568"/>
                    </a:cubicBezTo>
                    <a:cubicBezTo>
                      <a:pt x="1386928" y="683521"/>
                      <a:pt x="1427081" y="838261"/>
                      <a:pt x="1677906" y="855723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6" name="CustomShape 45"/>
              <p:cNvSpPr/>
              <p:nvPr/>
            </p:nvSpPr>
            <p:spPr>
              <a:xfrm flipH="1">
                <a:off x="7399440" y="3868560"/>
                <a:ext cx="33984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17" name="Group 46"/>
            <p:cNvGrpSpPr/>
            <p:nvPr/>
          </p:nvGrpSpPr>
          <p:grpSpPr>
            <a:xfrm>
              <a:off x="6904440" y="4019760"/>
              <a:ext cx="656280" cy="354240"/>
              <a:chOff x="6904440" y="4019760"/>
              <a:chExt cx="656280" cy="354240"/>
            </a:xfrm>
          </p:grpSpPr>
          <p:sp>
            <p:nvSpPr>
              <p:cNvPr id="618" name="CustomShape 47"/>
              <p:cNvSpPr/>
              <p:nvPr/>
            </p:nvSpPr>
            <p:spPr>
              <a:xfrm rot="11345400" flipV="1">
                <a:off x="6921000" y="4067280"/>
                <a:ext cx="623160" cy="259200"/>
              </a:xfrm>
              <a:custGeom>
                <a:avLst/>
                <a:gdLst/>
                <a:ahLst/>
                <a:cxnLst/>
                <a:rect l="l" t="t" r="r" b="b"/>
                <a:pathLst>
                  <a:path w="1994069" h="634905">
                    <a:moveTo>
                      <a:pt x="0" y="554174"/>
                    </a:moveTo>
                    <a:lnTo>
                      <a:pt x="588649" y="292943"/>
                    </a:lnTo>
                    <a:cubicBezTo>
                      <a:pt x="755245" y="203196"/>
                      <a:pt x="986918" y="63045"/>
                      <a:pt x="1101995" y="22836"/>
                    </a:cubicBezTo>
                    <a:cubicBezTo>
                      <a:pt x="1217072" y="-17373"/>
                      <a:pt x="1187987" y="-2450"/>
                      <a:pt x="1279109" y="51686"/>
                    </a:cubicBezTo>
                    <a:cubicBezTo>
                      <a:pt x="1370231" y="105822"/>
                      <a:pt x="1455513" y="255966"/>
                      <a:pt x="1648728" y="347651"/>
                    </a:cubicBezTo>
                    <a:cubicBezTo>
                      <a:pt x="1841943" y="439336"/>
                      <a:pt x="1868560" y="585854"/>
                      <a:pt x="1994068" y="634904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19" name="CustomShape 48"/>
              <p:cNvSpPr/>
              <p:nvPr/>
            </p:nvSpPr>
            <p:spPr>
              <a:xfrm rot="11345400" flipV="1">
                <a:off x="7168680" y="4090320"/>
                <a:ext cx="297720" cy="259200"/>
              </a:xfrm>
              <a:custGeom>
                <a:avLst/>
                <a:gdLst/>
                <a:ahLst/>
                <a:cxnLst/>
                <a:rect l="l" t="t" r="r" b="b"/>
                <a:pathLst>
                  <a:path w="813437" h="626526">
                    <a:moveTo>
                      <a:pt x="813436" y="0"/>
                    </a:moveTo>
                    <a:cubicBezTo>
                      <a:pt x="737236" y="92075"/>
                      <a:pt x="780738" y="202952"/>
                      <a:pt x="731022" y="273424"/>
                    </a:cubicBezTo>
                    <a:cubicBezTo>
                      <a:pt x="681307" y="343897"/>
                      <a:pt x="636980" y="363985"/>
                      <a:pt x="515143" y="422835"/>
                    </a:cubicBezTo>
                    <a:cubicBezTo>
                      <a:pt x="393306" y="481685"/>
                      <a:pt x="52460" y="585112"/>
                      <a:pt x="1" y="626526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620" name="CustomShape 49"/>
          <p:cNvSpPr/>
          <p:nvPr/>
        </p:nvSpPr>
        <p:spPr>
          <a:xfrm>
            <a:off x="1590120" y="3840120"/>
            <a:ext cx="5200920" cy="2286720"/>
          </a:xfrm>
          <a:custGeom>
            <a:avLst/>
            <a:gdLst/>
            <a:ahLst/>
            <a:cxnLst/>
            <a:rect l="l" t="t" r="r" b="b"/>
            <a:pathLst>
              <a:path w="4584700" h="2203450">
                <a:moveTo>
                  <a:pt x="0" y="990600"/>
                </a:moveTo>
                <a:lnTo>
                  <a:pt x="774700" y="463550"/>
                </a:lnTo>
                <a:lnTo>
                  <a:pt x="2000250" y="463550"/>
                </a:lnTo>
                <a:lnTo>
                  <a:pt x="2628900" y="0"/>
                </a:lnTo>
                <a:lnTo>
                  <a:pt x="3784600" y="0"/>
                </a:lnTo>
                <a:lnTo>
                  <a:pt x="4432300" y="463550"/>
                </a:lnTo>
                <a:lnTo>
                  <a:pt x="3862388" y="976561"/>
                </a:lnTo>
                <a:lnTo>
                  <a:pt x="4584700" y="1549400"/>
                </a:lnTo>
                <a:lnTo>
                  <a:pt x="3949700" y="2203450"/>
                </a:lnTo>
                <a:lnTo>
                  <a:pt x="2489200" y="2203450"/>
                </a:lnTo>
                <a:lnTo>
                  <a:pt x="1854200" y="1543050"/>
                </a:lnTo>
                <a:lnTo>
                  <a:pt x="476250" y="1549400"/>
                </a:lnTo>
                <a:lnTo>
                  <a:pt x="0" y="990600"/>
                </a:lnTo>
                <a:close/>
              </a:path>
            </a:pathLst>
          </a:custGeom>
          <a:gradFill rotWithShape="0">
            <a:gsLst>
              <a:gs pos="0">
                <a:srgbClr val="FFD966">
                  <a:alpha val="50000"/>
                </a:srgbClr>
              </a:gs>
              <a:gs pos="65000">
                <a:srgbClr val="FFF2CC">
                  <a:alpha val="50000"/>
                </a:srgbClr>
              </a:gs>
              <a:gs pos="100000">
                <a:schemeClr val="bg1">
                  <a:alpha val="50000"/>
                </a:schemeClr>
              </a:gs>
            </a:gsLst>
            <a:lin ang="2700000"/>
          </a:gradFill>
          <a:ln w="57240">
            <a:noFill/>
          </a:ln>
          <a:effectLst>
            <a:outerShdw blurRad="50800" dist="38100" dir="2700000" algn="tl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Line 50"/>
          <p:cNvSpPr/>
          <p:nvPr/>
        </p:nvSpPr>
        <p:spPr>
          <a:xfrm>
            <a:off x="3859200" y="4321080"/>
            <a:ext cx="713160" cy="532440"/>
          </a:xfrm>
          <a:prstGeom prst="line">
            <a:avLst/>
          </a:prstGeom>
          <a:ln w="76320">
            <a:solidFill>
              <a:srgbClr val="FF74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Line 51"/>
          <p:cNvSpPr/>
          <p:nvPr/>
        </p:nvSpPr>
        <p:spPr>
          <a:xfrm>
            <a:off x="2468880" y="4321080"/>
            <a:ext cx="1390320" cy="3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Line 52"/>
          <p:cNvSpPr/>
          <p:nvPr/>
        </p:nvSpPr>
        <p:spPr>
          <a:xfrm flipV="1">
            <a:off x="2130480" y="2996640"/>
            <a:ext cx="2309400" cy="244476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Line 53"/>
          <p:cNvSpPr/>
          <p:nvPr/>
        </p:nvSpPr>
        <p:spPr>
          <a:xfrm flipV="1">
            <a:off x="3916440" y="2996640"/>
            <a:ext cx="523440" cy="128484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Line 54"/>
          <p:cNvSpPr/>
          <p:nvPr/>
        </p:nvSpPr>
        <p:spPr>
          <a:xfrm flipV="1">
            <a:off x="4439880" y="2486520"/>
            <a:ext cx="862560" cy="51012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Line 55"/>
          <p:cNvSpPr/>
          <p:nvPr/>
        </p:nvSpPr>
        <p:spPr>
          <a:xfrm flipH="1" flipV="1">
            <a:off x="4399200" y="1459800"/>
            <a:ext cx="40680" cy="153684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Line 56"/>
          <p:cNvSpPr/>
          <p:nvPr/>
        </p:nvSpPr>
        <p:spPr>
          <a:xfrm>
            <a:off x="3635640" y="2536920"/>
            <a:ext cx="804240" cy="45972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Line 57"/>
          <p:cNvSpPr/>
          <p:nvPr/>
        </p:nvSpPr>
        <p:spPr>
          <a:xfrm flipV="1">
            <a:off x="1590120" y="4321080"/>
            <a:ext cx="878760" cy="5468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Line 58"/>
          <p:cNvSpPr/>
          <p:nvPr/>
        </p:nvSpPr>
        <p:spPr>
          <a:xfrm>
            <a:off x="1590120" y="4867920"/>
            <a:ext cx="540360" cy="5799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Line 59"/>
          <p:cNvSpPr/>
          <p:nvPr/>
        </p:nvSpPr>
        <p:spPr>
          <a:xfrm flipV="1">
            <a:off x="2130480" y="5441400"/>
            <a:ext cx="1563120" cy="648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Line 60"/>
          <p:cNvSpPr/>
          <p:nvPr/>
        </p:nvSpPr>
        <p:spPr>
          <a:xfrm>
            <a:off x="3693600" y="5441400"/>
            <a:ext cx="720360" cy="6854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Line 61"/>
          <p:cNvSpPr/>
          <p:nvPr/>
        </p:nvSpPr>
        <p:spPr>
          <a:xfrm>
            <a:off x="4413960" y="6126840"/>
            <a:ext cx="1656720" cy="3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Line 62"/>
          <p:cNvSpPr/>
          <p:nvPr/>
        </p:nvSpPr>
        <p:spPr>
          <a:xfrm flipV="1">
            <a:off x="6070680" y="5447880"/>
            <a:ext cx="720360" cy="6789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Line 63"/>
          <p:cNvSpPr/>
          <p:nvPr/>
        </p:nvSpPr>
        <p:spPr>
          <a:xfrm>
            <a:off x="5971680" y="4853520"/>
            <a:ext cx="819360" cy="5943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Line 64"/>
          <p:cNvSpPr/>
          <p:nvPr/>
        </p:nvSpPr>
        <p:spPr>
          <a:xfrm flipV="1">
            <a:off x="5971680" y="4321080"/>
            <a:ext cx="646560" cy="5324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Line 65"/>
          <p:cNvSpPr/>
          <p:nvPr/>
        </p:nvSpPr>
        <p:spPr>
          <a:xfrm flipH="1" flipV="1">
            <a:off x="5883480" y="3839760"/>
            <a:ext cx="734760" cy="48132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Line 66"/>
          <p:cNvSpPr/>
          <p:nvPr/>
        </p:nvSpPr>
        <p:spPr>
          <a:xfrm flipH="1">
            <a:off x="4572360" y="3839760"/>
            <a:ext cx="1311120" cy="3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Line 67"/>
          <p:cNvSpPr/>
          <p:nvPr/>
        </p:nvSpPr>
        <p:spPr>
          <a:xfrm flipH="1">
            <a:off x="3859200" y="3839760"/>
            <a:ext cx="713160" cy="48132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9" name="Picture 17"/>
          <p:cNvPicPr/>
          <p:nvPr/>
        </p:nvPicPr>
        <p:blipFill>
          <a:blip r:embed="rId3"/>
          <a:stretch/>
        </p:blipFill>
        <p:spPr>
          <a:xfrm>
            <a:off x="4439880" y="3658320"/>
            <a:ext cx="408240" cy="285480"/>
          </a:xfrm>
          <a:prstGeom prst="rect">
            <a:avLst/>
          </a:prstGeom>
          <a:ln>
            <a:noFill/>
          </a:ln>
        </p:spPr>
      </p:pic>
      <p:pic>
        <p:nvPicPr>
          <p:cNvPr id="640" name="Picture 17"/>
          <p:cNvPicPr/>
          <p:nvPr/>
        </p:nvPicPr>
        <p:blipFill>
          <a:blip r:embed="rId4"/>
          <a:stretch/>
        </p:blipFill>
        <p:spPr>
          <a:xfrm>
            <a:off x="3669120" y="4086360"/>
            <a:ext cx="494640" cy="345960"/>
          </a:xfrm>
          <a:prstGeom prst="rect">
            <a:avLst/>
          </a:prstGeom>
          <a:ln>
            <a:noFill/>
          </a:ln>
        </p:spPr>
      </p:pic>
      <p:pic>
        <p:nvPicPr>
          <p:cNvPr id="641" name="Picture 17"/>
          <p:cNvPicPr/>
          <p:nvPr/>
        </p:nvPicPr>
        <p:blipFill>
          <a:blip r:embed="rId5"/>
          <a:stretch/>
        </p:blipFill>
        <p:spPr>
          <a:xfrm>
            <a:off x="1331280" y="4528800"/>
            <a:ext cx="671400" cy="469440"/>
          </a:xfrm>
          <a:prstGeom prst="rect">
            <a:avLst/>
          </a:prstGeom>
          <a:ln>
            <a:noFill/>
          </a:ln>
        </p:spPr>
      </p:pic>
      <p:pic>
        <p:nvPicPr>
          <p:cNvPr id="642" name="Picture 17"/>
          <p:cNvPicPr/>
          <p:nvPr/>
        </p:nvPicPr>
        <p:blipFill>
          <a:blip r:embed="rId4"/>
          <a:stretch/>
        </p:blipFill>
        <p:spPr>
          <a:xfrm>
            <a:off x="2255400" y="4108320"/>
            <a:ext cx="494640" cy="345960"/>
          </a:xfrm>
          <a:prstGeom prst="rect">
            <a:avLst/>
          </a:prstGeom>
          <a:ln>
            <a:noFill/>
          </a:ln>
        </p:spPr>
      </p:pic>
      <p:pic>
        <p:nvPicPr>
          <p:cNvPr id="643" name="Picture 17"/>
          <p:cNvPicPr/>
          <p:nvPr/>
        </p:nvPicPr>
        <p:blipFill>
          <a:blip r:embed="rId6"/>
          <a:stretch/>
        </p:blipFill>
        <p:spPr>
          <a:xfrm>
            <a:off x="3929760" y="5796000"/>
            <a:ext cx="918360" cy="642600"/>
          </a:xfrm>
          <a:prstGeom prst="rect">
            <a:avLst/>
          </a:prstGeom>
          <a:ln>
            <a:noFill/>
          </a:ln>
        </p:spPr>
      </p:pic>
      <p:pic>
        <p:nvPicPr>
          <p:cNvPr id="644" name="Picture 17"/>
          <p:cNvPicPr/>
          <p:nvPr/>
        </p:nvPicPr>
        <p:blipFill>
          <a:blip r:embed="rId4"/>
          <a:stretch/>
        </p:blipFill>
        <p:spPr>
          <a:xfrm>
            <a:off x="6407640" y="4147920"/>
            <a:ext cx="494640" cy="345960"/>
          </a:xfrm>
          <a:prstGeom prst="rect">
            <a:avLst/>
          </a:prstGeom>
          <a:ln>
            <a:noFill/>
          </a:ln>
        </p:spPr>
      </p:pic>
      <p:pic>
        <p:nvPicPr>
          <p:cNvPr id="645" name="Picture 17"/>
          <p:cNvPicPr/>
          <p:nvPr/>
        </p:nvPicPr>
        <p:blipFill>
          <a:blip r:embed="rId7"/>
          <a:stretch/>
        </p:blipFill>
        <p:spPr>
          <a:xfrm>
            <a:off x="6424560" y="5122080"/>
            <a:ext cx="769320" cy="538200"/>
          </a:xfrm>
          <a:prstGeom prst="rect">
            <a:avLst/>
          </a:prstGeom>
          <a:ln>
            <a:noFill/>
          </a:ln>
        </p:spPr>
      </p:pic>
      <p:sp>
        <p:nvSpPr>
          <p:cNvPr id="646" name="Line 68"/>
          <p:cNvSpPr/>
          <p:nvPr/>
        </p:nvSpPr>
        <p:spPr>
          <a:xfrm flipV="1">
            <a:off x="2134800" y="2990160"/>
            <a:ext cx="2309400" cy="2444400"/>
          </a:xfrm>
          <a:prstGeom prst="line">
            <a:avLst/>
          </a:prstGeom>
          <a:ln w="76320">
            <a:solidFill>
              <a:srgbClr val="FF74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Line 69"/>
          <p:cNvSpPr/>
          <p:nvPr/>
        </p:nvSpPr>
        <p:spPr>
          <a:xfrm flipH="1" flipV="1">
            <a:off x="4399200" y="1441440"/>
            <a:ext cx="46080" cy="1573560"/>
          </a:xfrm>
          <a:prstGeom prst="line">
            <a:avLst/>
          </a:prstGeom>
          <a:ln w="76320">
            <a:solidFill>
              <a:srgbClr val="FF74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Line 70"/>
          <p:cNvSpPr/>
          <p:nvPr/>
        </p:nvSpPr>
        <p:spPr>
          <a:xfrm>
            <a:off x="2158560" y="5434560"/>
            <a:ext cx="1568520" cy="6840"/>
          </a:xfrm>
          <a:prstGeom prst="line">
            <a:avLst/>
          </a:prstGeom>
          <a:ln w="76320">
            <a:solidFill>
              <a:srgbClr val="FF74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9" name="Line 71"/>
          <p:cNvSpPr/>
          <p:nvPr/>
        </p:nvSpPr>
        <p:spPr>
          <a:xfrm flipH="1">
            <a:off x="4572360" y="4852440"/>
            <a:ext cx="1400040" cy="36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Line 72"/>
          <p:cNvSpPr/>
          <p:nvPr/>
        </p:nvSpPr>
        <p:spPr>
          <a:xfrm flipH="1">
            <a:off x="3672720" y="4888080"/>
            <a:ext cx="878400" cy="55980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Line 73"/>
          <p:cNvSpPr/>
          <p:nvPr/>
        </p:nvSpPr>
        <p:spPr>
          <a:xfrm flipH="1">
            <a:off x="3673080" y="4874760"/>
            <a:ext cx="879120" cy="573120"/>
          </a:xfrm>
          <a:prstGeom prst="line">
            <a:avLst/>
          </a:prstGeom>
          <a:ln w="76320">
            <a:solidFill>
              <a:srgbClr val="FF74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Line 74"/>
          <p:cNvSpPr/>
          <p:nvPr/>
        </p:nvSpPr>
        <p:spPr>
          <a:xfrm flipH="1">
            <a:off x="4573080" y="4852440"/>
            <a:ext cx="1399320" cy="360"/>
          </a:xfrm>
          <a:prstGeom prst="line">
            <a:avLst/>
          </a:prstGeom>
          <a:ln w="76320">
            <a:solidFill>
              <a:srgbClr val="FF74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3" name="Picture 17"/>
          <p:cNvPicPr/>
          <p:nvPr/>
        </p:nvPicPr>
        <p:blipFill>
          <a:blip r:embed="rId7"/>
          <a:stretch/>
        </p:blipFill>
        <p:spPr>
          <a:xfrm>
            <a:off x="3342600" y="5138280"/>
            <a:ext cx="769320" cy="538200"/>
          </a:xfrm>
          <a:prstGeom prst="rect">
            <a:avLst/>
          </a:prstGeom>
          <a:ln>
            <a:noFill/>
          </a:ln>
        </p:spPr>
      </p:pic>
      <p:pic>
        <p:nvPicPr>
          <p:cNvPr id="654" name="Picture 17"/>
          <p:cNvPicPr/>
          <p:nvPr/>
        </p:nvPicPr>
        <p:blipFill>
          <a:blip r:embed="rId5"/>
          <a:stretch/>
        </p:blipFill>
        <p:spPr>
          <a:xfrm>
            <a:off x="4190760" y="4563360"/>
            <a:ext cx="671400" cy="469440"/>
          </a:xfrm>
          <a:prstGeom prst="rect">
            <a:avLst/>
          </a:prstGeom>
          <a:ln>
            <a:noFill/>
          </a:ln>
        </p:spPr>
      </p:pic>
      <p:sp>
        <p:nvSpPr>
          <p:cNvPr id="655" name="Line 75"/>
          <p:cNvSpPr/>
          <p:nvPr/>
        </p:nvSpPr>
        <p:spPr>
          <a:xfrm flipH="1" flipV="1">
            <a:off x="4439880" y="2996640"/>
            <a:ext cx="1630800" cy="185688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6" name="Picture 17"/>
          <p:cNvPicPr/>
          <p:nvPr/>
        </p:nvPicPr>
        <p:blipFill>
          <a:blip r:embed="rId5"/>
          <a:stretch/>
        </p:blipFill>
        <p:spPr>
          <a:xfrm>
            <a:off x="5739840" y="4585320"/>
            <a:ext cx="671400" cy="469440"/>
          </a:xfrm>
          <a:prstGeom prst="rect">
            <a:avLst/>
          </a:prstGeom>
          <a:ln>
            <a:noFill/>
          </a:ln>
        </p:spPr>
      </p:pic>
      <p:sp>
        <p:nvSpPr>
          <p:cNvPr id="657" name="Line 76"/>
          <p:cNvSpPr/>
          <p:nvPr/>
        </p:nvSpPr>
        <p:spPr>
          <a:xfrm>
            <a:off x="3635640" y="2544120"/>
            <a:ext cx="1670400" cy="36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8" name="Picture 7"/>
          <p:cNvPicPr/>
          <p:nvPr/>
        </p:nvPicPr>
        <p:blipFill>
          <a:blip r:embed="rId8"/>
          <a:stretch/>
        </p:blipFill>
        <p:spPr>
          <a:xfrm>
            <a:off x="3836160" y="2556360"/>
            <a:ext cx="1229040" cy="810000"/>
          </a:xfrm>
          <a:prstGeom prst="rect">
            <a:avLst/>
          </a:prstGeom>
          <a:ln>
            <a:noFill/>
          </a:ln>
        </p:spPr>
      </p:pic>
      <p:sp>
        <p:nvSpPr>
          <p:cNvPr id="659" name="Line 77"/>
          <p:cNvSpPr/>
          <p:nvPr/>
        </p:nvSpPr>
        <p:spPr>
          <a:xfrm flipV="1">
            <a:off x="2170080" y="1444680"/>
            <a:ext cx="2218680" cy="397512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0" name="Picture 17"/>
          <p:cNvPicPr/>
          <p:nvPr/>
        </p:nvPicPr>
        <p:blipFill>
          <a:blip r:embed="rId7"/>
          <a:stretch/>
        </p:blipFill>
        <p:spPr>
          <a:xfrm>
            <a:off x="1830960" y="5122080"/>
            <a:ext cx="769320" cy="538200"/>
          </a:xfrm>
          <a:prstGeom prst="rect">
            <a:avLst/>
          </a:prstGeom>
          <a:ln>
            <a:noFill/>
          </a:ln>
        </p:spPr>
      </p:pic>
      <p:sp>
        <p:nvSpPr>
          <p:cNvPr id="661" name="Line 78"/>
          <p:cNvSpPr/>
          <p:nvPr/>
        </p:nvSpPr>
        <p:spPr>
          <a:xfrm>
            <a:off x="5227920" y="2541600"/>
            <a:ext cx="649440" cy="129816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2" name="Picture 17"/>
          <p:cNvPicPr/>
          <p:nvPr/>
        </p:nvPicPr>
        <p:blipFill>
          <a:blip r:embed="rId9"/>
          <a:stretch/>
        </p:blipFill>
        <p:spPr>
          <a:xfrm>
            <a:off x="5679360" y="3701520"/>
            <a:ext cx="396000" cy="276840"/>
          </a:xfrm>
          <a:prstGeom prst="rect">
            <a:avLst/>
          </a:prstGeom>
          <a:ln>
            <a:noFill/>
          </a:ln>
        </p:spPr>
      </p:pic>
      <p:sp>
        <p:nvSpPr>
          <p:cNvPr id="663" name="Line 79"/>
          <p:cNvSpPr/>
          <p:nvPr/>
        </p:nvSpPr>
        <p:spPr>
          <a:xfrm flipH="1" flipV="1">
            <a:off x="4413960" y="1441440"/>
            <a:ext cx="1661400" cy="4625640"/>
          </a:xfrm>
          <a:prstGeom prst="line">
            <a:avLst/>
          </a:prstGeom>
          <a:ln w="12600">
            <a:solidFill>
              <a:srgbClr val="967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4" name="Picture 17"/>
          <p:cNvPicPr/>
          <p:nvPr/>
        </p:nvPicPr>
        <p:blipFill>
          <a:blip r:embed="rId6"/>
          <a:stretch/>
        </p:blipFill>
        <p:spPr>
          <a:xfrm>
            <a:off x="5717520" y="5745960"/>
            <a:ext cx="918360" cy="642600"/>
          </a:xfrm>
          <a:prstGeom prst="rect">
            <a:avLst/>
          </a:prstGeom>
          <a:ln>
            <a:noFill/>
          </a:ln>
        </p:spPr>
      </p:pic>
      <p:pic>
        <p:nvPicPr>
          <p:cNvPr id="665" name="Picture 13"/>
          <p:cNvPicPr/>
          <p:nvPr/>
        </p:nvPicPr>
        <p:blipFill>
          <a:blip r:embed="rId10"/>
          <a:stretch/>
        </p:blipFill>
        <p:spPr>
          <a:xfrm>
            <a:off x="3987720" y="1114560"/>
            <a:ext cx="925560" cy="617400"/>
          </a:xfrm>
          <a:prstGeom prst="rect">
            <a:avLst/>
          </a:prstGeom>
          <a:ln>
            <a:noFill/>
          </a:ln>
        </p:spPr>
      </p:pic>
      <p:pic>
        <p:nvPicPr>
          <p:cNvPr id="666" name="Picture 12"/>
          <p:cNvPicPr/>
          <p:nvPr/>
        </p:nvPicPr>
        <p:blipFill>
          <a:blip r:embed="rId11"/>
          <a:stretch/>
        </p:blipFill>
        <p:spPr>
          <a:xfrm>
            <a:off x="4656240" y="2136960"/>
            <a:ext cx="1060920" cy="699120"/>
          </a:xfrm>
          <a:prstGeom prst="rect">
            <a:avLst/>
          </a:prstGeom>
          <a:ln>
            <a:noFill/>
          </a:ln>
        </p:spPr>
      </p:pic>
      <p:pic>
        <p:nvPicPr>
          <p:cNvPr id="667" name="Picture 12"/>
          <p:cNvPicPr/>
          <p:nvPr/>
        </p:nvPicPr>
        <p:blipFill>
          <a:blip r:embed="rId12"/>
          <a:stretch/>
        </p:blipFill>
        <p:spPr>
          <a:xfrm>
            <a:off x="3342600" y="2337840"/>
            <a:ext cx="582120" cy="398520"/>
          </a:xfrm>
          <a:prstGeom prst="rect">
            <a:avLst/>
          </a:prstGeom>
          <a:ln>
            <a:noFill/>
          </a:ln>
        </p:spPr>
      </p:pic>
      <p:sp>
        <p:nvSpPr>
          <p:cNvPr id="668" name="CustomShape 80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669" name="CustomShape 81"/>
          <p:cNvSpPr/>
          <p:nvPr/>
        </p:nvSpPr>
        <p:spPr>
          <a:xfrm>
            <a:off x="243720" y="1872360"/>
            <a:ext cx="2463120" cy="18874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ts val="3300"/>
              </a:lnSpc>
            </a:pPr>
            <a:r>
              <a:rPr lang="en-US" sz="22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“拥堵费”原理</a:t>
            </a:r>
            <a:endParaRPr lang="en-US" sz="2200" b="0" strike="noStrike" spc="-1">
              <a:latin typeface="Arial"/>
            </a:endParaRPr>
          </a:p>
          <a:p>
            <a:pPr marL="216000" indent="-216000" algn="ctr">
              <a:lnSpc>
                <a:spcPts val="33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资源动态价格</a:t>
            </a:r>
            <a:endParaRPr lang="en-US" sz="2200" b="0" strike="noStrike" spc="-1">
              <a:latin typeface="Arial"/>
            </a:endParaRPr>
          </a:p>
          <a:p>
            <a:pPr marL="216000" indent="-216000" algn="ctr">
              <a:lnSpc>
                <a:spcPts val="33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合理成本竞价</a:t>
            </a:r>
            <a:endParaRPr lang="en-US" sz="2200" b="0" strike="noStrike" spc="-1">
              <a:latin typeface="Arial"/>
            </a:endParaRPr>
          </a:p>
          <a:p>
            <a:pPr marL="216000" indent="-216000" algn="ctr">
              <a:lnSpc>
                <a:spcPts val="33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全局流量均衡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9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0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9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5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8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4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1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3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9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340920" y="1014840"/>
            <a:ext cx="1872000" cy="5760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560">
            <a:solidFill>
              <a:schemeClr val="accent2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可靠传输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671" name="Group 2"/>
          <p:cNvGrpSpPr/>
          <p:nvPr/>
        </p:nvGrpSpPr>
        <p:grpSpPr>
          <a:xfrm>
            <a:off x="107640" y="1114560"/>
            <a:ext cx="8915400" cy="5631840"/>
            <a:chOff x="107640" y="1114560"/>
            <a:chExt cx="8915400" cy="5631840"/>
          </a:xfrm>
        </p:grpSpPr>
        <p:sp>
          <p:nvSpPr>
            <p:cNvPr id="672" name="CustomShape 3"/>
            <p:cNvSpPr/>
            <p:nvPr/>
          </p:nvSpPr>
          <p:spPr>
            <a:xfrm>
              <a:off x="1396800" y="1114560"/>
              <a:ext cx="6343200" cy="4727160"/>
            </a:xfrm>
            <a:prstGeom prst="rect">
              <a:avLst/>
            </a:prstGeom>
            <a:gradFill rotWithShape="0">
              <a:gsLst>
                <a:gs pos="8000">
                  <a:schemeClr val="bg1">
                    <a:alpha val="0"/>
                  </a:schemeClr>
                </a:gs>
                <a:gs pos="53000">
                  <a:schemeClr val="tx2">
                    <a:lumMod val="60000"/>
                    <a:lumOff val="40000"/>
                    <a:alpha val="73000"/>
                  </a:schemeClr>
                </a:gs>
                <a:gs pos="100000">
                  <a:srgbClr val="3D70B0"/>
                </a:gs>
              </a:gsLst>
              <a:lin ang="540000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3" name="CustomShape 4"/>
            <p:cNvSpPr/>
            <p:nvPr/>
          </p:nvSpPr>
          <p:spPr>
            <a:xfrm>
              <a:off x="107640" y="6525360"/>
              <a:ext cx="8915400" cy="2156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4" name="CustomShape 5"/>
            <p:cNvSpPr/>
            <p:nvPr/>
          </p:nvSpPr>
          <p:spPr>
            <a:xfrm>
              <a:off x="107640" y="3495600"/>
              <a:ext cx="8915400" cy="3029400"/>
            </a:xfrm>
            <a:custGeom>
              <a:avLst/>
              <a:gdLst/>
              <a:ahLst/>
              <a:cxnLst/>
              <a:rect l="l" t="t" r="r" b="b"/>
              <a:pathLst>
                <a:path w="8915778" h="3029669">
                  <a:moveTo>
                    <a:pt x="0" y="3029669"/>
                  </a:moveTo>
                  <a:lnTo>
                    <a:pt x="1378396" y="352425"/>
                  </a:lnTo>
                  <a:lnTo>
                    <a:pt x="1739416" y="300609"/>
                  </a:lnTo>
                  <a:lnTo>
                    <a:pt x="1949896" y="0"/>
                  </a:lnTo>
                  <a:lnTo>
                    <a:pt x="7023546" y="3175"/>
                  </a:lnTo>
                  <a:lnTo>
                    <a:pt x="7049362" y="113284"/>
                  </a:lnTo>
                  <a:lnTo>
                    <a:pt x="7544246" y="384175"/>
                  </a:lnTo>
                  <a:lnTo>
                    <a:pt x="8915778" y="3029669"/>
                  </a:lnTo>
                  <a:lnTo>
                    <a:pt x="0" y="3029669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75" name="Group 6"/>
            <p:cNvGrpSpPr/>
            <p:nvPr/>
          </p:nvGrpSpPr>
          <p:grpSpPr>
            <a:xfrm>
              <a:off x="5899320" y="3043080"/>
              <a:ext cx="1511280" cy="671760"/>
              <a:chOff x="5899320" y="3043080"/>
              <a:chExt cx="1511280" cy="671760"/>
            </a:xfrm>
          </p:grpSpPr>
          <p:sp>
            <p:nvSpPr>
              <p:cNvPr id="676" name="CustomShape 7"/>
              <p:cNvSpPr/>
              <p:nvPr/>
            </p:nvSpPr>
            <p:spPr>
              <a:xfrm flipH="1">
                <a:off x="5899320" y="3043080"/>
                <a:ext cx="1511280" cy="671760"/>
              </a:xfrm>
              <a:custGeom>
                <a:avLst/>
                <a:gdLst/>
                <a:ahLst/>
                <a:cxnLst/>
                <a:rect l="l" t="t" r="r" b="b"/>
                <a:pathLst>
                  <a:path w="2469523" h="1098186">
                    <a:moveTo>
                      <a:pt x="0" y="1098186"/>
                    </a:moveTo>
                    <a:cubicBezTo>
                      <a:pt x="269875" y="914036"/>
                      <a:pt x="455480" y="664412"/>
                      <a:pt x="588668" y="484523"/>
                    </a:cubicBezTo>
                    <a:cubicBezTo>
                      <a:pt x="721856" y="304634"/>
                      <a:pt x="755524" y="82208"/>
                      <a:pt x="799125" y="18850"/>
                    </a:cubicBezTo>
                    <a:cubicBezTo>
                      <a:pt x="842726" y="-44508"/>
                      <a:pt x="857615" y="71116"/>
                      <a:pt x="912518" y="83624"/>
                    </a:cubicBezTo>
                    <a:cubicBezTo>
                      <a:pt x="1026452" y="157229"/>
                      <a:pt x="1036581" y="85274"/>
                      <a:pt x="1138919" y="166520"/>
                    </a:cubicBezTo>
                    <a:cubicBezTo>
                      <a:pt x="1241257" y="247766"/>
                      <a:pt x="1304781" y="433818"/>
                      <a:pt x="1526548" y="571097"/>
                    </a:cubicBezTo>
                    <a:cubicBezTo>
                      <a:pt x="1748315" y="708376"/>
                      <a:pt x="2218698" y="972735"/>
                      <a:pt x="2469523" y="990197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7" name="CustomShape 8"/>
              <p:cNvSpPr/>
              <p:nvPr/>
            </p:nvSpPr>
            <p:spPr>
              <a:xfrm flipH="1">
                <a:off x="6873480" y="3046320"/>
                <a:ext cx="348480" cy="531360"/>
              </a:xfrm>
              <a:custGeom>
                <a:avLst/>
                <a:gdLst/>
                <a:ahLst/>
                <a:cxnLst/>
                <a:rect l="l" t="t" r="r" b="b"/>
                <a:pathLst>
                  <a:path w="569651" h="868472">
                    <a:moveTo>
                      <a:pt x="498842" y="0"/>
                    </a:moveTo>
                    <a:cubicBezTo>
                      <a:pt x="397242" y="111125"/>
                      <a:pt x="593243" y="277418"/>
                      <a:pt x="567253" y="398351"/>
                    </a:cubicBezTo>
                    <a:cubicBezTo>
                      <a:pt x="541263" y="519284"/>
                      <a:pt x="437442" y="647244"/>
                      <a:pt x="342900" y="725597"/>
                    </a:cubicBezTo>
                    <a:cubicBezTo>
                      <a:pt x="248358" y="803951"/>
                      <a:pt x="79375" y="810925"/>
                      <a:pt x="0" y="86847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78" name="Group 9"/>
            <p:cNvGrpSpPr/>
            <p:nvPr/>
          </p:nvGrpSpPr>
          <p:grpSpPr>
            <a:xfrm>
              <a:off x="1475640" y="3013560"/>
              <a:ext cx="2437920" cy="891720"/>
              <a:chOff x="1475640" y="3013560"/>
              <a:chExt cx="2437920" cy="891720"/>
            </a:xfrm>
          </p:grpSpPr>
          <p:sp>
            <p:nvSpPr>
              <p:cNvPr id="679" name="CustomShape 10"/>
              <p:cNvSpPr/>
              <p:nvPr/>
            </p:nvSpPr>
            <p:spPr>
              <a:xfrm>
                <a:off x="1475640" y="3013560"/>
                <a:ext cx="2437920" cy="89172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2252">
                    <a:moveTo>
                      <a:pt x="0" y="844627"/>
                    </a:moveTo>
                    <a:cubicBezTo>
                      <a:pt x="269875" y="660477"/>
                      <a:pt x="333375" y="479502"/>
                      <a:pt x="447675" y="311227"/>
                    </a:cubicBezTo>
                    <a:cubicBezTo>
                      <a:pt x="561975" y="142952"/>
                      <a:pt x="627062" y="-36436"/>
                      <a:pt x="800100" y="6427"/>
                    </a:cubicBezTo>
                    <a:cubicBezTo>
                      <a:pt x="965200" y="162002"/>
                      <a:pt x="1260475" y="382664"/>
                      <a:pt x="1514475" y="530302"/>
                    </a:cubicBezTo>
                    <a:cubicBezTo>
                      <a:pt x="1768475" y="677940"/>
                      <a:pt x="2187575" y="874790"/>
                      <a:pt x="2438400" y="892252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0" name="CustomShape 11"/>
              <p:cNvSpPr/>
              <p:nvPr/>
            </p:nvSpPr>
            <p:spPr>
              <a:xfrm>
                <a:off x="1753200" y="3027240"/>
                <a:ext cx="613440" cy="761760"/>
              </a:xfrm>
              <a:custGeom>
                <a:avLst/>
                <a:gdLst/>
                <a:ahLst/>
                <a:cxnLst/>
                <a:rect l="l" t="t" r="r" b="b"/>
                <a:pathLst>
                  <a:path w="613847" h="762000">
                    <a:moveTo>
                      <a:pt x="542925" y="0"/>
                    </a:moveTo>
                    <a:cubicBezTo>
                      <a:pt x="466725" y="92075"/>
                      <a:pt x="642938" y="258763"/>
                      <a:pt x="609600" y="361950"/>
                    </a:cubicBezTo>
                    <a:cubicBezTo>
                      <a:pt x="576263" y="465138"/>
                      <a:pt x="444500" y="552450"/>
                      <a:pt x="342900" y="619125"/>
                    </a:cubicBezTo>
                    <a:cubicBezTo>
                      <a:pt x="241300" y="685800"/>
                      <a:pt x="79375" y="704453"/>
                      <a:pt x="0" y="76200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81" name="Group 12"/>
            <p:cNvGrpSpPr/>
            <p:nvPr/>
          </p:nvGrpSpPr>
          <p:grpSpPr>
            <a:xfrm>
              <a:off x="2050200" y="3088440"/>
              <a:ext cx="2437920" cy="974880"/>
              <a:chOff x="2050200" y="3088440"/>
              <a:chExt cx="2437920" cy="974880"/>
            </a:xfrm>
          </p:grpSpPr>
          <p:sp>
            <p:nvSpPr>
              <p:cNvPr id="682" name="CustomShape 13"/>
              <p:cNvSpPr/>
              <p:nvPr/>
            </p:nvSpPr>
            <p:spPr>
              <a:xfrm>
                <a:off x="2050200" y="3088440"/>
                <a:ext cx="2437920" cy="97488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975195">
                    <a:moveTo>
                      <a:pt x="0" y="927570"/>
                    </a:moveTo>
                    <a:cubicBezTo>
                      <a:pt x="269875" y="743420"/>
                      <a:pt x="358775" y="619595"/>
                      <a:pt x="495300" y="479895"/>
                    </a:cubicBezTo>
                    <a:cubicBezTo>
                      <a:pt x="631825" y="340195"/>
                      <a:pt x="714741" y="101490"/>
                      <a:pt x="819150" y="89370"/>
                    </a:cubicBezTo>
                    <a:cubicBezTo>
                      <a:pt x="933084" y="162975"/>
                      <a:pt x="932839" y="-61136"/>
                      <a:pt x="1045551" y="16652"/>
                    </a:cubicBezTo>
                    <a:cubicBezTo>
                      <a:pt x="1158264" y="94440"/>
                      <a:pt x="1368059" y="358238"/>
                      <a:pt x="1495425" y="556095"/>
                    </a:cubicBezTo>
                    <a:cubicBezTo>
                      <a:pt x="1622791" y="753952"/>
                      <a:pt x="2187575" y="957733"/>
                      <a:pt x="2438400" y="975195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3" name="CustomShape 14"/>
              <p:cNvSpPr/>
              <p:nvPr/>
            </p:nvSpPr>
            <p:spPr>
              <a:xfrm>
                <a:off x="2327400" y="3099240"/>
                <a:ext cx="726840" cy="84744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84" name="Group 15"/>
            <p:cNvGrpSpPr/>
            <p:nvPr/>
          </p:nvGrpSpPr>
          <p:grpSpPr>
            <a:xfrm>
              <a:off x="1346400" y="3354840"/>
              <a:ext cx="1685880" cy="856800"/>
              <a:chOff x="1346400" y="3354840"/>
              <a:chExt cx="1685880" cy="856800"/>
            </a:xfrm>
          </p:grpSpPr>
          <p:sp>
            <p:nvSpPr>
              <p:cNvPr id="685" name="CustomShape 16"/>
              <p:cNvSpPr/>
              <p:nvPr/>
            </p:nvSpPr>
            <p:spPr>
              <a:xfrm rot="21406800">
                <a:off x="1363680" y="3400560"/>
                <a:ext cx="1650960" cy="6681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6" name="CustomShape 17"/>
              <p:cNvSpPr/>
              <p:nvPr/>
            </p:nvSpPr>
            <p:spPr>
              <a:xfrm rot="21406800">
                <a:off x="1588320" y="3409920"/>
                <a:ext cx="556920" cy="78624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87" name="Group 18"/>
            <p:cNvGrpSpPr/>
            <p:nvPr/>
          </p:nvGrpSpPr>
          <p:grpSpPr>
            <a:xfrm>
              <a:off x="450360" y="5269680"/>
              <a:ext cx="1954080" cy="781200"/>
              <a:chOff x="450360" y="5269680"/>
              <a:chExt cx="1954080" cy="781200"/>
            </a:xfrm>
          </p:grpSpPr>
          <p:sp>
            <p:nvSpPr>
              <p:cNvPr id="688" name="CustomShape 19"/>
              <p:cNvSpPr/>
              <p:nvPr/>
            </p:nvSpPr>
            <p:spPr>
              <a:xfrm>
                <a:off x="450360" y="5269680"/>
                <a:ext cx="1954080" cy="7812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975195">
                    <a:moveTo>
                      <a:pt x="0" y="927570"/>
                    </a:moveTo>
                    <a:cubicBezTo>
                      <a:pt x="269875" y="743420"/>
                      <a:pt x="358775" y="619595"/>
                      <a:pt x="495300" y="479895"/>
                    </a:cubicBezTo>
                    <a:cubicBezTo>
                      <a:pt x="631825" y="340195"/>
                      <a:pt x="714741" y="101490"/>
                      <a:pt x="819150" y="89370"/>
                    </a:cubicBezTo>
                    <a:cubicBezTo>
                      <a:pt x="933084" y="162975"/>
                      <a:pt x="932839" y="-61136"/>
                      <a:pt x="1045551" y="16652"/>
                    </a:cubicBezTo>
                    <a:cubicBezTo>
                      <a:pt x="1158264" y="94440"/>
                      <a:pt x="1368059" y="358238"/>
                      <a:pt x="1495425" y="556095"/>
                    </a:cubicBezTo>
                    <a:cubicBezTo>
                      <a:pt x="1622791" y="753952"/>
                      <a:pt x="2187575" y="957733"/>
                      <a:pt x="2438400" y="975195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9" name="CustomShape 20"/>
              <p:cNvSpPr/>
              <p:nvPr/>
            </p:nvSpPr>
            <p:spPr>
              <a:xfrm>
                <a:off x="672840" y="5278320"/>
                <a:ext cx="582480" cy="67932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90" name="Group 21"/>
            <p:cNvGrpSpPr/>
            <p:nvPr/>
          </p:nvGrpSpPr>
          <p:grpSpPr>
            <a:xfrm>
              <a:off x="6156000" y="3371040"/>
              <a:ext cx="1492200" cy="545760"/>
              <a:chOff x="6156000" y="3371040"/>
              <a:chExt cx="1492200" cy="545760"/>
            </a:xfrm>
          </p:grpSpPr>
          <p:sp>
            <p:nvSpPr>
              <p:cNvPr id="691" name="CustomShape 22"/>
              <p:cNvSpPr/>
              <p:nvPr/>
            </p:nvSpPr>
            <p:spPr>
              <a:xfrm flipH="1">
                <a:off x="6155640" y="3371040"/>
                <a:ext cx="1492200" cy="5457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2252">
                    <a:moveTo>
                      <a:pt x="0" y="844627"/>
                    </a:moveTo>
                    <a:cubicBezTo>
                      <a:pt x="269875" y="660477"/>
                      <a:pt x="333375" y="479502"/>
                      <a:pt x="447675" y="311227"/>
                    </a:cubicBezTo>
                    <a:cubicBezTo>
                      <a:pt x="561975" y="142952"/>
                      <a:pt x="627062" y="-36436"/>
                      <a:pt x="800100" y="6427"/>
                    </a:cubicBezTo>
                    <a:cubicBezTo>
                      <a:pt x="965200" y="162002"/>
                      <a:pt x="1260475" y="382664"/>
                      <a:pt x="1514475" y="530302"/>
                    </a:cubicBezTo>
                    <a:cubicBezTo>
                      <a:pt x="1768475" y="677940"/>
                      <a:pt x="2187575" y="874790"/>
                      <a:pt x="2438400" y="892252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2" name="CustomShape 23"/>
              <p:cNvSpPr/>
              <p:nvPr/>
            </p:nvSpPr>
            <p:spPr>
              <a:xfrm flipH="1">
                <a:off x="7102440" y="3379320"/>
                <a:ext cx="375480" cy="466200"/>
              </a:xfrm>
              <a:custGeom>
                <a:avLst/>
                <a:gdLst/>
                <a:ahLst/>
                <a:cxnLst/>
                <a:rect l="l" t="t" r="r" b="b"/>
                <a:pathLst>
                  <a:path w="613847" h="762000">
                    <a:moveTo>
                      <a:pt x="542925" y="0"/>
                    </a:moveTo>
                    <a:cubicBezTo>
                      <a:pt x="466725" y="92075"/>
                      <a:pt x="642938" y="258763"/>
                      <a:pt x="609600" y="361950"/>
                    </a:cubicBezTo>
                    <a:cubicBezTo>
                      <a:pt x="576263" y="465138"/>
                      <a:pt x="444500" y="552450"/>
                      <a:pt x="342900" y="619125"/>
                    </a:cubicBezTo>
                    <a:cubicBezTo>
                      <a:pt x="241300" y="685800"/>
                      <a:pt x="79375" y="704453"/>
                      <a:pt x="0" y="76200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93" name="Group 24"/>
            <p:cNvGrpSpPr/>
            <p:nvPr/>
          </p:nvGrpSpPr>
          <p:grpSpPr>
            <a:xfrm>
              <a:off x="6071040" y="3516480"/>
              <a:ext cx="1032120" cy="523800"/>
              <a:chOff x="6071040" y="3516480"/>
              <a:chExt cx="1032120" cy="523800"/>
            </a:xfrm>
          </p:grpSpPr>
          <p:sp>
            <p:nvSpPr>
              <p:cNvPr id="694" name="CustomShape 25"/>
              <p:cNvSpPr/>
              <p:nvPr/>
            </p:nvSpPr>
            <p:spPr>
              <a:xfrm rot="10993200" flipV="1">
                <a:off x="6081840" y="3543840"/>
                <a:ext cx="1010520" cy="40932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5" name="CustomShape 26"/>
              <p:cNvSpPr/>
              <p:nvPr/>
            </p:nvSpPr>
            <p:spPr>
              <a:xfrm rot="10993200" flipV="1">
                <a:off x="6613920" y="3549600"/>
                <a:ext cx="340920" cy="48096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96" name="Group 27"/>
            <p:cNvGrpSpPr/>
            <p:nvPr/>
          </p:nvGrpSpPr>
          <p:grpSpPr>
            <a:xfrm>
              <a:off x="287640" y="5601960"/>
              <a:ext cx="1679040" cy="714600"/>
              <a:chOff x="287640" y="5601960"/>
              <a:chExt cx="1679040" cy="714600"/>
            </a:xfrm>
          </p:grpSpPr>
          <p:sp>
            <p:nvSpPr>
              <p:cNvPr id="697" name="CustomShape 28"/>
              <p:cNvSpPr/>
              <p:nvPr/>
            </p:nvSpPr>
            <p:spPr>
              <a:xfrm rot="21406800">
                <a:off x="301320" y="5648040"/>
                <a:ext cx="1650960" cy="5457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8" name="CustomShape 29"/>
              <p:cNvSpPr/>
              <p:nvPr/>
            </p:nvSpPr>
            <p:spPr>
              <a:xfrm rot="21406800">
                <a:off x="524880" y="5659200"/>
                <a:ext cx="556920" cy="642240"/>
              </a:xfrm>
              <a:custGeom>
                <a:avLst/>
                <a:gdLst/>
                <a:ahLst/>
                <a:cxnLst/>
                <a:rect l="l" t="t" r="r" b="b"/>
                <a:pathLst>
                  <a:path w="702028" h="707707">
                    <a:moveTo>
                      <a:pt x="702028" y="0"/>
                    </a:moveTo>
                    <a:cubicBezTo>
                      <a:pt x="625828" y="92075"/>
                      <a:pt x="623816" y="179226"/>
                      <a:pt x="565167" y="246818"/>
                    </a:cubicBezTo>
                    <a:cubicBezTo>
                      <a:pt x="506518" y="314410"/>
                      <a:pt x="444327" y="328737"/>
                      <a:pt x="350132" y="405552"/>
                    </a:cubicBezTo>
                    <a:cubicBezTo>
                      <a:pt x="255937" y="482367"/>
                      <a:pt x="52458" y="666293"/>
                      <a:pt x="-1" y="707707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699" name="Group 30"/>
            <p:cNvGrpSpPr/>
            <p:nvPr/>
          </p:nvGrpSpPr>
          <p:grpSpPr>
            <a:xfrm>
              <a:off x="1194120" y="5842080"/>
              <a:ext cx="1272600" cy="496080"/>
              <a:chOff x="1194120" y="5842080"/>
              <a:chExt cx="1272600" cy="496080"/>
            </a:xfrm>
          </p:grpSpPr>
          <p:sp>
            <p:nvSpPr>
              <p:cNvPr id="700" name="CustomShape 31"/>
              <p:cNvSpPr/>
              <p:nvPr/>
            </p:nvSpPr>
            <p:spPr>
              <a:xfrm rot="21266400">
                <a:off x="1209240" y="5901120"/>
                <a:ext cx="1242000" cy="377640"/>
              </a:xfrm>
              <a:custGeom>
                <a:avLst/>
                <a:gdLst/>
                <a:ahLst/>
                <a:cxnLst/>
                <a:rect l="l" t="t" r="r" b="b"/>
                <a:pathLst>
                  <a:path w="2020232" h="1009383">
                    <a:moveTo>
                      <a:pt x="0" y="936321"/>
                    </a:moveTo>
                    <a:cubicBezTo>
                      <a:pt x="269875" y="752171"/>
                      <a:pt x="358775" y="628346"/>
                      <a:pt x="495300" y="488646"/>
                    </a:cubicBezTo>
                    <a:cubicBezTo>
                      <a:pt x="631825" y="348946"/>
                      <a:pt x="714741" y="110241"/>
                      <a:pt x="819150" y="98121"/>
                    </a:cubicBezTo>
                    <a:cubicBezTo>
                      <a:pt x="933084" y="171726"/>
                      <a:pt x="958651" y="-77821"/>
                      <a:pt x="1045551" y="25403"/>
                    </a:cubicBezTo>
                    <a:cubicBezTo>
                      <a:pt x="1132451" y="128627"/>
                      <a:pt x="1178102" y="553470"/>
                      <a:pt x="1340549" y="717467"/>
                    </a:cubicBezTo>
                    <a:cubicBezTo>
                      <a:pt x="1502996" y="881464"/>
                      <a:pt x="1769407" y="991921"/>
                      <a:pt x="2020232" y="1009383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1" name="CustomShape 32"/>
              <p:cNvSpPr/>
              <p:nvPr/>
            </p:nvSpPr>
            <p:spPr>
              <a:xfrm rot="21266400">
                <a:off x="1378800" y="5930280"/>
                <a:ext cx="446760" cy="31716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02" name="Group 33"/>
            <p:cNvGrpSpPr/>
            <p:nvPr/>
          </p:nvGrpSpPr>
          <p:grpSpPr>
            <a:xfrm>
              <a:off x="6791400" y="5309640"/>
              <a:ext cx="2023920" cy="871920"/>
              <a:chOff x="6791400" y="5309640"/>
              <a:chExt cx="2023920" cy="871920"/>
            </a:xfrm>
          </p:grpSpPr>
          <p:sp>
            <p:nvSpPr>
              <p:cNvPr id="703" name="CustomShape 34"/>
              <p:cNvSpPr/>
              <p:nvPr/>
            </p:nvSpPr>
            <p:spPr>
              <a:xfrm flipH="1">
                <a:off x="6791400" y="5309640"/>
                <a:ext cx="2023920" cy="871920"/>
              </a:xfrm>
              <a:custGeom>
                <a:avLst/>
                <a:gdLst/>
                <a:ahLst/>
                <a:cxnLst/>
                <a:rect l="l" t="t" r="r" b="b"/>
                <a:pathLst>
                  <a:path w="2172892" h="936220">
                    <a:moveTo>
                      <a:pt x="0" y="918096"/>
                    </a:moveTo>
                    <a:cubicBezTo>
                      <a:pt x="269875" y="733946"/>
                      <a:pt x="340502" y="531345"/>
                      <a:pt x="447675" y="384696"/>
                    </a:cubicBezTo>
                    <a:cubicBezTo>
                      <a:pt x="554848" y="238047"/>
                      <a:pt x="621999" y="161112"/>
                      <a:pt x="643040" y="38199"/>
                    </a:cubicBezTo>
                    <a:cubicBezTo>
                      <a:pt x="732917" y="-15879"/>
                      <a:pt x="849895" y="-16006"/>
                      <a:pt x="986939" y="60228"/>
                    </a:cubicBezTo>
                    <a:cubicBezTo>
                      <a:pt x="1152039" y="215803"/>
                      <a:pt x="1444654" y="526607"/>
                      <a:pt x="1602978" y="534936"/>
                    </a:cubicBezTo>
                    <a:cubicBezTo>
                      <a:pt x="1761302" y="543265"/>
                      <a:pt x="1922067" y="918758"/>
                      <a:pt x="2172892" y="936220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4" name="CustomShape 35"/>
              <p:cNvSpPr/>
              <p:nvPr/>
            </p:nvSpPr>
            <p:spPr>
              <a:xfrm flipH="1">
                <a:off x="7515000" y="5342760"/>
                <a:ext cx="696960" cy="717840"/>
              </a:xfrm>
              <a:custGeom>
                <a:avLst/>
                <a:gdLst/>
                <a:ahLst/>
                <a:cxnLst/>
                <a:rect l="l" t="t" r="r" b="b"/>
                <a:pathLst>
                  <a:path w="748558" h="771076">
                    <a:moveTo>
                      <a:pt x="0" y="0"/>
                    </a:moveTo>
                    <a:cubicBezTo>
                      <a:pt x="13059" y="24618"/>
                      <a:pt x="36921" y="129996"/>
                      <a:pt x="74256" y="188682"/>
                    </a:cubicBezTo>
                    <a:cubicBezTo>
                      <a:pt x="111591" y="247368"/>
                      <a:pt x="187370" y="316433"/>
                      <a:pt x="244500" y="384896"/>
                    </a:cubicBezTo>
                    <a:cubicBezTo>
                      <a:pt x="301630" y="453359"/>
                      <a:pt x="333026" y="535924"/>
                      <a:pt x="417035" y="599458"/>
                    </a:cubicBezTo>
                    <a:cubicBezTo>
                      <a:pt x="501044" y="662992"/>
                      <a:pt x="590287" y="798692"/>
                      <a:pt x="748558" y="766098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05" name="Group 36"/>
            <p:cNvGrpSpPr/>
            <p:nvPr/>
          </p:nvGrpSpPr>
          <p:grpSpPr>
            <a:xfrm>
              <a:off x="7011000" y="5762160"/>
              <a:ext cx="1794240" cy="670320"/>
              <a:chOff x="7011000" y="5762160"/>
              <a:chExt cx="1794240" cy="670320"/>
            </a:xfrm>
          </p:grpSpPr>
          <p:sp>
            <p:nvSpPr>
              <p:cNvPr id="706" name="CustomShape 37"/>
              <p:cNvSpPr/>
              <p:nvPr/>
            </p:nvSpPr>
            <p:spPr>
              <a:xfrm flipH="1">
                <a:off x="7011000" y="5762160"/>
                <a:ext cx="1794240" cy="65556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891066">
                    <a:moveTo>
                      <a:pt x="0" y="843441"/>
                    </a:moveTo>
                    <a:cubicBezTo>
                      <a:pt x="269875" y="659291"/>
                      <a:pt x="383171" y="528112"/>
                      <a:pt x="497471" y="359837"/>
                    </a:cubicBezTo>
                    <a:cubicBezTo>
                      <a:pt x="611771" y="191562"/>
                      <a:pt x="627062" y="-37622"/>
                      <a:pt x="800100" y="5241"/>
                    </a:cubicBezTo>
                    <a:cubicBezTo>
                      <a:pt x="965200" y="160816"/>
                      <a:pt x="1260475" y="381478"/>
                      <a:pt x="1514475" y="529116"/>
                    </a:cubicBezTo>
                    <a:cubicBezTo>
                      <a:pt x="1768475" y="676754"/>
                      <a:pt x="2187575" y="873604"/>
                      <a:pt x="2438400" y="891066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7" name="CustomShape 38"/>
              <p:cNvSpPr/>
              <p:nvPr/>
            </p:nvSpPr>
            <p:spPr>
              <a:xfrm flipH="1">
                <a:off x="7821720" y="5780520"/>
                <a:ext cx="455040" cy="651960"/>
              </a:xfrm>
              <a:custGeom>
                <a:avLst/>
                <a:gdLst/>
                <a:ahLst/>
                <a:cxnLst/>
                <a:rect l="l" t="t" r="r" b="b"/>
                <a:pathLst>
                  <a:path w="618986" h="886492">
                    <a:moveTo>
                      <a:pt x="28207" y="0"/>
                    </a:moveTo>
                    <a:cubicBezTo>
                      <a:pt x="-47993" y="92075"/>
                      <a:pt x="49374" y="350057"/>
                      <a:pt x="94881" y="449095"/>
                    </a:cubicBezTo>
                    <a:cubicBezTo>
                      <a:pt x="140388" y="548133"/>
                      <a:pt x="216110" y="521328"/>
                      <a:pt x="301247" y="594227"/>
                    </a:cubicBezTo>
                    <a:cubicBezTo>
                      <a:pt x="386384" y="667126"/>
                      <a:pt x="685076" y="828945"/>
                      <a:pt x="605701" y="886492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08" name="Group 39"/>
            <p:cNvGrpSpPr/>
            <p:nvPr/>
          </p:nvGrpSpPr>
          <p:grpSpPr>
            <a:xfrm>
              <a:off x="6979680" y="5942880"/>
              <a:ext cx="1240920" cy="561600"/>
              <a:chOff x="6979680" y="5942880"/>
              <a:chExt cx="1240920" cy="561600"/>
            </a:xfrm>
          </p:grpSpPr>
          <p:sp>
            <p:nvSpPr>
              <p:cNvPr id="709" name="CustomShape 40"/>
              <p:cNvSpPr/>
              <p:nvPr/>
            </p:nvSpPr>
            <p:spPr>
              <a:xfrm rot="10993200" flipV="1">
                <a:off x="6992640" y="5976360"/>
                <a:ext cx="1215000" cy="4914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608999">
                    <a:moveTo>
                      <a:pt x="0" y="561374"/>
                    </a:moveTo>
                    <a:lnTo>
                      <a:pt x="588649" y="300143"/>
                    </a:lnTo>
                    <a:cubicBezTo>
                      <a:pt x="755245" y="210396"/>
                      <a:pt x="884500" y="63100"/>
                      <a:pt x="999577" y="22891"/>
                    </a:cubicBezTo>
                    <a:cubicBezTo>
                      <a:pt x="1114654" y="-17318"/>
                      <a:pt x="1203574" y="-4088"/>
                      <a:pt x="1279109" y="58886"/>
                    </a:cubicBezTo>
                    <a:cubicBezTo>
                      <a:pt x="1354644" y="121860"/>
                      <a:pt x="2187575" y="591537"/>
                      <a:pt x="2438400" y="608999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0" name="CustomShape 41"/>
              <p:cNvSpPr/>
              <p:nvPr/>
            </p:nvSpPr>
            <p:spPr>
              <a:xfrm rot="10993200" flipV="1">
                <a:off x="7450560" y="5968080"/>
                <a:ext cx="247680" cy="529200"/>
              </a:xfrm>
              <a:custGeom>
                <a:avLst/>
                <a:gdLst/>
                <a:ahLst/>
                <a:cxnLst/>
                <a:rect l="l" t="t" r="r" b="b"/>
                <a:pathLst>
                  <a:path w="424281" h="647320">
                    <a:moveTo>
                      <a:pt x="109963" y="0"/>
                    </a:moveTo>
                    <a:cubicBezTo>
                      <a:pt x="33763" y="92075"/>
                      <a:pt x="-768" y="226530"/>
                      <a:pt x="13" y="303988"/>
                    </a:cubicBezTo>
                    <a:cubicBezTo>
                      <a:pt x="794" y="381446"/>
                      <a:pt x="45003" y="407527"/>
                      <a:pt x="114651" y="464749"/>
                    </a:cubicBezTo>
                    <a:cubicBezTo>
                      <a:pt x="184299" y="521971"/>
                      <a:pt x="470358" y="605906"/>
                      <a:pt x="417899" y="647320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11" name="CustomShape 42"/>
            <p:cNvSpPr/>
            <p:nvPr/>
          </p:nvSpPr>
          <p:spPr>
            <a:xfrm>
              <a:off x="2361960" y="3975120"/>
              <a:ext cx="5391000" cy="2771280"/>
            </a:xfrm>
            <a:custGeom>
              <a:avLst/>
              <a:gdLst/>
              <a:ahLst/>
              <a:cxnLst/>
              <a:rect l="l" t="t" r="r" b="b"/>
              <a:pathLst>
                <a:path w="5391456" h="2771775">
                  <a:moveTo>
                    <a:pt x="306" y="2549525"/>
                  </a:moveTo>
                  <a:cubicBezTo>
                    <a:pt x="89735" y="2421467"/>
                    <a:pt x="290713" y="2213927"/>
                    <a:pt x="491796" y="2096135"/>
                  </a:cubicBezTo>
                  <a:cubicBezTo>
                    <a:pt x="692879" y="1978343"/>
                    <a:pt x="941059" y="1930717"/>
                    <a:pt x="1206806" y="1842770"/>
                  </a:cubicBezTo>
                  <a:cubicBezTo>
                    <a:pt x="1472553" y="1754823"/>
                    <a:pt x="1879377" y="1680845"/>
                    <a:pt x="2086281" y="1568450"/>
                  </a:cubicBezTo>
                  <a:cubicBezTo>
                    <a:pt x="2293185" y="1456055"/>
                    <a:pt x="2402193" y="1319212"/>
                    <a:pt x="2448231" y="1168400"/>
                  </a:cubicBezTo>
                  <a:cubicBezTo>
                    <a:pt x="2494269" y="1017588"/>
                    <a:pt x="2554594" y="798512"/>
                    <a:pt x="2629206" y="663575"/>
                  </a:cubicBezTo>
                  <a:cubicBezTo>
                    <a:pt x="2703818" y="528638"/>
                    <a:pt x="2744035" y="437621"/>
                    <a:pt x="2895906" y="358775"/>
                  </a:cubicBezTo>
                  <a:cubicBezTo>
                    <a:pt x="3047777" y="279929"/>
                    <a:pt x="3303364" y="231775"/>
                    <a:pt x="3540431" y="190500"/>
                  </a:cubicBezTo>
                  <a:cubicBezTo>
                    <a:pt x="3777498" y="149225"/>
                    <a:pt x="4017739" y="142875"/>
                    <a:pt x="4318306" y="111125"/>
                  </a:cubicBezTo>
                  <a:cubicBezTo>
                    <a:pt x="4618873" y="79375"/>
                    <a:pt x="5147510" y="29633"/>
                    <a:pt x="5343831" y="0"/>
                  </a:cubicBezTo>
                  <a:lnTo>
                    <a:pt x="5391456" y="88900"/>
                  </a:lnTo>
                  <a:cubicBezTo>
                    <a:pt x="5215244" y="99483"/>
                    <a:pt x="4787148" y="163513"/>
                    <a:pt x="4470706" y="200025"/>
                  </a:cubicBezTo>
                  <a:cubicBezTo>
                    <a:pt x="4154264" y="236537"/>
                    <a:pt x="3737810" y="255058"/>
                    <a:pt x="3492806" y="307975"/>
                  </a:cubicBezTo>
                  <a:cubicBezTo>
                    <a:pt x="3247802" y="360892"/>
                    <a:pt x="3123977" y="390525"/>
                    <a:pt x="3000681" y="517525"/>
                  </a:cubicBezTo>
                  <a:cubicBezTo>
                    <a:pt x="2877385" y="644525"/>
                    <a:pt x="2844577" y="881592"/>
                    <a:pt x="2753031" y="1069975"/>
                  </a:cubicBezTo>
                  <a:cubicBezTo>
                    <a:pt x="2661485" y="1258358"/>
                    <a:pt x="2622539" y="1492356"/>
                    <a:pt x="2451406" y="1647825"/>
                  </a:cubicBezTo>
                  <a:cubicBezTo>
                    <a:pt x="2280274" y="1803294"/>
                    <a:pt x="1866571" y="1951143"/>
                    <a:pt x="1726236" y="2002790"/>
                  </a:cubicBezTo>
                  <a:cubicBezTo>
                    <a:pt x="1585901" y="2054437"/>
                    <a:pt x="1195905" y="2152333"/>
                    <a:pt x="1037896" y="2243455"/>
                  </a:cubicBezTo>
                  <a:cubicBezTo>
                    <a:pt x="879887" y="2334577"/>
                    <a:pt x="822525" y="2479993"/>
                    <a:pt x="778181" y="2549525"/>
                  </a:cubicBezTo>
                  <a:cubicBezTo>
                    <a:pt x="779239" y="2586567"/>
                    <a:pt x="777123" y="2731558"/>
                    <a:pt x="778181" y="2768600"/>
                  </a:cubicBezTo>
                  <a:lnTo>
                    <a:pt x="306" y="2771775"/>
                  </a:lnTo>
                  <a:cubicBezTo>
                    <a:pt x="1364" y="2731558"/>
                    <a:pt x="-752" y="2589742"/>
                    <a:pt x="306" y="2549525"/>
                  </a:cubicBezTo>
                  <a:close/>
                </a:path>
              </a:pathLst>
            </a:custGeom>
            <a:ln w="12600">
              <a:solidFill>
                <a:srgbClr val="5C87B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12" name="Group 43"/>
            <p:cNvGrpSpPr/>
            <p:nvPr/>
          </p:nvGrpSpPr>
          <p:grpSpPr>
            <a:xfrm>
              <a:off x="7084080" y="3863880"/>
              <a:ext cx="784800" cy="433440"/>
              <a:chOff x="7084080" y="3863880"/>
              <a:chExt cx="784800" cy="433440"/>
            </a:xfrm>
          </p:grpSpPr>
          <p:sp>
            <p:nvSpPr>
              <p:cNvPr id="713" name="CustomShape 44"/>
              <p:cNvSpPr/>
              <p:nvPr/>
            </p:nvSpPr>
            <p:spPr>
              <a:xfrm flipH="1">
                <a:off x="7084080" y="3863880"/>
                <a:ext cx="784800" cy="433440"/>
              </a:xfrm>
              <a:custGeom>
                <a:avLst/>
                <a:gdLst/>
                <a:ahLst/>
                <a:cxnLst/>
                <a:rect l="l" t="t" r="r" b="b"/>
                <a:pathLst>
                  <a:path w="1677906" h="926925">
                    <a:moveTo>
                      <a:pt x="0" y="926925"/>
                    </a:moveTo>
                    <a:cubicBezTo>
                      <a:pt x="269875" y="742775"/>
                      <a:pt x="358775" y="618950"/>
                      <a:pt x="495300" y="479250"/>
                    </a:cubicBezTo>
                    <a:cubicBezTo>
                      <a:pt x="631825" y="339550"/>
                      <a:pt x="714741" y="100845"/>
                      <a:pt x="819150" y="88725"/>
                    </a:cubicBezTo>
                    <a:cubicBezTo>
                      <a:pt x="933084" y="162330"/>
                      <a:pt x="968487" y="-59800"/>
                      <a:pt x="1045551" y="16007"/>
                    </a:cubicBezTo>
                    <a:cubicBezTo>
                      <a:pt x="1122615" y="91814"/>
                      <a:pt x="1176144" y="403615"/>
                      <a:pt x="1281536" y="543568"/>
                    </a:cubicBezTo>
                    <a:cubicBezTo>
                      <a:pt x="1386928" y="683521"/>
                      <a:pt x="1427081" y="838261"/>
                      <a:pt x="1677906" y="855723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54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4" name="CustomShape 45"/>
              <p:cNvSpPr/>
              <p:nvPr/>
            </p:nvSpPr>
            <p:spPr>
              <a:xfrm flipH="1">
                <a:off x="7399440" y="3868560"/>
                <a:ext cx="33984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727075" h="847725">
                    <a:moveTo>
                      <a:pt x="727075" y="0"/>
                    </a:moveTo>
                    <a:cubicBezTo>
                      <a:pt x="625475" y="111125"/>
                      <a:pt x="683154" y="301625"/>
                      <a:pt x="619125" y="419100"/>
                    </a:cubicBezTo>
                    <a:cubicBezTo>
                      <a:pt x="555096" y="536575"/>
                      <a:pt x="446088" y="633412"/>
                      <a:pt x="342900" y="704850"/>
                    </a:cubicBezTo>
                    <a:cubicBezTo>
                      <a:pt x="239712" y="776288"/>
                      <a:pt x="79375" y="790178"/>
                      <a:pt x="0" y="847725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715" name="Group 46"/>
            <p:cNvGrpSpPr/>
            <p:nvPr/>
          </p:nvGrpSpPr>
          <p:grpSpPr>
            <a:xfrm>
              <a:off x="6904440" y="4019760"/>
              <a:ext cx="656280" cy="354240"/>
              <a:chOff x="6904440" y="4019760"/>
              <a:chExt cx="656280" cy="354240"/>
            </a:xfrm>
          </p:grpSpPr>
          <p:sp>
            <p:nvSpPr>
              <p:cNvPr id="716" name="CustomShape 47"/>
              <p:cNvSpPr/>
              <p:nvPr/>
            </p:nvSpPr>
            <p:spPr>
              <a:xfrm rot="11345400" flipV="1">
                <a:off x="6921000" y="4067280"/>
                <a:ext cx="623160" cy="259200"/>
              </a:xfrm>
              <a:custGeom>
                <a:avLst/>
                <a:gdLst/>
                <a:ahLst/>
                <a:cxnLst/>
                <a:rect l="l" t="t" r="r" b="b"/>
                <a:pathLst>
                  <a:path w="1994069" h="634905">
                    <a:moveTo>
                      <a:pt x="0" y="554174"/>
                    </a:moveTo>
                    <a:lnTo>
                      <a:pt x="588649" y="292943"/>
                    </a:lnTo>
                    <a:cubicBezTo>
                      <a:pt x="755245" y="203196"/>
                      <a:pt x="986918" y="63045"/>
                      <a:pt x="1101995" y="22836"/>
                    </a:cubicBezTo>
                    <a:cubicBezTo>
                      <a:pt x="1217072" y="-17373"/>
                      <a:pt x="1187987" y="-2450"/>
                      <a:pt x="1279109" y="51686"/>
                    </a:cubicBezTo>
                    <a:cubicBezTo>
                      <a:pt x="1370231" y="105822"/>
                      <a:pt x="1455513" y="255966"/>
                      <a:pt x="1648728" y="347651"/>
                    </a:cubicBezTo>
                    <a:cubicBezTo>
                      <a:pt x="1841943" y="439336"/>
                      <a:pt x="1868560" y="585854"/>
                      <a:pt x="1994068" y="634904"/>
                    </a:cubicBezTo>
                  </a:path>
                </a:pathLst>
              </a:custGeom>
              <a:gradFill rotWithShape="0">
                <a:gsLst>
                  <a:gs pos="0">
                    <a:schemeClr val="bg2">
                      <a:lumMod val="20000"/>
                      <a:lumOff val="80000"/>
                    </a:schemeClr>
                  </a:gs>
                  <a:gs pos="35000">
                    <a:schemeClr val="bg2">
                      <a:lumMod val="100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/>
              </a:gradFill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7" name="CustomShape 48"/>
              <p:cNvSpPr/>
              <p:nvPr/>
            </p:nvSpPr>
            <p:spPr>
              <a:xfrm rot="11345400" flipV="1">
                <a:off x="7168680" y="4090320"/>
                <a:ext cx="297720" cy="259200"/>
              </a:xfrm>
              <a:custGeom>
                <a:avLst/>
                <a:gdLst/>
                <a:ahLst/>
                <a:cxnLst/>
                <a:rect l="l" t="t" r="r" b="b"/>
                <a:pathLst>
                  <a:path w="813437" h="626526">
                    <a:moveTo>
                      <a:pt x="813436" y="0"/>
                    </a:moveTo>
                    <a:cubicBezTo>
                      <a:pt x="737236" y="92075"/>
                      <a:pt x="780738" y="202952"/>
                      <a:pt x="731022" y="273424"/>
                    </a:cubicBezTo>
                    <a:cubicBezTo>
                      <a:pt x="681307" y="343897"/>
                      <a:pt x="636980" y="363985"/>
                      <a:pt x="515143" y="422835"/>
                    </a:cubicBezTo>
                    <a:cubicBezTo>
                      <a:pt x="393306" y="481685"/>
                      <a:pt x="52460" y="585112"/>
                      <a:pt x="1" y="626526"/>
                    </a:cubicBezTo>
                  </a:path>
                </a:pathLst>
              </a:custGeom>
              <a:noFill/>
              <a:ln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pic>
        <p:nvPicPr>
          <p:cNvPr id="718" name="Picture 2"/>
          <p:cNvPicPr/>
          <p:nvPr/>
        </p:nvPicPr>
        <p:blipFill>
          <a:blip r:embed="rId3"/>
          <a:stretch/>
        </p:blipFill>
        <p:spPr>
          <a:xfrm>
            <a:off x="7461000" y="5157360"/>
            <a:ext cx="441000" cy="4410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719" name="CustomShape 49"/>
          <p:cNvSpPr/>
          <p:nvPr/>
        </p:nvSpPr>
        <p:spPr>
          <a:xfrm>
            <a:off x="7211520" y="4761720"/>
            <a:ext cx="696600" cy="74772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CustomShape 50"/>
          <p:cNvSpPr/>
          <p:nvPr/>
        </p:nvSpPr>
        <p:spPr>
          <a:xfrm>
            <a:off x="1590120" y="3840120"/>
            <a:ext cx="5200920" cy="2286720"/>
          </a:xfrm>
          <a:custGeom>
            <a:avLst/>
            <a:gdLst/>
            <a:ahLst/>
            <a:cxnLst/>
            <a:rect l="l" t="t" r="r" b="b"/>
            <a:pathLst>
              <a:path w="4584700" h="2203450">
                <a:moveTo>
                  <a:pt x="0" y="990600"/>
                </a:moveTo>
                <a:lnTo>
                  <a:pt x="774700" y="463550"/>
                </a:lnTo>
                <a:lnTo>
                  <a:pt x="2000250" y="463550"/>
                </a:lnTo>
                <a:lnTo>
                  <a:pt x="2628900" y="0"/>
                </a:lnTo>
                <a:lnTo>
                  <a:pt x="3784600" y="0"/>
                </a:lnTo>
                <a:lnTo>
                  <a:pt x="4432300" y="463550"/>
                </a:lnTo>
                <a:lnTo>
                  <a:pt x="3862388" y="976561"/>
                </a:lnTo>
                <a:lnTo>
                  <a:pt x="4584700" y="1549400"/>
                </a:lnTo>
                <a:lnTo>
                  <a:pt x="3949700" y="2203450"/>
                </a:lnTo>
                <a:lnTo>
                  <a:pt x="2489200" y="2203450"/>
                </a:lnTo>
                <a:lnTo>
                  <a:pt x="1854200" y="1543050"/>
                </a:lnTo>
                <a:lnTo>
                  <a:pt x="476250" y="1549400"/>
                </a:lnTo>
                <a:lnTo>
                  <a:pt x="0" y="990600"/>
                </a:lnTo>
                <a:close/>
              </a:path>
            </a:pathLst>
          </a:custGeom>
          <a:gradFill rotWithShape="0">
            <a:gsLst>
              <a:gs pos="0">
                <a:srgbClr val="FFD966">
                  <a:alpha val="50000"/>
                </a:srgbClr>
              </a:gs>
              <a:gs pos="65000">
                <a:srgbClr val="FFF2CC">
                  <a:alpha val="50000"/>
                </a:srgbClr>
              </a:gs>
              <a:gs pos="100000">
                <a:schemeClr val="bg1">
                  <a:alpha val="50000"/>
                </a:schemeClr>
              </a:gs>
            </a:gsLst>
            <a:lin ang="2700000"/>
          </a:gradFill>
          <a:ln w="57240">
            <a:noFill/>
          </a:ln>
          <a:effectLst>
            <a:outerShdw blurRad="50800" dist="38100" dir="2700000" algn="tl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CustomShape 51"/>
          <p:cNvSpPr/>
          <p:nvPr/>
        </p:nvSpPr>
        <p:spPr>
          <a:xfrm>
            <a:off x="7086960" y="5479920"/>
            <a:ext cx="334800" cy="144720"/>
          </a:xfrm>
          <a:custGeom>
            <a:avLst/>
            <a:gdLst/>
            <a:ahLst/>
            <a:cxnLst/>
            <a:rect l="l" t="t" r="r" b="b"/>
            <a:pathLst>
              <a:path w="407194" h="145257">
                <a:moveTo>
                  <a:pt x="0" y="80963"/>
                </a:moveTo>
                <a:lnTo>
                  <a:pt x="133350" y="83344"/>
                </a:lnTo>
                <a:lnTo>
                  <a:pt x="192881" y="0"/>
                </a:lnTo>
                <a:lnTo>
                  <a:pt x="340519" y="0"/>
                </a:lnTo>
                <a:lnTo>
                  <a:pt x="250031" y="145257"/>
                </a:lnTo>
                <a:lnTo>
                  <a:pt x="407194" y="145257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  <a:headEnd type="oval" w="med" len="med"/>
            <a:tailEnd type="oval" w="med" len="med"/>
          </a:ln>
          <a:effectLst>
            <a:outerShdw blurRad="12700" dist="12700" dir="5400000" sx="98000" sy="98000" algn="t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Line 52"/>
          <p:cNvSpPr/>
          <p:nvPr/>
        </p:nvSpPr>
        <p:spPr>
          <a:xfrm>
            <a:off x="3859200" y="4321080"/>
            <a:ext cx="713160" cy="5324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Line 53"/>
          <p:cNvSpPr/>
          <p:nvPr/>
        </p:nvSpPr>
        <p:spPr>
          <a:xfrm flipH="1">
            <a:off x="3693600" y="4867920"/>
            <a:ext cx="878760" cy="57348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Line 54"/>
          <p:cNvSpPr/>
          <p:nvPr/>
        </p:nvSpPr>
        <p:spPr>
          <a:xfrm flipH="1">
            <a:off x="4572360" y="4853520"/>
            <a:ext cx="13993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Line 55"/>
          <p:cNvSpPr/>
          <p:nvPr/>
        </p:nvSpPr>
        <p:spPr>
          <a:xfrm>
            <a:off x="1590120" y="4853520"/>
            <a:ext cx="2121480" cy="58788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Line 56"/>
          <p:cNvSpPr/>
          <p:nvPr/>
        </p:nvSpPr>
        <p:spPr>
          <a:xfrm flipH="1" flipV="1">
            <a:off x="4439880" y="2996640"/>
            <a:ext cx="1630800" cy="185688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Line 57"/>
          <p:cNvSpPr/>
          <p:nvPr/>
        </p:nvSpPr>
        <p:spPr>
          <a:xfrm flipV="1">
            <a:off x="3916440" y="2996640"/>
            <a:ext cx="523440" cy="12848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8" name="Line 58"/>
          <p:cNvSpPr/>
          <p:nvPr/>
        </p:nvSpPr>
        <p:spPr>
          <a:xfrm flipV="1">
            <a:off x="4439880" y="2486520"/>
            <a:ext cx="862560" cy="51012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9" name="Line 59"/>
          <p:cNvSpPr/>
          <p:nvPr/>
        </p:nvSpPr>
        <p:spPr>
          <a:xfrm flipH="1" flipV="1">
            <a:off x="4413960" y="1556640"/>
            <a:ext cx="25920" cy="144000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Line 60"/>
          <p:cNvSpPr/>
          <p:nvPr/>
        </p:nvSpPr>
        <p:spPr>
          <a:xfrm>
            <a:off x="3693600" y="2541600"/>
            <a:ext cx="1534320" cy="3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Line 61"/>
          <p:cNvSpPr/>
          <p:nvPr/>
        </p:nvSpPr>
        <p:spPr>
          <a:xfrm>
            <a:off x="3711600" y="2556360"/>
            <a:ext cx="728280" cy="44028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Line 62"/>
          <p:cNvSpPr/>
          <p:nvPr/>
        </p:nvSpPr>
        <p:spPr>
          <a:xfrm>
            <a:off x="2468880" y="4321080"/>
            <a:ext cx="13903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Line 63"/>
          <p:cNvSpPr/>
          <p:nvPr/>
        </p:nvSpPr>
        <p:spPr>
          <a:xfrm flipV="1">
            <a:off x="1590120" y="4321080"/>
            <a:ext cx="878760" cy="5468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Line 64"/>
          <p:cNvSpPr/>
          <p:nvPr/>
        </p:nvSpPr>
        <p:spPr>
          <a:xfrm>
            <a:off x="1590120" y="4867920"/>
            <a:ext cx="540360" cy="5799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5" name="Line 65"/>
          <p:cNvSpPr/>
          <p:nvPr/>
        </p:nvSpPr>
        <p:spPr>
          <a:xfrm flipV="1">
            <a:off x="2130480" y="5441400"/>
            <a:ext cx="1563120" cy="648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6" name="Line 66"/>
          <p:cNvSpPr/>
          <p:nvPr/>
        </p:nvSpPr>
        <p:spPr>
          <a:xfrm>
            <a:off x="3693600" y="5441400"/>
            <a:ext cx="720360" cy="6854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7" name="Line 67"/>
          <p:cNvSpPr/>
          <p:nvPr/>
        </p:nvSpPr>
        <p:spPr>
          <a:xfrm>
            <a:off x="4413960" y="6126840"/>
            <a:ext cx="16567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8" name="Line 68"/>
          <p:cNvSpPr/>
          <p:nvPr/>
        </p:nvSpPr>
        <p:spPr>
          <a:xfrm flipV="1">
            <a:off x="6070680" y="5447880"/>
            <a:ext cx="720360" cy="6789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9" name="Line 69"/>
          <p:cNvSpPr/>
          <p:nvPr/>
        </p:nvSpPr>
        <p:spPr>
          <a:xfrm>
            <a:off x="5971680" y="4853520"/>
            <a:ext cx="819360" cy="594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Line 70"/>
          <p:cNvSpPr/>
          <p:nvPr/>
        </p:nvSpPr>
        <p:spPr>
          <a:xfrm flipV="1">
            <a:off x="5971680" y="4321080"/>
            <a:ext cx="646560" cy="53244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Line 71"/>
          <p:cNvSpPr/>
          <p:nvPr/>
        </p:nvSpPr>
        <p:spPr>
          <a:xfrm flipH="1" flipV="1">
            <a:off x="5883480" y="3839760"/>
            <a:ext cx="734760" cy="48132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Line 72"/>
          <p:cNvSpPr/>
          <p:nvPr/>
        </p:nvSpPr>
        <p:spPr>
          <a:xfrm flipH="1">
            <a:off x="4572360" y="3839760"/>
            <a:ext cx="1311120" cy="36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Line 73"/>
          <p:cNvSpPr/>
          <p:nvPr/>
        </p:nvSpPr>
        <p:spPr>
          <a:xfrm flipH="1">
            <a:off x="3859200" y="3839760"/>
            <a:ext cx="713160" cy="481320"/>
          </a:xfrm>
          <a:prstGeom prst="line">
            <a:avLst/>
          </a:prstGeom>
          <a:ln w="5724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4" name="Picture 17"/>
          <p:cNvPicPr/>
          <p:nvPr/>
        </p:nvPicPr>
        <p:blipFill>
          <a:blip r:embed="rId4"/>
          <a:stretch/>
        </p:blipFill>
        <p:spPr>
          <a:xfrm>
            <a:off x="4439880" y="3658320"/>
            <a:ext cx="408240" cy="285480"/>
          </a:xfrm>
          <a:prstGeom prst="rect">
            <a:avLst/>
          </a:prstGeom>
          <a:ln>
            <a:noFill/>
          </a:ln>
        </p:spPr>
      </p:pic>
      <p:pic>
        <p:nvPicPr>
          <p:cNvPr id="745" name="Picture 17"/>
          <p:cNvPicPr/>
          <p:nvPr/>
        </p:nvPicPr>
        <p:blipFill>
          <a:blip r:embed="rId5"/>
          <a:stretch/>
        </p:blipFill>
        <p:spPr>
          <a:xfrm>
            <a:off x="6407640" y="4147920"/>
            <a:ext cx="494640" cy="345960"/>
          </a:xfrm>
          <a:prstGeom prst="rect">
            <a:avLst/>
          </a:prstGeom>
          <a:ln>
            <a:noFill/>
          </a:ln>
        </p:spPr>
      </p:pic>
      <p:sp>
        <p:nvSpPr>
          <p:cNvPr id="746" name="CustomShape 74"/>
          <p:cNvSpPr/>
          <p:nvPr/>
        </p:nvSpPr>
        <p:spPr>
          <a:xfrm flipH="1">
            <a:off x="1011240" y="4785120"/>
            <a:ext cx="334800" cy="144720"/>
          </a:xfrm>
          <a:custGeom>
            <a:avLst/>
            <a:gdLst/>
            <a:ahLst/>
            <a:cxnLst/>
            <a:rect l="l" t="t" r="r" b="b"/>
            <a:pathLst>
              <a:path w="407194" h="145257">
                <a:moveTo>
                  <a:pt x="0" y="80963"/>
                </a:moveTo>
                <a:lnTo>
                  <a:pt x="133350" y="83344"/>
                </a:lnTo>
                <a:lnTo>
                  <a:pt x="192881" y="0"/>
                </a:lnTo>
                <a:lnTo>
                  <a:pt x="340519" y="0"/>
                </a:lnTo>
                <a:lnTo>
                  <a:pt x="250031" y="145257"/>
                </a:lnTo>
                <a:lnTo>
                  <a:pt x="407194" y="145257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round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47" name="Group 75"/>
          <p:cNvGrpSpPr/>
          <p:nvPr/>
        </p:nvGrpSpPr>
        <p:grpSpPr>
          <a:xfrm>
            <a:off x="899280" y="4720320"/>
            <a:ext cx="582480" cy="183240"/>
            <a:chOff x="899280" y="4720320"/>
            <a:chExt cx="582480" cy="183240"/>
          </a:xfrm>
        </p:grpSpPr>
        <p:sp>
          <p:nvSpPr>
            <p:cNvPr id="748" name="Line 76"/>
            <p:cNvSpPr/>
            <p:nvPr/>
          </p:nvSpPr>
          <p:spPr>
            <a:xfrm>
              <a:off x="899280" y="4720320"/>
              <a:ext cx="582480" cy="360"/>
            </a:xfrm>
            <a:prstGeom prst="line">
              <a:avLst/>
            </a:prstGeom>
            <a:ln w="101520">
              <a:solidFill>
                <a:srgbClr val="4C22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9" name="Line 77"/>
            <p:cNvSpPr/>
            <p:nvPr/>
          </p:nvSpPr>
          <p:spPr>
            <a:xfrm>
              <a:off x="899280" y="4816800"/>
              <a:ext cx="582480" cy="360"/>
            </a:xfrm>
            <a:prstGeom prst="line">
              <a:avLst/>
            </a:prstGeom>
            <a:ln w="101520">
              <a:solidFill>
                <a:srgbClr val="4C22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0" name="Line 78"/>
            <p:cNvSpPr/>
            <p:nvPr/>
          </p:nvSpPr>
          <p:spPr>
            <a:xfrm>
              <a:off x="899280" y="4903200"/>
              <a:ext cx="582480" cy="360"/>
            </a:xfrm>
            <a:prstGeom prst="line">
              <a:avLst/>
            </a:prstGeom>
            <a:ln w="101520">
              <a:solidFill>
                <a:srgbClr val="4C22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751" name="Picture 21"/>
          <p:cNvPicPr/>
          <p:nvPr/>
        </p:nvPicPr>
        <p:blipFill>
          <a:blip r:embed="rId6"/>
          <a:stretch/>
        </p:blipFill>
        <p:spPr>
          <a:xfrm>
            <a:off x="475920" y="4498560"/>
            <a:ext cx="600480" cy="60048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752" name="CustomShape 79"/>
          <p:cNvSpPr/>
          <p:nvPr/>
        </p:nvSpPr>
        <p:spPr>
          <a:xfrm>
            <a:off x="683640" y="4707720"/>
            <a:ext cx="53640" cy="536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CustomShape 80"/>
          <p:cNvSpPr/>
          <p:nvPr/>
        </p:nvSpPr>
        <p:spPr>
          <a:xfrm>
            <a:off x="760680" y="4707720"/>
            <a:ext cx="53640" cy="536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CustomShape 81"/>
          <p:cNvSpPr/>
          <p:nvPr/>
        </p:nvSpPr>
        <p:spPr>
          <a:xfrm>
            <a:off x="837720" y="4707720"/>
            <a:ext cx="53640" cy="536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Line 82"/>
          <p:cNvSpPr/>
          <p:nvPr/>
        </p:nvSpPr>
        <p:spPr>
          <a:xfrm flipV="1">
            <a:off x="1690920" y="4321080"/>
            <a:ext cx="777960" cy="463680"/>
          </a:xfrm>
          <a:prstGeom prst="line">
            <a:avLst/>
          </a:prstGeom>
          <a:ln w="101520">
            <a:solidFill>
              <a:srgbClr val="4C2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Line 83"/>
          <p:cNvSpPr/>
          <p:nvPr/>
        </p:nvSpPr>
        <p:spPr>
          <a:xfrm>
            <a:off x="1633680" y="4857480"/>
            <a:ext cx="2077920" cy="590400"/>
          </a:xfrm>
          <a:prstGeom prst="line">
            <a:avLst/>
          </a:prstGeom>
          <a:ln w="101520">
            <a:solidFill>
              <a:srgbClr val="4C2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Line 84"/>
          <p:cNvSpPr/>
          <p:nvPr/>
        </p:nvSpPr>
        <p:spPr>
          <a:xfrm>
            <a:off x="1590120" y="4876200"/>
            <a:ext cx="540360" cy="571680"/>
          </a:xfrm>
          <a:prstGeom prst="line">
            <a:avLst/>
          </a:prstGeom>
          <a:ln w="101520">
            <a:solidFill>
              <a:srgbClr val="4C2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Line 85"/>
          <p:cNvSpPr/>
          <p:nvPr/>
        </p:nvSpPr>
        <p:spPr>
          <a:xfrm flipV="1">
            <a:off x="2130480" y="5441400"/>
            <a:ext cx="1538640" cy="6480"/>
          </a:xfrm>
          <a:prstGeom prst="line">
            <a:avLst/>
          </a:prstGeom>
          <a:ln w="101520">
            <a:solidFill>
              <a:srgbClr val="4C2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Line 86"/>
          <p:cNvSpPr/>
          <p:nvPr/>
        </p:nvSpPr>
        <p:spPr>
          <a:xfrm>
            <a:off x="2468880" y="4321080"/>
            <a:ext cx="1447560" cy="360"/>
          </a:xfrm>
          <a:prstGeom prst="line">
            <a:avLst/>
          </a:prstGeom>
          <a:ln w="101520">
            <a:solidFill>
              <a:srgbClr val="4C2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Line 87"/>
          <p:cNvSpPr/>
          <p:nvPr/>
        </p:nvSpPr>
        <p:spPr>
          <a:xfrm flipV="1">
            <a:off x="3669120" y="4853520"/>
            <a:ext cx="903240" cy="587880"/>
          </a:xfrm>
          <a:prstGeom prst="line">
            <a:avLst/>
          </a:prstGeom>
          <a:ln w="101520">
            <a:solidFill>
              <a:srgbClr val="4C2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Line 88"/>
          <p:cNvSpPr/>
          <p:nvPr/>
        </p:nvSpPr>
        <p:spPr>
          <a:xfrm flipV="1">
            <a:off x="2215440" y="2996640"/>
            <a:ext cx="2224440" cy="242388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Line 89"/>
          <p:cNvSpPr/>
          <p:nvPr/>
        </p:nvSpPr>
        <p:spPr>
          <a:xfrm>
            <a:off x="3669120" y="5447880"/>
            <a:ext cx="781560" cy="678960"/>
          </a:xfrm>
          <a:prstGeom prst="line">
            <a:avLst/>
          </a:prstGeom>
          <a:ln w="101520">
            <a:solidFill>
              <a:srgbClr val="4C2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Line 90"/>
          <p:cNvSpPr/>
          <p:nvPr/>
        </p:nvSpPr>
        <p:spPr>
          <a:xfrm>
            <a:off x="4413960" y="6117120"/>
            <a:ext cx="1656720" cy="9720"/>
          </a:xfrm>
          <a:prstGeom prst="line">
            <a:avLst/>
          </a:prstGeom>
          <a:ln w="101520">
            <a:solidFill>
              <a:srgbClr val="4C2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Line 91"/>
          <p:cNvSpPr/>
          <p:nvPr/>
        </p:nvSpPr>
        <p:spPr>
          <a:xfrm>
            <a:off x="3859200" y="4281480"/>
            <a:ext cx="713160" cy="594720"/>
          </a:xfrm>
          <a:prstGeom prst="line">
            <a:avLst/>
          </a:prstGeom>
          <a:ln w="101520">
            <a:solidFill>
              <a:srgbClr val="4C2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65" name="Group 92"/>
          <p:cNvGrpSpPr/>
          <p:nvPr/>
        </p:nvGrpSpPr>
        <p:grpSpPr>
          <a:xfrm>
            <a:off x="4526280" y="4798800"/>
            <a:ext cx="1549080" cy="96840"/>
            <a:chOff x="4526280" y="4798800"/>
            <a:chExt cx="1549080" cy="96840"/>
          </a:xfrm>
        </p:grpSpPr>
        <p:sp>
          <p:nvSpPr>
            <p:cNvPr id="766" name="Line 93"/>
            <p:cNvSpPr/>
            <p:nvPr/>
          </p:nvSpPr>
          <p:spPr>
            <a:xfrm>
              <a:off x="4526280" y="4798800"/>
              <a:ext cx="1549080" cy="360"/>
            </a:xfrm>
            <a:prstGeom prst="line">
              <a:avLst/>
            </a:prstGeom>
            <a:ln w="101520">
              <a:solidFill>
                <a:srgbClr val="4C22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7" name="Line 94"/>
            <p:cNvSpPr/>
            <p:nvPr/>
          </p:nvSpPr>
          <p:spPr>
            <a:xfrm>
              <a:off x="4526280" y="4895280"/>
              <a:ext cx="1549080" cy="360"/>
            </a:xfrm>
            <a:prstGeom prst="line">
              <a:avLst/>
            </a:prstGeom>
            <a:ln w="101520">
              <a:solidFill>
                <a:srgbClr val="4C22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68" name="Group 95"/>
          <p:cNvGrpSpPr/>
          <p:nvPr/>
        </p:nvGrpSpPr>
        <p:grpSpPr>
          <a:xfrm>
            <a:off x="6006600" y="4825800"/>
            <a:ext cx="749880" cy="594720"/>
            <a:chOff x="6006600" y="4825800"/>
            <a:chExt cx="749880" cy="594720"/>
          </a:xfrm>
        </p:grpSpPr>
        <p:sp>
          <p:nvSpPr>
            <p:cNvPr id="769" name="Line 96"/>
            <p:cNvSpPr/>
            <p:nvPr/>
          </p:nvSpPr>
          <p:spPr>
            <a:xfrm>
              <a:off x="6064200" y="4825800"/>
              <a:ext cx="692280" cy="517320"/>
            </a:xfrm>
            <a:prstGeom prst="line">
              <a:avLst/>
            </a:prstGeom>
            <a:ln w="101520">
              <a:solidFill>
                <a:srgbClr val="4C22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0" name="Line 97"/>
            <p:cNvSpPr/>
            <p:nvPr/>
          </p:nvSpPr>
          <p:spPr>
            <a:xfrm>
              <a:off x="6006600" y="4903200"/>
              <a:ext cx="691920" cy="517320"/>
            </a:xfrm>
            <a:prstGeom prst="line">
              <a:avLst/>
            </a:prstGeom>
            <a:ln w="101520">
              <a:solidFill>
                <a:srgbClr val="4C22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71" name="Line 98"/>
          <p:cNvSpPr/>
          <p:nvPr/>
        </p:nvSpPr>
        <p:spPr>
          <a:xfrm flipV="1">
            <a:off x="6075360" y="5479920"/>
            <a:ext cx="715680" cy="646920"/>
          </a:xfrm>
          <a:prstGeom prst="line">
            <a:avLst/>
          </a:prstGeom>
          <a:ln w="101520">
            <a:solidFill>
              <a:srgbClr val="4C22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72" name="Group 99"/>
          <p:cNvGrpSpPr/>
          <p:nvPr/>
        </p:nvGrpSpPr>
        <p:grpSpPr>
          <a:xfrm>
            <a:off x="7017480" y="5369040"/>
            <a:ext cx="582480" cy="183240"/>
            <a:chOff x="7017480" y="5369040"/>
            <a:chExt cx="582480" cy="183240"/>
          </a:xfrm>
        </p:grpSpPr>
        <p:sp>
          <p:nvSpPr>
            <p:cNvPr id="773" name="Line 100"/>
            <p:cNvSpPr/>
            <p:nvPr/>
          </p:nvSpPr>
          <p:spPr>
            <a:xfrm>
              <a:off x="7017480" y="5369040"/>
              <a:ext cx="582480" cy="360"/>
            </a:xfrm>
            <a:prstGeom prst="line">
              <a:avLst/>
            </a:prstGeom>
            <a:ln w="101520">
              <a:solidFill>
                <a:srgbClr val="4C22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4" name="Line 101"/>
            <p:cNvSpPr/>
            <p:nvPr/>
          </p:nvSpPr>
          <p:spPr>
            <a:xfrm>
              <a:off x="7017480" y="5465520"/>
              <a:ext cx="582480" cy="360"/>
            </a:xfrm>
            <a:prstGeom prst="line">
              <a:avLst/>
            </a:prstGeom>
            <a:ln w="101520">
              <a:solidFill>
                <a:srgbClr val="4C22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5" name="Line 102"/>
            <p:cNvSpPr/>
            <p:nvPr/>
          </p:nvSpPr>
          <p:spPr>
            <a:xfrm>
              <a:off x="7017480" y="5551920"/>
              <a:ext cx="582480" cy="360"/>
            </a:xfrm>
            <a:prstGeom prst="line">
              <a:avLst/>
            </a:prstGeom>
            <a:ln w="101520">
              <a:solidFill>
                <a:srgbClr val="4C22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776" name="Picture 17"/>
          <p:cNvPicPr/>
          <p:nvPr/>
        </p:nvPicPr>
        <p:blipFill>
          <a:blip r:embed="rId5"/>
          <a:stretch/>
        </p:blipFill>
        <p:spPr>
          <a:xfrm>
            <a:off x="3669120" y="4086360"/>
            <a:ext cx="494640" cy="345960"/>
          </a:xfrm>
          <a:prstGeom prst="rect">
            <a:avLst/>
          </a:prstGeom>
          <a:ln>
            <a:noFill/>
          </a:ln>
        </p:spPr>
      </p:pic>
      <p:pic>
        <p:nvPicPr>
          <p:cNvPr id="777" name="Picture 17"/>
          <p:cNvPicPr/>
          <p:nvPr/>
        </p:nvPicPr>
        <p:blipFill>
          <a:blip r:embed="rId5"/>
          <a:stretch/>
        </p:blipFill>
        <p:spPr>
          <a:xfrm>
            <a:off x="2255400" y="4108320"/>
            <a:ext cx="494640" cy="345960"/>
          </a:xfrm>
          <a:prstGeom prst="rect">
            <a:avLst/>
          </a:prstGeom>
          <a:ln>
            <a:noFill/>
          </a:ln>
        </p:spPr>
      </p:pic>
      <p:pic>
        <p:nvPicPr>
          <p:cNvPr id="778" name="Picture 17"/>
          <p:cNvPicPr/>
          <p:nvPr/>
        </p:nvPicPr>
        <p:blipFill>
          <a:blip r:embed="rId7"/>
          <a:stretch/>
        </p:blipFill>
        <p:spPr>
          <a:xfrm>
            <a:off x="5739840" y="4585320"/>
            <a:ext cx="671400" cy="469440"/>
          </a:xfrm>
          <a:prstGeom prst="rect">
            <a:avLst/>
          </a:prstGeom>
          <a:ln>
            <a:noFill/>
          </a:ln>
        </p:spPr>
      </p:pic>
      <p:pic>
        <p:nvPicPr>
          <p:cNvPr id="779" name="Picture 17"/>
          <p:cNvPicPr/>
          <p:nvPr/>
        </p:nvPicPr>
        <p:blipFill>
          <a:blip r:embed="rId8"/>
          <a:stretch/>
        </p:blipFill>
        <p:spPr>
          <a:xfrm>
            <a:off x="3342600" y="5138280"/>
            <a:ext cx="769320" cy="538200"/>
          </a:xfrm>
          <a:prstGeom prst="rect">
            <a:avLst/>
          </a:prstGeom>
          <a:ln>
            <a:noFill/>
          </a:ln>
        </p:spPr>
      </p:pic>
      <p:pic>
        <p:nvPicPr>
          <p:cNvPr id="780" name="Picture 17"/>
          <p:cNvPicPr/>
          <p:nvPr/>
        </p:nvPicPr>
        <p:blipFill>
          <a:blip r:embed="rId9"/>
          <a:stretch/>
        </p:blipFill>
        <p:spPr>
          <a:xfrm>
            <a:off x="3929760" y="5796000"/>
            <a:ext cx="918360" cy="642600"/>
          </a:xfrm>
          <a:prstGeom prst="rect">
            <a:avLst/>
          </a:prstGeom>
          <a:ln>
            <a:noFill/>
          </a:ln>
        </p:spPr>
      </p:pic>
      <p:pic>
        <p:nvPicPr>
          <p:cNvPr id="781" name="Picture 17"/>
          <p:cNvPicPr/>
          <p:nvPr/>
        </p:nvPicPr>
        <p:blipFill>
          <a:blip r:embed="rId7"/>
          <a:stretch/>
        </p:blipFill>
        <p:spPr>
          <a:xfrm>
            <a:off x="4190760" y="4563360"/>
            <a:ext cx="671400" cy="469440"/>
          </a:xfrm>
          <a:prstGeom prst="rect">
            <a:avLst/>
          </a:prstGeom>
          <a:ln>
            <a:noFill/>
          </a:ln>
        </p:spPr>
      </p:pic>
      <p:pic>
        <p:nvPicPr>
          <p:cNvPr id="782" name="Picture 17"/>
          <p:cNvPicPr/>
          <p:nvPr/>
        </p:nvPicPr>
        <p:blipFill>
          <a:blip r:embed="rId8"/>
          <a:stretch/>
        </p:blipFill>
        <p:spPr>
          <a:xfrm>
            <a:off x="6424560" y="5122080"/>
            <a:ext cx="769320" cy="538200"/>
          </a:xfrm>
          <a:prstGeom prst="rect">
            <a:avLst/>
          </a:prstGeom>
          <a:ln>
            <a:noFill/>
          </a:ln>
        </p:spPr>
      </p:pic>
      <p:pic>
        <p:nvPicPr>
          <p:cNvPr id="783" name="Picture 21"/>
          <p:cNvPicPr/>
          <p:nvPr/>
        </p:nvPicPr>
        <p:blipFill>
          <a:blip r:embed="rId10"/>
          <a:stretch/>
        </p:blipFill>
        <p:spPr>
          <a:xfrm>
            <a:off x="7373160" y="5113800"/>
            <a:ext cx="648000" cy="6480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784" name="Picture 17"/>
          <p:cNvPicPr/>
          <p:nvPr/>
        </p:nvPicPr>
        <p:blipFill>
          <a:blip r:embed="rId7"/>
          <a:stretch/>
        </p:blipFill>
        <p:spPr>
          <a:xfrm>
            <a:off x="1331280" y="4528800"/>
            <a:ext cx="671400" cy="469440"/>
          </a:xfrm>
          <a:prstGeom prst="rect">
            <a:avLst/>
          </a:prstGeom>
          <a:ln>
            <a:noFill/>
          </a:ln>
        </p:spPr>
      </p:pic>
      <p:sp>
        <p:nvSpPr>
          <p:cNvPr id="785" name="CustomShape 103"/>
          <p:cNvSpPr/>
          <p:nvPr/>
        </p:nvSpPr>
        <p:spPr>
          <a:xfrm>
            <a:off x="7596360" y="5373360"/>
            <a:ext cx="53640" cy="536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6" name="CustomShape 104"/>
          <p:cNvSpPr/>
          <p:nvPr/>
        </p:nvSpPr>
        <p:spPr>
          <a:xfrm>
            <a:off x="7673400" y="5373360"/>
            <a:ext cx="53640" cy="536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7" name="CustomShape 105"/>
          <p:cNvSpPr/>
          <p:nvPr/>
        </p:nvSpPr>
        <p:spPr>
          <a:xfrm>
            <a:off x="7750800" y="5373360"/>
            <a:ext cx="53640" cy="5364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8" name="Picture 7"/>
          <p:cNvPicPr/>
          <p:nvPr/>
        </p:nvPicPr>
        <p:blipFill>
          <a:blip r:embed="rId11"/>
          <a:stretch/>
        </p:blipFill>
        <p:spPr>
          <a:xfrm>
            <a:off x="3836160" y="2556360"/>
            <a:ext cx="1229040" cy="81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</p:pic>
      <p:sp>
        <p:nvSpPr>
          <p:cNvPr id="789" name="Line 106"/>
          <p:cNvSpPr/>
          <p:nvPr/>
        </p:nvSpPr>
        <p:spPr>
          <a:xfrm flipH="1" flipV="1">
            <a:off x="5242320" y="2541600"/>
            <a:ext cx="641160" cy="12981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0" name="Line 107"/>
          <p:cNvSpPr/>
          <p:nvPr/>
        </p:nvSpPr>
        <p:spPr>
          <a:xfrm flipV="1">
            <a:off x="2215440" y="1556640"/>
            <a:ext cx="2224440" cy="387036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1" name="Line 108"/>
          <p:cNvSpPr/>
          <p:nvPr/>
        </p:nvSpPr>
        <p:spPr>
          <a:xfrm flipH="1" flipV="1">
            <a:off x="4413960" y="1556640"/>
            <a:ext cx="1661400" cy="4510440"/>
          </a:xfrm>
          <a:prstGeom prst="line">
            <a:avLst/>
          </a:prstGeom>
          <a:ln w="38160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92" name="Picture 17"/>
          <p:cNvPicPr/>
          <p:nvPr/>
        </p:nvPicPr>
        <p:blipFill>
          <a:blip r:embed="rId12"/>
          <a:stretch/>
        </p:blipFill>
        <p:spPr>
          <a:xfrm>
            <a:off x="5679360" y="3701520"/>
            <a:ext cx="396000" cy="276840"/>
          </a:xfrm>
          <a:prstGeom prst="rect">
            <a:avLst/>
          </a:prstGeom>
          <a:ln>
            <a:noFill/>
          </a:ln>
        </p:spPr>
      </p:pic>
      <p:pic>
        <p:nvPicPr>
          <p:cNvPr id="793" name="Picture 13"/>
          <p:cNvPicPr/>
          <p:nvPr/>
        </p:nvPicPr>
        <p:blipFill>
          <a:blip r:embed="rId13"/>
          <a:stretch/>
        </p:blipFill>
        <p:spPr>
          <a:xfrm>
            <a:off x="3987720" y="1114560"/>
            <a:ext cx="925560" cy="617400"/>
          </a:xfrm>
          <a:prstGeom prst="rect">
            <a:avLst/>
          </a:prstGeom>
          <a:ln>
            <a:noFill/>
          </a:ln>
        </p:spPr>
      </p:pic>
      <p:pic>
        <p:nvPicPr>
          <p:cNvPr id="794" name="Picture 17"/>
          <p:cNvPicPr/>
          <p:nvPr/>
        </p:nvPicPr>
        <p:blipFill>
          <a:blip r:embed="rId8"/>
          <a:stretch/>
        </p:blipFill>
        <p:spPr>
          <a:xfrm>
            <a:off x="1830960" y="5122080"/>
            <a:ext cx="769320" cy="538200"/>
          </a:xfrm>
          <a:prstGeom prst="rect">
            <a:avLst/>
          </a:prstGeom>
          <a:ln>
            <a:noFill/>
          </a:ln>
        </p:spPr>
      </p:pic>
      <p:pic>
        <p:nvPicPr>
          <p:cNvPr id="795" name="Picture 17"/>
          <p:cNvPicPr/>
          <p:nvPr/>
        </p:nvPicPr>
        <p:blipFill>
          <a:blip r:embed="rId9"/>
          <a:stretch/>
        </p:blipFill>
        <p:spPr>
          <a:xfrm>
            <a:off x="5717520" y="5745960"/>
            <a:ext cx="918360" cy="642600"/>
          </a:xfrm>
          <a:prstGeom prst="rect">
            <a:avLst/>
          </a:prstGeom>
          <a:ln>
            <a:noFill/>
          </a:ln>
        </p:spPr>
      </p:pic>
      <p:pic>
        <p:nvPicPr>
          <p:cNvPr id="796" name="Picture 12"/>
          <p:cNvPicPr/>
          <p:nvPr/>
        </p:nvPicPr>
        <p:blipFill>
          <a:blip r:embed="rId14"/>
          <a:stretch/>
        </p:blipFill>
        <p:spPr>
          <a:xfrm>
            <a:off x="3342600" y="2337840"/>
            <a:ext cx="582120" cy="398520"/>
          </a:xfrm>
          <a:prstGeom prst="rect">
            <a:avLst/>
          </a:prstGeom>
          <a:ln>
            <a:noFill/>
          </a:ln>
        </p:spPr>
      </p:pic>
      <p:pic>
        <p:nvPicPr>
          <p:cNvPr id="797" name="Picture 12"/>
          <p:cNvPicPr/>
          <p:nvPr/>
        </p:nvPicPr>
        <p:blipFill>
          <a:blip r:embed="rId15"/>
          <a:stretch/>
        </p:blipFill>
        <p:spPr>
          <a:xfrm>
            <a:off x="4656240" y="2136960"/>
            <a:ext cx="1060920" cy="699120"/>
          </a:xfrm>
          <a:prstGeom prst="rect">
            <a:avLst/>
          </a:prstGeom>
          <a:ln>
            <a:noFill/>
          </a:ln>
        </p:spPr>
      </p:pic>
      <p:sp>
        <p:nvSpPr>
          <p:cNvPr id="798" name="CustomShape 109"/>
          <p:cNvSpPr/>
          <p:nvPr/>
        </p:nvSpPr>
        <p:spPr>
          <a:xfrm>
            <a:off x="323640" y="1917000"/>
            <a:ext cx="2952000" cy="18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216000" indent="-216000">
              <a:lnSpc>
                <a:spcPts val="33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传输/存储/计算一体</a:t>
            </a:r>
            <a:endParaRPr lang="en-US" sz="2200" b="0" strike="noStrike" spc="-1">
              <a:latin typeface="Arial"/>
            </a:endParaRPr>
          </a:p>
          <a:p>
            <a:pPr marL="216000" indent="-216000">
              <a:lnSpc>
                <a:spcPts val="33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时、空、频一体</a:t>
            </a:r>
            <a:endParaRPr lang="en-US" sz="2200" b="0" strike="noStrike" spc="-1">
              <a:latin typeface="Arial"/>
            </a:endParaRPr>
          </a:p>
          <a:p>
            <a:pPr marL="216000" indent="-216000">
              <a:lnSpc>
                <a:spcPts val="33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天、空、地一体</a:t>
            </a:r>
            <a:endParaRPr lang="en-US" sz="2200" b="0" strike="noStrike" spc="-1">
              <a:latin typeface="Arial"/>
            </a:endParaRPr>
          </a:p>
          <a:p>
            <a:pPr marL="216000" indent="-216000">
              <a:lnSpc>
                <a:spcPts val="33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链路/网络/业务一体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799" name="CustomShape 110"/>
          <p:cNvSpPr/>
          <p:nvPr/>
        </p:nvSpPr>
        <p:spPr>
          <a:xfrm>
            <a:off x="7168320" y="4191120"/>
            <a:ext cx="119916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C00000"/>
                </a:solidFill>
                <a:latin typeface="微软雅黑"/>
                <a:ea typeface="微软雅黑"/>
              </a:rPr>
              <a:t>智能节点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C00000"/>
                </a:solidFill>
                <a:latin typeface="微软雅黑"/>
                <a:ea typeface="微软雅黑"/>
              </a:rPr>
              <a:t>分布协作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00" name="CustomShape 111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2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" dur="2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" dur="2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1" dur="2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6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0" dur="8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3" dur="8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6" dur="16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9" dur="8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2" dur="8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6" dur="8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9" dur="8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2" dur="8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3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6" dur="8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9" dur="8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1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63" dur="8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66" dur="8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9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0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400"/>
                            </p:stCondLst>
                            <p:childTnLst>
                              <p:par>
                                <p:cTn id="7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4" dur="2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7" dur="2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0" dur="2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2" dur="2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5" dur="2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8" dur="2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path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path="M -2.5E-6 -1.11111E-6 L -2.5E-6 0.09607">
                                      <p:cBhvr>
                                        <p:cTn id="91" dur="10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CustomShape 1"/>
          <p:cNvSpPr/>
          <p:nvPr/>
        </p:nvSpPr>
        <p:spPr>
          <a:xfrm>
            <a:off x="1259640" y="2781720"/>
            <a:ext cx="1368000" cy="576000"/>
          </a:xfrm>
          <a:prstGeom prst="roundRect">
            <a:avLst>
              <a:gd name="adj" fmla="val 16667"/>
            </a:avLst>
          </a:prstGeom>
          <a:solidFill>
            <a:srgbClr val="D77C0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灵 巧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02" name="CustomShape 2"/>
          <p:cNvSpPr/>
          <p:nvPr/>
        </p:nvSpPr>
        <p:spPr>
          <a:xfrm>
            <a:off x="1260000" y="4149720"/>
            <a:ext cx="1368000" cy="576000"/>
          </a:xfrm>
          <a:prstGeom prst="roundRect">
            <a:avLst>
              <a:gd name="adj" fmla="val 16667"/>
            </a:avLst>
          </a:prstGeom>
          <a:solidFill>
            <a:srgbClr val="D77C0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高 效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03" name="CustomShape 3"/>
          <p:cNvSpPr/>
          <p:nvPr/>
        </p:nvSpPr>
        <p:spPr>
          <a:xfrm>
            <a:off x="1260000" y="5518080"/>
            <a:ext cx="1368000" cy="576000"/>
          </a:xfrm>
          <a:prstGeom prst="roundRect">
            <a:avLst>
              <a:gd name="adj" fmla="val 16667"/>
            </a:avLst>
          </a:prstGeom>
          <a:solidFill>
            <a:srgbClr val="D77C0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微软雅黑"/>
                <a:ea typeface="微软雅黑"/>
              </a:rPr>
              <a:t>可 靠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04" name="CustomShape 4"/>
          <p:cNvSpPr/>
          <p:nvPr/>
        </p:nvSpPr>
        <p:spPr>
          <a:xfrm>
            <a:off x="3060000" y="1559520"/>
            <a:ext cx="3240000" cy="5760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1" strike="noStrike" spc="-1">
                <a:solidFill>
                  <a:srgbClr val="C00000"/>
                </a:solidFill>
                <a:latin typeface="微软雅黑"/>
                <a:ea typeface="微软雅黑"/>
              </a:rPr>
              <a:t>智能MANET网络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05" name="CustomShape 5"/>
          <p:cNvSpPr/>
          <p:nvPr/>
        </p:nvSpPr>
        <p:spPr>
          <a:xfrm>
            <a:off x="3852000" y="2781720"/>
            <a:ext cx="4330440" cy="5760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1" strike="noStrike" spc="-1">
                <a:solidFill>
                  <a:srgbClr val="984807"/>
                </a:solidFill>
                <a:latin typeface="微软雅黑"/>
                <a:ea typeface="微软雅黑"/>
              </a:rPr>
              <a:t>实时感知，网络主动适变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06" name="CustomShape 6"/>
          <p:cNvSpPr/>
          <p:nvPr/>
        </p:nvSpPr>
        <p:spPr>
          <a:xfrm>
            <a:off x="3852360" y="4151880"/>
            <a:ext cx="4330080" cy="5760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1" strike="noStrike" spc="-1">
                <a:solidFill>
                  <a:srgbClr val="984807"/>
                </a:solidFill>
                <a:latin typeface="微软雅黑"/>
                <a:ea typeface="微软雅黑"/>
              </a:rPr>
              <a:t>端端适配，资源动态调度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07" name="CustomShape 7"/>
          <p:cNvSpPr/>
          <p:nvPr/>
        </p:nvSpPr>
        <p:spPr>
          <a:xfrm>
            <a:off x="3852360" y="5519880"/>
            <a:ext cx="4330080" cy="5760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0" rIns="36000" bIns="45000" anchor="ctr"/>
          <a:lstStyle/>
          <a:p>
            <a:pPr algn="ctr">
              <a:lnSpc>
                <a:spcPts val="3300"/>
              </a:lnSpc>
            </a:pPr>
            <a:r>
              <a:rPr lang="en-US" sz="2800" b="1" strike="noStrike" spc="-1">
                <a:solidFill>
                  <a:srgbClr val="984807"/>
                </a:solidFill>
                <a:latin typeface="微软雅黑"/>
                <a:ea typeface="微软雅黑"/>
              </a:rPr>
              <a:t>跨域融合，分布协同传输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08" name="CustomShape 8"/>
          <p:cNvSpPr/>
          <p:nvPr/>
        </p:nvSpPr>
        <p:spPr>
          <a:xfrm>
            <a:off x="2388600" y="304920"/>
            <a:ext cx="47484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总体设计思路与目标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0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5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9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CustomShape 1"/>
          <p:cNvSpPr/>
          <p:nvPr/>
        </p:nvSpPr>
        <p:spPr>
          <a:xfrm>
            <a:off x="2714760" y="2428920"/>
            <a:ext cx="4000320" cy="252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0" b="1" strike="noStrike" spc="-1">
                <a:solidFill>
                  <a:srgbClr val="CC0000"/>
                </a:solidFill>
                <a:latin typeface="微软雅黑"/>
                <a:ea typeface="微软雅黑"/>
              </a:rPr>
              <a:t>谢  谢  !</a:t>
            </a:r>
            <a:endParaRPr lang="en-US" sz="8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28600" y="1371600"/>
            <a:ext cx="8686440" cy="5208480"/>
          </a:xfrm>
          <a:prstGeom prst="rect">
            <a:avLst/>
          </a:prstGeom>
          <a:noFill/>
          <a:ln w="763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en-US" sz="3200" b="1" strike="noStrike" spc="-1">
                <a:solidFill>
                  <a:srgbClr val="FFFFFF"/>
                </a:solidFill>
                <a:latin typeface="方正大黑简体"/>
                <a:ea typeface="方正大黑简体"/>
              </a:rPr>
              <a:t>网络拓扑变化快 —— 协议开销大</a:t>
            </a:r>
            <a:endParaRPr lang="en-US" sz="3200" b="0" strike="noStrike" spc="-1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en-US" sz="3200" b="1" strike="noStrike" spc="-1">
                <a:solidFill>
                  <a:srgbClr val="FFFFFF"/>
                </a:solidFill>
                <a:latin typeface="方正大黑简体"/>
                <a:ea typeface="方正大黑简体"/>
              </a:rPr>
              <a:t>传输信道宽带窄 —— 业务能力弱</a:t>
            </a:r>
            <a:endParaRPr lang="en-US" sz="3200" b="0" strike="noStrike" spc="-1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lang="en-US" sz="3200" b="1" strike="noStrike" spc="-1">
                <a:solidFill>
                  <a:srgbClr val="FFFFFF"/>
                </a:solidFill>
                <a:latin typeface="方正大黑简体"/>
                <a:ea typeface="方正大黑简体"/>
              </a:rPr>
              <a:t>无线链路误码高 —— 性能无保证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3200" b="0" strike="noStrike" spc="-1"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Wingdings"/>
                <a:ea typeface="方正大黑简体"/>
              </a:rPr>
              <a:t></a:t>
            </a:r>
            <a:r>
              <a:rPr lang="en-US" sz="3200" b="1" strike="noStrike" spc="-1">
                <a:solidFill>
                  <a:srgbClr val="FFFFFF"/>
                </a:solidFill>
                <a:latin typeface="方正大黑简体"/>
                <a:ea typeface="方正大黑简体"/>
              </a:rPr>
              <a:t> 拓扑、信道、业务的</a:t>
            </a:r>
            <a:r>
              <a:rPr lang="en-US" sz="3200" b="1" strike="noStrike" spc="-1">
                <a:solidFill>
                  <a:srgbClr val="FFFF00"/>
                </a:solidFill>
                <a:latin typeface="方正大黑简体"/>
                <a:ea typeface="方正大黑简体"/>
              </a:rPr>
              <a:t>时变性</a:t>
            </a:r>
            <a:r>
              <a:rPr lang="en-US" sz="3200" b="1" strike="noStrike" spc="-1">
                <a:solidFill>
                  <a:srgbClr val="FFFFFF"/>
                </a:solidFill>
                <a:latin typeface="方正大黑简体"/>
                <a:ea typeface="方正大黑简体"/>
              </a:rPr>
              <a:t>和</a:t>
            </a:r>
            <a:r>
              <a:rPr lang="en-US" sz="3200" b="1" strike="noStrike" spc="-1">
                <a:solidFill>
                  <a:srgbClr val="FFFF00"/>
                </a:solidFill>
                <a:latin typeface="方正大黑简体"/>
                <a:ea typeface="方正大黑简体"/>
              </a:rPr>
              <a:t>不确定性</a:t>
            </a:r>
            <a:r>
              <a:rPr lang="en-US" sz="3200" b="1" strike="noStrike" spc="-1">
                <a:solidFill>
                  <a:srgbClr val="FFFFFF"/>
                </a:solidFill>
                <a:latin typeface="方正大黑简体"/>
                <a:ea typeface="方正大黑简体"/>
              </a:rPr>
              <a:t>造成MANET网络的性能随着</a:t>
            </a:r>
            <a:r>
              <a:rPr lang="en-US" sz="3200" b="1" strike="noStrike" spc="-1">
                <a:solidFill>
                  <a:srgbClr val="FFFF00"/>
                </a:solidFill>
                <a:latin typeface="方正大黑简体"/>
                <a:ea typeface="方正大黑简体"/>
              </a:rPr>
              <a:t>节点数量</a:t>
            </a:r>
            <a:r>
              <a:rPr lang="en-US" sz="3200" b="1" strike="noStrike" spc="-1">
                <a:solidFill>
                  <a:srgbClr val="FFFFFF"/>
                </a:solidFill>
                <a:latin typeface="方正大黑简体"/>
                <a:ea typeface="方正大黑简体"/>
              </a:rPr>
              <a:t>、</a:t>
            </a:r>
            <a:r>
              <a:rPr lang="en-US" sz="3200" b="1" strike="noStrike" spc="-1">
                <a:solidFill>
                  <a:srgbClr val="FFFF00"/>
                </a:solidFill>
                <a:latin typeface="方正大黑简体"/>
                <a:ea typeface="方正大黑简体"/>
              </a:rPr>
              <a:t>移动性</a:t>
            </a:r>
            <a:r>
              <a:rPr lang="en-US" sz="3200" b="1" strike="noStrike" spc="-1">
                <a:solidFill>
                  <a:srgbClr val="FFFFFF"/>
                </a:solidFill>
                <a:latin typeface="方正大黑简体"/>
                <a:ea typeface="方正大黑简体"/>
              </a:rPr>
              <a:t>呈</a:t>
            </a:r>
            <a:r>
              <a:rPr lang="en-US" sz="3200" b="1" strike="noStrike" spc="-1">
                <a:solidFill>
                  <a:srgbClr val="FFFF00"/>
                </a:solidFill>
                <a:latin typeface="方正大黑简体"/>
                <a:ea typeface="方正大黑简体"/>
              </a:rPr>
              <a:t>指数量级下降</a:t>
            </a:r>
            <a:r>
              <a:rPr lang="en-US" sz="3200" b="1" strike="noStrike" spc="-1">
                <a:solidFill>
                  <a:srgbClr val="FFFFFF"/>
                </a:solidFill>
                <a:latin typeface="方正大黑简体"/>
                <a:ea typeface="方正大黑简体"/>
              </a:rPr>
              <a:t>！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828800" y="285840"/>
            <a:ext cx="60195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MANET网络面临的挑战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147840" y="642960"/>
            <a:ext cx="284760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CC0000"/>
                </a:solidFill>
                <a:latin typeface="方正大黑简体"/>
                <a:ea typeface="方正大黑简体"/>
              </a:rPr>
              <a:t>提   纲</a:t>
            </a:r>
            <a:endParaRPr lang="en-US" sz="4400" b="0" strike="noStrike" spc="-1">
              <a:latin typeface="Arial"/>
            </a:endParaRPr>
          </a:p>
        </p:txBody>
      </p:sp>
      <p:grpSp>
        <p:nvGrpSpPr>
          <p:cNvPr id="103" name="Group 2"/>
          <p:cNvGrpSpPr/>
          <p:nvPr/>
        </p:nvGrpSpPr>
        <p:grpSpPr>
          <a:xfrm>
            <a:off x="-4280400" y="662400"/>
            <a:ext cx="12135600" cy="6759720"/>
            <a:chOff x="-4280400" y="662400"/>
            <a:chExt cx="12135600" cy="6759720"/>
          </a:xfrm>
        </p:grpSpPr>
        <p:sp>
          <p:nvSpPr>
            <p:cNvPr id="104" name="CustomShape 3"/>
            <p:cNvSpPr/>
            <p:nvPr/>
          </p:nvSpPr>
          <p:spPr>
            <a:xfrm>
              <a:off x="-4280400" y="662400"/>
              <a:ext cx="6759720" cy="6759720"/>
            </a:xfrm>
            <a:prstGeom prst="blockArc">
              <a:avLst>
                <a:gd name="adj1" fmla="val 18900000"/>
                <a:gd name="adj2" fmla="val 2700000"/>
                <a:gd name="adj3" fmla="val 336"/>
              </a:avLst>
            </a:prstGeom>
            <a:noFill/>
            <a:ln>
              <a:solidFill>
                <a:srgbClr val="C0504D"/>
              </a:solidFill>
              <a:round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10000"/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4"/>
            <p:cNvSpPr/>
            <p:nvPr/>
          </p:nvSpPr>
          <p:spPr>
            <a:xfrm>
              <a:off x="2093760" y="2033640"/>
              <a:ext cx="5761440" cy="100404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797040" tIns="71280" rIns="71280" bIns="71280" anchor="ctr"/>
            <a:lstStyle/>
            <a:p>
              <a:pPr>
                <a:lnSpc>
                  <a:spcPct val="90000"/>
                </a:lnSpc>
                <a:spcAft>
                  <a:spcPts val="981"/>
                </a:spcAft>
              </a:pPr>
              <a:r>
                <a:rPr lang="en-US" sz="2800" b="1" strike="noStrike" spc="-1">
                  <a:solidFill>
                    <a:srgbClr val="F3F0E2"/>
                  </a:solidFill>
                  <a:latin typeface="微软雅黑"/>
                  <a:ea typeface="微软雅黑"/>
                </a:rPr>
                <a:t>无线自组织网面临的挑战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106" name="CustomShape 5"/>
            <p:cNvSpPr/>
            <p:nvPr/>
          </p:nvSpPr>
          <p:spPr>
            <a:xfrm>
              <a:off x="1454760" y="1908000"/>
              <a:ext cx="1254960" cy="12549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6"/>
            <p:cNvSpPr/>
            <p:nvPr/>
          </p:nvSpPr>
          <p:spPr>
            <a:xfrm>
              <a:off x="2458800" y="3540240"/>
              <a:ext cx="5396400" cy="1004040"/>
            </a:xfrm>
            <a:prstGeom prst="rect">
              <a:avLst/>
            </a:prstGeom>
            <a:solidFill>
              <a:srgbClr val="9BBB5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797040" tIns="71280" rIns="71280" bIns="71280" anchor="ctr"/>
            <a:lstStyle/>
            <a:p>
              <a:pPr>
                <a:lnSpc>
                  <a:spcPct val="90000"/>
                </a:lnSpc>
                <a:spcAft>
                  <a:spcPts val="981"/>
                </a:spcAft>
              </a:pPr>
              <a:r>
                <a:rPr lang="en-US" sz="2800" b="1" strike="noStrike" spc="-1">
                  <a:solidFill>
                    <a:srgbClr val="F3F0E2"/>
                  </a:solidFill>
                  <a:latin typeface="微软雅黑"/>
                  <a:ea typeface="微软雅黑"/>
                </a:rPr>
                <a:t>神经元传输机制的特点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108" name="CustomShape 7"/>
            <p:cNvSpPr/>
            <p:nvPr/>
          </p:nvSpPr>
          <p:spPr>
            <a:xfrm>
              <a:off x="1830960" y="3414600"/>
              <a:ext cx="1254960" cy="12549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8"/>
            <p:cNvSpPr/>
            <p:nvPr/>
          </p:nvSpPr>
          <p:spPr>
            <a:xfrm>
              <a:off x="2093760" y="5046840"/>
              <a:ext cx="5761440" cy="1004040"/>
            </a:xfrm>
            <a:prstGeom prst="rect">
              <a:avLst/>
            </a:prstGeom>
            <a:solidFill>
              <a:srgbClr val="4BACC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797040" tIns="71280" rIns="71280" bIns="71280" anchor="ctr"/>
            <a:lstStyle/>
            <a:p>
              <a:pPr>
                <a:lnSpc>
                  <a:spcPct val="90000"/>
                </a:lnSpc>
                <a:spcAft>
                  <a:spcPts val="981"/>
                </a:spcAft>
              </a:pPr>
              <a:r>
                <a:rPr lang="en-US" sz="2800" b="1" strike="noStrike" spc="-1">
                  <a:solidFill>
                    <a:srgbClr val="F3F0E2"/>
                  </a:solidFill>
                  <a:latin typeface="微软雅黑"/>
                  <a:ea typeface="微软雅黑"/>
                </a:rPr>
                <a:t>总体设计思路与目标</a:t>
              </a:r>
              <a:endParaRPr lang="en-US" sz="2800" b="0" strike="noStrike" spc="-1">
                <a:latin typeface="Arial"/>
              </a:endParaRPr>
            </a:p>
          </p:txBody>
        </p:sp>
        <p:sp>
          <p:nvSpPr>
            <p:cNvPr id="110" name="CustomShape 9"/>
            <p:cNvSpPr/>
            <p:nvPr/>
          </p:nvSpPr>
          <p:spPr>
            <a:xfrm>
              <a:off x="1465920" y="4921200"/>
              <a:ext cx="1254960" cy="12549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2700" prstMaterial="flat">
              <a:bevelT w="177800" h="254000"/>
              <a:bevelB w="1524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1" name="Group 10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12" name="CustomShape 11"/>
          <p:cNvSpPr/>
          <p:nvPr/>
        </p:nvSpPr>
        <p:spPr>
          <a:xfrm>
            <a:off x="1838520" y="3415320"/>
            <a:ext cx="1271880" cy="1264320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7"/>
          <p:cNvPicPr/>
          <p:nvPr/>
        </p:nvPicPr>
        <p:blipFill>
          <a:blip r:embed="rId3"/>
          <a:srcRect b="6185"/>
          <a:stretch/>
        </p:blipFill>
        <p:spPr>
          <a:xfrm>
            <a:off x="274320" y="1005840"/>
            <a:ext cx="6643440" cy="5500440"/>
          </a:xfrm>
          <a:prstGeom prst="rect">
            <a:avLst/>
          </a:prstGeom>
          <a:ln w="9360"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6684120" y="2438280"/>
            <a:ext cx="2428560" cy="257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360" indent="-360000">
              <a:lnSpc>
                <a:spcPct val="200000"/>
              </a:lnSpc>
              <a:spcBef>
                <a:spcPts val="400"/>
              </a:spcBef>
              <a:buClr>
                <a:srgbClr val="FFFFFF"/>
              </a:buClr>
              <a:buFont typeface="Wingdings" charset="2"/>
              <a:buChar char=""/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人脑神经元细胞数量近千亿个</a:t>
            </a:r>
            <a:endParaRPr lang="en-US" sz="2000" b="0" strike="noStrike" spc="-1">
              <a:latin typeface="Arial"/>
            </a:endParaRPr>
          </a:p>
          <a:p>
            <a:pPr marL="360360" indent="-360000">
              <a:lnSpc>
                <a:spcPct val="200000"/>
              </a:lnSpc>
              <a:spcBef>
                <a:spcPts val="400"/>
              </a:spcBef>
              <a:buClr>
                <a:srgbClr val="FFFFFF"/>
              </a:buClr>
              <a:buFont typeface="Wingdings" charset="2"/>
              <a:buChar char=""/>
            </a:pPr>
            <a:r>
              <a:rPr lang="en-US" sz="2000" b="1" strike="noStrike" spc="-1">
                <a:solidFill>
                  <a:srgbClr val="FFFFFF"/>
                </a:solidFill>
                <a:latin typeface="微软雅黑"/>
                <a:ea typeface="微软雅黑"/>
              </a:rPr>
              <a:t>神经元之间的连接近100万亿条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258280" y="228600"/>
            <a:ext cx="52560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神经元传输机制的特点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/>
          <p:cNvPicPr/>
          <p:nvPr/>
        </p:nvPicPr>
        <p:blipFill>
          <a:blip r:embed="rId2"/>
          <a:stretch/>
        </p:blipFill>
        <p:spPr>
          <a:xfrm>
            <a:off x="360" y="1600560"/>
            <a:ext cx="9143640" cy="571464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2258280" y="228600"/>
            <a:ext cx="52560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神经元传输机制的特点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514600" y="6138720"/>
            <a:ext cx="457164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C00000"/>
                </a:solidFill>
                <a:latin typeface="微软雅黑"/>
                <a:ea typeface="微软雅黑"/>
              </a:rPr>
              <a:t>神经元细胞的结构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258280" y="228600"/>
            <a:ext cx="52560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C00000"/>
                </a:solidFill>
                <a:latin typeface="微软雅黑"/>
                <a:ea typeface="微软雅黑"/>
              </a:rPr>
              <a:t>神经元传输机制的特点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21" name="Picture 19"/>
          <p:cNvPicPr/>
          <p:nvPr/>
        </p:nvPicPr>
        <p:blipFill>
          <a:blip r:embed="rId3"/>
          <a:stretch/>
        </p:blipFill>
        <p:spPr>
          <a:xfrm>
            <a:off x="1596960" y="1915200"/>
            <a:ext cx="5717880" cy="4185720"/>
          </a:xfrm>
          <a:prstGeom prst="rect">
            <a:avLst/>
          </a:prstGeom>
          <a:ln w="9360">
            <a:noFill/>
          </a:ln>
        </p:spPr>
      </p:pic>
      <p:sp>
        <p:nvSpPr>
          <p:cNvPr id="122" name="CustomShape 4"/>
          <p:cNvSpPr/>
          <p:nvPr/>
        </p:nvSpPr>
        <p:spPr>
          <a:xfrm>
            <a:off x="457200" y="1585800"/>
            <a:ext cx="173736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76092"/>
                </a:solidFill>
                <a:latin typeface="微软雅黑"/>
                <a:ea typeface="微软雅黑"/>
              </a:rPr>
              <a:t>Dendrites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76092"/>
                </a:solidFill>
                <a:latin typeface="微软雅黑"/>
                <a:ea typeface="微软雅黑"/>
              </a:rPr>
              <a:t>(receive)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3971160" y="3684960"/>
            <a:ext cx="188928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76092"/>
                </a:solidFill>
                <a:latin typeface="微软雅黑"/>
                <a:ea typeface="微软雅黑"/>
              </a:rPr>
              <a:t>Axon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76092"/>
                </a:solidFill>
                <a:latin typeface="微软雅黑"/>
                <a:ea typeface="微软雅黑"/>
              </a:rPr>
              <a:t>（transmit）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4332240" y="2587320"/>
            <a:ext cx="13806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376092"/>
                </a:solidFill>
                <a:latin typeface="微软雅黑"/>
                <a:ea typeface="微软雅黑"/>
              </a:rPr>
              <a:t>Cell Body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5" name="CustomShape 7"/>
          <p:cNvSpPr/>
          <p:nvPr/>
        </p:nvSpPr>
        <p:spPr>
          <a:xfrm>
            <a:off x="6601680" y="1885680"/>
            <a:ext cx="235404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76092"/>
                </a:solidFill>
                <a:latin typeface="微软雅黑"/>
                <a:ea typeface="微软雅黑"/>
              </a:rPr>
              <a:t>Synapse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76092"/>
                </a:solidFill>
                <a:latin typeface="微软雅黑"/>
                <a:ea typeface="微软雅黑"/>
              </a:rPr>
              <a:t>（connections）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6" name="CustomShape 8"/>
          <p:cNvSpPr/>
          <p:nvPr/>
        </p:nvSpPr>
        <p:spPr>
          <a:xfrm>
            <a:off x="1371600" y="2286000"/>
            <a:ext cx="225360" cy="70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7" name="CustomShape 9"/>
          <p:cNvSpPr/>
          <p:nvPr/>
        </p:nvSpPr>
        <p:spPr>
          <a:xfrm flipH="1">
            <a:off x="4516560" y="4408560"/>
            <a:ext cx="369000" cy="77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8" name="CustomShape 10"/>
          <p:cNvSpPr/>
          <p:nvPr/>
        </p:nvSpPr>
        <p:spPr>
          <a:xfrm flipH="1">
            <a:off x="3580560" y="2814840"/>
            <a:ext cx="935640" cy="172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9" name="CustomShape 11"/>
          <p:cNvSpPr/>
          <p:nvPr/>
        </p:nvSpPr>
        <p:spPr>
          <a:xfrm flipH="1">
            <a:off x="7314480" y="2593800"/>
            <a:ext cx="462600" cy="530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21840" y="914400"/>
            <a:ext cx="8534160" cy="584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一个神经元通过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轴突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将信息传递至另一神经元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树突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的结合部位称为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突触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，信息的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传递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、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处理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和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存储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机制是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一体化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的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神经元信息传递方式分为两类：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电突触传递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和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化学突触传递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00"/>
              </a:buClr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电突触传递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：突触前动作电位以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电紧张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的方式穿过突触，直接使突触后神经元去极化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00"/>
              </a:buClr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化学突触传递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：突触前动作电位导致化学递质的释放，递质与突触后细胞膜上的目标蛋白结合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238480" y="152280"/>
            <a:ext cx="52560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神经元传输机制的特点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04920" y="1295280"/>
            <a:ext cx="8610120" cy="58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>
              <a:lnSpc>
                <a:spcPct val="150000"/>
              </a:lnSpc>
              <a:buClr>
                <a:srgbClr val="FFFF00"/>
              </a:buClr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电突触传递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：几乎没有时延，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双向传输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00"/>
              </a:buClr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化学突触传递</a:t>
            </a: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：1ms左右的处理时延，</a:t>
            </a:r>
            <a:r>
              <a:rPr lang="en-US" sz="2800" b="0" strike="noStrike" spc="-1" dirty="0">
                <a:solidFill>
                  <a:srgbClr val="FFFF00"/>
                </a:solidFill>
                <a:latin typeface="微软雅黑"/>
                <a:ea typeface="微软雅黑"/>
              </a:rPr>
              <a:t>单向传输</a:t>
            </a: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，传播速度约为120m/s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神经元信息一般以化学突触传递为主（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业务信道</a:t>
            </a: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），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电突触传递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通常作为协调多组神经元活动的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同步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机制（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控制信道</a:t>
            </a:r>
            <a:r>
              <a:rPr lang="en-US" sz="2800" b="0" strike="noStrike" spc="-1" dirty="0">
                <a:solidFill>
                  <a:srgbClr val="FFFFFF"/>
                </a:solidFill>
                <a:latin typeface="微软雅黑"/>
                <a:ea typeface="微软雅黑"/>
              </a:rPr>
              <a:t>），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类似通信网络中的信令协议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电突触传递比化学突触传递更快捷、更可靠，缺点是不能抑制或放大信号，缺乏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微软雅黑"/>
                <a:ea typeface="微软雅黑"/>
              </a:rPr>
              <a:t>加工处理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微软雅黑"/>
                <a:ea typeface="微软雅黑"/>
              </a:rPr>
              <a:t>能力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258280" y="228600"/>
            <a:ext cx="525600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00"/>
                </a:solidFill>
                <a:latin typeface="微软雅黑"/>
                <a:ea typeface="微软雅黑"/>
              </a:rPr>
              <a:t>神经元传输机制的特点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23674</TotalTime>
  <Words>452</Words>
  <Application>Microsoft Office PowerPoint</Application>
  <PresentationFormat>全屏显示(4:3)</PresentationFormat>
  <Paragraphs>195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DejaVu Sans</vt:lpstr>
      <vt:lpstr>Estrangelo Edessa</vt:lpstr>
      <vt:lpstr>StarSymbol</vt:lpstr>
      <vt:lpstr>方正大黑简体</vt:lpstr>
      <vt:lpstr>黑体</vt:lpstr>
      <vt:lpstr>华文楷体</vt:lpstr>
      <vt:lpstr>微软雅黑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hp</dc:creator>
  <dc:description/>
  <cp:lastModifiedBy>Jackokie Zhao</cp:lastModifiedBy>
  <cp:revision>1157</cp:revision>
  <dcterms:created xsi:type="dcterms:W3CDTF">2010-01-28T17:40:18Z</dcterms:created>
  <dcterms:modified xsi:type="dcterms:W3CDTF">2018-07-03T11:51:34Z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21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</Properties>
</file>