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71" r:id="rId4"/>
    <p:sldId id="269" r:id="rId5"/>
    <p:sldId id="274" r:id="rId6"/>
    <p:sldId id="278" r:id="rId7"/>
    <p:sldId id="275" r:id="rId8"/>
    <p:sldId id="276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FE18B"/>
    <a:srgbClr val="FF1711"/>
    <a:srgbClr val="FF5B56"/>
    <a:srgbClr val="3383CB"/>
    <a:srgbClr val="FFDD7D"/>
    <a:srgbClr val="5D86AB"/>
    <a:srgbClr val="5B9BD5"/>
    <a:srgbClr val="E44E4E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321F3C-E804-4193-A545-D870192A423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1E869A2-2392-4DA3-BFDC-43DD663CDBF5}">
      <dgm:prSet phldrT="[텍스트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pPr latinLnBrk="1"/>
          <a:r>
            <a:rPr lang="ko-KR" altLang="en-US" dirty="0" smtClean="0"/>
            <a:t>메인 화면</a:t>
          </a:r>
          <a:endParaRPr lang="ko-KR" altLang="en-US" dirty="0"/>
        </a:p>
      </dgm:t>
    </dgm:pt>
    <dgm:pt modelId="{E1BA8CA7-AD83-42BE-BEDA-A502CF1585B4}" type="parTrans" cxnId="{34EFC992-39CB-4157-B846-F88F767034BA}">
      <dgm:prSet/>
      <dgm:spPr/>
      <dgm:t>
        <a:bodyPr/>
        <a:lstStyle/>
        <a:p>
          <a:pPr latinLnBrk="1"/>
          <a:endParaRPr lang="ko-KR" altLang="en-US"/>
        </a:p>
      </dgm:t>
    </dgm:pt>
    <dgm:pt modelId="{3A7E86CC-90D3-4767-A7E3-136FB2112743}" type="sibTrans" cxnId="{34EFC992-39CB-4157-B846-F88F767034BA}">
      <dgm:prSet/>
      <dgm:spPr/>
      <dgm:t>
        <a:bodyPr/>
        <a:lstStyle/>
        <a:p>
          <a:pPr latinLnBrk="1"/>
          <a:endParaRPr lang="ko-KR" altLang="en-US"/>
        </a:p>
      </dgm:t>
    </dgm:pt>
    <dgm:pt modelId="{19665AA9-7BCC-41F8-A163-012ED657E923}">
      <dgm:prSet phldrT="[텍스트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pPr latinLnBrk="1"/>
          <a:r>
            <a:rPr lang="ko-KR" altLang="en-US" sz="1100" dirty="0" smtClean="0"/>
            <a:t>응급실 현황</a:t>
          </a:r>
          <a:endParaRPr lang="ko-KR" altLang="en-US" sz="1100" dirty="0"/>
        </a:p>
      </dgm:t>
    </dgm:pt>
    <dgm:pt modelId="{E0CC3787-D5E9-40BA-A6DC-A1F422AC6B21}" type="parTrans" cxnId="{9C1FC50C-0E90-4A99-8089-A038EFBF77CF}">
      <dgm:prSet/>
      <dgm:spPr/>
      <dgm:t>
        <a:bodyPr/>
        <a:lstStyle/>
        <a:p>
          <a:pPr latinLnBrk="1"/>
          <a:endParaRPr lang="ko-KR" altLang="en-US"/>
        </a:p>
      </dgm:t>
    </dgm:pt>
    <dgm:pt modelId="{A9A5B5ED-A07F-490D-BE6D-AA88F26DEAE4}" type="sibTrans" cxnId="{9C1FC50C-0E90-4A99-8089-A038EFBF77CF}">
      <dgm:prSet/>
      <dgm:spPr/>
      <dgm:t>
        <a:bodyPr/>
        <a:lstStyle/>
        <a:p>
          <a:pPr latinLnBrk="1"/>
          <a:endParaRPr lang="ko-KR" altLang="en-US"/>
        </a:p>
      </dgm:t>
    </dgm:pt>
    <dgm:pt modelId="{A5660261-DB62-439D-B2D1-C922728319D1}">
      <dgm:prSet phldrT="[텍스트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pPr latinLnBrk="1"/>
          <a:r>
            <a:rPr lang="ko-KR" altLang="en-US" sz="900" dirty="0" smtClean="0"/>
            <a:t>응급실 데이터 </a:t>
          </a:r>
          <a:endParaRPr lang="ko-KR" altLang="en-US" sz="900" dirty="0"/>
        </a:p>
      </dgm:t>
    </dgm:pt>
    <dgm:pt modelId="{64CCBDF5-F61E-4A87-BAAD-C41AC6FEFD88}" type="parTrans" cxnId="{96DD3F52-CCD7-46F6-ABBC-5808E55F263A}">
      <dgm:prSet/>
      <dgm:spPr/>
      <dgm:t>
        <a:bodyPr/>
        <a:lstStyle/>
        <a:p>
          <a:pPr latinLnBrk="1"/>
          <a:endParaRPr lang="ko-KR" altLang="en-US"/>
        </a:p>
      </dgm:t>
    </dgm:pt>
    <dgm:pt modelId="{806AC8A6-B1CF-4F64-8F96-E8AEE10AFFC2}" type="sibTrans" cxnId="{96DD3F52-CCD7-46F6-ABBC-5808E55F263A}">
      <dgm:prSet/>
      <dgm:spPr/>
      <dgm:t>
        <a:bodyPr/>
        <a:lstStyle/>
        <a:p>
          <a:pPr latinLnBrk="1"/>
          <a:endParaRPr lang="ko-KR" altLang="en-US"/>
        </a:p>
      </dgm:t>
    </dgm:pt>
    <dgm:pt modelId="{83659469-0F9E-4ABD-8C70-4338BBC0F609}">
      <dgm:prSet phldrT="[텍스트]"/>
      <dgm:spPr>
        <a:gradFill flip="none" rotWithShape="0">
          <a:gsLst>
            <a:gs pos="0">
              <a:schemeClr val="accent1">
                <a:lumMod val="60000"/>
                <a:lumOff val="40000"/>
                <a:shade val="30000"/>
                <a:satMod val="115000"/>
              </a:schemeClr>
            </a:gs>
            <a:gs pos="50000">
              <a:schemeClr val="accent1">
                <a:lumMod val="60000"/>
                <a:lumOff val="40000"/>
                <a:shade val="67500"/>
                <a:satMod val="115000"/>
              </a:schemeClr>
            </a:gs>
            <a:gs pos="100000">
              <a:schemeClr val="accent1">
                <a:lumMod val="60000"/>
                <a:lumOff val="40000"/>
                <a:shade val="100000"/>
                <a:satMod val="115000"/>
              </a:schemeClr>
            </a:gs>
          </a:gsLst>
          <a:lin ang="5400000" scaled="1"/>
          <a:tileRect/>
        </a:gradFill>
      </dgm:spPr>
      <dgm:t>
        <a:bodyPr/>
        <a:lstStyle/>
        <a:p>
          <a:pPr latinLnBrk="1"/>
          <a:r>
            <a:rPr lang="ko-KR" altLang="en-US" dirty="0" smtClean="0"/>
            <a:t>혼잡도 예측</a:t>
          </a:r>
          <a:endParaRPr lang="ko-KR" altLang="en-US" dirty="0"/>
        </a:p>
      </dgm:t>
    </dgm:pt>
    <dgm:pt modelId="{7F5B65AA-1E82-4985-BC5C-4FD03DBF3986}" type="parTrans" cxnId="{956A6E86-D250-495D-90E6-7F1030465B36}">
      <dgm:prSet/>
      <dgm:spPr/>
      <dgm:t>
        <a:bodyPr/>
        <a:lstStyle/>
        <a:p>
          <a:pPr latinLnBrk="1"/>
          <a:endParaRPr lang="ko-KR" altLang="en-US"/>
        </a:p>
      </dgm:t>
    </dgm:pt>
    <dgm:pt modelId="{EB5C1ED8-EF4A-4BC4-8D56-F17ADDF0AFBA}" type="sibTrans" cxnId="{956A6E86-D250-495D-90E6-7F1030465B36}">
      <dgm:prSet/>
      <dgm:spPr/>
      <dgm:t>
        <a:bodyPr/>
        <a:lstStyle/>
        <a:p>
          <a:pPr latinLnBrk="1"/>
          <a:endParaRPr lang="ko-KR" altLang="en-US"/>
        </a:p>
      </dgm:t>
    </dgm:pt>
    <dgm:pt modelId="{28595A23-45EB-4BC6-BC8B-DE12144889F7}">
      <dgm:prSet phldrT="[텍스트]"/>
      <dgm:spPr>
        <a:gradFill flip="none" rotWithShape="0">
          <a:gsLst>
            <a:gs pos="0">
              <a:schemeClr val="accent1">
                <a:lumMod val="60000"/>
                <a:lumOff val="40000"/>
                <a:shade val="30000"/>
                <a:satMod val="115000"/>
              </a:schemeClr>
            </a:gs>
            <a:gs pos="50000">
              <a:schemeClr val="accent1">
                <a:lumMod val="60000"/>
                <a:lumOff val="40000"/>
                <a:shade val="67500"/>
                <a:satMod val="115000"/>
              </a:schemeClr>
            </a:gs>
            <a:gs pos="100000">
              <a:schemeClr val="accent1">
                <a:lumMod val="60000"/>
                <a:lumOff val="40000"/>
                <a:shade val="100000"/>
                <a:satMod val="115000"/>
              </a:schemeClr>
            </a:gs>
          </a:gsLst>
          <a:lin ang="5400000" scaled="1"/>
          <a:tileRect/>
        </a:gradFill>
      </dgm:spPr>
      <dgm:t>
        <a:bodyPr/>
        <a:lstStyle/>
        <a:p>
          <a:pPr latinLnBrk="1"/>
          <a:r>
            <a:rPr lang="ko-KR" altLang="en-US" dirty="0" smtClean="0"/>
            <a:t>의료 정보 입력</a:t>
          </a:r>
          <a:endParaRPr lang="ko-KR" altLang="en-US" dirty="0"/>
        </a:p>
      </dgm:t>
    </dgm:pt>
    <dgm:pt modelId="{E8A073F9-4471-4526-A3A3-4D16B564C1D0}" type="parTrans" cxnId="{D70A2FE9-B365-4F54-A7CD-8EB3F70283D5}">
      <dgm:prSet/>
      <dgm:spPr/>
      <dgm:t>
        <a:bodyPr/>
        <a:lstStyle/>
        <a:p>
          <a:pPr latinLnBrk="1"/>
          <a:endParaRPr lang="ko-KR" altLang="en-US"/>
        </a:p>
      </dgm:t>
    </dgm:pt>
    <dgm:pt modelId="{EC1116DA-F9DF-4C7A-95E6-CDD75628E003}" type="sibTrans" cxnId="{D70A2FE9-B365-4F54-A7CD-8EB3F70283D5}">
      <dgm:prSet/>
      <dgm:spPr/>
      <dgm:t>
        <a:bodyPr/>
        <a:lstStyle/>
        <a:p>
          <a:pPr latinLnBrk="1"/>
          <a:endParaRPr lang="ko-KR" altLang="en-US"/>
        </a:p>
      </dgm:t>
    </dgm:pt>
    <dgm:pt modelId="{E5583118-8186-4981-A026-8A1E83632508}">
      <dgm:prSet phldrT="[텍스트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지도 표시 기능</a:t>
          </a:r>
          <a:endParaRPr lang="ko-KR" altLang="en-US" dirty="0"/>
        </a:p>
      </dgm:t>
    </dgm:pt>
    <dgm:pt modelId="{D3558DCC-AE9C-4771-A896-C807760C44B6}" type="parTrans" cxnId="{AC040C94-509C-4EB3-8024-635AA40C7EF4}">
      <dgm:prSet/>
      <dgm:spPr/>
      <dgm:t>
        <a:bodyPr/>
        <a:lstStyle/>
        <a:p>
          <a:pPr latinLnBrk="1"/>
          <a:endParaRPr lang="ko-KR" altLang="en-US"/>
        </a:p>
      </dgm:t>
    </dgm:pt>
    <dgm:pt modelId="{21481826-623E-4C10-BC99-73070A1DC577}" type="sibTrans" cxnId="{AC040C94-509C-4EB3-8024-635AA40C7EF4}">
      <dgm:prSet/>
      <dgm:spPr/>
      <dgm:t>
        <a:bodyPr/>
        <a:lstStyle/>
        <a:p>
          <a:pPr latinLnBrk="1"/>
          <a:endParaRPr lang="ko-KR" altLang="en-US"/>
        </a:p>
      </dgm:t>
    </dgm:pt>
    <dgm:pt modelId="{03528F8E-9570-4BD6-8D6C-B2DFA83AD6F5}">
      <dgm:prSet phldrT="[텍스트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날짜 입력 기능</a:t>
          </a:r>
          <a:endParaRPr lang="ko-KR" altLang="en-US" dirty="0"/>
        </a:p>
      </dgm:t>
    </dgm:pt>
    <dgm:pt modelId="{B9655CE1-BF08-47D7-BC1A-C906C637F6C4}" type="parTrans" cxnId="{CC42E8E6-A1B9-4103-88CA-F9CF4D0EC2F6}">
      <dgm:prSet/>
      <dgm:spPr/>
      <dgm:t>
        <a:bodyPr/>
        <a:lstStyle/>
        <a:p>
          <a:pPr latinLnBrk="1"/>
          <a:endParaRPr lang="ko-KR" altLang="en-US"/>
        </a:p>
      </dgm:t>
    </dgm:pt>
    <dgm:pt modelId="{6E6E5FBD-7A18-4852-8F59-8A7CC46E59A0}" type="sibTrans" cxnId="{CC42E8E6-A1B9-4103-88CA-F9CF4D0EC2F6}">
      <dgm:prSet/>
      <dgm:spPr/>
      <dgm:t>
        <a:bodyPr/>
        <a:lstStyle/>
        <a:p>
          <a:pPr latinLnBrk="1"/>
          <a:endParaRPr lang="ko-KR" altLang="en-US"/>
        </a:p>
      </dgm:t>
    </dgm:pt>
    <dgm:pt modelId="{74050C6B-9FBA-4BF2-BB93-508CC05FC08F}">
      <dgm:prSet phldrT="[텍스트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정보 제공 기능</a:t>
          </a:r>
          <a:endParaRPr lang="ko-KR" altLang="en-US" dirty="0"/>
        </a:p>
      </dgm:t>
    </dgm:pt>
    <dgm:pt modelId="{31B9A72E-EC3C-401B-A3F4-EB3D00F219E5}" type="parTrans" cxnId="{5E323738-71FC-459D-B8AF-2DA5778D5770}">
      <dgm:prSet/>
      <dgm:spPr/>
      <dgm:t>
        <a:bodyPr/>
        <a:lstStyle/>
        <a:p>
          <a:pPr latinLnBrk="1"/>
          <a:endParaRPr lang="ko-KR" altLang="en-US"/>
        </a:p>
      </dgm:t>
    </dgm:pt>
    <dgm:pt modelId="{B0AEFBBC-665D-4D6F-93EC-8B34854C8E0F}" type="sibTrans" cxnId="{5E323738-71FC-459D-B8AF-2DA5778D5770}">
      <dgm:prSet/>
      <dgm:spPr/>
      <dgm:t>
        <a:bodyPr/>
        <a:lstStyle/>
        <a:p>
          <a:pPr latinLnBrk="1"/>
          <a:endParaRPr lang="ko-KR" altLang="en-US"/>
        </a:p>
      </dgm:t>
    </dgm:pt>
    <dgm:pt modelId="{9A43F88D-A73A-435D-AFE7-A45ADBC182D6}">
      <dgm:prSet phldrT="[텍스트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입력 메인 페이지</a:t>
          </a:r>
          <a:endParaRPr lang="ko-KR" altLang="en-US" dirty="0"/>
        </a:p>
      </dgm:t>
    </dgm:pt>
    <dgm:pt modelId="{321679A0-BEA4-4047-BB3A-45881E0F954F}" type="parTrans" cxnId="{DD809F7F-E746-4681-B213-4B97DC6E4F4B}">
      <dgm:prSet/>
      <dgm:spPr/>
      <dgm:t>
        <a:bodyPr/>
        <a:lstStyle/>
        <a:p>
          <a:pPr latinLnBrk="1"/>
          <a:endParaRPr lang="ko-KR" altLang="en-US"/>
        </a:p>
      </dgm:t>
    </dgm:pt>
    <dgm:pt modelId="{2BCC3000-EE84-45B4-BC84-127D738B7915}" type="sibTrans" cxnId="{DD809F7F-E746-4681-B213-4B97DC6E4F4B}">
      <dgm:prSet/>
      <dgm:spPr/>
      <dgm:t>
        <a:bodyPr/>
        <a:lstStyle/>
        <a:p>
          <a:pPr latinLnBrk="1"/>
          <a:endParaRPr lang="ko-KR" altLang="en-US"/>
        </a:p>
      </dgm:t>
    </dgm:pt>
    <dgm:pt modelId="{DA014847-EA5A-421B-8A93-8E0895850758}">
      <dgm:prSet phldrT="[텍스트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입력 페이지</a:t>
          </a:r>
          <a:endParaRPr lang="ko-KR" altLang="en-US" dirty="0"/>
        </a:p>
      </dgm:t>
    </dgm:pt>
    <dgm:pt modelId="{13FD1971-B2D2-4CC8-85B1-DB56385B83FF}" type="parTrans" cxnId="{88BE260B-DAC8-444D-B4B7-E426362AEA01}">
      <dgm:prSet/>
      <dgm:spPr/>
      <dgm:t>
        <a:bodyPr/>
        <a:lstStyle/>
        <a:p>
          <a:pPr latinLnBrk="1"/>
          <a:endParaRPr lang="ko-KR" altLang="en-US"/>
        </a:p>
      </dgm:t>
    </dgm:pt>
    <dgm:pt modelId="{C06B271A-F786-4C5C-9D28-4D9DBB1EF991}" type="sibTrans" cxnId="{88BE260B-DAC8-444D-B4B7-E426362AEA01}">
      <dgm:prSet/>
      <dgm:spPr/>
      <dgm:t>
        <a:bodyPr/>
        <a:lstStyle/>
        <a:p>
          <a:pPr latinLnBrk="1"/>
          <a:endParaRPr lang="ko-KR" altLang="en-US"/>
        </a:p>
      </dgm:t>
    </dgm:pt>
    <dgm:pt modelId="{73042C36-CE7E-4499-861D-1C2A307DE0D6}">
      <dgm:prSet phldrT="[텍스트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정보 저장 페이지</a:t>
          </a:r>
          <a:endParaRPr lang="ko-KR" altLang="en-US" dirty="0"/>
        </a:p>
      </dgm:t>
    </dgm:pt>
    <dgm:pt modelId="{E8A935CE-9C71-41D0-B569-01DDAC0D4AFB}" type="parTrans" cxnId="{B4E76D56-B2C2-4387-8093-45E10444139B}">
      <dgm:prSet/>
      <dgm:spPr/>
      <dgm:t>
        <a:bodyPr/>
        <a:lstStyle/>
        <a:p>
          <a:pPr latinLnBrk="1"/>
          <a:endParaRPr lang="ko-KR" altLang="en-US"/>
        </a:p>
      </dgm:t>
    </dgm:pt>
    <dgm:pt modelId="{A061DCB4-0399-4CED-A250-C9CCC755F7FF}" type="sibTrans" cxnId="{B4E76D56-B2C2-4387-8093-45E10444139B}">
      <dgm:prSet/>
      <dgm:spPr/>
      <dgm:t>
        <a:bodyPr/>
        <a:lstStyle/>
        <a:p>
          <a:pPr latinLnBrk="1"/>
          <a:endParaRPr lang="ko-KR" altLang="en-US"/>
        </a:p>
      </dgm:t>
    </dgm:pt>
    <dgm:pt modelId="{31D8DEA1-4CC7-4355-A2EF-14F2DDF53E7C}">
      <dgm:prSet phldrT="[텍스트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출력 페이지</a:t>
          </a:r>
          <a:endParaRPr lang="ko-KR" altLang="en-US" dirty="0"/>
        </a:p>
      </dgm:t>
    </dgm:pt>
    <dgm:pt modelId="{19DF805F-3173-49D0-9578-AD3F6FBF5B70}" type="parTrans" cxnId="{BA69CD18-97AF-4C71-9D1F-CCBC08DF4B87}">
      <dgm:prSet/>
      <dgm:spPr/>
      <dgm:t>
        <a:bodyPr/>
        <a:lstStyle/>
        <a:p>
          <a:pPr latinLnBrk="1"/>
          <a:endParaRPr lang="ko-KR" altLang="en-US"/>
        </a:p>
      </dgm:t>
    </dgm:pt>
    <dgm:pt modelId="{CABFA353-10B1-424A-92E7-D224460BF862}" type="sibTrans" cxnId="{BA69CD18-97AF-4C71-9D1F-CCBC08DF4B87}">
      <dgm:prSet/>
      <dgm:spPr/>
      <dgm:t>
        <a:bodyPr/>
        <a:lstStyle/>
        <a:p>
          <a:pPr latinLnBrk="1"/>
          <a:endParaRPr lang="ko-KR" altLang="en-US"/>
        </a:p>
      </dgm:t>
    </dgm:pt>
    <dgm:pt modelId="{AA403C2E-BFC7-4826-A437-1367CF3B1DC6}">
      <dgm:prSet phldrT="[텍스트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pPr latinLnBrk="1"/>
          <a:r>
            <a:rPr lang="ko-KR" altLang="en-US" dirty="0" smtClean="0"/>
            <a:t>서울시 이미지를 통해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ko-KR" altLang="en-US" dirty="0" smtClean="0"/>
            <a:t>클릭 시 구별로 응급실 정보 출력</a:t>
          </a:r>
          <a:endParaRPr lang="ko-KR" altLang="en-US" dirty="0"/>
        </a:p>
      </dgm:t>
    </dgm:pt>
    <dgm:pt modelId="{89A52687-A640-43B4-9BFF-1BFEED8B301D}" type="parTrans" cxnId="{53BEEB14-2057-4971-A010-D9DC23CFAADC}">
      <dgm:prSet/>
      <dgm:spPr/>
      <dgm:t>
        <a:bodyPr/>
        <a:lstStyle/>
        <a:p>
          <a:pPr latinLnBrk="1"/>
          <a:endParaRPr lang="ko-KR" altLang="en-US"/>
        </a:p>
      </dgm:t>
    </dgm:pt>
    <dgm:pt modelId="{176D9931-F254-456B-9BF8-540461CE4C71}" type="sibTrans" cxnId="{53BEEB14-2057-4971-A010-D9DC23CFAADC}">
      <dgm:prSet/>
      <dgm:spPr/>
      <dgm:t>
        <a:bodyPr/>
        <a:lstStyle/>
        <a:p>
          <a:pPr latinLnBrk="1"/>
          <a:endParaRPr lang="ko-KR" altLang="en-US"/>
        </a:p>
      </dgm:t>
    </dgm:pt>
    <dgm:pt modelId="{C0CC94B4-AFCC-4C9D-A6DC-2442306F11AA}">
      <dgm:prSet phldrT="[텍스트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pPr latinLnBrk="1"/>
          <a:r>
            <a:rPr lang="ko-KR" altLang="en-US" dirty="0" smtClean="0"/>
            <a:t>데이터 시각화</a:t>
          </a:r>
          <a:endParaRPr lang="ko-KR" altLang="en-US" dirty="0"/>
        </a:p>
      </dgm:t>
    </dgm:pt>
    <dgm:pt modelId="{6A2D5B53-2FCE-4566-B929-3BD6F59D05A3}" type="parTrans" cxnId="{4C701B64-868F-4FE3-BD81-28CD115E0A32}">
      <dgm:prSet/>
      <dgm:spPr/>
      <dgm:t>
        <a:bodyPr/>
        <a:lstStyle/>
        <a:p>
          <a:pPr latinLnBrk="1"/>
          <a:endParaRPr lang="ko-KR" altLang="en-US"/>
        </a:p>
      </dgm:t>
    </dgm:pt>
    <dgm:pt modelId="{DF93C58E-64C2-4555-8284-931A82001E85}" type="sibTrans" cxnId="{4C701B64-868F-4FE3-BD81-28CD115E0A32}">
      <dgm:prSet/>
      <dgm:spPr/>
      <dgm:t>
        <a:bodyPr/>
        <a:lstStyle/>
        <a:p>
          <a:pPr latinLnBrk="1"/>
          <a:endParaRPr lang="ko-KR" altLang="en-US"/>
        </a:p>
      </dgm:t>
    </dgm:pt>
    <dgm:pt modelId="{D3FEE1BB-4A12-41C7-A8B5-D34F126B7620}">
      <dgm:prSet phldrT="[텍스트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pPr latinLnBrk="1"/>
          <a:r>
            <a:rPr lang="ko-KR" altLang="en-US" dirty="0" smtClean="0"/>
            <a:t>출력된 응급실 정보에 버튼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ko-KR" altLang="en-US" dirty="0" smtClean="0"/>
            <a:t>클릭 시 지도 표시</a:t>
          </a:r>
          <a:endParaRPr lang="ko-KR" altLang="en-US" dirty="0"/>
        </a:p>
      </dgm:t>
    </dgm:pt>
    <dgm:pt modelId="{F7661870-9372-4F01-86FE-34E12460261F}" type="parTrans" cxnId="{AD52DEAB-1E73-4DB6-85BE-A30742D68213}">
      <dgm:prSet/>
      <dgm:spPr/>
      <dgm:t>
        <a:bodyPr/>
        <a:lstStyle/>
        <a:p>
          <a:pPr latinLnBrk="1"/>
          <a:endParaRPr lang="ko-KR" altLang="en-US"/>
        </a:p>
      </dgm:t>
    </dgm:pt>
    <dgm:pt modelId="{9B754949-AC71-4A6D-882B-807A89BA1712}" type="sibTrans" cxnId="{AD52DEAB-1E73-4DB6-85BE-A30742D68213}">
      <dgm:prSet/>
      <dgm:spPr/>
      <dgm:t>
        <a:bodyPr/>
        <a:lstStyle/>
        <a:p>
          <a:pPr latinLnBrk="1"/>
          <a:endParaRPr lang="ko-KR" altLang="en-US"/>
        </a:p>
      </dgm:t>
    </dgm:pt>
    <dgm:pt modelId="{AE2634E9-4F4A-47B2-A579-7355481C7762}">
      <dgm:prSet phldrT="[텍스트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pPr latinLnBrk="1"/>
          <a:r>
            <a:rPr lang="ko-KR" altLang="en-US" dirty="0" smtClean="0"/>
            <a:t>카카오 맵을 통해 응급실 별</a:t>
          </a:r>
          <a:endParaRPr lang="en-US" altLang="ko-KR" dirty="0" smtClean="0"/>
        </a:p>
        <a:p>
          <a:pPr latinLnBrk="1"/>
          <a:r>
            <a:rPr lang="ko-KR" altLang="en-US" dirty="0" smtClean="0"/>
            <a:t>실시간 정보 출력</a:t>
          </a:r>
          <a:endParaRPr lang="ko-KR" altLang="en-US" dirty="0"/>
        </a:p>
      </dgm:t>
    </dgm:pt>
    <dgm:pt modelId="{8AC67605-1758-4A38-B0E1-9F12B924698D}" type="parTrans" cxnId="{766E43EB-57C5-42F8-B40F-886EBA26A59B}">
      <dgm:prSet/>
      <dgm:spPr/>
      <dgm:t>
        <a:bodyPr/>
        <a:lstStyle/>
        <a:p>
          <a:pPr latinLnBrk="1"/>
          <a:endParaRPr lang="ko-KR" altLang="en-US"/>
        </a:p>
      </dgm:t>
    </dgm:pt>
    <dgm:pt modelId="{940FCEAB-A127-4FE2-8CD8-1F375871FAEA}" type="sibTrans" cxnId="{766E43EB-57C5-42F8-B40F-886EBA26A59B}">
      <dgm:prSet/>
      <dgm:spPr/>
      <dgm:t>
        <a:bodyPr/>
        <a:lstStyle/>
        <a:p>
          <a:pPr latinLnBrk="1"/>
          <a:endParaRPr lang="ko-KR" altLang="en-US"/>
        </a:p>
      </dgm:t>
    </dgm:pt>
    <dgm:pt modelId="{41DDB13D-70F0-4BAD-9C94-02FDC20703A4}" type="pres">
      <dgm:prSet presAssocID="{B1321F3C-E804-4193-A545-D870192A423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C4C33E-A1C2-41B5-B1BA-BD051C408435}" type="pres">
      <dgm:prSet presAssocID="{91E869A2-2392-4DA3-BFDC-43DD663CDBF5}" presName="hierRoot1" presStyleCnt="0">
        <dgm:presLayoutVars>
          <dgm:hierBranch val="init"/>
        </dgm:presLayoutVars>
      </dgm:prSet>
      <dgm:spPr/>
    </dgm:pt>
    <dgm:pt modelId="{051C1325-1664-4655-B397-C887B042D1A1}" type="pres">
      <dgm:prSet presAssocID="{91E869A2-2392-4DA3-BFDC-43DD663CDBF5}" presName="rootComposite1" presStyleCnt="0"/>
      <dgm:spPr/>
    </dgm:pt>
    <dgm:pt modelId="{9EA84ABB-AE8A-476F-9D45-7794F1EBA81E}" type="pres">
      <dgm:prSet presAssocID="{91E869A2-2392-4DA3-BFDC-43DD663CDBF5}" presName="rootText1" presStyleLbl="node0" presStyleIdx="0" presStyleCnt="1" custScaleX="163388" custScaleY="116353" custLinFactNeighborX="-13638" custLinFactNeighborY="-4117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3B1BCF52-68FE-4E54-8B93-98AB360C386F}" type="pres">
      <dgm:prSet presAssocID="{91E869A2-2392-4DA3-BFDC-43DD663CDBF5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0B6AD180-3D0B-44C1-8CB4-B672FF5C625D}" type="pres">
      <dgm:prSet presAssocID="{91E869A2-2392-4DA3-BFDC-43DD663CDBF5}" presName="hierChild2" presStyleCnt="0"/>
      <dgm:spPr/>
    </dgm:pt>
    <dgm:pt modelId="{49BEE1C7-4FCD-4F05-B493-77182765C576}" type="pres">
      <dgm:prSet presAssocID="{E0CC3787-D5E9-40BA-A6DC-A1F422AC6B21}" presName="Name37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A0660536-1C2B-4680-BDE9-35E41710BD65}" type="pres">
      <dgm:prSet presAssocID="{19665AA9-7BCC-41F8-A163-012ED657E923}" presName="hierRoot2" presStyleCnt="0">
        <dgm:presLayoutVars>
          <dgm:hierBranch val="init"/>
        </dgm:presLayoutVars>
      </dgm:prSet>
      <dgm:spPr/>
    </dgm:pt>
    <dgm:pt modelId="{51FACEA5-63E3-4B67-B79F-0373D558AAD3}" type="pres">
      <dgm:prSet presAssocID="{19665AA9-7BCC-41F8-A163-012ED657E923}" presName="rootComposite" presStyleCnt="0"/>
      <dgm:spPr/>
    </dgm:pt>
    <dgm:pt modelId="{4569747D-357A-439A-BF11-34587C6DEEE0}" type="pres">
      <dgm:prSet presAssocID="{19665AA9-7BCC-41F8-A163-012ED657E923}" presName="rootText" presStyleLbl="node2" presStyleIdx="0" presStyleCnt="4" custLinFactNeighborX="-90655" custLinFactNeighborY="-1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A0A0B386-4FCC-4B6D-B3C5-7DE51C498608}" type="pres">
      <dgm:prSet presAssocID="{19665AA9-7BCC-41F8-A163-012ED657E923}" presName="rootConnector" presStyleLbl="node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D691C19-1B1B-4052-9C94-2BDBEAC50B6E}" type="pres">
      <dgm:prSet presAssocID="{19665AA9-7BCC-41F8-A163-012ED657E923}" presName="hierChild4" presStyleCnt="0"/>
      <dgm:spPr/>
    </dgm:pt>
    <dgm:pt modelId="{E3D2B6D2-B780-4B3A-BA44-4FD68EB2CC72}" type="pres">
      <dgm:prSet presAssocID="{89A52687-A640-43B4-9BFF-1BFEED8B301D}" presName="Name37" presStyleLbl="parChTrans1D3" presStyleIdx="0" presStyleCnt="11"/>
      <dgm:spPr/>
      <dgm:t>
        <a:bodyPr/>
        <a:lstStyle/>
        <a:p>
          <a:pPr latinLnBrk="1"/>
          <a:endParaRPr lang="ko-KR" altLang="en-US"/>
        </a:p>
      </dgm:t>
    </dgm:pt>
    <dgm:pt modelId="{87836678-2DBB-4527-AD33-F39E5471512B}" type="pres">
      <dgm:prSet presAssocID="{AA403C2E-BFC7-4826-A437-1367CF3B1DC6}" presName="hierRoot2" presStyleCnt="0">
        <dgm:presLayoutVars>
          <dgm:hierBranch val="init"/>
        </dgm:presLayoutVars>
      </dgm:prSet>
      <dgm:spPr/>
    </dgm:pt>
    <dgm:pt modelId="{86C2E575-5F03-4076-879C-563DB2CF945B}" type="pres">
      <dgm:prSet presAssocID="{AA403C2E-BFC7-4826-A437-1367CF3B1DC6}" presName="rootComposite" presStyleCnt="0"/>
      <dgm:spPr/>
    </dgm:pt>
    <dgm:pt modelId="{7AFE2DBE-D15F-4889-9E0E-5194401F0A3A}" type="pres">
      <dgm:prSet presAssocID="{AA403C2E-BFC7-4826-A437-1367CF3B1DC6}" presName="rootText" presStyleLbl="node3" presStyleIdx="0" presStyleCnt="11" custScaleX="147059" custLinFactNeighborX="-93152" custLinFactNeighborY="2635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09A39FA2-B6F6-4989-A23E-D850398BA496}" type="pres">
      <dgm:prSet presAssocID="{AA403C2E-BFC7-4826-A437-1367CF3B1DC6}" presName="rootConnector" presStyleLbl="node3" presStyleIdx="0" presStyleCnt="11"/>
      <dgm:spPr/>
      <dgm:t>
        <a:bodyPr/>
        <a:lstStyle/>
        <a:p>
          <a:pPr latinLnBrk="1"/>
          <a:endParaRPr lang="ko-KR" altLang="en-US"/>
        </a:p>
      </dgm:t>
    </dgm:pt>
    <dgm:pt modelId="{CB85D92F-2535-44FE-AAED-EDB2C7FAC06F}" type="pres">
      <dgm:prSet presAssocID="{AA403C2E-BFC7-4826-A437-1367CF3B1DC6}" presName="hierChild4" presStyleCnt="0"/>
      <dgm:spPr/>
    </dgm:pt>
    <dgm:pt modelId="{5478D5EF-E661-4C68-88FC-1B9A3A7031ED}" type="pres">
      <dgm:prSet presAssocID="{AA403C2E-BFC7-4826-A437-1367CF3B1DC6}" presName="hierChild5" presStyleCnt="0"/>
      <dgm:spPr/>
    </dgm:pt>
    <dgm:pt modelId="{A64478AC-A35A-4195-AC0B-FB0906870EB6}" type="pres">
      <dgm:prSet presAssocID="{F7661870-9372-4F01-86FE-34E12460261F}" presName="Name37" presStyleLbl="parChTrans1D3" presStyleIdx="1" presStyleCnt="11"/>
      <dgm:spPr/>
      <dgm:t>
        <a:bodyPr/>
        <a:lstStyle/>
        <a:p>
          <a:pPr latinLnBrk="1"/>
          <a:endParaRPr lang="ko-KR" altLang="en-US"/>
        </a:p>
      </dgm:t>
    </dgm:pt>
    <dgm:pt modelId="{A3303BB3-287E-4B07-A4BB-2A11B6DD1C78}" type="pres">
      <dgm:prSet presAssocID="{D3FEE1BB-4A12-41C7-A8B5-D34F126B7620}" presName="hierRoot2" presStyleCnt="0">
        <dgm:presLayoutVars>
          <dgm:hierBranch val="init"/>
        </dgm:presLayoutVars>
      </dgm:prSet>
      <dgm:spPr/>
    </dgm:pt>
    <dgm:pt modelId="{91968A04-0D19-4708-AAA4-EA6AB90B6EFB}" type="pres">
      <dgm:prSet presAssocID="{D3FEE1BB-4A12-41C7-A8B5-D34F126B7620}" presName="rootComposite" presStyleCnt="0"/>
      <dgm:spPr/>
    </dgm:pt>
    <dgm:pt modelId="{F308F711-D26A-4B34-B25C-123E0A479C3B}" type="pres">
      <dgm:prSet presAssocID="{D3FEE1BB-4A12-41C7-A8B5-D34F126B7620}" presName="rootText" presStyleLbl="node3" presStyleIdx="1" presStyleCnt="11" custScaleX="147059" custLinFactNeighborX="-93152" custLinFactNeighborY="2635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EC493F3E-E840-4165-BB35-0E092B4C81BD}" type="pres">
      <dgm:prSet presAssocID="{D3FEE1BB-4A12-41C7-A8B5-D34F126B7620}" presName="rootConnector" presStyleLbl="node3" presStyleIdx="1" presStyleCnt="11"/>
      <dgm:spPr/>
      <dgm:t>
        <a:bodyPr/>
        <a:lstStyle/>
        <a:p>
          <a:pPr latinLnBrk="1"/>
          <a:endParaRPr lang="ko-KR" altLang="en-US"/>
        </a:p>
      </dgm:t>
    </dgm:pt>
    <dgm:pt modelId="{77C5A85E-D794-44FC-B9D8-FF7364549F0C}" type="pres">
      <dgm:prSet presAssocID="{D3FEE1BB-4A12-41C7-A8B5-D34F126B7620}" presName="hierChild4" presStyleCnt="0"/>
      <dgm:spPr/>
    </dgm:pt>
    <dgm:pt modelId="{FF110DFE-4460-4D4D-83A8-99DD826CE4D7}" type="pres">
      <dgm:prSet presAssocID="{D3FEE1BB-4A12-41C7-A8B5-D34F126B7620}" presName="hierChild5" presStyleCnt="0"/>
      <dgm:spPr/>
    </dgm:pt>
    <dgm:pt modelId="{D0195304-643C-4CBB-A65F-04D70CBE8941}" type="pres">
      <dgm:prSet presAssocID="{8AC67605-1758-4A38-B0E1-9F12B924698D}" presName="Name37" presStyleLbl="parChTrans1D3" presStyleIdx="2" presStyleCnt="11"/>
      <dgm:spPr/>
      <dgm:t>
        <a:bodyPr/>
        <a:lstStyle/>
        <a:p>
          <a:pPr latinLnBrk="1"/>
          <a:endParaRPr lang="ko-KR" altLang="en-US"/>
        </a:p>
      </dgm:t>
    </dgm:pt>
    <dgm:pt modelId="{58810A6E-8F50-4E41-85AC-3F47BCCFB6CC}" type="pres">
      <dgm:prSet presAssocID="{AE2634E9-4F4A-47B2-A579-7355481C7762}" presName="hierRoot2" presStyleCnt="0">
        <dgm:presLayoutVars>
          <dgm:hierBranch val="init"/>
        </dgm:presLayoutVars>
      </dgm:prSet>
      <dgm:spPr/>
    </dgm:pt>
    <dgm:pt modelId="{ACB7FCF3-979D-40C7-86DF-957DD9278E35}" type="pres">
      <dgm:prSet presAssocID="{AE2634E9-4F4A-47B2-A579-7355481C7762}" presName="rootComposite" presStyleCnt="0"/>
      <dgm:spPr/>
    </dgm:pt>
    <dgm:pt modelId="{FB88AED0-D3BD-4AB5-B76C-9D9128B0E18E}" type="pres">
      <dgm:prSet presAssocID="{AE2634E9-4F4A-47B2-A579-7355481C7762}" presName="rootText" presStyleLbl="node3" presStyleIdx="2" presStyleCnt="11" custScaleX="147059" custLinFactNeighborX="-93152" custLinFactNeighborY="2635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E017FF8C-E56A-4EC3-9294-6DE098E1CDFA}" type="pres">
      <dgm:prSet presAssocID="{AE2634E9-4F4A-47B2-A579-7355481C7762}" presName="rootConnector" presStyleLbl="node3" presStyleIdx="2" presStyleCnt="11"/>
      <dgm:spPr/>
      <dgm:t>
        <a:bodyPr/>
        <a:lstStyle/>
        <a:p>
          <a:pPr latinLnBrk="1"/>
          <a:endParaRPr lang="ko-KR" altLang="en-US"/>
        </a:p>
      </dgm:t>
    </dgm:pt>
    <dgm:pt modelId="{FA2F5AB6-E1ED-41A9-BAB4-6B0F84CD0670}" type="pres">
      <dgm:prSet presAssocID="{AE2634E9-4F4A-47B2-A579-7355481C7762}" presName="hierChild4" presStyleCnt="0"/>
      <dgm:spPr/>
    </dgm:pt>
    <dgm:pt modelId="{4135E1D2-FFFF-48F8-904B-C22A57D78F55}" type="pres">
      <dgm:prSet presAssocID="{AE2634E9-4F4A-47B2-A579-7355481C7762}" presName="hierChild5" presStyleCnt="0"/>
      <dgm:spPr/>
    </dgm:pt>
    <dgm:pt modelId="{7D910DF5-A977-4E5D-89E7-A927516B403B}" type="pres">
      <dgm:prSet presAssocID="{19665AA9-7BCC-41F8-A163-012ED657E923}" presName="hierChild5" presStyleCnt="0"/>
      <dgm:spPr/>
    </dgm:pt>
    <dgm:pt modelId="{6C512372-B666-4DFD-9D94-C7B9A01540DB}" type="pres">
      <dgm:prSet presAssocID="{64CCBDF5-F61E-4A87-BAAD-C41AC6FEFD88}" presName="Name37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0C0A0F76-2E2F-4BE4-BEF2-C019FA07C914}" type="pres">
      <dgm:prSet presAssocID="{A5660261-DB62-439D-B2D1-C922728319D1}" presName="hierRoot2" presStyleCnt="0">
        <dgm:presLayoutVars>
          <dgm:hierBranch val="init"/>
        </dgm:presLayoutVars>
      </dgm:prSet>
      <dgm:spPr/>
    </dgm:pt>
    <dgm:pt modelId="{C90B446F-7EBC-4608-9E56-0BB91A080C01}" type="pres">
      <dgm:prSet presAssocID="{A5660261-DB62-439D-B2D1-C922728319D1}" presName="rootComposite" presStyleCnt="0"/>
      <dgm:spPr/>
    </dgm:pt>
    <dgm:pt modelId="{3372243A-65D2-4B5B-9B39-1446527F3BD2}" type="pres">
      <dgm:prSet presAssocID="{A5660261-DB62-439D-B2D1-C922728319D1}" presName="rootText" presStyleLbl="node2" presStyleIdx="1" presStyleCnt="4" custLinFactNeighborX="-56412" custLinFactNeighborY="801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609AFB80-A82B-4898-9793-2F587FF6207E}" type="pres">
      <dgm:prSet presAssocID="{A5660261-DB62-439D-B2D1-C922728319D1}" presName="rootConnector" presStyleLbl="node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6249B86-0282-442D-AEAE-601F84366FC0}" type="pres">
      <dgm:prSet presAssocID="{A5660261-DB62-439D-B2D1-C922728319D1}" presName="hierChild4" presStyleCnt="0"/>
      <dgm:spPr/>
    </dgm:pt>
    <dgm:pt modelId="{1C8142EF-38E7-4CED-95B8-9C9F09948D6C}" type="pres">
      <dgm:prSet presAssocID="{6A2D5B53-2FCE-4566-B929-3BD6F59D05A3}" presName="Name37" presStyleLbl="parChTrans1D3" presStyleIdx="3" presStyleCnt="11"/>
      <dgm:spPr/>
      <dgm:t>
        <a:bodyPr/>
        <a:lstStyle/>
        <a:p>
          <a:pPr latinLnBrk="1"/>
          <a:endParaRPr lang="ko-KR" altLang="en-US"/>
        </a:p>
      </dgm:t>
    </dgm:pt>
    <dgm:pt modelId="{8742D858-6950-488C-B29F-CF829B655BDA}" type="pres">
      <dgm:prSet presAssocID="{C0CC94B4-AFCC-4C9D-A6DC-2442306F11AA}" presName="hierRoot2" presStyleCnt="0">
        <dgm:presLayoutVars>
          <dgm:hierBranch val="init"/>
        </dgm:presLayoutVars>
      </dgm:prSet>
      <dgm:spPr/>
    </dgm:pt>
    <dgm:pt modelId="{E0B0AA37-7A9B-4BA9-9E15-6E1BC4D0A790}" type="pres">
      <dgm:prSet presAssocID="{C0CC94B4-AFCC-4C9D-A6DC-2442306F11AA}" presName="rootComposite" presStyleCnt="0"/>
      <dgm:spPr/>
    </dgm:pt>
    <dgm:pt modelId="{E3CBF260-E112-484E-BD06-854303E29395}" type="pres">
      <dgm:prSet presAssocID="{C0CC94B4-AFCC-4C9D-A6DC-2442306F11AA}" presName="rootText" presStyleLbl="node3" presStyleIdx="3" presStyleCnt="11" custScaleX="147059" custLinFactNeighborX="-60610" custLinFactNeighborY="2100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4124B5EB-BACB-42A7-A501-E8BE0F002061}" type="pres">
      <dgm:prSet presAssocID="{C0CC94B4-AFCC-4C9D-A6DC-2442306F11AA}" presName="rootConnector" presStyleLbl="node3" presStyleIdx="3" presStyleCnt="11"/>
      <dgm:spPr/>
      <dgm:t>
        <a:bodyPr/>
        <a:lstStyle/>
        <a:p>
          <a:pPr latinLnBrk="1"/>
          <a:endParaRPr lang="ko-KR" altLang="en-US"/>
        </a:p>
      </dgm:t>
    </dgm:pt>
    <dgm:pt modelId="{7D89659B-84BD-457D-84B2-B68607199274}" type="pres">
      <dgm:prSet presAssocID="{C0CC94B4-AFCC-4C9D-A6DC-2442306F11AA}" presName="hierChild4" presStyleCnt="0"/>
      <dgm:spPr/>
    </dgm:pt>
    <dgm:pt modelId="{B7FD6D26-FC55-4228-AA95-5230F6B12EFF}" type="pres">
      <dgm:prSet presAssocID="{C0CC94B4-AFCC-4C9D-A6DC-2442306F11AA}" presName="hierChild5" presStyleCnt="0"/>
      <dgm:spPr/>
    </dgm:pt>
    <dgm:pt modelId="{4528DA45-A4BF-4B55-A45B-3C45C0B10300}" type="pres">
      <dgm:prSet presAssocID="{A5660261-DB62-439D-B2D1-C922728319D1}" presName="hierChild5" presStyleCnt="0"/>
      <dgm:spPr/>
    </dgm:pt>
    <dgm:pt modelId="{796392AA-C880-4E26-8336-B1BB318FDCC5}" type="pres">
      <dgm:prSet presAssocID="{7F5B65AA-1E82-4985-BC5C-4FD03DBF3986}" presName="Name37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B0255A53-F1B0-4083-8F6A-276013E68F28}" type="pres">
      <dgm:prSet presAssocID="{83659469-0F9E-4ABD-8C70-4338BBC0F609}" presName="hierRoot2" presStyleCnt="0">
        <dgm:presLayoutVars>
          <dgm:hierBranch val="init"/>
        </dgm:presLayoutVars>
      </dgm:prSet>
      <dgm:spPr/>
    </dgm:pt>
    <dgm:pt modelId="{CB0E05D1-3C54-4337-B2E2-E2AD6E82796F}" type="pres">
      <dgm:prSet presAssocID="{83659469-0F9E-4ABD-8C70-4338BBC0F609}" presName="rootComposite" presStyleCnt="0"/>
      <dgm:spPr/>
    </dgm:pt>
    <dgm:pt modelId="{AC4D0D25-3566-4438-9EF3-6FD908014B93}" type="pres">
      <dgm:prSet presAssocID="{83659469-0F9E-4ABD-8C70-4338BBC0F609}" presName="rootText" presStyleLbl="node2" presStyleIdx="2" presStyleCnt="4" custLinFactNeighborX="-5131" custLinFactNeighborY="-802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D2BF97CE-1B03-4009-82EC-15EB46FAF7B8}" type="pres">
      <dgm:prSet presAssocID="{83659469-0F9E-4ABD-8C70-4338BBC0F609}" presName="rootConnector" presStyleLbl="node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2139260-2C4C-41DD-A38D-737BE93A0191}" type="pres">
      <dgm:prSet presAssocID="{83659469-0F9E-4ABD-8C70-4338BBC0F609}" presName="hierChild4" presStyleCnt="0"/>
      <dgm:spPr/>
    </dgm:pt>
    <dgm:pt modelId="{BAFFAE02-D311-4DE0-A863-18112F98ADC3}" type="pres">
      <dgm:prSet presAssocID="{D3558DCC-AE9C-4771-A896-C807760C44B6}" presName="Name37" presStyleLbl="parChTrans1D3" presStyleIdx="4" presStyleCnt="11"/>
      <dgm:spPr/>
      <dgm:t>
        <a:bodyPr/>
        <a:lstStyle/>
        <a:p>
          <a:pPr latinLnBrk="1"/>
          <a:endParaRPr lang="ko-KR" altLang="en-US"/>
        </a:p>
      </dgm:t>
    </dgm:pt>
    <dgm:pt modelId="{A50CC734-57EE-4DB7-9350-11838ED8D186}" type="pres">
      <dgm:prSet presAssocID="{E5583118-8186-4981-A026-8A1E83632508}" presName="hierRoot2" presStyleCnt="0">
        <dgm:presLayoutVars>
          <dgm:hierBranch val="init"/>
        </dgm:presLayoutVars>
      </dgm:prSet>
      <dgm:spPr/>
    </dgm:pt>
    <dgm:pt modelId="{CB266BDA-2621-4F2C-8BB8-DD5C8516E528}" type="pres">
      <dgm:prSet presAssocID="{E5583118-8186-4981-A026-8A1E83632508}" presName="rootComposite" presStyleCnt="0"/>
      <dgm:spPr/>
    </dgm:pt>
    <dgm:pt modelId="{0EF28906-7680-4A6A-AF66-01C78D46559D}" type="pres">
      <dgm:prSet presAssocID="{E5583118-8186-4981-A026-8A1E83632508}" presName="rootText" presStyleLbl="node3" presStyleIdx="4" presStyleCnt="11" custScaleX="104754" custScaleY="79396" custLinFactNeighborY="6491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C58E2016-987A-4164-949E-401A6F6A59BA}" type="pres">
      <dgm:prSet presAssocID="{E5583118-8186-4981-A026-8A1E83632508}" presName="rootConnector" presStyleLbl="node3" presStyleIdx="4" presStyleCnt="11"/>
      <dgm:spPr/>
      <dgm:t>
        <a:bodyPr/>
        <a:lstStyle/>
        <a:p>
          <a:pPr latinLnBrk="1"/>
          <a:endParaRPr lang="ko-KR" altLang="en-US"/>
        </a:p>
      </dgm:t>
    </dgm:pt>
    <dgm:pt modelId="{F3C24D06-0FE1-4291-A937-8983466DA681}" type="pres">
      <dgm:prSet presAssocID="{E5583118-8186-4981-A026-8A1E83632508}" presName="hierChild4" presStyleCnt="0"/>
      <dgm:spPr/>
    </dgm:pt>
    <dgm:pt modelId="{BFA8B697-983D-4967-90B1-2A6A7DEF9F2F}" type="pres">
      <dgm:prSet presAssocID="{E5583118-8186-4981-A026-8A1E83632508}" presName="hierChild5" presStyleCnt="0"/>
      <dgm:spPr/>
    </dgm:pt>
    <dgm:pt modelId="{5D5FA3FC-A116-4061-9C0C-F7EA5DD5CAB4}" type="pres">
      <dgm:prSet presAssocID="{B9655CE1-BF08-47D7-BC1A-C906C637F6C4}" presName="Name37" presStyleLbl="parChTrans1D3" presStyleIdx="5" presStyleCnt="11"/>
      <dgm:spPr/>
      <dgm:t>
        <a:bodyPr/>
        <a:lstStyle/>
        <a:p>
          <a:pPr latinLnBrk="1"/>
          <a:endParaRPr lang="ko-KR" altLang="en-US"/>
        </a:p>
      </dgm:t>
    </dgm:pt>
    <dgm:pt modelId="{73C880AA-988A-4789-B903-BEC0240C0EF0}" type="pres">
      <dgm:prSet presAssocID="{03528F8E-9570-4BD6-8D6C-B2DFA83AD6F5}" presName="hierRoot2" presStyleCnt="0">
        <dgm:presLayoutVars>
          <dgm:hierBranch val="init"/>
        </dgm:presLayoutVars>
      </dgm:prSet>
      <dgm:spPr/>
    </dgm:pt>
    <dgm:pt modelId="{5A7A11CE-B440-427B-AEB4-8A9C7CA889D8}" type="pres">
      <dgm:prSet presAssocID="{03528F8E-9570-4BD6-8D6C-B2DFA83AD6F5}" presName="rootComposite" presStyleCnt="0"/>
      <dgm:spPr/>
    </dgm:pt>
    <dgm:pt modelId="{DEC4DF15-D555-4B8A-BB65-E954A03D63BB}" type="pres">
      <dgm:prSet presAssocID="{03528F8E-9570-4BD6-8D6C-B2DFA83AD6F5}" presName="rootText" presStyleLbl="node3" presStyleIdx="5" presStyleCnt="11" custScaleX="104754" custScaleY="79396" custLinFactNeighborY="6491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5991CC6-477F-47DC-A8D6-E06EE33B6D85}" type="pres">
      <dgm:prSet presAssocID="{03528F8E-9570-4BD6-8D6C-B2DFA83AD6F5}" presName="rootConnector" presStyleLbl="node3" presStyleIdx="5" presStyleCnt="11"/>
      <dgm:spPr/>
      <dgm:t>
        <a:bodyPr/>
        <a:lstStyle/>
        <a:p>
          <a:pPr latinLnBrk="1"/>
          <a:endParaRPr lang="ko-KR" altLang="en-US"/>
        </a:p>
      </dgm:t>
    </dgm:pt>
    <dgm:pt modelId="{2B0597F6-4C76-41CE-BC4B-DC589D2E57D6}" type="pres">
      <dgm:prSet presAssocID="{03528F8E-9570-4BD6-8D6C-B2DFA83AD6F5}" presName="hierChild4" presStyleCnt="0"/>
      <dgm:spPr/>
    </dgm:pt>
    <dgm:pt modelId="{53AA2611-33BD-48FD-90F1-99425DCD34D3}" type="pres">
      <dgm:prSet presAssocID="{03528F8E-9570-4BD6-8D6C-B2DFA83AD6F5}" presName="hierChild5" presStyleCnt="0"/>
      <dgm:spPr/>
    </dgm:pt>
    <dgm:pt modelId="{852AB206-1548-4A2B-86F3-21587A11A6CB}" type="pres">
      <dgm:prSet presAssocID="{31B9A72E-EC3C-401B-A3F4-EB3D00F219E5}" presName="Name37" presStyleLbl="parChTrans1D3" presStyleIdx="6" presStyleCnt="11"/>
      <dgm:spPr/>
      <dgm:t>
        <a:bodyPr/>
        <a:lstStyle/>
        <a:p>
          <a:pPr latinLnBrk="1"/>
          <a:endParaRPr lang="ko-KR" altLang="en-US"/>
        </a:p>
      </dgm:t>
    </dgm:pt>
    <dgm:pt modelId="{000727BC-F05A-459F-A85A-6DC4849127F8}" type="pres">
      <dgm:prSet presAssocID="{74050C6B-9FBA-4BF2-BB93-508CC05FC08F}" presName="hierRoot2" presStyleCnt="0">
        <dgm:presLayoutVars>
          <dgm:hierBranch val="init"/>
        </dgm:presLayoutVars>
      </dgm:prSet>
      <dgm:spPr/>
    </dgm:pt>
    <dgm:pt modelId="{D9A2794A-9104-41C0-8A4B-71D3E734F9DA}" type="pres">
      <dgm:prSet presAssocID="{74050C6B-9FBA-4BF2-BB93-508CC05FC08F}" presName="rootComposite" presStyleCnt="0"/>
      <dgm:spPr/>
    </dgm:pt>
    <dgm:pt modelId="{4504CFEE-F61E-4A84-AD23-8452CC386684}" type="pres">
      <dgm:prSet presAssocID="{74050C6B-9FBA-4BF2-BB93-508CC05FC08F}" presName="rootText" presStyleLbl="node3" presStyleIdx="6" presStyleCnt="11" custScaleX="104754" custScaleY="79396" custLinFactNeighborY="6491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7B5E5162-83EB-42E6-8F89-A30BC6297360}" type="pres">
      <dgm:prSet presAssocID="{74050C6B-9FBA-4BF2-BB93-508CC05FC08F}" presName="rootConnector" presStyleLbl="node3" presStyleIdx="6" presStyleCnt="11"/>
      <dgm:spPr/>
      <dgm:t>
        <a:bodyPr/>
        <a:lstStyle/>
        <a:p>
          <a:pPr latinLnBrk="1"/>
          <a:endParaRPr lang="ko-KR" altLang="en-US"/>
        </a:p>
      </dgm:t>
    </dgm:pt>
    <dgm:pt modelId="{32F25E16-DF7E-4831-92CE-CDE350A44AD3}" type="pres">
      <dgm:prSet presAssocID="{74050C6B-9FBA-4BF2-BB93-508CC05FC08F}" presName="hierChild4" presStyleCnt="0"/>
      <dgm:spPr/>
    </dgm:pt>
    <dgm:pt modelId="{9AE18874-85BD-463A-A6D9-38F3C2D3D2D0}" type="pres">
      <dgm:prSet presAssocID="{74050C6B-9FBA-4BF2-BB93-508CC05FC08F}" presName="hierChild5" presStyleCnt="0"/>
      <dgm:spPr/>
    </dgm:pt>
    <dgm:pt modelId="{6F171710-4BE2-4BD7-8B43-EC87386CAF8A}" type="pres">
      <dgm:prSet presAssocID="{83659469-0F9E-4ABD-8C70-4338BBC0F609}" presName="hierChild5" presStyleCnt="0"/>
      <dgm:spPr/>
    </dgm:pt>
    <dgm:pt modelId="{22BBA769-FEAA-4FF5-B45C-397A2D1510E4}" type="pres">
      <dgm:prSet presAssocID="{E8A073F9-4471-4526-A3A3-4D16B564C1D0}" presName="Name37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11D5EAE9-210F-43D8-B2D7-05EEDEE817D2}" type="pres">
      <dgm:prSet presAssocID="{28595A23-45EB-4BC6-BC8B-DE12144889F7}" presName="hierRoot2" presStyleCnt="0">
        <dgm:presLayoutVars>
          <dgm:hierBranch val="init"/>
        </dgm:presLayoutVars>
      </dgm:prSet>
      <dgm:spPr/>
    </dgm:pt>
    <dgm:pt modelId="{2FF5288A-D3F7-4442-8295-BE2B755BCED8}" type="pres">
      <dgm:prSet presAssocID="{28595A23-45EB-4BC6-BC8B-DE12144889F7}" presName="rootComposite" presStyleCnt="0"/>
      <dgm:spPr/>
    </dgm:pt>
    <dgm:pt modelId="{3F83AFB4-DE68-4D53-BA21-0ED08AC8EDF2}" type="pres">
      <dgm:prSet presAssocID="{28595A23-45EB-4BC6-BC8B-DE12144889F7}" presName="rootText" presStyleLbl="node2" presStyleIdx="3" presStyleCnt="4" custLinFactNeighborX="10703" custLinFactNeighborY="1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46E4DEDD-6B87-4A40-A14A-9F7D24F02DD6}" type="pres">
      <dgm:prSet presAssocID="{28595A23-45EB-4BC6-BC8B-DE12144889F7}" presName="rootConnector" presStyleLbl="node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FA8F54BC-EB99-4113-BBDE-808CE8AB9364}" type="pres">
      <dgm:prSet presAssocID="{28595A23-45EB-4BC6-BC8B-DE12144889F7}" presName="hierChild4" presStyleCnt="0"/>
      <dgm:spPr/>
    </dgm:pt>
    <dgm:pt modelId="{3F4C6459-93DC-4906-A379-4BDBF6C69D63}" type="pres">
      <dgm:prSet presAssocID="{321679A0-BEA4-4047-BB3A-45881E0F954F}" presName="Name37" presStyleLbl="parChTrans1D3" presStyleIdx="7" presStyleCnt="11"/>
      <dgm:spPr/>
      <dgm:t>
        <a:bodyPr/>
        <a:lstStyle/>
        <a:p>
          <a:pPr latinLnBrk="1"/>
          <a:endParaRPr lang="ko-KR" altLang="en-US"/>
        </a:p>
      </dgm:t>
    </dgm:pt>
    <dgm:pt modelId="{240FDD78-F0A4-4E91-AC08-9663F90B67E7}" type="pres">
      <dgm:prSet presAssocID="{9A43F88D-A73A-435D-AFE7-A45ADBC182D6}" presName="hierRoot2" presStyleCnt="0">
        <dgm:presLayoutVars>
          <dgm:hierBranch val="init"/>
        </dgm:presLayoutVars>
      </dgm:prSet>
      <dgm:spPr/>
    </dgm:pt>
    <dgm:pt modelId="{488FE4AC-E323-440B-80F5-D63CA8E5C3E9}" type="pres">
      <dgm:prSet presAssocID="{9A43F88D-A73A-435D-AFE7-A45ADBC182D6}" presName="rootComposite" presStyleCnt="0"/>
      <dgm:spPr/>
    </dgm:pt>
    <dgm:pt modelId="{BCE17FB7-76AE-41E9-8F69-A7B9B1F203CC}" type="pres">
      <dgm:prSet presAssocID="{9A43F88D-A73A-435D-AFE7-A45ADBC182D6}" presName="rootText" presStyleLbl="node3" presStyleIdx="7" presStyleCnt="11" custScaleX="104754" custScaleY="79396" custLinFactNeighborX="36414" custLinFactNeighborY="3387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06D73777-01EE-4FAE-94EC-8DF6B9EB71B0}" type="pres">
      <dgm:prSet presAssocID="{9A43F88D-A73A-435D-AFE7-A45ADBC182D6}" presName="rootConnector" presStyleLbl="node3" presStyleIdx="7" presStyleCnt="11"/>
      <dgm:spPr/>
      <dgm:t>
        <a:bodyPr/>
        <a:lstStyle/>
        <a:p>
          <a:pPr latinLnBrk="1"/>
          <a:endParaRPr lang="ko-KR" altLang="en-US"/>
        </a:p>
      </dgm:t>
    </dgm:pt>
    <dgm:pt modelId="{D42CE82C-BBF4-4E36-8C25-025A01BBFF63}" type="pres">
      <dgm:prSet presAssocID="{9A43F88D-A73A-435D-AFE7-A45ADBC182D6}" presName="hierChild4" presStyleCnt="0"/>
      <dgm:spPr/>
    </dgm:pt>
    <dgm:pt modelId="{A1C770BF-2AE9-4F73-AE8A-3A0E30876718}" type="pres">
      <dgm:prSet presAssocID="{9A43F88D-A73A-435D-AFE7-A45ADBC182D6}" presName="hierChild5" presStyleCnt="0"/>
      <dgm:spPr/>
    </dgm:pt>
    <dgm:pt modelId="{5E9E48D3-920F-4769-9603-0ADA490F84F0}" type="pres">
      <dgm:prSet presAssocID="{13FD1971-B2D2-4CC8-85B1-DB56385B83FF}" presName="Name37" presStyleLbl="parChTrans1D3" presStyleIdx="8" presStyleCnt="11"/>
      <dgm:spPr/>
      <dgm:t>
        <a:bodyPr/>
        <a:lstStyle/>
        <a:p>
          <a:pPr latinLnBrk="1"/>
          <a:endParaRPr lang="ko-KR" altLang="en-US"/>
        </a:p>
      </dgm:t>
    </dgm:pt>
    <dgm:pt modelId="{D5D4FBE1-5B5A-4A92-9C43-D8E37E7728D2}" type="pres">
      <dgm:prSet presAssocID="{DA014847-EA5A-421B-8A93-8E0895850758}" presName="hierRoot2" presStyleCnt="0">
        <dgm:presLayoutVars>
          <dgm:hierBranch val="init"/>
        </dgm:presLayoutVars>
      </dgm:prSet>
      <dgm:spPr/>
    </dgm:pt>
    <dgm:pt modelId="{E937E395-2F06-4CC7-8383-C727A3E7BE80}" type="pres">
      <dgm:prSet presAssocID="{DA014847-EA5A-421B-8A93-8E0895850758}" presName="rootComposite" presStyleCnt="0"/>
      <dgm:spPr/>
    </dgm:pt>
    <dgm:pt modelId="{1D8218E4-D2E2-4F0A-AD3A-033CA9444CB4}" type="pres">
      <dgm:prSet presAssocID="{DA014847-EA5A-421B-8A93-8E0895850758}" presName="rootText" presStyleLbl="node3" presStyleIdx="8" presStyleCnt="11" custScaleX="104754" custScaleY="79396" custLinFactNeighborX="36414" custLinFactNeighborY="3387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583DE1C7-9BB0-408C-B38E-0E81F15ABA40}" type="pres">
      <dgm:prSet presAssocID="{DA014847-EA5A-421B-8A93-8E0895850758}" presName="rootConnector" presStyleLbl="node3" presStyleIdx="8" presStyleCnt="11"/>
      <dgm:spPr/>
      <dgm:t>
        <a:bodyPr/>
        <a:lstStyle/>
        <a:p>
          <a:pPr latinLnBrk="1"/>
          <a:endParaRPr lang="ko-KR" altLang="en-US"/>
        </a:p>
      </dgm:t>
    </dgm:pt>
    <dgm:pt modelId="{A0806176-FD67-4B87-8EF3-AC4A3791071E}" type="pres">
      <dgm:prSet presAssocID="{DA014847-EA5A-421B-8A93-8E0895850758}" presName="hierChild4" presStyleCnt="0"/>
      <dgm:spPr/>
    </dgm:pt>
    <dgm:pt modelId="{6AA70F6C-E4C2-4C42-B55C-1BE3376A5A60}" type="pres">
      <dgm:prSet presAssocID="{DA014847-EA5A-421B-8A93-8E0895850758}" presName="hierChild5" presStyleCnt="0"/>
      <dgm:spPr/>
    </dgm:pt>
    <dgm:pt modelId="{0D296E42-A677-40B7-91A3-7CE258F24CAE}" type="pres">
      <dgm:prSet presAssocID="{E8A935CE-9C71-41D0-B569-01DDAC0D4AFB}" presName="Name37" presStyleLbl="parChTrans1D3" presStyleIdx="9" presStyleCnt="11"/>
      <dgm:spPr/>
      <dgm:t>
        <a:bodyPr/>
        <a:lstStyle/>
        <a:p>
          <a:pPr latinLnBrk="1"/>
          <a:endParaRPr lang="ko-KR" altLang="en-US"/>
        </a:p>
      </dgm:t>
    </dgm:pt>
    <dgm:pt modelId="{9ABD0E47-C5F6-4BFE-9F68-8D66A2C847AD}" type="pres">
      <dgm:prSet presAssocID="{73042C36-CE7E-4499-861D-1C2A307DE0D6}" presName="hierRoot2" presStyleCnt="0">
        <dgm:presLayoutVars>
          <dgm:hierBranch val="init"/>
        </dgm:presLayoutVars>
      </dgm:prSet>
      <dgm:spPr/>
    </dgm:pt>
    <dgm:pt modelId="{363CB366-2F2A-4C91-8AF0-FF58928045E4}" type="pres">
      <dgm:prSet presAssocID="{73042C36-CE7E-4499-861D-1C2A307DE0D6}" presName="rootComposite" presStyleCnt="0"/>
      <dgm:spPr/>
    </dgm:pt>
    <dgm:pt modelId="{EFC595A0-A384-4FC9-8375-368A3676BA80}" type="pres">
      <dgm:prSet presAssocID="{73042C36-CE7E-4499-861D-1C2A307DE0D6}" presName="rootText" presStyleLbl="node3" presStyleIdx="9" presStyleCnt="11" custScaleX="104754" custScaleY="79396" custLinFactNeighborX="36414" custLinFactNeighborY="3387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3F0411F0-ABB8-407E-88DD-2213C99594D2}" type="pres">
      <dgm:prSet presAssocID="{73042C36-CE7E-4499-861D-1C2A307DE0D6}" presName="rootConnector" presStyleLbl="node3" presStyleIdx="9" presStyleCnt="11"/>
      <dgm:spPr/>
      <dgm:t>
        <a:bodyPr/>
        <a:lstStyle/>
        <a:p>
          <a:pPr latinLnBrk="1"/>
          <a:endParaRPr lang="ko-KR" altLang="en-US"/>
        </a:p>
      </dgm:t>
    </dgm:pt>
    <dgm:pt modelId="{AAA6F018-8F13-4144-9750-E7C7F1A878CD}" type="pres">
      <dgm:prSet presAssocID="{73042C36-CE7E-4499-861D-1C2A307DE0D6}" presName="hierChild4" presStyleCnt="0"/>
      <dgm:spPr/>
    </dgm:pt>
    <dgm:pt modelId="{C850742D-21E5-4AD2-B90C-0C1D97BCD93E}" type="pres">
      <dgm:prSet presAssocID="{73042C36-CE7E-4499-861D-1C2A307DE0D6}" presName="hierChild5" presStyleCnt="0"/>
      <dgm:spPr/>
    </dgm:pt>
    <dgm:pt modelId="{578E2101-310C-47E0-B8CB-ABBA7F7243E6}" type="pres">
      <dgm:prSet presAssocID="{19DF805F-3173-49D0-9578-AD3F6FBF5B70}" presName="Name37" presStyleLbl="parChTrans1D3" presStyleIdx="10" presStyleCnt="11"/>
      <dgm:spPr/>
      <dgm:t>
        <a:bodyPr/>
        <a:lstStyle/>
        <a:p>
          <a:pPr latinLnBrk="1"/>
          <a:endParaRPr lang="ko-KR" altLang="en-US"/>
        </a:p>
      </dgm:t>
    </dgm:pt>
    <dgm:pt modelId="{E2ACFD97-868D-41AA-A7EE-96A1451EAB9F}" type="pres">
      <dgm:prSet presAssocID="{31D8DEA1-4CC7-4355-A2EF-14F2DDF53E7C}" presName="hierRoot2" presStyleCnt="0">
        <dgm:presLayoutVars>
          <dgm:hierBranch val="init"/>
        </dgm:presLayoutVars>
      </dgm:prSet>
      <dgm:spPr/>
    </dgm:pt>
    <dgm:pt modelId="{1519BE2C-B699-4589-9F79-3E9BB807EEAA}" type="pres">
      <dgm:prSet presAssocID="{31D8DEA1-4CC7-4355-A2EF-14F2DDF53E7C}" presName="rootComposite" presStyleCnt="0"/>
      <dgm:spPr/>
    </dgm:pt>
    <dgm:pt modelId="{7F70F6B2-13E0-4B1A-A165-1BB72996E441}" type="pres">
      <dgm:prSet presAssocID="{31D8DEA1-4CC7-4355-A2EF-14F2DDF53E7C}" presName="rootText" presStyleLbl="node3" presStyleIdx="10" presStyleCnt="11" custScaleX="104754" custScaleY="79396" custLinFactNeighborX="36414" custLinFactNeighborY="3387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826E248-9993-4515-8103-279FCA2EC35F}" type="pres">
      <dgm:prSet presAssocID="{31D8DEA1-4CC7-4355-A2EF-14F2DDF53E7C}" presName="rootConnector" presStyleLbl="node3" presStyleIdx="10" presStyleCnt="11"/>
      <dgm:spPr/>
      <dgm:t>
        <a:bodyPr/>
        <a:lstStyle/>
        <a:p>
          <a:pPr latinLnBrk="1"/>
          <a:endParaRPr lang="ko-KR" altLang="en-US"/>
        </a:p>
      </dgm:t>
    </dgm:pt>
    <dgm:pt modelId="{27D5C556-EA27-49F0-A1EB-1BFF3423B072}" type="pres">
      <dgm:prSet presAssocID="{31D8DEA1-4CC7-4355-A2EF-14F2DDF53E7C}" presName="hierChild4" presStyleCnt="0"/>
      <dgm:spPr/>
    </dgm:pt>
    <dgm:pt modelId="{5AB5E690-D953-4658-B910-14A16161257D}" type="pres">
      <dgm:prSet presAssocID="{31D8DEA1-4CC7-4355-A2EF-14F2DDF53E7C}" presName="hierChild5" presStyleCnt="0"/>
      <dgm:spPr/>
    </dgm:pt>
    <dgm:pt modelId="{2DBAB560-5E9D-472C-8E80-1293F68A0A72}" type="pres">
      <dgm:prSet presAssocID="{28595A23-45EB-4BC6-BC8B-DE12144889F7}" presName="hierChild5" presStyleCnt="0"/>
      <dgm:spPr/>
    </dgm:pt>
    <dgm:pt modelId="{A62EF8FC-F154-4981-A82B-D77DCCA4241C}" type="pres">
      <dgm:prSet presAssocID="{91E869A2-2392-4DA3-BFDC-43DD663CDBF5}" presName="hierChild3" presStyleCnt="0"/>
      <dgm:spPr/>
    </dgm:pt>
  </dgm:ptLst>
  <dgm:cxnLst>
    <dgm:cxn modelId="{6B1B35D9-EFCE-408F-A622-0B26B545578A}" type="presOf" srcId="{9A43F88D-A73A-435D-AFE7-A45ADBC182D6}" destId="{BCE17FB7-76AE-41E9-8F69-A7B9B1F203CC}" srcOrd="0" destOrd="0" presId="urn:microsoft.com/office/officeart/2005/8/layout/orgChart1"/>
    <dgm:cxn modelId="{D537C96A-ECA7-456C-A4C7-FB10FAEB259D}" type="presOf" srcId="{A5660261-DB62-439D-B2D1-C922728319D1}" destId="{3372243A-65D2-4B5B-9B39-1446527F3BD2}" srcOrd="0" destOrd="0" presId="urn:microsoft.com/office/officeart/2005/8/layout/orgChart1"/>
    <dgm:cxn modelId="{3CFA313F-A82C-4953-900D-C83BCC94D44E}" type="presOf" srcId="{13FD1971-B2D2-4CC8-85B1-DB56385B83FF}" destId="{5E9E48D3-920F-4769-9603-0ADA490F84F0}" srcOrd="0" destOrd="0" presId="urn:microsoft.com/office/officeart/2005/8/layout/orgChart1"/>
    <dgm:cxn modelId="{90FB726A-7C59-4B46-8E2A-823135A61767}" type="presOf" srcId="{DA014847-EA5A-421B-8A93-8E0895850758}" destId="{583DE1C7-9BB0-408C-B38E-0E81F15ABA40}" srcOrd="1" destOrd="0" presId="urn:microsoft.com/office/officeart/2005/8/layout/orgChart1"/>
    <dgm:cxn modelId="{44655A24-5F22-4F50-8E86-3A67A2CE29F1}" type="presOf" srcId="{83659469-0F9E-4ABD-8C70-4338BBC0F609}" destId="{D2BF97CE-1B03-4009-82EC-15EB46FAF7B8}" srcOrd="1" destOrd="0" presId="urn:microsoft.com/office/officeart/2005/8/layout/orgChart1"/>
    <dgm:cxn modelId="{D70A2FE9-B365-4F54-A7CD-8EB3F70283D5}" srcId="{91E869A2-2392-4DA3-BFDC-43DD663CDBF5}" destId="{28595A23-45EB-4BC6-BC8B-DE12144889F7}" srcOrd="3" destOrd="0" parTransId="{E8A073F9-4471-4526-A3A3-4D16B564C1D0}" sibTransId="{EC1116DA-F9DF-4C7A-95E6-CDD75628E003}"/>
    <dgm:cxn modelId="{ECBD77A6-6AA1-4C39-85B9-E9B7962EF163}" type="presOf" srcId="{AA403C2E-BFC7-4826-A437-1367CF3B1DC6}" destId="{7AFE2DBE-D15F-4889-9E0E-5194401F0A3A}" srcOrd="0" destOrd="0" presId="urn:microsoft.com/office/officeart/2005/8/layout/orgChart1"/>
    <dgm:cxn modelId="{824346B6-C14A-460B-81B4-60E3F4F0D361}" type="presOf" srcId="{AE2634E9-4F4A-47B2-A579-7355481C7762}" destId="{E017FF8C-E56A-4EC3-9294-6DE098E1CDFA}" srcOrd="1" destOrd="0" presId="urn:microsoft.com/office/officeart/2005/8/layout/orgChart1"/>
    <dgm:cxn modelId="{A2BE0AC6-4177-4E79-92E2-4623F5A620DB}" type="presOf" srcId="{C0CC94B4-AFCC-4C9D-A6DC-2442306F11AA}" destId="{E3CBF260-E112-484E-BD06-854303E29395}" srcOrd="0" destOrd="0" presId="urn:microsoft.com/office/officeart/2005/8/layout/orgChart1"/>
    <dgm:cxn modelId="{96DD3F52-CCD7-46F6-ABBC-5808E55F263A}" srcId="{91E869A2-2392-4DA3-BFDC-43DD663CDBF5}" destId="{A5660261-DB62-439D-B2D1-C922728319D1}" srcOrd="1" destOrd="0" parTransId="{64CCBDF5-F61E-4A87-BAAD-C41AC6FEFD88}" sibTransId="{806AC8A6-B1CF-4F64-8F96-E8AEE10AFFC2}"/>
    <dgm:cxn modelId="{DD809F7F-E746-4681-B213-4B97DC6E4F4B}" srcId="{28595A23-45EB-4BC6-BC8B-DE12144889F7}" destId="{9A43F88D-A73A-435D-AFE7-A45ADBC182D6}" srcOrd="0" destOrd="0" parTransId="{321679A0-BEA4-4047-BB3A-45881E0F954F}" sibTransId="{2BCC3000-EE84-45B4-BC84-127D738B7915}"/>
    <dgm:cxn modelId="{4ACE384E-F8A9-4335-BB54-2136C2BA157E}" type="presOf" srcId="{D3558DCC-AE9C-4771-A896-C807760C44B6}" destId="{BAFFAE02-D311-4DE0-A863-18112F98ADC3}" srcOrd="0" destOrd="0" presId="urn:microsoft.com/office/officeart/2005/8/layout/orgChart1"/>
    <dgm:cxn modelId="{582630BF-27C1-45CF-A11B-528C51442EA4}" type="presOf" srcId="{E0CC3787-D5E9-40BA-A6DC-A1F422AC6B21}" destId="{49BEE1C7-4FCD-4F05-B493-77182765C576}" srcOrd="0" destOrd="0" presId="urn:microsoft.com/office/officeart/2005/8/layout/orgChart1"/>
    <dgm:cxn modelId="{3C9424AB-8CEA-499A-9E9D-79485D6014DB}" type="presOf" srcId="{E8A073F9-4471-4526-A3A3-4D16B564C1D0}" destId="{22BBA769-FEAA-4FF5-B45C-397A2D1510E4}" srcOrd="0" destOrd="0" presId="urn:microsoft.com/office/officeart/2005/8/layout/orgChart1"/>
    <dgm:cxn modelId="{DA8549A7-C1E6-4657-B6CD-51DC52F3F19F}" type="presOf" srcId="{D3FEE1BB-4A12-41C7-A8B5-D34F126B7620}" destId="{EC493F3E-E840-4165-BB35-0E092B4C81BD}" srcOrd="1" destOrd="0" presId="urn:microsoft.com/office/officeart/2005/8/layout/orgChart1"/>
    <dgm:cxn modelId="{05D254FC-3B35-4639-91AB-1F8B26AD846F}" type="presOf" srcId="{74050C6B-9FBA-4BF2-BB93-508CC05FC08F}" destId="{7B5E5162-83EB-42E6-8F89-A30BC6297360}" srcOrd="1" destOrd="0" presId="urn:microsoft.com/office/officeart/2005/8/layout/orgChart1"/>
    <dgm:cxn modelId="{D07B2AB2-B169-4AFF-949D-C04439118442}" type="presOf" srcId="{28595A23-45EB-4BC6-BC8B-DE12144889F7}" destId="{46E4DEDD-6B87-4A40-A14A-9F7D24F02DD6}" srcOrd="1" destOrd="0" presId="urn:microsoft.com/office/officeart/2005/8/layout/orgChart1"/>
    <dgm:cxn modelId="{36F40CAD-72F8-48C1-A65F-C5699880F965}" type="presOf" srcId="{7F5B65AA-1E82-4985-BC5C-4FD03DBF3986}" destId="{796392AA-C880-4E26-8336-B1BB318FDCC5}" srcOrd="0" destOrd="0" presId="urn:microsoft.com/office/officeart/2005/8/layout/orgChart1"/>
    <dgm:cxn modelId="{E048D865-9010-40C0-AB46-7F166F6758D1}" type="presOf" srcId="{73042C36-CE7E-4499-861D-1C2A307DE0D6}" destId="{EFC595A0-A384-4FC9-8375-368A3676BA80}" srcOrd="0" destOrd="0" presId="urn:microsoft.com/office/officeart/2005/8/layout/orgChart1"/>
    <dgm:cxn modelId="{5E323738-71FC-459D-B8AF-2DA5778D5770}" srcId="{83659469-0F9E-4ABD-8C70-4338BBC0F609}" destId="{74050C6B-9FBA-4BF2-BB93-508CC05FC08F}" srcOrd="2" destOrd="0" parTransId="{31B9A72E-EC3C-401B-A3F4-EB3D00F219E5}" sibTransId="{B0AEFBBC-665D-4D6F-93EC-8B34854C8E0F}"/>
    <dgm:cxn modelId="{DD7734EF-8D9C-4C40-B35F-C0A357D35620}" type="presOf" srcId="{AA403C2E-BFC7-4826-A437-1367CF3B1DC6}" destId="{09A39FA2-B6F6-4989-A23E-D850398BA496}" srcOrd="1" destOrd="0" presId="urn:microsoft.com/office/officeart/2005/8/layout/orgChart1"/>
    <dgm:cxn modelId="{0C77F373-350C-4DE0-8420-E79DDB07EFE6}" type="presOf" srcId="{321679A0-BEA4-4047-BB3A-45881E0F954F}" destId="{3F4C6459-93DC-4906-A379-4BDBF6C69D63}" srcOrd="0" destOrd="0" presId="urn:microsoft.com/office/officeart/2005/8/layout/orgChart1"/>
    <dgm:cxn modelId="{DAC52C7F-7064-4326-91F7-C85868FD604F}" type="presOf" srcId="{91E869A2-2392-4DA3-BFDC-43DD663CDBF5}" destId="{9EA84ABB-AE8A-476F-9D45-7794F1EBA81E}" srcOrd="0" destOrd="0" presId="urn:microsoft.com/office/officeart/2005/8/layout/orgChart1"/>
    <dgm:cxn modelId="{9975D7DA-4C1A-44E1-AEA1-FB6801DFEC1B}" type="presOf" srcId="{31B9A72E-EC3C-401B-A3F4-EB3D00F219E5}" destId="{852AB206-1548-4A2B-86F3-21587A11A6CB}" srcOrd="0" destOrd="0" presId="urn:microsoft.com/office/officeart/2005/8/layout/orgChart1"/>
    <dgm:cxn modelId="{E8E672D6-02C8-4798-9372-AA6788FE2A90}" type="presOf" srcId="{C0CC94B4-AFCC-4C9D-A6DC-2442306F11AA}" destId="{4124B5EB-BACB-42A7-A501-E8BE0F002061}" srcOrd="1" destOrd="0" presId="urn:microsoft.com/office/officeart/2005/8/layout/orgChart1"/>
    <dgm:cxn modelId="{B17CAA1F-87F2-436D-B66C-0D8FB1510FC9}" type="presOf" srcId="{B1321F3C-E804-4193-A545-D870192A4231}" destId="{41DDB13D-70F0-4BAD-9C94-02FDC20703A4}" srcOrd="0" destOrd="0" presId="urn:microsoft.com/office/officeart/2005/8/layout/orgChart1"/>
    <dgm:cxn modelId="{766E43EB-57C5-42F8-B40F-886EBA26A59B}" srcId="{19665AA9-7BCC-41F8-A163-012ED657E923}" destId="{AE2634E9-4F4A-47B2-A579-7355481C7762}" srcOrd="2" destOrd="0" parTransId="{8AC67605-1758-4A38-B0E1-9F12B924698D}" sibTransId="{940FCEAB-A127-4FE2-8CD8-1F375871FAEA}"/>
    <dgm:cxn modelId="{97E98F19-E085-43E2-9FB0-8F90F69FF719}" type="presOf" srcId="{F7661870-9372-4F01-86FE-34E12460261F}" destId="{A64478AC-A35A-4195-AC0B-FB0906870EB6}" srcOrd="0" destOrd="0" presId="urn:microsoft.com/office/officeart/2005/8/layout/orgChart1"/>
    <dgm:cxn modelId="{F6ED733A-1A09-40BB-B2E8-600CAE105FFC}" type="presOf" srcId="{19665AA9-7BCC-41F8-A163-012ED657E923}" destId="{4569747D-357A-439A-BF11-34587C6DEEE0}" srcOrd="0" destOrd="0" presId="urn:microsoft.com/office/officeart/2005/8/layout/orgChart1"/>
    <dgm:cxn modelId="{389F08F0-700F-47BC-B106-A87393FCDEEE}" type="presOf" srcId="{19DF805F-3173-49D0-9578-AD3F6FBF5B70}" destId="{578E2101-310C-47E0-B8CB-ABBA7F7243E6}" srcOrd="0" destOrd="0" presId="urn:microsoft.com/office/officeart/2005/8/layout/orgChart1"/>
    <dgm:cxn modelId="{9C1FC50C-0E90-4A99-8089-A038EFBF77CF}" srcId="{91E869A2-2392-4DA3-BFDC-43DD663CDBF5}" destId="{19665AA9-7BCC-41F8-A163-012ED657E923}" srcOrd="0" destOrd="0" parTransId="{E0CC3787-D5E9-40BA-A6DC-A1F422AC6B21}" sibTransId="{A9A5B5ED-A07F-490D-BE6D-AA88F26DEAE4}"/>
    <dgm:cxn modelId="{B3024E7A-4183-4D07-920E-C7CA3C399E4E}" type="presOf" srcId="{74050C6B-9FBA-4BF2-BB93-508CC05FC08F}" destId="{4504CFEE-F61E-4A84-AD23-8452CC386684}" srcOrd="0" destOrd="0" presId="urn:microsoft.com/office/officeart/2005/8/layout/orgChart1"/>
    <dgm:cxn modelId="{EFDEEFF9-46AA-4E4C-94E5-743394C9333C}" type="presOf" srcId="{03528F8E-9570-4BD6-8D6C-B2DFA83AD6F5}" destId="{DEC4DF15-D555-4B8A-BB65-E954A03D63BB}" srcOrd="0" destOrd="0" presId="urn:microsoft.com/office/officeart/2005/8/layout/orgChart1"/>
    <dgm:cxn modelId="{4C701B64-868F-4FE3-BD81-28CD115E0A32}" srcId="{A5660261-DB62-439D-B2D1-C922728319D1}" destId="{C0CC94B4-AFCC-4C9D-A6DC-2442306F11AA}" srcOrd="0" destOrd="0" parTransId="{6A2D5B53-2FCE-4566-B929-3BD6F59D05A3}" sibTransId="{DF93C58E-64C2-4555-8284-931A82001E85}"/>
    <dgm:cxn modelId="{C3D6778B-1BC6-48A9-834A-17C1CAF674C1}" type="presOf" srcId="{73042C36-CE7E-4499-861D-1C2A307DE0D6}" destId="{3F0411F0-ABB8-407E-88DD-2213C99594D2}" srcOrd="1" destOrd="0" presId="urn:microsoft.com/office/officeart/2005/8/layout/orgChart1"/>
    <dgm:cxn modelId="{AC040C94-509C-4EB3-8024-635AA40C7EF4}" srcId="{83659469-0F9E-4ABD-8C70-4338BBC0F609}" destId="{E5583118-8186-4981-A026-8A1E83632508}" srcOrd="0" destOrd="0" parTransId="{D3558DCC-AE9C-4771-A896-C807760C44B6}" sibTransId="{21481826-623E-4C10-BC99-73070A1DC577}"/>
    <dgm:cxn modelId="{C8F7C592-A05C-41A6-B4CB-37E2BCD0ED3B}" type="presOf" srcId="{E8A935CE-9C71-41D0-B569-01DDAC0D4AFB}" destId="{0D296E42-A677-40B7-91A3-7CE258F24CAE}" srcOrd="0" destOrd="0" presId="urn:microsoft.com/office/officeart/2005/8/layout/orgChart1"/>
    <dgm:cxn modelId="{BA69CD18-97AF-4C71-9D1F-CCBC08DF4B87}" srcId="{28595A23-45EB-4BC6-BC8B-DE12144889F7}" destId="{31D8DEA1-4CC7-4355-A2EF-14F2DDF53E7C}" srcOrd="3" destOrd="0" parTransId="{19DF805F-3173-49D0-9578-AD3F6FBF5B70}" sibTransId="{CABFA353-10B1-424A-92E7-D224460BF862}"/>
    <dgm:cxn modelId="{C7A94FCD-ED50-499C-928D-C3DEDE6AD8F2}" type="presOf" srcId="{89A52687-A640-43B4-9BFF-1BFEED8B301D}" destId="{E3D2B6D2-B780-4B3A-BA44-4FD68EB2CC72}" srcOrd="0" destOrd="0" presId="urn:microsoft.com/office/officeart/2005/8/layout/orgChart1"/>
    <dgm:cxn modelId="{2BEB76A1-3362-4824-9495-1D03F67B19CD}" type="presOf" srcId="{6A2D5B53-2FCE-4566-B929-3BD6F59D05A3}" destId="{1C8142EF-38E7-4CED-95B8-9C9F09948D6C}" srcOrd="0" destOrd="0" presId="urn:microsoft.com/office/officeart/2005/8/layout/orgChart1"/>
    <dgm:cxn modelId="{AD52DEAB-1E73-4DB6-85BE-A30742D68213}" srcId="{19665AA9-7BCC-41F8-A163-012ED657E923}" destId="{D3FEE1BB-4A12-41C7-A8B5-D34F126B7620}" srcOrd="1" destOrd="0" parTransId="{F7661870-9372-4F01-86FE-34E12460261F}" sibTransId="{9B754949-AC71-4A6D-882B-807A89BA1712}"/>
    <dgm:cxn modelId="{53BEEB14-2057-4971-A010-D9DC23CFAADC}" srcId="{19665AA9-7BCC-41F8-A163-012ED657E923}" destId="{AA403C2E-BFC7-4826-A437-1367CF3B1DC6}" srcOrd="0" destOrd="0" parTransId="{89A52687-A640-43B4-9BFF-1BFEED8B301D}" sibTransId="{176D9931-F254-456B-9BF8-540461CE4C71}"/>
    <dgm:cxn modelId="{CC42E8E6-A1B9-4103-88CA-F9CF4D0EC2F6}" srcId="{83659469-0F9E-4ABD-8C70-4338BBC0F609}" destId="{03528F8E-9570-4BD6-8D6C-B2DFA83AD6F5}" srcOrd="1" destOrd="0" parTransId="{B9655CE1-BF08-47D7-BC1A-C906C637F6C4}" sibTransId="{6E6E5FBD-7A18-4852-8F59-8A7CC46E59A0}"/>
    <dgm:cxn modelId="{34EFC992-39CB-4157-B846-F88F767034BA}" srcId="{B1321F3C-E804-4193-A545-D870192A4231}" destId="{91E869A2-2392-4DA3-BFDC-43DD663CDBF5}" srcOrd="0" destOrd="0" parTransId="{E1BA8CA7-AD83-42BE-BEDA-A502CF1585B4}" sibTransId="{3A7E86CC-90D3-4767-A7E3-136FB2112743}"/>
    <dgm:cxn modelId="{2DB7AB1A-DD67-4869-A3B8-24C7CC8A5973}" type="presOf" srcId="{A5660261-DB62-439D-B2D1-C922728319D1}" destId="{609AFB80-A82B-4898-9793-2F587FF6207E}" srcOrd="1" destOrd="0" presId="urn:microsoft.com/office/officeart/2005/8/layout/orgChart1"/>
    <dgm:cxn modelId="{A203A570-EE94-4B7A-B77E-4A02F1260AB8}" type="presOf" srcId="{31D8DEA1-4CC7-4355-A2EF-14F2DDF53E7C}" destId="{7F70F6B2-13E0-4B1A-A165-1BB72996E441}" srcOrd="0" destOrd="0" presId="urn:microsoft.com/office/officeart/2005/8/layout/orgChart1"/>
    <dgm:cxn modelId="{1C9913AF-3302-4760-A5E0-8E16230C773E}" type="presOf" srcId="{AE2634E9-4F4A-47B2-A579-7355481C7762}" destId="{FB88AED0-D3BD-4AB5-B76C-9D9128B0E18E}" srcOrd="0" destOrd="0" presId="urn:microsoft.com/office/officeart/2005/8/layout/orgChart1"/>
    <dgm:cxn modelId="{10F4AFFE-6B93-4ABE-B440-36EA6F9709B7}" type="presOf" srcId="{19665AA9-7BCC-41F8-A163-012ED657E923}" destId="{A0A0B386-4FCC-4B6D-B3C5-7DE51C498608}" srcOrd="1" destOrd="0" presId="urn:microsoft.com/office/officeart/2005/8/layout/orgChart1"/>
    <dgm:cxn modelId="{22225A84-D7F9-43FC-8E87-C40FA37C5962}" type="presOf" srcId="{31D8DEA1-4CC7-4355-A2EF-14F2DDF53E7C}" destId="{1826E248-9993-4515-8103-279FCA2EC35F}" srcOrd="1" destOrd="0" presId="urn:microsoft.com/office/officeart/2005/8/layout/orgChart1"/>
    <dgm:cxn modelId="{1A394654-E33E-42D8-B6E1-D17B5D258E78}" type="presOf" srcId="{E5583118-8186-4981-A026-8A1E83632508}" destId="{C58E2016-987A-4164-949E-401A6F6A59BA}" srcOrd="1" destOrd="0" presId="urn:microsoft.com/office/officeart/2005/8/layout/orgChart1"/>
    <dgm:cxn modelId="{34D5A4D5-EBD7-43D4-B869-3B2CD931151C}" type="presOf" srcId="{DA014847-EA5A-421B-8A93-8E0895850758}" destId="{1D8218E4-D2E2-4F0A-AD3A-033CA9444CB4}" srcOrd="0" destOrd="0" presId="urn:microsoft.com/office/officeart/2005/8/layout/orgChart1"/>
    <dgm:cxn modelId="{B02D34CF-22CC-4FCD-A3CC-8E20944D14B6}" type="presOf" srcId="{8AC67605-1758-4A38-B0E1-9F12B924698D}" destId="{D0195304-643C-4CBB-A65F-04D70CBE8941}" srcOrd="0" destOrd="0" presId="urn:microsoft.com/office/officeart/2005/8/layout/orgChart1"/>
    <dgm:cxn modelId="{956A6E86-D250-495D-90E6-7F1030465B36}" srcId="{91E869A2-2392-4DA3-BFDC-43DD663CDBF5}" destId="{83659469-0F9E-4ABD-8C70-4338BBC0F609}" srcOrd="2" destOrd="0" parTransId="{7F5B65AA-1E82-4985-BC5C-4FD03DBF3986}" sibTransId="{EB5C1ED8-EF4A-4BC4-8D56-F17ADDF0AFBA}"/>
    <dgm:cxn modelId="{88BE260B-DAC8-444D-B4B7-E426362AEA01}" srcId="{28595A23-45EB-4BC6-BC8B-DE12144889F7}" destId="{DA014847-EA5A-421B-8A93-8E0895850758}" srcOrd="1" destOrd="0" parTransId="{13FD1971-B2D2-4CC8-85B1-DB56385B83FF}" sibTransId="{C06B271A-F786-4C5C-9D28-4D9DBB1EF991}"/>
    <dgm:cxn modelId="{E12368E1-AAFA-4EEB-A319-F315A783F031}" type="presOf" srcId="{64CCBDF5-F61E-4A87-BAAD-C41AC6FEFD88}" destId="{6C512372-B666-4DFD-9D94-C7B9A01540DB}" srcOrd="0" destOrd="0" presId="urn:microsoft.com/office/officeart/2005/8/layout/orgChart1"/>
    <dgm:cxn modelId="{852CA4C2-90CA-47BA-AFEA-8D7AB71C4B86}" type="presOf" srcId="{83659469-0F9E-4ABD-8C70-4338BBC0F609}" destId="{AC4D0D25-3566-4438-9EF3-6FD908014B93}" srcOrd="0" destOrd="0" presId="urn:microsoft.com/office/officeart/2005/8/layout/orgChart1"/>
    <dgm:cxn modelId="{CE7EECBF-63A4-4153-8561-69A0641E6F7D}" type="presOf" srcId="{91E869A2-2392-4DA3-BFDC-43DD663CDBF5}" destId="{3B1BCF52-68FE-4E54-8B93-98AB360C386F}" srcOrd="1" destOrd="0" presId="urn:microsoft.com/office/officeart/2005/8/layout/orgChart1"/>
    <dgm:cxn modelId="{CD4F4432-8671-443E-BCFE-434627E3930F}" type="presOf" srcId="{03528F8E-9570-4BD6-8D6C-B2DFA83AD6F5}" destId="{15991CC6-477F-47DC-A8D6-E06EE33B6D85}" srcOrd="1" destOrd="0" presId="urn:microsoft.com/office/officeart/2005/8/layout/orgChart1"/>
    <dgm:cxn modelId="{2F2C0E60-EB03-4C9B-9EDA-8E31C7D39B8D}" type="presOf" srcId="{B9655CE1-BF08-47D7-BC1A-C906C637F6C4}" destId="{5D5FA3FC-A116-4061-9C0C-F7EA5DD5CAB4}" srcOrd="0" destOrd="0" presId="urn:microsoft.com/office/officeart/2005/8/layout/orgChart1"/>
    <dgm:cxn modelId="{C58BCF69-0A57-43CE-9D59-5BF652CB823A}" type="presOf" srcId="{D3FEE1BB-4A12-41C7-A8B5-D34F126B7620}" destId="{F308F711-D26A-4B34-B25C-123E0A479C3B}" srcOrd="0" destOrd="0" presId="urn:microsoft.com/office/officeart/2005/8/layout/orgChart1"/>
    <dgm:cxn modelId="{10711F41-017A-4D95-9DB0-4C9D34AB393A}" type="presOf" srcId="{E5583118-8186-4981-A026-8A1E83632508}" destId="{0EF28906-7680-4A6A-AF66-01C78D46559D}" srcOrd="0" destOrd="0" presId="urn:microsoft.com/office/officeart/2005/8/layout/orgChart1"/>
    <dgm:cxn modelId="{B4E76D56-B2C2-4387-8093-45E10444139B}" srcId="{28595A23-45EB-4BC6-BC8B-DE12144889F7}" destId="{73042C36-CE7E-4499-861D-1C2A307DE0D6}" srcOrd="2" destOrd="0" parTransId="{E8A935CE-9C71-41D0-B569-01DDAC0D4AFB}" sibTransId="{A061DCB4-0399-4CED-A250-C9CCC755F7FF}"/>
    <dgm:cxn modelId="{F1BF9DE3-408C-4029-B73E-8370A17CBD19}" type="presOf" srcId="{9A43F88D-A73A-435D-AFE7-A45ADBC182D6}" destId="{06D73777-01EE-4FAE-94EC-8DF6B9EB71B0}" srcOrd="1" destOrd="0" presId="urn:microsoft.com/office/officeart/2005/8/layout/orgChart1"/>
    <dgm:cxn modelId="{A6E35298-FB6B-47C1-A1A9-63978BCDFB47}" type="presOf" srcId="{28595A23-45EB-4BC6-BC8B-DE12144889F7}" destId="{3F83AFB4-DE68-4D53-BA21-0ED08AC8EDF2}" srcOrd="0" destOrd="0" presId="urn:microsoft.com/office/officeart/2005/8/layout/orgChart1"/>
    <dgm:cxn modelId="{ADB1DCC8-2F31-46D6-8F8F-DC29E9C9DF10}" type="presParOf" srcId="{41DDB13D-70F0-4BAD-9C94-02FDC20703A4}" destId="{88C4C33E-A1C2-41B5-B1BA-BD051C408435}" srcOrd="0" destOrd="0" presId="urn:microsoft.com/office/officeart/2005/8/layout/orgChart1"/>
    <dgm:cxn modelId="{9857670E-3660-47B8-8D0E-CBE9E2791B7F}" type="presParOf" srcId="{88C4C33E-A1C2-41B5-B1BA-BD051C408435}" destId="{051C1325-1664-4655-B397-C887B042D1A1}" srcOrd="0" destOrd="0" presId="urn:microsoft.com/office/officeart/2005/8/layout/orgChart1"/>
    <dgm:cxn modelId="{EF139C78-B7CB-48BC-ABF9-AEA74CE7C62B}" type="presParOf" srcId="{051C1325-1664-4655-B397-C887B042D1A1}" destId="{9EA84ABB-AE8A-476F-9D45-7794F1EBA81E}" srcOrd="0" destOrd="0" presId="urn:microsoft.com/office/officeart/2005/8/layout/orgChart1"/>
    <dgm:cxn modelId="{E32B3250-679B-47CF-BC7D-530A0F78F7B0}" type="presParOf" srcId="{051C1325-1664-4655-B397-C887B042D1A1}" destId="{3B1BCF52-68FE-4E54-8B93-98AB360C386F}" srcOrd="1" destOrd="0" presId="urn:microsoft.com/office/officeart/2005/8/layout/orgChart1"/>
    <dgm:cxn modelId="{23F68216-7D29-4E48-B8E3-399DE5F4D3DE}" type="presParOf" srcId="{88C4C33E-A1C2-41B5-B1BA-BD051C408435}" destId="{0B6AD180-3D0B-44C1-8CB4-B672FF5C625D}" srcOrd="1" destOrd="0" presId="urn:microsoft.com/office/officeart/2005/8/layout/orgChart1"/>
    <dgm:cxn modelId="{703C0E1F-0451-4E7B-BBA5-E4E099909AF7}" type="presParOf" srcId="{0B6AD180-3D0B-44C1-8CB4-B672FF5C625D}" destId="{49BEE1C7-4FCD-4F05-B493-77182765C576}" srcOrd="0" destOrd="0" presId="urn:microsoft.com/office/officeart/2005/8/layout/orgChart1"/>
    <dgm:cxn modelId="{D98F1596-8B97-48AD-A467-51D8AD193F9A}" type="presParOf" srcId="{0B6AD180-3D0B-44C1-8CB4-B672FF5C625D}" destId="{A0660536-1C2B-4680-BDE9-35E41710BD65}" srcOrd="1" destOrd="0" presId="urn:microsoft.com/office/officeart/2005/8/layout/orgChart1"/>
    <dgm:cxn modelId="{36208403-B24C-4A83-B284-685A4867A978}" type="presParOf" srcId="{A0660536-1C2B-4680-BDE9-35E41710BD65}" destId="{51FACEA5-63E3-4B67-B79F-0373D558AAD3}" srcOrd="0" destOrd="0" presId="urn:microsoft.com/office/officeart/2005/8/layout/orgChart1"/>
    <dgm:cxn modelId="{57E4C20A-3D63-4F45-A734-FD5997759AC4}" type="presParOf" srcId="{51FACEA5-63E3-4B67-B79F-0373D558AAD3}" destId="{4569747D-357A-439A-BF11-34587C6DEEE0}" srcOrd="0" destOrd="0" presId="urn:microsoft.com/office/officeart/2005/8/layout/orgChart1"/>
    <dgm:cxn modelId="{F132862D-DD34-4040-BEEE-A4FA090C46BC}" type="presParOf" srcId="{51FACEA5-63E3-4B67-B79F-0373D558AAD3}" destId="{A0A0B386-4FCC-4B6D-B3C5-7DE51C498608}" srcOrd="1" destOrd="0" presId="urn:microsoft.com/office/officeart/2005/8/layout/orgChart1"/>
    <dgm:cxn modelId="{803E0A5C-C02F-4EB4-991C-EF8408D11FC8}" type="presParOf" srcId="{A0660536-1C2B-4680-BDE9-35E41710BD65}" destId="{1D691C19-1B1B-4052-9C94-2BDBEAC50B6E}" srcOrd="1" destOrd="0" presId="urn:microsoft.com/office/officeart/2005/8/layout/orgChart1"/>
    <dgm:cxn modelId="{314412C3-29B6-46BC-BE4C-3C87D21D312E}" type="presParOf" srcId="{1D691C19-1B1B-4052-9C94-2BDBEAC50B6E}" destId="{E3D2B6D2-B780-4B3A-BA44-4FD68EB2CC72}" srcOrd="0" destOrd="0" presId="urn:microsoft.com/office/officeart/2005/8/layout/orgChart1"/>
    <dgm:cxn modelId="{1D24A000-ACB1-476C-B311-26BE084034CF}" type="presParOf" srcId="{1D691C19-1B1B-4052-9C94-2BDBEAC50B6E}" destId="{87836678-2DBB-4527-AD33-F39E5471512B}" srcOrd="1" destOrd="0" presId="urn:microsoft.com/office/officeart/2005/8/layout/orgChart1"/>
    <dgm:cxn modelId="{236B6A3D-A49D-493A-A4D4-2DE4487E18B4}" type="presParOf" srcId="{87836678-2DBB-4527-AD33-F39E5471512B}" destId="{86C2E575-5F03-4076-879C-563DB2CF945B}" srcOrd="0" destOrd="0" presId="urn:microsoft.com/office/officeart/2005/8/layout/orgChart1"/>
    <dgm:cxn modelId="{CBBA933C-25C8-44F4-99B8-288E8F906E4B}" type="presParOf" srcId="{86C2E575-5F03-4076-879C-563DB2CF945B}" destId="{7AFE2DBE-D15F-4889-9E0E-5194401F0A3A}" srcOrd="0" destOrd="0" presId="urn:microsoft.com/office/officeart/2005/8/layout/orgChart1"/>
    <dgm:cxn modelId="{04C7B509-C353-4AE0-BF5A-5CED69286FFF}" type="presParOf" srcId="{86C2E575-5F03-4076-879C-563DB2CF945B}" destId="{09A39FA2-B6F6-4989-A23E-D850398BA496}" srcOrd="1" destOrd="0" presId="urn:microsoft.com/office/officeart/2005/8/layout/orgChart1"/>
    <dgm:cxn modelId="{B0B7086E-FF64-4E74-8221-9D1844A8156A}" type="presParOf" srcId="{87836678-2DBB-4527-AD33-F39E5471512B}" destId="{CB85D92F-2535-44FE-AAED-EDB2C7FAC06F}" srcOrd="1" destOrd="0" presId="urn:microsoft.com/office/officeart/2005/8/layout/orgChart1"/>
    <dgm:cxn modelId="{011EF816-6A9A-41EF-9AA4-271FC0EA8163}" type="presParOf" srcId="{87836678-2DBB-4527-AD33-F39E5471512B}" destId="{5478D5EF-E661-4C68-88FC-1B9A3A7031ED}" srcOrd="2" destOrd="0" presId="urn:microsoft.com/office/officeart/2005/8/layout/orgChart1"/>
    <dgm:cxn modelId="{CA3087D1-6A3D-41F5-8D10-AE4CC3D5CA36}" type="presParOf" srcId="{1D691C19-1B1B-4052-9C94-2BDBEAC50B6E}" destId="{A64478AC-A35A-4195-AC0B-FB0906870EB6}" srcOrd="2" destOrd="0" presId="urn:microsoft.com/office/officeart/2005/8/layout/orgChart1"/>
    <dgm:cxn modelId="{2C7DFC15-D372-40C5-8DEB-181B5A8954EB}" type="presParOf" srcId="{1D691C19-1B1B-4052-9C94-2BDBEAC50B6E}" destId="{A3303BB3-287E-4B07-A4BB-2A11B6DD1C78}" srcOrd="3" destOrd="0" presId="urn:microsoft.com/office/officeart/2005/8/layout/orgChart1"/>
    <dgm:cxn modelId="{C708C553-EB46-404C-8328-EC032892CD66}" type="presParOf" srcId="{A3303BB3-287E-4B07-A4BB-2A11B6DD1C78}" destId="{91968A04-0D19-4708-AAA4-EA6AB90B6EFB}" srcOrd="0" destOrd="0" presId="urn:microsoft.com/office/officeart/2005/8/layout/orgChart1"/>
    <dgm:cxn modelId="{16D0FEFC-693B-4CA2-82DD-013D801EE87C}" type="presParOf" srcId="{91968A04-0D19-4708-AAA4-EA6AB90B6EFB}" destId="{F308F711-D26A-4B34-B25C-123E0A479C3B}" srcOrd="0" destOrd="0" presId="urn:microsoft.com/office/officeart/2005/8/layout/orgChart1"/>
    <dgm:cxn modelId="{2BABB7C7-C9F1-4BF8-BD83-37FF7A580042}" type="presParOf" srcId="{91968A04-0D19-4708-AAA4-EA6AB90B6EFB}" destId="{EC493F3E-E840-4165-BB35-0E092B4C81BD}" srcOrd="1" destOrd="0" presId="urn:microsoft.com/office/officeart/2005/8/layout/orgChart1"/>
    <dgm:cxn modelId="{E6B78631-89C5-436E-A562-335597A3D4F1}" type="presParOf" srcId="{A3303BB3-287E-4B07-A4BB-2A11B6DD1C78}" destId="{77C5A85E-D794-44FC-B9D8-FF7364549F0C}" srcOrd="1" destOrd="0" presId="urn:microsoft.com/office/officeart/2005/8/layout/orgChart1"/>
    <dgm:cxn modelId="{69A4114B-2BC3-493D-A040-3147C729C065}" type="presParOf" srcId="{A3303BB3-287E-4B07-A4BB-2A11B6DD1C78}" destId="{FF110DFE-4460-4D4D-83A8-99DD826CE4D7}" srcOrd="2" destOrd="0" presId="urn:microsoft.com/office/officeart/2005/8/layout/orgChart1"/>
    <dgm:cxn modelId="{6714CFDA-62D9-45AB-9A6A-9AEDDE2848D8}" type="presParOf" srcId="{1D691C19-1B1B-4052-9C94-2BDBEAC50B6E}" destId="{D0195304-643C-4CBB-A65F-04D70CBE8941}" srcOrd="4" destOrd="0" presId="urn:microsoft.com/office/officeart/2005/8/layout/orgChart1"/>
    <dgm:cxn modelId="{4ED3E9B9-6726-43A4-B2E3-361D0D268A57}" type="presParOf" srcId="{1D691C19-1B1B-4052-9C94-2BDBEAC50B6E}" destId="{58810A6E-8F50-4E41-85AC-3F47BCCFB6CC}" srcOrd="5" destOrd="0" presId="urn:microsoft.com/office/officeart/2005/8/layout/orgChart1"/>
    <dgm:cxn modelId="{28E3B0DA-EA4E-4852-8702-DA682BDF59C7}" type="presParOf" srcId="{58810A6E-8F50-4E41-85AC-3F47BCCFB6CC}" destId="{ACB7FCF3-979D-40C7-86DF-957DD9278E35}" srcOrd="0" destOrd="0" presId="urn:microsoft.com/office/officeart/2005/8/layout/orgChart1"/>
    <dgm:cxn modelId="{FF59D303-FFB3-4E8A-89C0-F9B60D0BC0CE}" type="presParOf" srcId="{ACB7FCF3-979D-40C7-86DF-957DD9278E35}" destId="{FB88AED0-D3BD-4AB5-B76C-9D9128B0E18E}" srcOrd="0" destOrd="0" presId="urn:microsoft.com/office/officeart/2005/8/layout/orgChart1"/>
    <dgm:cxn modelId="{0F40AFB3-4C72-41F4-AB72-D56A53FE6337}" type="presParOf" srcId="{ACB7FCF3-979D-40C7-86DF-957DD9278E35}" destId="{E017FF8C-E56A-4EC3-9294-6DE098E1CDFA}" srcOrd="1" destOrd="0" presId="urn:microsoft.com/office/officeart/2005/8/layout/orgChart1"/>
    <dgm:cxn modelId="{FDF278A0-9ECF-4AD9-B5BF-40E72965C16C}" type="presParOf" srcId="{58810A6E-8F50-4E41-85AC-3F47BCCFB6CC}" destId="{FA2F5AB6-E1ED-41A9-BAB4-6B0F84CD0670}" srcOrd="1" destOrd="0" presId="urn:microsoft.com/office/officeart/2005/8/layout/orgChart1"/>
    <dgm:cxn modelId="{24FC98F0-0D49-4223-BCAD-371E236847FF}" type="presParOf" srcId="{58810A6E-8F50-4E41-85AC-3F47BCCFB6CC}" destId="{4135E1D2-FFFF-48F8-904B-C22A57D78F55}" srcOrd="2" destOrd="0" presId="urn:microsoft.com/office/officeart/2005/8/layout/orgChart1"/>
    <dgm:cxn modelId="{FF2B6749-2D93-4962-9BCC-5FD75C19F2C0}" type="presParOf" srcId="{A0660536-1C2B-4680-BDE9-35E41710BD65}" destId="{7D910DF5-A977-4E5D-89E7-A927516B403B}" srcOrd="2" destOrd="0" presId="urn:microsoft.com/office/officeart/2005/8/layout/orgChart1"/>
    <dgm:cxn modelId="{C5CD2F58-ACB8-48EB-B80E-C9C54BC2F675}" type="presParOf" srcId="{0B6AD180-3D0B-44C1-8CB4-B672FF5C625D}" destId="{6C512372-B666-4DFD-9D94-C7B9A01540DB}" srcOrd="2" destOrd="0" presId="urn:microsoft.com/office/officeart/2005/8/layout/orgChart1"/>
    <dgm:cxn modelId="{32F69225-7CA8-4982-94DC-74897DD5638D}" type="presParOf" srcId="{0B6AD180-3D0B-44C1-8CB4-B672FF5C625D}" destId="{0C0A0F76-2E2F-4BE4-BEF2-C019FA07C914}" srcOrd="3" destOrd="0" presId="urn:microsoft.com/office/officeart/2005/8/layout/orgChart1"/>
    <dgm:cxn modelId="{1847CEA1-2527-4DED-9405-3CCE6155C04A}" type="presParOf" srcId="{0C0A0F76-2E2F-4BE4-BEF2-C019FA07C914}" destId="{C90B446F-7EBC-4608-9E56-0BB91A080C01}" srcOrd="0" destOrd="0" presId="urn:microsoft.com/office/officeart/2005/8/layout/orgChart1"/>
    <dgm:cxn modelId="{311B7A9A-C94B-47BC-99FA-6717C5FE40ED}" type="presParOf" srcId="{C90B446F-7EBC-4608-9E56-0BB91A080C01}" destId="{3372243A-65D2-4B5B-9B39-1446527F3BD2}" srcOrd="0" destOrd="0" presId="urn:microsoft.com/office/officeart/2005/8/layout/orgChart1"/>
    <dgm:cxn modelId="{34EAEC91-B39E-4B5B-89EF-23F2712495D0}" type="presParOf" srcId="{C90B446F-7EBC-4608-9E56-0BB91A080C01}" destId="{609AFB80-A82B-4898-9793-2F587FF6207E}" srcOrd="1" destOrd="0" presId="urn:microsoft.com/office/officeart/2005/8/layout/orgChart1"/>
    <dgm:cxn modelId="{2C2874A8-C576-4F40-9B01-9B7A78143FDF}" type="presParOf" srcId="{0C0A0F76-2E2F-4BE4-BEF2-C019FA07C914}" destId="{36249B86-0282-442D-AEAE-601F84366FC0}" srcOrd="1" destOrd="0" presId="urn:microsoft.com/office/officeart/2005/8/layout/orgChart1"/>
    <dgm:cxn modelId="{BCA2EFBD-CB07-4D04-89D2-271E7CF5B122}" type="presParOf" srcId="{36249B86-0282-442D-AEAE-601F84366FC0}" destId="{1C8142EF-38E7-4CED-95B8-9C9F09948D6C}" srcOrd="0" destOrd="0" presId="urn:microsoft.com/office/officeart/2005/8/layout/orgChart1"/>
    <dgm:cxn modelId="{1B483A1A-2778-4039-9D53-D5C5E14803D1}" type="presParOf" srcId="{36249B86-0282-442D-AEAE-601F84366FC0}" destId="{8742D858-6950-488C-B29F-CF829B655BDA}" srcOrd="1" destOrd="0" presId="urn:microsoft.com/office/officeart/2005/8/layout/orgChart1"/>
    <dgm:cxn modelId="{0CD2BD3A-8148-41A2-BA8D-99C812E33B58}" type="presParOf" srcId="{8742D858-6950-488C-B29F-CF829B655BDA}" destId="{E0B0AA37-7A9B-4BA9-9E15-6E1BC4D0A790}" srcOrd="0" destOrd="0" presId="urn:microsoft.com/office/officeart/2005/8/layout/orgChart1"/>
    <dgm:cxn modelId="{E0E0784C-C21E-457C-8C13-E032DED66E58}" type="presParOf" srcId="{E0B0AA37-7A9B-4BA9-9E15-6E1BC4D0A790}" destId="{E3CBF260-E112-484E-BD06-854303E29395}" srcOrd="0" destOrd="0" presId="urn:microsoft.com/office/officeart/2005/8/layout/orgChart1"/>
    <dgm:cxn modelId="{F1EC7C4E-5F3A-47A1-AB50-BACA4EADEC7F}" type="presParOf" srcId="{E0B0AA37-7A9B-4BA9-9E15-6E1BC4D0A790}" destId="{4124B5EB-BACB-42A7-A501-E8BE0F002061}" srcOrd="1" destOrd="0" presId="urn:microsoft.com/office/officeart/2005/8/layout/orgChart1"/>
    <dgm:cxn modelId="{70D7C6CE-7B4F-4BC7-A9D6-E5E7C98D528C}" type="presParOf" srcId="{8742D858-6950-488C-B29F-CF829B655BDA}" destId="{7D89659B-84BD-457D-84B2-B68607199274}" srcOrd="1" destOrd="0" presId="urn:microsoft.com/office/officeart/2005/8/layout/orgChart1"/>
    <dgm:cxn modelId="{A2EBF4E2-140D-4809-9BF2-24C3C6D3AD1A}" type="presParOf" srcId="{8742D858-6950-488C-B29F-CF829B655BDA}" destId="{B7FD6D26-FC55-4228-AA95-5230F6B12EFF}" srcOrd="2" destOrd="0" presId="urn:microsoft.com/office/officeart/2005/8/layout/orgChart1"/>
    <dgm:cxn modelId="{F4AFE159-7660-4896-AAE4-770928918DE2}" type="presParOf" srcId="{0C0A0F76-2E2F-4BE4-BEF2-C019FA07C914}" destId="{4528DA45-A4BF-4B55-A45B-3C45C0B10300}" srcOrd="2" destOrd="0" presId="urn:microsoft.com/office/officeart/2005/8/layout/orgChart1"/>
    <dgm:cxn modelId="{4F318614-0612-40B1-8F0E-75F6F9D8C3F1}" type="presParOf" srcId="{0B6AD180-3D0B-44C1-8CB4-B672FF5C625D}" destId="{796392AA-C880-4E26-8336-B1BB318FDCC5}" srcOrd="4" destOrd="0" presId="urn:microsoft.com/office/officeart/2005/8/layout/orgChart1"/>
    <dgm:cxn modelId="{039DD6ED-B2D8-479E-B7FB-A588AD7B0FFD}" type="presParOf" srcId="{0B6AD180-3D0B-44C1-8CB4-B672FF5C625D}" destId="{B0255A53-F1B0-4083-8F6A-276013E68F28}" srcOrd="5" destOrd="0" presId="urn:microsoft.com/office/officeart/2005/8/layout/orgChart1"/>
    <dgm:cxn modelId="{3701DBEA-4929-4FFC-A039-51385E9DB680}" type="presParOf" srcId="{B0255A53-F1B0-4083-8F6A-276013E68F28}" destId="{CB0E05D1-3C54-4337-B2E2-E2AD6E82796F}" srcOrd="0" destOrd="0" presId="urn:microsoft.com/office/officeart/2005/8/layout/orgChart1"/>
    <dgm:cxn modelId="{891BB7DE-C8FC-4DE7-8B4A-EB1D6B289DF1}" type="presParOf" srcId="{CB0E05D1-3C54-4337-B2E2-E2AD6E82796F}" destId="{AC4D0D25-3566-4438-9EF3-6FD908014B93}" srcOrd="0" destOrd="0" presId="urn:microsoft.com/office/officeart/2005/8/layout/orgChart1"/>
    <dgm:cxn modelId="{532BB87A-7068-4CA2-9A7B-FB023A5CA4C1}" type="presParOf" srcId="{CB0E05D1-3C54-4337-B2E2-E2AD6E82796F}" destId="{D2BF97CE-1B03-4009-82EC-15EB46FAF7B8}" srcOrd="1" destOrd="0" presId="urn:microsoft.com/office/officeart/2005/8/layout/orgChart1"/>
    <dgm:cxn modelId="{1F5F6A71-0148-498B-A015-B4E2D07FA0A9}" type="presParOf" srcId="{B0255A53-F1B0-4083-8F6A-276013E68F28}" destId="{22139260-2C4C-41DD-A38D-737BE93A0191}" srcOrd="1" destOrd="0" presId="urn:microsoft.com/office/officeart/2005/8/layout/orgChart1"/>
    <dgm:cxn modelId="{84DA9111-022A-4709-A11C-9337046E6722}" type="presParOf" srcId="{22139260-2C4C-41DD-A38D-737BE93A0191}" destId="{BAFFAE02-D311-4DE0-A863-18112F98ADC3}" srcOrd="0" destOrd="0" presId="urn:microsoft.com/office/officeart/2005/8/layout/orgChart1"/>
    <dgm:cxn modelId="{B2E309F0-182F-476E-B77C-A4820ED602B8}" type="presParOf" srcId="{22139260-2C4C-41DD-A38D-737BE93A0191}" destId="{A50CC734-57EE-4DB7-9350-11838ED8D186}" srcOrd="1" destOrd="0" presId="urn:microsoft.com/office/officeart/2005/8/layout/orgChart1"/>
    <dgm:cxn modelId="{A1A07D23-5EA3-4B5A-A252-0CFF85838F2C}" type="presParOf" srcId="{A50CC734-57EE-4DB7-9350-11838ED8D186}" destId="{CB266BDA-2621-4F2C-8BB8-DD5C8516E528}" srcOrd="0" destOrd="0" presId="urn:microsoft.com/office/officeart/2005/8/layout/orgChart1"/>
    <dgm:cxn modelId="{17AA6668-558A-498E-907B-A79BE1B15C3A}" type="presParOf" srcId="{CB266BDA-2621-4F2C-8BB8-DD5C8516E528}" destId="{0EF28906-7680-4A6A-AF66-01C78D46559D}" srcOrd="0" destOrd="0" presId="urn:microsoft.com/office/officeart/2005/8/layout/orgChart1"/>
    <dgm:cxn modelId="{D8FAD18E-7FD3-4B7A-85FD-22E4AD622186}" type="presParOf" srcId="{CB266BDA-2621-4F2C-8BB8-DD5C8516E528}" destId="{C58E2016-987A-4164-949E-401A6F6A59BA}" srcOrd="1" destOrd="0" presId="urn:microsoft.com/office/officeart/2005/8/layout/orgChart1"/>
    <dgm:cxn modelId="{A3583756-BF6C-4E8F-BA00-E4D88A4D14F6}" type="presParOf" srcId="{A50CC734-57EE-4DB7-9350-11838ED8D186}" destId="{F3C24D06-0FE1-4291-A937-8983466DA681}" srcOrd="1" destOrd="0" presId="urn:microsoft.com/office/officeart/2005/8/layout/orgChart1"/>
    <dgm:cxn modelId="{2345C45F-3B75-4D9D-9E17-B3566B062973}" type="presParOf" srcId="{A50CC734-57EE-4DB7-9350-11838ED8D186}" destId="{BFA8B697-983D-4967-90B1-2A6A7DEF9F2F}" srcOrd="2" destOrd="0" presId="urn:microsoft.com/office/officeart/2005/8/layout/orgChart1"/>
    <dgm:cxn modelId="{22E58E5A-8356-4A68-8AC5-87AA147398E4}" type="presParOf" srcId="{22139260-2C4C-41DD-A38D-737BE93A0191}" destId="{5D5FA3FC-A116-4061-9C0C-F7EA5DD5CAB4}" srcOrd="2" destOrd="0" presId="urn:microsoft.com/office/officeart/2005/8/layout/orgChart1"/>
    <dgm:cxn modelId="{2EE469DA-ABAA-4ADA-85A6-3DE2887ACC23}" type="presParOf" srcId="{22139260-2C4C-41DD-A38D-737BE93A0191}" destId="{73C880AA-988A-4789-B903-BEC0240C0EF0}" srcOrd="3" destOrd="0" presId="urn:microsoft.com/office/officeart/2005/8/layout/orgChart1"/>
    <dgm:cxn modelId="{101BE79D-3BC7-4A67-84B4-4BA025FCE335}" type="presParOf" srcId="{73C880AA-988A-4789-B903-BEC0240C0EF0}" destId="{5A7A11CE-B440-427B-AEB4-8A9C7CA889D8}" srcOrd="0" destOrd="0" presId="urn:microsoft.com/office/officeart/2005/8/layout/orgChart1"/>
    <dgm:cxn modelId="{92A0B4A9-0422-41AE-8B89-3528A36A202A}" type="presParOf" srcId="{5A7A11CE-B440-427B-AEB4-8A9C7CA889D8}" destId="{DEC4DF15-D555-4B8A-BB65-E954A03D63BB}" srcOrd="0" destOrd="0" presId="urn:microsoft.com/office/officeart/2005/8/layout/orgChart1"/>
    <dgm:cxn modelId="{4F780ED6-6838-45C1-8FAA-046B9839B47F}" type="presParOf" srcId="{5A7A11CE-B440-427B-AEB4-8A9C7CA889D8}" destId="{15991CC6-477F-47DC-A8D6-E06EE33B6D85}" srcOrd="1" destOrd="0" presId="urn:microsoft.com/office/officeart/2005/8/layout/orgChart1"/>
    <dgm:cxn modelId="{FA4D5510-CC84-46EE-97E2-0B4CFBFE5AF7}" type="presParOf" srcId="{73C880AA-988A-4789-B903-BEC0240C0EF0}" destId="{2B0597F6-4C76-41CE-BC4B-DC589D2E57D6}" srcOrd="1" destOrd="0" presId="urn:microsoft.com/office/officeart/2005/8/layout/orgChart1"/>
    <dgm:cxn modelId="{24B7C656-6DBF-4293-93BD-93DE5FE4D04A}" type="presParOf" srcId="{73C880AA-988A-4789-B903-BEC0240C0EF0}" destId="{53AA2611-33BD-48FD-90F1-99425DCD34D3}" srcOrd="2" destOrd="0" presId="urn:microsoft.com/office/officeart/2005/8/layout/orgChart1"/>
    <dgm:cxn modelId="{8B5F3803-C24E-41FD-9BC1-2CFB05C6F52B}" type="presParOf" srcId="{22139260-2C4C-41DD-A38D-737BE93A0191}" destId="{852AB206-1548-4A2B-86F3-21587A11A6CB}" srcOrd="4" destOrd="0" presId="urn:microsoft.com/office/officeart/2005/8/layout/orgChart1"/>
    <dgm:cxn modelId="{F14EBE61-99DC-4685-BCDC-44F68AC77840}" type="presParOf" srcId="{22139260-2C4C-41DD-A38D-737BE93A0191}" destId="{000727BC-F05A-459F-A85A-6DC4849127F8}" srcOrd="5" destOrd="0" presId="urn:microsoft.com/office/officeart/2005/8/layout/orgChart1"/>
    <dgm:cxn modelId="{F1A05FA7-2396-4CAC-8743-8187F901FA49}" type="presParOf" srcId="{000727BC-F05A-459F-A85A-6DC4849127F8}" destId="{D9A2794A-9104-41C0-8A4B-71D3E734F9DA}" srcOrd="0" destOrd="0" presId="urn:microsoft.com/office/officeart/2005/8/layout/orgChart1"/>
    <dgm:cxn modelId="{0DB1EACD-61F8-4385-BFDB-2258FDA0D559}" type="presParOf" srcId="{D9A2794A-9104-41C0-8A4B-71D3E734F9DA}" destId="{4504CFEE-F61E-4A84-AD23-8452CC386684}" srcOrd="0" destOrd="0" presId="urn:microsoft.com/office/officeart/2005/8/layout/orgChart1"/>
    <dgm:cxn modelId="{336405FF-0085-4430-9110-D82D0C195BF5}" type="presParOf" srcId="{D9A2794A-9104-41C0-8A4B-71D3E734F9DA}" destId="{7B5E5162-83EB-42E6-8F89-A30BC6297360}" srcOrd="1" destOrd="0" presId="urn:microsoft.com/office/officeart/2005/8/layout/orgChart1"/>
    <dgm:cxn modelId="{FE71ACB3-8872-4E4D-81F0-F8F996947F75}" type="presParOf" srcId="{000727BC-F05A-459F-A85A-6DC4849127F8}" destId="{32F25E16-DF7E-4831-92CE-CDE350A44AD3}" srcOrd="1" destOrd="0" presId="urn:microsoft.com/office/officeart/2005/8/layout/orgChart1"/>
    <dgm:cxn modelId="{783C6F5B-67F1-4640-A70B-3702BB69D3B6}" type="presParOf" srcId="{000727BC-F05A-459F-A85A-6DC4849127F8}" destId="{9AE18874-85BD-463A-A6D9-38F3C2D3D2D0}" srcOrd="2" destOrd="0" presId="urn:microsoft.com/office/officeart/2005/8/layout/orgChart1"/>
    <dgm:cxn modelId="{B96C9B99-3A26-4A89-A8D8-D87C538F402B}" type="presParOf" srcId="{B0255A53-F1B0-4083-8F6A-276013E68F28}" destId="{6F171710-4BE2-4BD7-8B43-EC87386CAF8A}" srcOrd="2" destOrd="0" presId="urn:microsoft.com/office/officeart/2005/8/layout/orgChart1"/>
    <dgm:cxn modelId="{796808EE-AD47-4BEC-B220-22F8B931BE9C}" type="presParOf" srcId="{0B6AD180-3D0B-44C1-8CB4-B672FF5C625D}" destId="{22BBA769-FEAA-4FF5-B45C-397A2D1510E4}" srcOrd="6" destOrd="0" presId="urn:microsoft.com/office/officeart/2005/8/layout/orgChart1"/>
    <dgm:cxn modelId="{3759861B-9BF4-414C-AE21-3482D9E97F98}" type="presParOf" srcId="{0B6AD180-3D0B-44C1-8CB4-B672FF5C625D}" destId="{11D5EAE9-210F-43D8-B2D7-05EEDEE817D2}" srcOrd="7" destOrd="0" presId="urn:microsoft.com/office/officeart/2005/8/layout/orgChart1"/>
    <dgm:cxn modelId="{F9F7BDAD-606B-4049-A585-FAC2BB30E28F}" type="presParOf" srcId="{11D5EAE9-210F-43D8-B2D7-05EEDEE817D2}" destId="{2FF5288A-D3F7-4442-8295-BE2B755BCED8}" srcOrd="0" destOrd="0" presId="urn:microsoft.com/office/officeart/2005/8/layout/orgChart1"/>
    <dgm:cxn modelId="{A72EAFB0-B257-499E-8345-7A4B114B98EC}" type="presParOf" srcId="{2FF5288A-D3F7-4442-8295-BE2B755BCED8}" destId="{3F83AFB4-DE68-4D53-BA21-0ED08AC8EDF2}" srcOrd="0" destOrd="0" presId="urn:microsoft.com/office/officeart/2005/8/layout/orgChart1"/>
    <dgm:cxn modelId="{C63042DE-4B19-4CCE-A6F9-4A56781E7CE1}" type="presParOf" srcId="{2FF5288A-D3F7-4442-8295-BE2B755BCED8}" destId="{46E4DEDD-6B87-4A40-A14A-9F7D24F02DD6}" srcOrd="1" destOrd="0" presId="urn:microsoft.com/office/officeart/2005/8/layout/orgChart1"/>
    <dgm:cxn modelId="{1A8401E4-00BA-4FBC-AC74-48ED8D41E68D}" type="presParOf" srcId="{11D5EAE9-210F-43D8-B2D7-05EEDEE817D2}" destId="{FA8F54BC-EB99-4113-BBDE-808CE8AB9364}" srcOrd="1" destOrd="0" presId="urn:microsoft.com/office/officeart/2005/8/layout/orgChart1"/>
    <dgm:cxn modelId="{8B787E19-B1BD-466D-8EA7-4DF31044EC09}" type="presParOf" srcId="{FA8F54BC-EB99-4113-BBDE-808CE8AB9364}" destId="{3F4C6459-93DC-4906-A379-4BDBF6C69D63}" srcOrd="0" destOrd="0" presId="urn:microsoft.com/office/officeart/2005/8/layout/orgChart1"/>
    <dgm:cxn modelId="{1234E584-3816-4A29-9665-1FAD4D68F818}" type="presParOf" srcId="{FA8F54BC-EB99-4113-BBDE-808CE8AB9364}" destId="{240FDD78-F0A4-4E91-AC08-9663F90B67E7}" srcOrd="1" destOrd="0" presId="urn:microsoft.com/office/officeart/2005/8/layout/orgChart1"/>
    <dgm:cxn modelId="{24370FA7-A979-4D18-B3FF-37E8FFD18BEE}" type="presParOf" srcId="{240FDD78-F0A4-4E91-AC08-9663F90B67E7}" destId="{488FE4AC-E323-440B-80F5-D63CA8E5C3E9}" srcOrd="0" destOrd="0" presId="urn:microsoft.com/office/officeart/2005/8/layout/orgChart1"/>
    <dgm:cxn modelId="{147228CF-B828-44AA-B581-4B6E5B4BBEA9}" type="presParOf" srcId="{488FE4AC-E323-440B-80F5-D63CA8E5C3E9}" destId="{BCE17FB7-76AE-41E9-8F69-A7B9B1F203CC}" srcOrd="0" destOrd="0" presId="urn:microsoft.com/office/officeart/2005/8/layout/orgChart1"/>
    <dgm:cxn modelId="{D216CD2D-60DB-4D5C-B1DF-FA047B80143C}" type="presParOf" srcId="{488FE4AC-E323-440B-80F5-D63CA8E5C3E9}" destId="{06D73777-01EE-4FAE-94EC-8DF6B9EB71B0}" srcOrd="1" destOrd="0" presId="urn:microsoft.com/office/officeart/2005/8/layout/orgChart1"/>
    <dgm:cxn modelId="{5D36B7ED-4E5C-4084-AE68-ABE1A8EA701C}" type="presParOf" srcId="{240FDD78-F0A4-4E91-AC08-9663F90B67E7}" destId="{D42CE82C-BBF4-4E36-8C25-025A01BBFF63}" srcOrd="1" destOrd="0" presId="urn:microsoft.com/office/officeart/2005/8/layout/orgChart1"/>
    <dgm:cxn modelId="{2972EA63-9E49-4AA1-89C7-7360A342FBE8}" type="presParOf" srcId="{240FDD78-F0A4-4E91-AC08-9663F90B67E7}" destId="{A1C770BF-2AE9-4F73-AE8A-3A0E30876718}" srcOrd="2" destOrd="0" presId="urn:microsoft.com/office/officeart/2005/8/layout/orgChart1"/>
    <dgm:cxn modelId="{76C89C21-2414-4651-981F-76AF150A8B16}" type="presParOf" srcId="{FA8F54BC-EB99-4113-BBDE-808CE8AB9364}" destId="{5E9E48D3-920F-4769-9603-0ADA490F84F0}" srcOrd="2" destOrd="0" presId="urn:microsoft.com/office/officeart/2005/8/layout/orgChart1"/>
    <dgm:cxn modelId="{7E0F8BDF-9C47-4D66-A39A-17DA847A2CA6}" type="presParOf" srcId="{FA8F54BC-EB99-4113-BBDE-808CE8AB9364}" destId="{D5D4FBE1-5B5A-4A92-9C43-D8E37E7728D2}" srcOrd="3" destOrd="0" presId="urn:microsoft.com/office/officeart/2005/8/layout/orgChart1"/>
    <dgm:cxn modelId="{86CFF4BC-A986-4B47-B195-33F01267473A}" type="presParOf" srcId="{D5D4FBE1-5B5A-4A92-9C43-D8E37E7728D2}" destId="{E937E395-2F06-4CC7-8383-C727A3E7BE80}" srcOrd="0" destOrd="0" presId="urn:microsoft.com/office/officeart/2005/8/layout/orgChart1"/>
    <dgm:cxn modelId="{6C047FA1-6F94-4242-BE73-DF3B7509B7DD}" type="presParOf" srcId="{E937E395-2F06-4CC7-8383-C727A3E7BE80}" destId="{1D8218E4-D2E2-4F0A-AD3A-033CA9444CB4}" srcOrd="0" destOrd="0" presId="urn:microsoft.com/office/officeart/2005/8/layout/orgChart1"/>
    <dgm:cxn modelId="{A3BD119C-2793-413F-973C-DB54D9C66B0C}" type="presParOf" srcId="{E937E395-2F06-4CC7-8383-C727A3E7BE80}" destId="{583DE1C7-9BB0-408C-B38E-0E81F15ABA40}" srcOrd="1" destOrd="0" presId="urn:microsoft.com/office/officeart/2005/8/layout/orgChart1"/>
    <dgm:cxn modelId="{DBB14315-F929-42BC-B91C-BB248A7E9616}" type="presParOf" srcId="{D5D4FBE1-5B5A-4A92-9C43-D8E37E7728D2}" destId="{A0806176-FD67-4B87-8EF3-AC4A3791071E}" srcOrd="1" destOrd="0" presId="urn:microsoft.com/office/officeart/2005/8/layout/orgChart1"/>
    <dgm:cxn modelId="{315A144E-B75D-4C4F-9CC5-575B1E836ACA}" type="presParOf" srcId="{D5D4FBE1-5B5A-4A92-9C43-D8E37E7728D2}" destId="{6AA70F6C-E4C2-4C42-B55C-1BE3376A5A60}" srcOrd="2" destOrd="0" presId="urn:microsoft.com/office/officeart/2005/8/layout/orgChart1"/>
    <dgm:cxn modelId="{0C0F67C6-6154-4516-96EC-C3FFC32EA8F1}" type="presParOf" srcId="{FA8F54BC-EB99-4113-BBDE-808CE8AB9364}" destId="{0D296E42-A677-40B7-91A3-7CE258F24CAE}" srcOrd="4" destOrd="0" presId="urn:microsoft.com/office/officeart/2005/8/layout/orgChart1"/>
    <dgm:cxn modelId="{65729DEA-8209-4EC1-9B28-7EC572429E9B}" type="presParOf" srcId="{FA8F54BC-EB99-4113-BBDE-808CE8AB9364}" destId="{9ABD0E47-C5F6-4BFE-9F68-8D66A2C847AD}" srcOrd="5" destOrd="0" presId="urn:microsoft.com/office/officeart/2005/8/layout/orgChart1"/>
    <dgm:cxn modelId="{14628C88-8BC1-4599-A08A-B8B61F8B7C30}" type="presParOf" srcId="{9ABD0E47-C5F6-4BFE-9F68-8D66A2C847AD}" destId="{363CB366-2F2A-4C91-8AF0-FF58928045E4}" srcOrd="0" destOrd="0" presId="urn:microsoft.com/office/officeart/2005/8/layout/orgChart1"/>
    <dgm:cxn modelId="{50679CC2-6B71-4AC1-AF3E-D969FC1596C5}" type="presParOf" srcId="{363CB366-2F2A-4C91-8AF0-FF58928045E4}" destId="{EFC595A0-A384-4FC9-8375-368A3676BA80}" srcOrd="0" destOrd="0" presId="urn:microsoft.com/office/officeart/2005/8/layout/orgChart1"/>
    <dgm:cxn modelId="{4F73F36C-6A74-43EA-B154-DB0FD23576CA}" type="presParOf" srcId="{363CB366-2F2A-4C91-8AF0-FF58928045E4}" destId="{3F0411F0-ABB8-407E-88DD-2213C99594D2}" srcOrd="1" destOrd="0" presId="urn:microsoft.com/office/officeart/2005/8/layout/orgChart1"/>
    <dgm:cxn modelId="{A6120398-61BE-4221-9812-388FBFF22553}" type="presParOf" srcId="{9ABD0E47-C5F6-4BFE-9F68-8D66A2C847AD}" destId="{AAA6F018-8F13-4144-9750-E7C7F1A878CD}" srcOrd="1" destOrd="0" presId="urn:microsoft.com/office/officeart/2005/8/layout/orgChart1"/>
    <dgm:cxn modelId="{49D1160C-37BC-47C8-9FAF-587702A0300B}" type="presParOf" srcId="{9ABD0E47-C5F6-4BFE-9F68-8D66A2C847AD}" destId="{C850742D-21E5-4AD2-B90C-0C1D97BCD93E}" srcOrd="2" destOrd="0" presId="urn:microsoft.com/office/officeart/2005/8/layout/orgChart1"/>
    <dgm:cxn modelId="{940CD67C-C499-4EC3-B354-75B91B1D21D9}" type="presParOf" srcId="{FA8F54BC-EB99-4113-BBDE-808CE8AB9364}" destId="{578E2101-310C-47E0-B8CB-ABBA7F7243E6}" srcOrd="6" destOrd="0" presId="urn:microsoft.com/office/officeart/2005/8/layout/orgChart1"/>
    <dgm:cxn modelId="{0E07FFB7-A727-4C99-87D2-28144A38B797}" type="presParOf" srcId="{FA8F54BC-EB99-4113-BBDE-808CE8AB9364}" destId="{E2ACFD97-868D-41AA-A7EE-96A1451EAB9F}" srcOrd="7" destOrd="0" presId="urn:microsoft.com/office/officeart/2005/8/layout/orgChart1"/>
    <dgm:cxn modelId="{8A1CA14A-4915-485A-B9E5-5E29486EC014}" type="presParOf" srcId="{E2ACFD97-868D-41AA-A7EE-96A1451EAB9F}" destId="{1519BE2C-B699-4589-9F79-3E9BB807EEAA}" srcOrd="0" destOrd="0" presId="urn:microsoft.com/office/officeart/2005/8/layout/orgChart1"/>
    <dgm:cxn modelId="{2A7A3F58-94A3-4F60-BFB6-AC815CC9F4F2}" type="presParOf" srcId="{1519BE2C-B699-4589-9F79-3E9BB807EEAA}" destId="{7F70F6B2-13E0-4B1A-A165-1BB72996E441}" srcOrd="0" destOrd="0" presId="urn:microsoft.com/office/officeart/2005/8/layout/orgChart1"/>
    <dgm:cxn modelId="{02D58FE6-31D6-44A7-A502-18FB3F97F0BF}" type="presParOf" srcId="{1519BE2C-B699-4589-9F79-3E9BB807EEAA}" destId="{1826E248-9993-4515-8103-279FCA2EC35F}" srcOrd="1" destOrd="0" presId="urn:microsoft.com/office/officeart/2005/8/layout/orgChart1"/>
    <dgm:cxn modelId="{FFAE4307-F7F9-484D-811F-83C8106C4788}" type="presParOf" srcId="{E2ACFD97-868D-41AA-A7EE-96A1451EAB9F}" destId="{27D5C556-EA27-49F0-A1EB-1BFF3423B072}" srcOrd="1" destOrd="0" presId="urn:microsoft.com/office/officeart/2005/8/layout/orgChart1"/>
    <dgm:cxn modelId="{B6B2A0FA-0AB2-44EA-91F9-DAC211AD99A4}" type="presParOf" srcId="{E2ACFD97-868D-41AA-A7EE-96A1451EAB9F}" destId="{5AB5E690-D953-4658-B910-14A16161257D}" srcOrd="2" destOrd="0" presId="urn:microsoft.com/office/officeart/2005/8/layout/orgChart1"/>
    <dgm:cxn modelId="{F0D3A58D-4C97-47D4-B6CA-AA7FA2AF5C32}" type="presParOf" srcId="{11D5EAE9-210F-43D8-B2D7-05EEDEE817D2}" destId="{2DBAB560-5E9D-472C-8E80-1293F68A0A72}" srcOrd="2" destOrd="0" presId="urn:microsoft.com/office/officeart/2005/8/layout/orgChart1"/>
    <dgm:cxn modelId="{ED943FED-CAFE-4A61-82DE-14DD750FB792}" type="presParOf" srcId="{88C4C33E-A1C2-41B5-B1BA-BD051C408435}" destId="{A62EF8FC-F154-4981-A82B-D77DCCA4241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E2101-310C-47E0-B8CB-ABBA7F7243E6}">
      <dsp:nvSpPr>
        <dsp:cNvPr id="0" name=""/>
        <dsp:cNvSpPr/>
      </dsp:nvSpPr>
      <dsp:spPr>
        <a:xfrm>
          <a:off x="7160257" y="1582203"/>
          <a:ext cx="498365" cy="2730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0036"/>
              </a:lnTo>
              <a:lnTo>
                <a:pt x="498365" y="27300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96E42-A677-40B7-91A3-7CE258F24CAE}">
      <dsp:nvSpPr>
        <dsp:cNvPr id="0" name=""/>
        <dsp:cNvSpPr/>
      </dsp:nvSpPr>
      <dsp:spPr>
        <a:xfrm>
          <a:off x="7160257" y="1582203"/>
          <a:ext cx="498365" cy="2006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6852"/>
              </a:lnTo>
              <a:lnTo>
                <a:pt x="498365" y="20068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9E48D3-920F-4769-9603-0ADA490F84F0}">
      <dsp:nvSpPr>
        <dsp:cNvPr id="0" name=""/>
        <dsp:cNvSpPr/>
      </dsp:nvSpPr>
      <dsp:spPr>
        <a:xfrm>
          <a:off x="7160257" y="1582203"/>
          <a:ext cx="498365" cy="1263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3815"/>
              </a:lnTo>
              <a:lnTo>
                <a:pt x="498365" y="12638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4C6459-93DC-4906-A379-4BDBF6C69D63}">
      <dsp:nvSpPr>
        <dsp:cNvPr id="0" name=""/>
        <dsp:cNvSpPr/>
      </dsp:nvSpPr>
      <dsp:spPr>
        <a:xfrm>
          <a:off x="7160257" y="1582203"/>
          <a:ext cx="498365" cy="520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0779"/>
              </a:lnTo>
              <a:lnTo>
                <a:pt x="498365" y="5207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BA769-FEAA-4FF5-B45C-397A2D1510E4}">
      <dsp:nvSpPr>
        <dsp:cNvPr id="0" name=""/>
        <dsp:cNvSpPr/>
      </dsp:nvSpPr>
      <dsp:spPr>
        <a:xfrm>
          <a:off x="4524936" y="712169"/>
          <a:ext cx="3124981" cy="257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421"/>
              </a:lnTo>
              <a:lnTo>
                <a:pt x="3124981" y="129421"/>
              </a:lnTo>
              <a:lnTo>
                <a:pt x="3124981" y="257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2AB206-1548-4A2B-86F3-21587A11A6CB}">
      <dsp:nvSpPr>
        <dsp:cNvPr id="0" name=""/>
        <dsp:cNvSpPr/>
      </dsp:nvSpPr>
      <dsp:spPr>
        <a:xfrm>
          <a:off x="5427002" y="1577288"/>
          <a:ext cx="246434" cy="2030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0766"/>
              </a:lnTo>
              <a:lnTo>
                <a:pt x="246434" y="20307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FA3FC-A116-4061-9C0C-F7EA5DD5CAB4}">
      <dsp:nvSpPr>
        <dsp:cNvPr id="0" name=""/>
        <dsp:cNvSpPr/>
      </dsp:nvSpPr>
      <dsp:spPr>
        <a:xfrm>
          <a:off x="5427002" y="1577288"/>
          <a:ext cx="246434" cy="12877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7729"/>
              </a:lnTo>
              <a:lnTo>
                <a:pt x="246434" y="12877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FFAE02-D311-4DE0-A863-18112F98ADC3}">
      <dsp:nvSpPr>
        <dsp:cNvPr id="0" name=""/>
        <dsp:cNvSpPr/>
      </dsp:nvSpPr>
      <dsp:spPr>
        <a:xfrm>
          <a:off x="5427002" y="1577288"/>
          <a:ext cx="246434" cy="544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4693"/>
              </a:lnTo>
              <a:lnTo>
                <a:pt x="246434" y="5446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6392AA-C880-4E26-8336-B1BB318FDCC5}">
      <dsp:nvSpPr>
        <dsp:cNvPr id="0" name=""/>
        <dsp:cNvSpPr/>
      </dsp:nvSpPr>
      <dsp:spPr>
        <a:xfrm>
          <a:off x="4524936" y="712169"/>
          <a:ext cx="1391727" cy="253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506"/>
              </a:lnTo>
              <a:lnTo>
                <a:pt x="1391727" y="124506"/>
              </a:lnTo>
              <a:lnTo>
                <a:pt x="1391727" y="2530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8142EF-38E7-4CED-95B8-9C9F09948D6C}">
      <dsp:nvSpPr>
        <dsp:cNvPr id="0" name=""/>
        <dsp:cNvSpPr/>
      </dsp:nvSpPr>
      <dsp:spPr>
        <a:xfrm>
          <a:off x="2741945" y="1587099"/>
          <a:ext cx="132233" cy="686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6743"/>
              </a:lnTo>
              <a:lnTo>
                <a:pt x="132233" y="6867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512372-B666-4DFD-9D94-C7B9A01540DB}">
      <dsp:nvSpPr>
        <dsp:cNvPr id="0" name=""/>
        <dsp:cNvSpPr/>
      </dsp:nvSpPr>
      <dsp:spPr>
        <a:xfrm>
          <a:off x="3231606" y="712169"/>
          <a:ext cx="1293330" cy="262853"/>
        </a:xfrm>
        <a:custGeom>
          <a:avLst/>
          <a:gdLst/>
          <a:ahLst/>
          <a:cxnLst/>
          <a:rect l="0" t="0" r="0" b="0"/>
          <a:pathLst>
            <a:path>
              <a:moveTo>
                <a:pt x="1293330" y="0"/>
              </a:moveTo>
              <a:lnTo>
                <a:pt x="1293330" y="134317"/>
              </a:lnTo>
              <a:lnTo>
                <a:pt x="0" y="134317"/>
              </a:lnTo>
              <a:lnTo>
                <a:pt x="0" y="2628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195304-643C-4CBB-A65F-04D70CBE8941}">
      <dsp:nvSpPr>
        <dsp:cNvPr id="0" name=""/>
        <dsp:cNvSpPr/>
      </dsp:nvSpPr>
      <dsp:spPr>
        <a:xfrm>
          <a:off x="265458" y="1582190"/>
          <a:ext cx="153055" cy="24626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2696"/>
              </a:lnTo>
              <a:lnTo>
                <a:pt x="153055" y="24626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478AC-A35A-4195-AC0B-FB0906870EB6}">
      <dsp:nvSpPr>
        <dsp:cNvPr id="0" name=""/>
        <dsp:cNvSpPr/>
      </dsp:nvSpPr>
      <dsp:spPr>
        <a:xfrm>
          <a:off x="265458" y="1582190"/>
          <a:ext cx="153055" cy="15935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3547"/>
              </a:lnTo>
              <a:lnTo>
                <a:pt x="153055" y="15935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2B6D2-B780-4B3A-BA44-4FD68EB2CC72}">
      <dsp:nvSpPr>
        <dsp:cNvPr id="0" name=""/>
        <dsp:cNvSpPr/>
      </dsp:nvSpPr>
      <dsp:spPr>
        <a:xfrm>
          <a:off x="265458" y="1582190"/>
          <a:ext cx="153055" cy="724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4398"/>
              </a:lnTo>
              <a:lnTo>
                <a:pt x="153055" y="7243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BEE1C7-4FCD-4F05-B493-77182765C576}">
      <dsp:nvSpPr>
        <dsp:cNvPr id="0" name=""/>
        <dsp:cNvSpPr/>
      </dsp:nvSpPr>
      <dsp:spPr>
        <a:xfrm>
          <a:off x="755120" y="712169"/>
          <a:ext cx="3769816" cy="257944"/>
        </a:xfrm>
        <a:custGeom>
          <a:avLst/>
          <a:gdLst/>
          <a:ahLst/>
          <a:cxnLst/>
          <a:rect l="0" t="0" r="0" b="0"/>
          <a:pathLst>
            <a:path>
              <a:moveTo>
                <a:pt x="3769816" y="0"/>
              </a:moveTo>
              <a:lnTo>
                <a:pt x="3769816" y="129408"/>
              </a:lnTo>
              <a:lnTo>
                <a:pt x="0" y="129408"/>
              </a:lnTo>
              <a:lnTo>
                <a:pt x="0" y="2579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A84ABB-AE8A-476F-9D45-7794F1EBA81E}">
      <dsp:nvSpPr>
        <dsp:cNvPr id="0" name=""/>
        <dsp:cNvSpPr/>
      </dsp:nvSpPr>
      <dsp:spPr>
        <a:xfrm>
          <a:off x="3524876" y="0"/>
          <a:ext cx="2000119" cy="712169"/>
        </a:xfrm>
        <a:prstGeom prst="roundRect">
          <a:avLst/>
        </a:prstGeom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메인 화면</a:t>
          </a:r>
          <a:endParaRPr lang="ko-KR" altLang="en-US" sz="900" kern="1200" dirty="0"/>
        </a:p>
      </dsp:txBody>
      <dsp:txXfrm>
        <a:off x="3559641" y="34765"/>
        <a:ext cx="1930589" cy="642639"/>
      </dsp:txXfrm>
    </dsp:sp>
    <dsp:sp modelId="{4569747D-357A-439A-BF11-34587C6DEEE0}">
      <dsp:nvSpPr>
        <dsp:cNvPr id="0" name=""/>
        <dsp:cNvSpPr/>
      </dsp:nvSpPr>
      <dsp:spPr>
        <a:xfrm>
          <a:off x="143043" y="970114"/>
          <a:ext cx="1224153" cy="612076"/>
        </a:xfrm>
        <a:prstGeom prst="roundRect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응급실 현황</a:t>
          </a:r>
          <a:endParaRPr lang="ko-KR" altLang="en-US" sz="1100" kern="1200" dirty="0"/>
        </a:p>
      </dsp:txBody>
      <dsp:txXfrm>
        <a:off x="172922" y="999993"/>
        <a:ext cx="1164395" cy="552318"/>
      </dsp:txXfrm>
    </dsp:sp>
    <dsp:sp modelId="{7AFE2DBE-D15F-4889-9E0E-5194401F0A3A}">
      <dsp:nvSpPr>
        <dsp:cNvPr id="0" name=""/>
        <dsp:cNvSpPr/>
      </dsp:nvSpPr>
      <dsp:spPr>
        <a:xfrm>
          <a:off x="418514" y="2000551"/>
          <a:ext cx="1800227" cy="612076"/>
        </a:xfrm>
        <a:prstGeom prst="roundRect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서울시 이미지를 통해</a:t>
          </a:r>
          <a:r>
            <a:rPr lang="en-US" altLang="ko-KR" sz="900" kern="1200" dirty="0" smtClean="0"/>
            <a:t/>
          </a:r>
          <a:br>
            <a:rPr lang="en-US" altLang="ko-KR" sz="900" kern="1200" dirty="0" smtClean="0"/>
          </a:br>
          <a:r>
            <a:rPr lang="ko-KR" altLang="en-US" sz="900" kern="1200" dirty="0" smtClean="0"/>
            <a:t>클릭 시 구별로 응급실 정보 출력</a:t>
          </a:r>
          <a:endParaRPr lang="ko-KR" altLang="en-US" sz="900" kern="1200" dirty="0"/>
        </a:p>
      </dsp:txBody>
      <dsp:txXfrm>
        <a:off x="448393" y="2030430"/>
        <a:ext cx="1740469" cy="552318"/>
      </dsp:txXfrm>
    </dsp:sp>
    <dsp:sp modelId="{F308F711-D26A-4B34-B25C-123E0A479C3B}">
      <dsp:nvSpPr>
        <dsp:cNvPr id="0" name=""/>
        <dsp:cNvSpPr/>
      </dsp:nvSpPr>
      <dsp:spPr>
        <a:xfrm>
          <a:off x="418514" y="2869700"/>
          <a:ext cx="1800227" cy="612076"/>
        </a:xfrm>
        <a:prstGeom prst="roundRect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출력된 응급실 정보에 버튼</a:t>
          </a:r>
          <a:r>
            <a:rPr lang="en-US" altLang="ko-KR" sz="900" kern="1200" dirty="0" smtClean="0"/>
            <a:t/>
          </a:r>
          <a:br>
            <a:rPr lang="en-US" altLang="ko-KR" sz="900" kern="1200" dirty="0" smtClean="0"/>
          </a:br>
          <a:r>
            <a:rPr lang="ko-KR" altLang="en-US" sz="900" kern="1200" dirty="0" smtClean="0"/>
            <a:t>클릭 시 지도 표시</a:t>
          </a:r>
          <a:endParaRPr lang="ko-KR" altLang="en-US" sz="900" kern="1200" dirty="0"/>
        </a:p>
      </dsp:txBody>
      <dsp:txXfrm>
        <a:off x="448393" y="2899579"/>
        <a:ext cx="1740469" cy="552318"/>
      </dsp:txXfrm>
    </dsp:sp>
    <dsp:sp modelId="{FB88AED0-D3BD-4AB5-B76C-9D9128B0E18E}">
      <dsp:nvSpPr>
        <dsp:cNvPr id="0" name=""/>
        <dsp:cNvSpPr/>
      </dsp:nvSpPr>
      <dsp:spPr>
        <a:xfrm>
          <a:off x="418514" y="3738849"/>
          <a:ext cx="1800227" cy="612076"/>
        </a:xfrm>
        <a:prstGeom prst="roundRect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카카오 맵을 통해 응급실 별</a:t>
          </a:r>
          <a:endParaRPr lang="en-US" altLang="ko-KR" sz="900" kern="1200" dirty="0" smtClean="0"/>
        </a:p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실시간 정보 출력</a:t>
          </a:r>
          <a:endParaRPr lang="ko-KR" altLang="en-US" sz="900" kern="1200" dirty="0"/>
        </a:p>
      </dsp:txBody>
      <dsp:txXfrm>
        <a:off x="448393" y="3768728"/>
        <a:ext cx="1740469" cy="552318"/>
      </dsp:txXfrm>
    </dsp:sp>
    <dsp:sp modelId="{3372243A-65D2-4B5B-9B39-1446527F3BD2}">
      <dsp:nvSpPr>
        <dsp:cNvPr id="0" name=""/>
        <dsp:cNvSpPr/>
      </dsp:nvSpPr>
      <dsp:spPr>
        <a:xfrm>
          <a:off x="2619529" y="975023"/>
          <a:ext cx="1224153" cy="612076"/>
        </a:xfrm>
        <a:prstGeom prst="roundRect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응급실 데이터 </a:t>
          </a:r>
          <a:endParaRPr lang="ko-KR" altLang="en-US" sz="900" kern="1200" dirty="0"/>
        </a:p>
      </dsp:txBody>
      <dsp:txXfrm>
        <a:off x="2649408" y="1004902"/>
        <a:ext cx="1164395" cy="552318"/>
      </dsp:txXfrm>
    </dsp:sp>
    <dsp:sp modelId="{E3CBF260-E112-484E-BD06-854303E29395}">
      <dsp:nvSpPr>
        <dsp:cNvPr id="0" name=""/>
        <dsp:cNvSpPr/>
      </dsp:nvSpPr>
      <dsp:spPr>
        <a:xfrm>
          <a:off x="2874178" y="1967805"/>
          <a:ext cx="1800227" cy="612076"/>
        </a:xfrm>
        <a:prstGeom prst="roundRect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데이터 시각화</a:t>
          </a:r>
          <a:endParaRPr lang="ko-KR" altLang="en-US" sz="900" kern="1200" dirty="0"/>
        </a:p>
      </dsp:txBody>
      <dsp:txXfrm>
        <a:off x="2904057" y="1997684"/>
        <a:ext cx="1740469" cy="552318"/>
      </dsp:txXfrm>
    </dsp:sp>
    <dsp:sp modelId="{AC4D0D25-3566-4438-9EF3-6FD908014B93}">
      <dsp:nvSpPr>
        <dsp:cNvPr id="0" name=""/>
        <dsp:cNvSpPr/>
      </dsp:nvSpPr>
      <dsp:spPr>
        <a:xfrm>
          <a:off x="5304587" y="965211"/>
          <a:ext cx="1224153" cy="612076"/>
        </a:xfrm>
        <a:prstGeom prst="roundRect">
          <a:avLst/>
        </a:prstGeom>
        <a:gradFill flip="none" rotWithShape="0">
          <a:gsLst>
            <a:gs pos="0">
              <a:schemeClr val="accent1">
                <a:lumMod val="60000"/>
                <a:lumOff val="40000"/>
                <a:shade val="30000"/>
                <a:satMod val="115000"/>
              </a:schemeClr>
            </a:gs>
            <a:gs pos="50000">
              <a:schemeClr val="accent1">
                <a:lumMod val="60000"/>
                <a:lumOff val="40000"/>
                <a:shade val="67500"/>
                <a:satMod val="115000"/>
              </a:schemeClr>
            </a:gs>
            <a:gs pos="100000">
              <a:schemeClr val="accent1">
                <a:lumMod val="60000"/>
                <a:lumOff val="40000"/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혼잡도 예측</a:t>
          </a:r>
          <a:endParaRPr lang="ko-KR" altLang="en-US" sz="900" kern="1200" dirty="0"/>
        </a:p>
      </dsp:txBody>
      <dsp:txXfrm>
        <a:off x="5334466" y="995090"/>
        <a:ext cx="1164395" cy="552318"/>
      </dsp:txXfrm>
    </dsp:sp>
    <dsp:sp modelId="{0EF28906-7680-4A6A-AF66-01C78D46559D}">
      <dsp:nvSpPr>
        <dsp:cNvPr id="0" name=""/>
        <dsp:cNvSpPr/>
      </dsp:nvSpPr>
      <dsp:spPr>
        <a:xfrm>
          <a:off x="5673437" y="1878999"/>
          <a:ext cx="1282349" cy="48596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지도 표시 기능</a:t>
          </a:r>
          <a:endParaRPr lang="ko-KR" altLang="en-US" sz="900" kern="1200" dirty="0"/>
        </a:p>
      </dsp:txBody>
      <dsp:txXfrm>
        <a:off x="5697160" y="1902722"/>
        <a:ext cx="1234903" cy="438518"/>
      </dsp:txXfrm>
    </dsp:sp>
    <dsp:sp modelId="{DEC4DF15-D555-4B8A-BB65-E954A03D63BB}">
      <dsp:nvSpPr>
        <dsp:cNvPr id="0" name=""/>
        <dsp:cNvSpPr/>
      </dsp:nvSpPr>
      <dsp:spPr>
        <a:xfrm>
          <a:off x="5673437" y="2622035"/>
          <a:ext cx="1282349" cy="48596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날짜 입력 기능</a:t>
          </a:r>
          <a:endParaRPr lang="ko-KR" altLang="en-US" sz="900" kern="1200" dirty="0"/>
        </a:p>
      </dsp:txBody>
      <dsp:txXfrm>
        <a:off x="5697160" y="2645758"/>
        <a:ext cx="1234903" cy="438518"/>
      </dsp:txXfrm>
    </dsp:sp>
    <dsp:sp modelId="{4504CFEE-F61E-4A84-AD23-8452CC386684}">
      <dsp:nvSpPr>
        <dsp:cNvPr id="0" name=""/>
        <dsp:cNvSpPr/>
      </dsp:nvSpPr>
      <dsp:spPr>
        <a:xfrm>
          <a:off x="5673437" y="3365072"/>
          <a:ext cx="1282349" cy="48596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정보 제공 기능</a:t>
          </a:r>
          <a:endParaRPr lang="ko-KR" altLang="en-US" sz="900" kern="1200" dirty="0"/>
        </a:p>
      </dsp:txBody>
      <dsp:txXfrm>
        <a:off x="5697160" y="3388795"/>
        <a:ext cx="1234903" cy="438518"/>
      </dsp:txXfrm>
    </dsp:sp>
    <dsp:sp modelId="{3F83AFB4-DE68-4D53-BA21-0ED08AC8EDF2}">
      <dsp:nvSpPr>
        <dsp:cNvPr id="0" name=""/>
        <dsp:cNvSpPr/>
      </dsp:nvSpPr>
      <dsp:spPr>
        <a:xfrm>
          <a:off x="7037841" y="970126"/>
          <a:ext cx="1224153" cy="612076"/>
        </a:xfrm>
        <a:prstGeom prst="roundRect">
          <a:avLst/>
        </a:prstGeom>
        <a:gradFill flip="none" rotWithShape="0">
          <a:gsLst>
            <a:gs pos="0">
              <a:schemeClr val="accent1">
                <a:lumMod val="60000"/>
                <a:lumOff val="40000"/>
                <a:shade val="30000"/>
                <a:satMod val="115000"/>
              </a:schemeClr>
            </a:gs>
            <a:gs pos="50000">
              <a:schemeClr val="accent1">
                <a:lumMod val="60000"/>
                <a:lumOff val="40000"/>
                <a:shade val="67500"/>
                <a:satMod val="115000"/>
              </a:schemeClr>
            </a:gs>
            <a:gs pos="100000">
              <a:schemeClr val="accent1">
                <a:lumMod val="60000"/>
                <a:lumOff val="40000"/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의료 정보 입력</a:t>
          </a:r>
          <a:endParaRPr lang="ko-KR" altLang="en-US" sz="900" kern="1200" dirty="0"/>
        </a:p>
      </dsp:txBody>
      <dsp:txXfrm>
        <a:off x="7067720" y="1000005"/>
        <a:ext cx="1164395" cy="552318"/>
      </dsp:txXfrm>
    </dsp:sp>
    <dsp:sp modelId="{BCE17FB7-76AE-41E9-8F69-A7B9B1F203CC}">
      <dsp:nvSpPr>
        <dsp:cNvPr id="0" name=""/>
        <dsp:cNvSpPr/>
      </dsp:nvSpPr>
      <dsp:spPr>
        <a:xfrm>
          <a:off x="7658622" y="1860000"/>
          <a:ext cx="1282349" cy="48596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입력 메인 페이지</a:t>
          </a:r>
          <a:endParaRPr lang="ko-KR" altLang="en-US" sz="900" kern="1200" dirty="0"/>
        </a:p>
      </dsp:txBody>
      <dsp:txXfrm>
        <a:off x="7682345" y="1883723"/>
        <a:ext cx="1234903" cy="438518"/>
      </dsp:txXfrm>
    </dsp:sp>
    <dsp:sp modelId="{1D8218E4-D2E2-4F0A-AD3A-033CA9444CB4}">
      <dsp:nvSpPr>
        <dsp:cNvPr id="0" name=""/>
        <dsp:cNvSpPr/>
      </dsp:nvSpPr>
      <dsp:spPr>
        <a:xfrm>
          <a:off x="7658622" y="2603036"/>
          <a:ext cx="1282349" cy="48596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입력 페이지</a:t>
          </a:r>
          <a:endParaRPr lang="ko-KR" altLang="en-US" sz="900" kern="1200" dirty="0"/>
        </a:p>
      </dsp:txBody>
      <dsp:txXfrm>
        <a:off x="7682345" y="2626759"/>
        <a:ext cx="1234903" cy="438518"/>
      </dsp:txXfrm>
    </dsp:sp>
    <dsp:sp modelId="{EFC595A0-A384-4FC9-8375-368A3676BA80}">
      <dsp:nvSpPr>
        <dsp:cNvPr id="0" name=""/>
        <dsp:cNvSpPr/>
      </dsp:nvSpPr>
      <dsp:spPr>
        <a:xfrm>
          <a:off x="7658622" y="3346073"/>
          <a:ext cx="1282349" cy="48596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정보 저장 페이지</a:t>
          </a:r>
          <a:endParaRPr lang="ko-KR" altLang="en-US" sz="900" kern="1200" dirty="0"/>
        </a:p>
      </dsp:txBody>
      <dsp:txXfrm>
        <a:off x="7682345" y="3369796"/>
        <a:ext cx="1234903" cy="438518"/>
      </dsp:txXfrm>
    </dsp:sp>
    <dsp:sp modelId="{7F70F6B2-13E0-4B1A-A165-1BB72996E441}">
      <dsp:nvSpPr>
        <dsp:cNvPr id="0" name=""/>
        <dsp:cNvSpPr/>
      </dsp:nvSpPr>
      <dsp:spPr>
        <a:xfrm>
          <a:off x="7658622" y="4069257"/>
          <a:ext cx="1282349" cy="48596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출력 페이지</a:t>
          </a:r>
          <a:endParaRPr lang="ko-KR" altLang="en-US" sz="900" kern="1200" dirty="0"/>
        </a:p>
      </dsp:txBody>
      <dsp:txXfrm>
        <a:off x="7682345" y="4092980"/>
        <a:ext cx="1234903" cy="438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29B9-3795-4608-8194-99D206D2820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ECCC-DC2E-4779-B201-1FA0C2056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45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29B9-3795-4608-8194-99D206D2820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ECCC-DC2E-4779-B201-1FA0C2056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94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29B9-3795-4608-8194-99D206D2820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ECCC-DC2E-4779-B201-1FA0C2056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70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29B9-3795-4608-8194-99D206D2820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ECCC-DC2E-4779-B201-1FA0C2056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1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29B9-3795-4608-8194-99D206D2820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ECCC-DC2E-4779-B201-1FA0C2056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3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29B9-3795-4608-8194-99D206D2820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ECCC-DC2E-4779-B201-1FA0C2056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85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29B9-3795-4608-8194-99D206D2820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ECCC-DC2E-4779-B201-1FA0C2056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38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29B9-3795-4608-8194-99D206D2820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ECCC-DC2E-4779-B201-1FA0C2056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0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29B9-3795-4608-8194-99D206D2820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ECCC-DC2E-4779-B201-1FA0C2056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92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29B9-3795-4608-8194-99D206D2820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ECCC-DC2E-4779-B201-1FA0C2056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50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29B9-3795-4608-8194-99D206D2820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ECCC-DC2E-4779-B201-1FA0C2056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50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E29B9-3795-4608-8194-99D206D2820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DECCC-DC2E-4779-B201-1FA0C2056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30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64994" y="631768"/>
            <a:ext cx="7753095" cy="226106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8418090" y="631768"/>
            <a:ext cx="58961" cy="56443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58644" y="1977362"/>
            <a:ext cx="735944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응급실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혼잡도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분석을 통한 의료서비스 극대화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0FF0C6-5DB8-31B6-AE5A-38BF4B0D1B5C}"/>
              </a:ext>
            </a:extLst>
          </p:cNvPr>
          <p:cNvSpPr txBox="1"/>
          <p:nvPr/>
        </p:nvSpPr>
        <p:spPr>
          <a:xfrm>
            <a:off x="9230076" y="5190358"/>
            <a:ext cx="2577213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2400" dirty="0">
                <a:latin typeface="Source Code Pro" panose="020B0309030403090204" pitchFamily="49" charset="0"/>
                <a:ea typeface="Source Code Pro" panose="020B0309030403090204" pitchFamily="49" charset="0"/>
              </a:rPr>
              <a:t>{Code – </a:t>
            </a:r>
            <a:r>
              <a:rPr lang="en-US" sz="2400" dirty="0" smtClean="0">
                <a:solidFill>
                  <a:srgbClr val="C00000"/>
                </a:solidFill>
                <a:latin typeface="Source Code Pro" panose="020B0309030403090204" pitchFamily="49" charset="0"/>
                <a:ea typeface="Source Code Pro" panose="020B0309030403090204" pitchFamily="49" charset="0"/>
              </a:rPr>
              <a:t>911</a:t>
            </a:r>
            <a:r>
              <a:rPr lang="en-US" sz="2400" dirty="0" smtClean="0">
                <a:latin typeface="Source Code Pro" panose="020B0309030403090204" pitchFamily="49" charset="0"/>
                <a:ea typeface="Source Code Pro" panose="020B0309030403090204" pitchFamily="49" charset="0"/>
              </a:rPr>
              <a:t>}</a:t>
            </a:r>
            <a:endParaRPr lang="en-US" sz="2400" dirty="0">
              <a:latin typeface="Source Code Pro" panose="020B0309030403090204" pitchFamily="49" charset="0"/>
              <a:ea typeface="Source Code Pro" panose="020B030903040309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22355" y="5690495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(2</a:t>
            </a:r>
            <a:r>
              <a:rPr lang="ko-KR" altLang="en-US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팀 박철호</a:t>
            </a:r>
            <a:r>
              <a:rPr lang="en-US" altLang="ko-KR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, </a:t>
            </a:r>
            <a:r>
              <a:rPr lang="ko-KR" altLang="en-US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이준수</a:t>
            </a:r>
            <a:r>
              <a:rPr lang="en-US" altLang="ko-KR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)</a:t>
            </a:r>
            <a:endParaRPr lang="ko-KR" altLang="en-US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0150" y="869366"/>
            <a:ext cx="4114800" cy="1107996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6600" dirty="0" smtClean="0">
                <a:solidFill>
                  <a:schemeClr val="accent1">
                    <a:lumMod val="75000"/>
                  </a:scheme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화면설계서</a:t>
            </a:r>
            <a:endParaRPr lang="ko-KR" altLang="en-US" sz="6600" dirty="0">
              <a:solidFill>
                <a:schemeClr val="accent1">
                  <a:lumMod val="75000"/>
                </a:schemeClr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981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423886"/>
              </p:ext>
            </p:extLst>
          </p:nvPr>
        </p:nvGraphicFramePr>
        <p:xfrm>
          <a:off x="415637" y="157945"/>
          <a:ext cx="11405062" cy="735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5715">
                  <a:extLst>
                    <a:ext uri="{9D8B030D-6E8A-4147-A177-3AD203B41FA5}">
                      <a16:colId xmlns:a16="http://schemas.microsoft.com/office/drawing/2014/main" val="2195727393"/>
                    </a:ext>
                  </a:extLst>
                </a:gridCol>
                <a:gridCol w="3283527">
                  <a:extLst>
                    <a:ext uri="{9D8B030D-6E8A-4147-A177-3AD203B41FA5}">
                      <a16:colId xmlns:a16="http://schemas.microsoft.com/office/drawing/2014/main" val="2523267868"/>
                    </a:ext>
                  </a:extLst>
                </a:gridCol>
                <a:gridCol w="1172095">
                  <a:extLst>
                    <a:ext uri="{9D8B030D-6E8A-4147-A177-3AD203B41FA5}">
                      <a16:colId xmlns:a16="http://schemas.microsoft.com/office/drawing/2014/main" val="1876878620"/>
                    </a:ext>
                  </a:extLst>
                </a:gridCol>
                <a:gridCol w="4073239">
                  <a:extLst>
                    <a:ext uri="{9D8B030D-6E8A-4147-A177-3AD203B41FA5}">
                      <a16:colId xmlns:a16="http://schemas.microsoft.com/office/drawing/2014/main" val="273432326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686000182"/>
                    </a:ext>
                  </a:extLst>
                </a:gridCol>
                <a:gridCol w="698268">
                  <a:extLst>
                    <a:ext uri="{9D8B030D-6E8A-4147-A177-3AD203B41FA5}">
                      <a16:colId xmlns:a16="http://schemas.microsoft.com/office/drawing/2014/main" val="3666838104"/>
                    </a:ext>
                  </a:extLst>
                </a:gridCol>
              </a:tblGrid>
              <a:tr h="3854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프로젝트 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응급실 혼잡도 분석을 통한 의료서비스 극대화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i="0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설명</a:t>
                      </a:r>
                      <a:endParaRPr lang="ko-KR" altLang="en-US" sz="1200" b="1" i="0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병상수 병상포화지수 상관관계 그래프 시각화 및 그래프 설명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페이지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3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056978"/>
                  </a:ext>
                </a:extLst>
              </a:tr>
              <a:tr h="3504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화면 경로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Home &gt;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응급실 데이터 페이지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22648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093621"/>
              </p:ext>
            </p:extLst>
          </p:nvPr>
        </p:nvGraphicFramePr>
        <p:xfrm>
          <a:off x="10008525" y="897625"/>
          <a:ext cx="1812174" cy="5494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1759034320"/>
                    </a:ext>
                  </a:extLst>
                </a:gridCol>
                <a:gridCol w="1413163">
                  <a:extLst>
                    <a:ext uri="{9D8B030D-6E8A-4147-A177-3AD203B41FA5}">
                      <a16:colId xmlns:a16="http://schemas.microsoft.com/office/drawing/2014/main" val="387123895"/>
                    </a:ext>
                  </a:extLst>
                </a:gridCol>
              </a:tblGrid>
              <a:tr h="4509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Description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665666"/>
                  </a:ext>
                </a:extLst>
              </a:tr>
              <a:tr h="6304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병상수 병상포화지수 상관관계 그래프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268889"/>
                  </a:ext>
                </a:extLst>
              </a:tr>
              <a:tr h="6304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산점도 데이터 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개수 감소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74694"/>
                  </a:ext>
                </a:extLst>
              </a:tr>
              <a:tr h="6304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산점도 데이터 </a:t>
                      </a:r>
                      <a:endParaRPr lang="en-US" altLang="ko-KR" sz="10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개수 증가</a:t>
                      </a: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526901"/>
                  </a:ext>
                </a:extLst>
              </a:tr>
              <a:tr h="6304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420565"/>
                  </a:ext>
                </a:extLst>
              </a:tr>
              <a:tr h="6304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643343"/>
                  </a:ext>
                </a:extLst>
              </a:tr>
              <a:tr h="6304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0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462868"/>
                  </a:ext>
                </a:extLst>
              </a:tr>
              <a:tr h="6304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640676"/>
                  </a:ext>
                </a:extLst>
              </a:tr>
              <a:tr h="6304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600417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415637" y="1139843"/>
            <a:ext cx="9421294" cy="5252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/>
          <p:cNvSpPr/>
          <p:nvPr/>
        </p:nvSpPr>
        <p:spPr>
          <a:xfrm>
            <a:off x="2196654" y="1508300"/>
            <a:ext cx="282632" cy="282634"/>
          </a:xfrm>
          <a:prstGeom prst="flowChartConnec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1</a:t>
            </a:r>
            <a:endParaRPr lang="ko-KR" altLang="en-US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98764" y="1179223"/>
            <a:ext cx="9338167" cy="611709"/>
            <a:chOff x="415636" y="1139843"/>
            <a:chExt cx="9442870" cy="688957"/>
          </a:xfrm>
        </p:grpSpPr>
        <p:sp>
          <p:nvSpPr>
            <p:cNvPr id="14" name="직사각형 13"/>
            <p:cNvSpPr/>
            <p:nvPr/>
          </p:nvSpPr>
          <p:spPr>
            <a:xfrm>
              <a:off x="415636" y="1139843"/>
              <a:ext cx="9421295" cy="6889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43306" y="1361210"/>
              <a:ext cx="889462" cy="277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응급실 현황</a:t>
              </a:r>
              <a:endParaRPr lang="ko-KR" altLang="en-US" sz="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39738" y="1345126"/>
              <a:ext cx="1030777" cy="277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응급실 데이터</a:t>
              </a:r>
              <a:endParaRPr lang="ko-KR" altLang="en-US" sz="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23763" y="1345126"/>
              <a:ext cx="889462" cy="277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혼잡도 예측</a:t>
              </a:r>
              <a:endParaRPr lang="ko-KR" altLang="en-US" sz="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27121" y="1340742"/>
              <a:ext cx="1219844" cy="277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인적자원 재배치</a:t>
              </a:r>
              <a:endParaRPr lang="ko-KR" altLang="en-US" sz="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969044" y="1340742"/>
              <a:ext cx="8894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로그인</a:t>
              </a:r>
              <a:endParaRPr lang="ko-KR" altLang="en-US" sz="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958" y="1131030"/>
            <a:ext cx="1686196" cy="1395539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15636" y="1828799"/>
            <a:ext cx="942129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4" y="1895606"/>
            <a:ext cx="9161703" cy="4363878"/>
          </a:xfrm>
          <a:prstGeom prst="rect">
            <a:avLst/>
          </a:prstGeom>
        </p:spPr>
      </p:pic>
      <p:sp>
        <p:nvSpPr>
          <p:cNvPr id="22" name="순서도: 연결자 21"/>
          <p:cNvSpPr/>
          <p:nvPr/>
        </p:nvSpPr>
        <p:spPr>
          <a:xfrm>
            <a:off x="3604373" y="2214380"/>
            <a:ext cx="282632" cy="282634"/>
          </a:xfrm>
          <a:prstGeom prst="flowChartConnec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1</a:t>
            </a:r>
            <a:endParaRPr lang="ko-KR" altLang="en-US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21" name="순서도: 연결자 20"/>
          <p:cNvSpPr/>
          <p:nvPr/>
        </p:nvSpPr>
        <p:spPr>
          <a:xfrm>
            <a:off x="3609334" y="5598085"/>
            <a:ext cx="282632" cy="282634"/>
          </a:xfrm>
          <a:prstGeom prst="flowChartConnec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2</a:t>
            </a:r>
            <a:endParaRPr lang="ko-KR" altLang="en-US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24" name="순서도: 연결자 23"/>
          <p:cNvSpPr/>
          <p:nvPr/>
        </p:nvSpPr>
        <p:spPr>
          <a:xfrm>
            <a:off x="4273572" y="5585079"/>
            <a:ext cx="282632" cy="282634"/>
          </a:xfrm>
          <a:prstGeom prst="flowChartConnec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3</a:t>
            </a:r>
            <a:endParaRPr lang="ko-KR" altLang="en-US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547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822082"/>
              </p:ext>
            </p:extLst>
          </p:nvPr>
        </p:nvGraphicFramePr>
        <p:xfrm>
          <a:off x="415637" y="157945"/>
          <a:ext cx="11405062" cy="735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5715">
                  <a:extLst>
                    <a:ext uri="{9D8B030D-6E8A-4147-A177-3AD203B41FA5}">
                      <a16:colId xmlns:a16="http://schemas.microsoft.com/office/drawing/2014/main" val="2195727393"/>
                    </a:ext>
                  </a:extLst>
                </a:gridCol>
                <a:gridCol w="3283527">
                  <a:extLst>
                    <a:ext uri="{9D8B030D-6E8A-4147-A177-3AD203B41FA5}">
                      <a16:colId xmlns:a16="http://schemas.microsoft.com/office/drawing/2014/main" val="2523267868"/>
                    </a:ext>
                  </a:extLst>
                </a:gridCol>
                <a:gridCol w="1172095">
                  <a:extLst>
                    <a:ext uri="{9D8B030D-6E8A-4147-A177-3AD203B41FA5}">
                      <a16:colId xmlns:a16="http://schemas.microsoft.com/office/drawing/2014/main" val="1876878620"/>
                    </a:ext>
                  </a:extLst>
                </a:gridCol>
                <a:gridCol w="4073239">
                  <a:extLst>
                    <a:ext uri="{9D8B030D-6E8A-4147-A177-3AD203B41FA5}">
                      <a16:colId xmlns:a16="http://schemas.microsoft.com/office/drawing/2014/main" val="273432326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686000182"/>
                    </a:ext>
                  </a:extLst>
                </a:gridCol>
                <a:gridCol w="698268">
                  <a:extLst>
                    <a:ext uri="{9D8B030D-6E8A-4147-A177-3AD203B41FA5}">
                      <a16:colId xmlns:a16="http://schemas.microsoft.com/office/drawing/2014/main" val="3666838104"/>
                    </a:ext>
                  </a:extLst>
                </a:gridCol>
              </a:tblGrid>
              <a:tr h="3854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프로젝트 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응급실 혼잡도 분석을 통한 의료서비스 극대화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i="0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설명</a:t>
                      </a:r>
                      <a:endParaRPr lang="ko-KR" altLang="en-US" sz="1200" b="1" i="0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인구수 변화율 그래프 시각화 및 그래프 설명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페이지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3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056978"/>
                  </a:ext>
                </a:extLst>
              </a:tr>
              <a:tr h="3504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화면 경로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Home &gt;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응급실 데이터 페이지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22648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038163"/>
              </p:ext>
            </p:extLst>
          </p:nvPr>
        </p:nvGraphicFramePr>
        <p:xfrm>
          <a:off x="10008525" y="897625"/>
          <a:ext cx="1812174" cy="5494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1759034320"/>
                    </a:ext>
                  </a:extLst>
                </a:gridCol>
                <a:gridCol w="1413163">
                  <a:extLst>
                    <a:ext uri="{9D8B030D-6E8A-4147-A177-3AD203B41FA5}">
                      <a16:colId xmlns:a16="http://schemas.microsoft.com/office/drawing/2014/main" val="387123895"/>
                    </a:ext>
                  </a:extLst>
                </a:gridCol>
              </a:tblGrid>
              <a:tr h="4509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Description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665666"/>
                  </a:ext>
                </a:extLst>
              </a:tr>
              <a:tr h="6304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인구수 변화율 그래프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268889"/>
                  </a:ext>
                </a:extLst>
              </a:tr>
              <a:tr h="6304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74694"/>
                  </a:ext>
                </a:extLst>
              </a:tr>
              <a:tr h="6304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526901"/>
                  </a:ext>
                </a:extLst>
              </a:tr>
              <a:tr h="6304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420565"/>
                  </a:ext>
                </a:extLst>
              </a:tr>
              <a:tr h="6304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643343"/>
                  </a:ext>
                </a:extLst>
              </a:tr>
              <a:tr h="6304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0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462868"/>
                  </a:ext>
                </a:extLst>
              </a:tr>
              <a:tr h="6304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640676"/>
                  </a:ext>
                </a:extLst>
              </a:tr>
              <a:tr h="6304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600417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415637" y="1139843"/>
            <a:ext cx="9421294" cy="5252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/>
          <p:cNvSpPr/>
          <p:nvPr/>
        </p:nvSpPr>
        <p:spPr>
          <a:xfrm>
            <a:off x="2196654" y="1508300"/>
            <a:ext cx="282632" cy="282634"/>
          </a:xfrm>
          <a:prstGeom prst="flowChartConnec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1</a:t>
            </a:r>
            <a:endParaRPr lang="ko-KR" altLang="en-US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98764" y="1179223"/>
            <a:ext cx="9338167" cy="611709"/>
            <a:chOff x="415636" y="1139843"/>
            <a:chExt cx="9442870" cy="688957"/>
          </a:xfrm>
        </p:grpSpPr>
        <p:sp>
          <p:nvSpPr>
            <p:cNvPr id="14" name="직사각형 13"/>
            <p:cNvSpPr/>
            <p:nvPr/>
          </p:nvSpPr>
          <p:spPr>
            <a:xfrm>
              <a:off x="415636" y="1139843"/>
              <a:ext cx="9421295" cy="6889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43306" y="1361210"/>
              <a:ext cx="889462" cy="277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응급실 현황</a:t>
              </a:r>
              <a:endParaRPr lang="ko-KR" altLang="en-US" sz="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39738" y="1345126"/>
              <a:ext cx="1030777" cy="277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응급실 데이터</a:t>
              </a:r>
              <a:endParaRPr lang="ko-KR" altLang="en-US" sz="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23763" y="1345126"/>
              <a:ext cx="889462" cy="277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혼잡도 예측</a:t>
              </a:r>
              <a:endParaRPr lang="ko-KR" altLang="en-US" sz="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27121" y="1340742"/>
              <a:ext cx="1219844" cy="277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인적자원 재배치</a:t>
              </a:r>
              <a:endParaRPr lang="ko-KR" altLang="en-US" sz="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969044" y="1340742"/>
              <a:ext cx="8894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로그인</a:t>
              </a:r>
              <a:endParaRPr lang="ko-KR" altLang="en-US" sz="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958" y="1131030"/>
            <a:ext cx="1686196" cy="1395539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15636" y="1828799"/>
            <a:ext cx="942129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77" y="1951068"/>
            <a:ext cx="9119063" cy="4121119"/>
          </a:xfrm>
          <a:prstGeom prst="rect">
            <a:avLst/>
          </a:prstGeom>
        </p:spPr>
      </p:pic>
      <p:sp>
        <p:nvSpPr>
          <p:cNvPr id="22" name="순서도: 연결자 21"/>
          <p:cNvSpPr/>
          <p:nvPr/>
        </p:nvSpPr>
        <p:spPr>
          <a:xfrm>
            <a:off x="2315740" y="2117640"/>
            <a:ext cx="282632" cy="282634"/>
          </a:xfrm>
          <a:prstGeom prst="flowChartConnec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1</a:t>
            </a:r>
            <a:endParaRPr lang="ko-KR" altLang="en-US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908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0866" y="265471"/>
            <a:ext cx="2246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History</a:t>
            </a:r>
            <a:endParaRPr lang="ko-KR" altLang="en-US" sz="4000" b="1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95454"/>
              </p:ext>
            </p:extLst>
          </p:nvPr>
        </p:nvGraphicFramePr>
        <p:xfrm>
          <a:off x="1524000" y="1330036"/>
          <a:ext cx="9144000" cy="4374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533">
                  <a:extLst>
                    <a:ext uri="{9D8B030D-6E8A-4147-A177-3AD203B41FA5}">
                      <a16:colId xmlns:a16="http://schemas.microsoft.com/office/drawing/2014/main" val="309274633"/>
                    </a:ext>
                  </a:extLst>
                </a:gridCol>
                <a:gridCol w="1532466">
                  <a:extLst>
                    <a:ext uri="{9D8B030D-6E8A-4147-A177-3AD203B41FA5}">
                      <a16:colId xmlns:a16="http://schemas.microsoft.com/office/drawing/2014/main" val="603473771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1553692973"/>
                    </a:ext>
                  </a:extLst>
                </a:gridCol>
                <a:gridCol w="1830801">
                  <a:extLst>
                    <a:ext uri="{9D8B030D-6E8A-4147-A177-3AD203B41FA5}">
                      <a16:colId xmlns:a16="http://schemas.microsoft.com/office/drawing/2014/main" val="1672530981"/>
                    </a:ext>
                  </a:extLst>
                </a:gridCol>
              </a:tblGrid>
              <a:tr h="325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Ver. No.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Ver.Data</a:t>
                      </a:r>
                      <a:endParaRPr lang="ko-KR" alt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Desciption</a:t>
                      </a:r>
                      <a:endParaRPr lang="ko-KR" alt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Author</a:t>
                      </a:r>
                      <a:endParaRPr lang="ko-KR" alt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530449"/>
                  </a:ext>
                </a:extLst>
              </a:tr>
              <a:tr h="394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v 0.1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2023-11-22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와이어 프레임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박철호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,</a:t>
                      </a:r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이준수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168221"/>
                  </a:ext>
                </a:extLst>
              </a:tr>
              <a:tr h="394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v 0.2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2023-11-28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메인 페이지 이미지 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,</a:t>
                      </a:r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 로고 이미지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,</a:t>
                      </a:r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 메뉴 구조 변경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박철호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,</a:t>
                      </a:r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이준수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718753"/>
                  </a:ext>
                </a:extLst>
              </a:tr>
              <a:tr h="394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v</a:t>
                      </a:r>
                      <a:r>
                        <a:rPr lang="en-US" altLang="ko-KR" sz="1200" baseline="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0.3</a:t>
                      </a:r>
                      <a:endParaRPr lang="ko-KR" altLang="en-US" sz="12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2023-11-30</a:t>
                      </a:r>
                      <a:endParaRPr lang="ko-KR" altLang="en-US" sz="12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응급실 기본정보페이지 및 응급실</a:t>
                      </a:r>
                      <a:r>
                        <a:rPr lang="ko-KR" altLang="en-US" sz="1200" baseline="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 현황판페이지 변경</a:t>
                      </a:r>
                      <a:endParaRPr lang="ko-KR" altLang="en-US" sz="12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박철호</a:t>
                      </a:r>
                      <a:r>
                        <a:rPr lang="en-US" altLang="ko-KR" sz="12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이준수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722219"/>
                  </a:ext>
                </a:extLst>
              </a:tr>
              <a:tr h="394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v</a:t>
                      </a:r>
                      <a:r>
                        <a:rPr lang="en-US" altLang="ko-KR" sz="1200" baseline="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0.4</a:t>
                      </a:r>
                      <a:endParaRPr lang="ko-KR" altLang="en-US" sz="12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2023-12-01</a:t>
                      </a:r>
                      <a:endParaRPr lang="ko-KR" altLang="en-US" sz="12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마이 데이터 페이지 이름 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이준수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902313"/>
                  </a:ext>
                </a:extLst>
              </a:tr>
              <a:tr h="394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v 0.5</a:t>
                      </a:r>
                      <a:endParaRPr lang="ko-KR" altLang="en-US" sz="12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2023-12-12</a:t>
                      </a:r>
                      <a:endParaRPr lang="ko-KR" altLang="en-US" sz="12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메인 </a:t>
                      </a:r>
                      <a:r>
                        <a:rPr lang="ko-KR" altLang="en-US" sz="120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페이지  변경</a:t>
                      </a:r>
                      <a:endParaRPr lang="ko-KR" altLang="en-US" sz="12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이준수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736755"/>
                  </a:ext>
                </a:extLst>
              </a:tr>
              <a:tr h="394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v</a:t>
                      </a:r>
                      <a:r>
                        <a:rPr lang="en-US" altLang="ko-KR" sz="1200" baseline="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 0.6</a:t>
                      </a:r>
                      <a:endParaRPr lang="ko-KR" altLang="en-US" sz="12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2023-12-20</a:t>
                      </a:r>
                      <a:endParaRPr lang="ko-KR" altLang="en-US" sz="12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응급실 정보 페이지 응급실 현황 페이지</a:t>
                      </a:r>
                      <a:r>
                        <a:rPr lang="ko-KR" altLang="en-US" sz="1200" baseline="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 기능 통합 및 응급실 현황 페이지 변경</a:t>
                      </a:r>
                      <a:endParaRPr lang="ko-KR" altLang="en-US" sz="12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박철호</a:t>
                      </a:r>
                      <a:r>
                        <a:rPr lang="en-US" altLang="ko-KR" sz="12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이준수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852587"/>
                  </a:ext>
                </a:extLst>
              </a:tr>
              <a:tr h="394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142388"/>
                  </a:ext>
                </a:extLst>
              </a:tr>
              <a:tr h="394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799093"/>
                  </a:ext>
                </a:extLst>
              </a:tr>
              <a:tr h="394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031380"/>
                  </a:ext>
                </a:extLst>
              </a:tr>
              <a:tr h="394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285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46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0866" y="265471"/>
            <a:ext cx="6156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Menu Structure</a:t>
            </a:r>
            <a:endParaRPr lang="ko-KR" altLang="en-US" sz="4000" b="1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776817928"/>
              </p:ext>
            </p:extLst>
          </p:nvPr>
        </p:nvGraphicFramePr>
        <p:xfrm>
          <a:off x="1203134" y="1286642"/>
          <a:ext cx="9748008" cy="4555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270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15637" y="1139843"/>
            <a:ext cx="9421294" cy="52692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508913"/>
              </p:ext>
            </p:extLst>
          </p:nvPr>
        </p:nvGraphicFramePr>
        <p:xfrm>
          <a:off x="415637" y="157941"/>
          <a:ext cx="11405060" cy="714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5715">
                  <a:extLst>
                    <a:ext uri="{9D8B030D-6E8A-4147-A177-3AD203B41FA5}">
                      <a16:colId xmlns:a16="http://schemas.microsoft.com/office/drawing/2014/main" val="2195727393"/>
                    </a:ext>
                  </a:extLst>
                </a:gridCol>
                <a:gridCol w="3283527">
                  <a:extLst>
                    <a:ext uri="{9D8B030D-6E8A-4147-A177-3AD203B41FA5}">
                      <a16:colId xmlns:a16="http://schemas.microsoft.com/office/drawing/2014/main" val="2523267868"/>
                    </a:ext>
                  </a:extLst>
                </a:gridCol>
                <a:gridCol w="1172095">
                  <a:extLst>
                    <a:ext uri="{9D8B030D-6E8A-4147-A177-3AD203B41FA5}">
                      <a16:colId xmlns:a16="http://schemas.microsoft.com/office/drawing/2014/main" val="1876878620"/>
                    </a:ext>
                  </a:extLst>
                </a:gridCol>
                <a:gridCol w="4073237">
                  <a:extLst>
                    <a:ext uri="{9D8B030D-6E8A-4147-A177-3AD203B41FA5}">
                      <a16:colId xmlns:a16="http://schemas.microsoft.com/office/drawing/2014/main" val="273432326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686000182"/>
                    </a:ext>
                  </a:extLst>
                </a:gridCol>
                <a:gridCol w="698268">
                  <a:extLst>
                    <a:ext uri="{9D8B030D-6E8A-4147-A177-3AD203B41FA5}">
                      <a16:colId xmlns:a16="http://schemas.microsoft.com/office/drawing/2014/main" val="3666838104"/>
                    </a:ext>
                  </a:extLst>
                </a:gridCol>
              </a:tblGrid>
              <a:tr h="4138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프로젝트 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응급실 혼잡도 분석을 통한 의료서비스 극대화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i="0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설명</a:t>
                      </a:r>
                      <a:endParaRPr lang="ko-KR" altLang="en-US" sz="1200" b="1" i="0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메인 페이지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페이지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1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056978"/>
                  </a:ext>
                </a:extLst>
              </a:tr>
              <a:tr h="3010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화면 경로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Home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22648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980520"/>
              </p:ext>
            </p:extLst>
          </p:nvPr>
        </p:nvGraphicFramePr>
        <p:xfrm>
          <a:off x="10008523" y="884846"/>
          <a:ext cx="1812174" cy="5524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1759034320"/>
                    </a:ext>
                  </a:extLst>
                </a:gridCol>
                <a:gridCol w="1413163">
                  <a:extLst>
                    <a:ext uri="{9D8B030D-6E8A-4147-A177-3AD203B41FA5}">
                      <a16:colId xmlns:a16="http://schemas.microsoft.com/office/drawing/2014/main" val="387123895"/>
                    </a:ext>
                  </a:extLst>
                </a:gridCol>
              </a:tblGrid>
              <a:tr h="41105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Description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665666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메인 페이지로 이동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268889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응급실 정보 페이지로 이동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74694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응급실 현황 페이지로 이동</a:t>
                      </a: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526901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응급실 혼잡도 </a:t>
                      </a:r>
                      <a:r>
                        <a:rPr lang="ko-KR" altLang="en-US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예측 페이지로 이동</a:t>
                      </a: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420565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5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인적자원 재배치 페이지로 이동</a:t>
                      </a: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643343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6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로그인</a:t>
                      </a:r>
                      <a:r>
                        <a:rPr lang="en-US" altLang="ko-KR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회원가입 페이지로 이동</a:t>
                      </a: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462868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7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캐러셀 버튼</a:t>
                      </a:r>
                      <a:endParaRPr lang="en-US" altLang="ko-KR" sz="10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클릭 시</a:t>
                      </a:r>
                      <a:r>
                        <a:rPr lang="ko-KR" altLang="en-US" sz="1000" baseline="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 이미지 변경</a:t>
                      </a: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640676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176319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600417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1167481"/>
            <a:ext cx="9421293" cy="52416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958" y="1131030"/>
            <a:ext cx="1686196" cy="1395539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415636" y="1034121"/>
            <a:ext cx="9442870" cy="794679"/>
            <a:chOff x="415636" y="1034121"/>
            <a:chExt cx="9442870" cy="794679"/>
          </a:xfrm>
        </p:grpSpPr>
        <p:sp>
          <p:nvSpPr>
            <p:cNvPr id="4" name="직사각형 3"/>
            <p:cNvSpPr/>
            <p:nvPr/>
          </p:nvSpPr>
          <p:spPr>
            <a:xfrm>
              <a:off x="415636" y="1139843"/>
              <a:ext cx="9421295" cy="6889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43306" y="1361210"/>
              <a:ext cx="8894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응급실 현황</a:t>
              </a:r>
              <a:endParaRPr lang="ko-KR" altLang="en-US" sz="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39738" y="1345126"/>
              <a:ext cx="10307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응급실 데이터</a:t>
              </a:r>
              <a:endParaRPr lang="ko-KR" altLang="en-US" sz="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23763" y="1345126"/>
              <a:ext cx="8894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혼잡도 예측</a:t>
              </a:r>
              <a:endParaRPr lang="ko-KR" altLang="en-US" sz="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827120" y="1340742"/>
              <a:ext cx="10830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인적자원 재배치</a:t>
              </a:r>
              <a:endParaRPr lang="ko-KR" altLang="en-US" sz="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969044" y="1340742"/>
              <a:ext cx="8894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로그인</a:t>
              </a:r>
              <a:endParaRPr lang="ko-KR" altLang="en-US" sz="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9" name="순서도: 연결자 38"/>
            <p:cNvSpPr/>
            <p:nvPr/>
          </p:nvSpPr>
          <p:spPr>
            <a:xfrm>
              <a:off x="3233847" y="1185249"/>
              <a:ext cx="282632" cy="282634"/>
            </a:xfrm>
            <a:prstGeom prst="flowChartConnector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2</a:t>
              </a:r>
              <a:endParaRPr lang="ko-KR" altLang="en-US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sp>
          <p:nvSpPr>
            <p:cNvPr id="40" name="순서도: 연결자 39"/>
            <p:cNvSpPr/>
            <p:nvPr/>
          </p:nvSpPr>
          <p:spPr>
            <a:xfrm>
              <a:off x="4042863" y="1175438"/>
              <a:ext cx="282632" cy="282634"/>
            </a:xfrm>
            <a:prstGeom prst="flowChartConnector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3</a:t>
              </a:r>
              <a:endParaRPr lang="ko-KR" altLang="en-US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sp>
          <p:nvSpPr>
            <p:cNvPr id="41" name="순서도: 연결자 40"/>
            <p:cNvSpPr/>
            <p:nvPr/>
          </p:nvSpPr>
          <p:spPr>
            <a:xfrm>
              <a:off x="4935050" y="1167481"/>
              <a:ext cx="282632" cy="282634"/>
            </a:xfrm>
            <a:prstGeom prst="flowChartConnector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4</a:t>
              </a:r>
              <a:endParaRPr lang="ko-KR" altLang="en-US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sp>
          <p:nvSpPr>
            <p:cNvPr id="42" name="순서도: 연결자 41"/>
            <p:cNvSpPr/>
            <p:nvPr/>
          </p:nvSpPr>
          <p:spPr>
            <a:xfrm>
              <a:off x="5742940" y="1175438"/>
              <a:ext cx="282632" cy="282634"/>
            </a:xfrm>
            <a:prstGeom prst="flowChartConnector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5</a:t>
              </a:r>
              <a:endParaRPr lang="ko-KR" altLang="en-US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sp>
          <p:nvSpPr>
            <p:cNvPr id="43" name="순서도: 연결자 42"/>
            <p:cNvSpPr/>
            <p:nvPr/>
          </p:nvSpPr>
          <p:spPr>
            <a:xfrm>
              <a:off x="8827728" y="1165467"/>
              <a:ext cx="282632" cy="282634"/>
            </a:xfrm>
            <a:prstGeom prst="flowChartConnector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6</a:t>
              </a:r>
              <a:endParaRPr lang="ko-KR" altLang="en-US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sp>
          <p:nvSpPr>
            <p:cNvPr id="38" name="순서도: 연결자 37"/>
            <p:cNvSpPr/>
            <p:nvPr/>
          </p:nvSpPr>
          <p:spPr>
            <a:xfrm>
              <a:off x="1550137" y="1034121"/>
              <a:ext cx="282632" cy="282634"/>
            </a:xfrm>
            <a:prstGeom prst="flowChartConnector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1</a:t>
              </a:r>
              <a:endParaRPr lang="ko-KR" altLang="en-US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46" y="1156780"/>
            <a:ext cx="1686196" cy="1395539"/>
          </a:xfrm>
          <a:prstGeom prst="rect">
            <a:avLst/>
          </a:prstGeom>
        </p:spPr>
      </p:pic>
      <p:sp>
        <p:nvSpPr>
          <p:cNvPr id="11" name="이등변 삼각형 10"/>
          <p:cNvSpPr/>
          <p:nvPr/>
        </p:nvSpPr>
        <p:spPr>
          <a:xfrm rot="5400000">
            <a:off x="9077679" y="4038380"/>
            <a:ext cx="226517" cy="16115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/>
          <p:cNvSpPr/>
          <p:nvPr/>
        </p:nvSpPr>
        <p:spPr>
          <a:xfrm rot="15990565">
            <a:off x="1258173" y="4038380"/>
            <a:ext cx="226517" cy="16115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600209" y="2363436"/>
            <a:ext cx="4264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Golden Time</a:t>
            </a:r>
            <a:endParaRPr lang="ko-KR" altLang="en-US" sz="3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1957" y="2890558"/>
            <a:ext cx="5222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골든 타임에 오신 것을 환영합니다</a:t>
            </a:r>
            <a:r>
              <a:rPr lang="en-US" altLang="ko-KR" sz="14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algn="ctr"/>
            <a:r>
              <a:rPr lang="ko-KR" altLang="en-US" sz="14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응급실에 대한 모든 정보를 소개합니다</a:t>
            </a:r>
            <a:endParaRPr lang="ko-KR" alt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순서도: 연결자 45"/>
          <p:cNvSpPr/>
          <p:nvPr/>
        </p:nvSpPr>
        <p:spPr>
          <a:xfrm>
            <a:off x="8847567" y="3836322"/>
            <a:ext cx="282632" cy="282634"/>
          </a:xfrm>
          <a:prstGeom prst="flowChartConnec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7</a:t>
            </a:r>
            <a:endParaRPr lang="ko-KR" altLang="en-US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47" name="순서도: 연결자 46"/>
          <p:cNvSpPr/>
          <p:nvPr/>
        </p:nvSpPr>
        <p:spPr>
          <a:xfrm>
            <a:off x="1092747" y="3821242"/>
            <a:ext cx="282632" cy="282634"/>
          </a:xfrm>
          <a:prstGeom prst="flowChartConnec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7</a:t>
            </a:r>
            <a:endParaRPr lang="ko-KR" altLang="en-US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139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9265314"/>
              </p:ext>
            </p:extLst>
          </p:nvPr>
        </p:nvGraphicFramePr>
        <p:xfrm>
          <a:off x="415637" y="157945"/>
          <a:ext cx="11405062" cy="735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5715">
                  <a:extLst>
                    <a:ext uri="{9D8B030D-6E8A-4147-A177-3AD203B41FA5}">
                      <a16:colId xmlns:a16="http://schemas.microsoft.com/office/drawing/2014/main" val="2195727393"/>
                    </a:ext>
                  </a:extLst>
                </a:gridCol>
                <a:gridCol w="3283527">
                  <a:extLst>
                    <a:ext uri="{9D8B030D-6E8A-4147-A177-3AD203B41FA5}">
                      <a16:colId xmlns:a16="http://schemas.microsoft.com/office/drawing/2014/main" val="2523267868"/>
                    </a:ext>
                  </a:extLst>
                </a:gridCol>
                <a:gridCol w="1172095">
                  <a:extLst>
                    <a:ext uri="{9D8B030D-6E8A-4147-A177-3AD203B41FA5}">
                      <a16:colId xmlns:a16="http://schemas.microsoft.com/office/drawing/2014/main" val="1876878620"/>
                    </a:ext>
                  </a:extLst>
                </a:gridCol>
                <a:gridCol w="4073239">
                  <a:extLst>
                    <a:ext uri="{9D8B030D-6E8A-4147-A177-3AD203B41FA5}">
                      <a16:colId xmlns:a16="http://schemas.microsoft.com/office/drawing/2014/main" val="273432326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686000182"/>
                    </a:ext>
                  </a:extLst>
                </a:gridCol>
                <a:gridCol w="698268">
                  <a:extLst>
                    <a:ext uri="{9D8B030D-6E8A-4147-A177-3AD203B41FA5}">
                      <a16:colId xmlns:a16="http://schemas.microsoft.com/office/drawing/2014/main" val="3666838104"/>
                    </a:ext>
                  </a:extLst>
                </a:gridCol>
              </a:tblGrid>
              <a:tr h="3854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프로젝트 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응급실 혼잡도 분석을 통한 의료서비스 극대화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i="0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설명</a:t>
                      </a:r>
                      <a:endParaRPr lang="ko-KR" altLang="en-US" sz="1200" b="1" i="0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메인 페이지 응급실 정보 페이지와 응급실 현황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 페이지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 설명 및 링크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페이지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1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056978"/>
                  </a:ext>
                </a:extLst>
              </a:tr>
              <a:tr h="3504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화면 경로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Home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22648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298305"/>
              </p:ext>
            </p:extLst>
          </p:nvPr>
        </p:nvGraphicFramePr>
        <p:xfrm>
          <a:off x="10008525" y="897625"/>
          <a:ext cx="1812174" cy="5494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1759034320"/>
                    </a:ext>
                  </a:extLst>
                </a:gridCol>
                <a:gridCol w="1413163">
                  <a:extLst>
                    <a:ext uri="{9D8B030D-6E8A-4147-A177-3AD203B41FA5}">
                      <a16:colId xmlns:a16="http://schemas.microsoft.com/office/drawing/2014/main" val="387123895"/>
                    </a:ext>
                  </a:extLst>
                </a:gridCol>
              </a:tblGrid>
              <a:tr h="4509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Description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665666"/>
                  </a:ext>
                </a:extLst>
              </a:tr>
              <a:tr h="6304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응급실 정보 서비스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</a:b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설명 및 더 보기 버튼 클릭 시 페이지 이동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268889"/>
                  </a:ext>
                </a:extLst>
              </a:tr>
              <a:tr h="6304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응급실 현황 서비스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</a:b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설명 및 더 보기 버튼 클릭 시 페이지 이동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74694"/>
                  </a:ext>
                </a:extLst>
              </a:tr>
              <a:tr h="6304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526901"/>
                  </a:ext>
                </a:extLst>
              </a:tr>
              <a:tr h="6304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420565"/>
                  </a:ext>
                </a:extLst>
              </a:tr>
              <a:tr h="6304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643343"/>
                  </a:ext>
                </a:extLst>
              </a:tr>
              <a:tr h="6304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0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462868"/>
                  </a:ext>
                </a:extLst>
              </a:tr>
              <a:tr h="6304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640676"/>
                  </a:ext>
                </a:extLst>
              </a:tr>
              <a:tr h="6304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600417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415637" y="1139843"/>
            <a:ext cx="9421294" cy="5252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/>
          <p:cNvSpPr/>
          <p:nvPr/>
        </p:nvSpPr>
        <p:spPr>
          <a:xfrm>
            <a:off x="2196654" y="1508300"/>
            <a:ext cx="282632" cy="282634"/>
          </a:xfrm>
          <a:prstGeom prst="flowChartConnec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1</a:t>
            </a:r>
            <a:endParaRPr lang="ko-KR" altLang="en-US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98764" y="1179223"/>
            <a:ext cx="9338167" cy="611709"/>
            <a:chOff x="415636" y="1139843"/>
            <a:chExt cx="9442870" cy="688957"/>
          </a:xfrm>
        </p:grpSpPr>
        <p:sp>
          <p:nvSpPr>
            <p:cNvPr id="14" name="직사각형 13"/>
            <p:cNvSpPr/>
            <p:nvPr/>
          </p:nvSpPr>
          <p:spPr>
            <a:xfrm>
              <a:off x="415636" y="1139843"/>
              <a:ext cx="9421295" cy="6889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43306" y="1361210"/>
              <a:ext cx="889462" cy="277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응급실 현황</a:t>
              </a:r>
              <a:endParaRPr lang="ko-KR" altLang="en-US" sz="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39738" y="1345126"/>
              <a:ext cx="1030777" cy="277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응급실 데이터</a:t>
              </a:r>
              <a:endParaRPr lang="ko-KR" altLang="en-US" sz="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23763" y="1345126"/>
              <a:ext cx="889462" cy="277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혼잡도 예측</a:t>
              </a:r>
              <a:endParaRPr lang="ko-KR" altLang="en-US" sz="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27121" y="1340742"/>
              <a:ext cx="1219844" cy="277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인적자원 재배치</a:t>
              </a:r>
              <a:endParaRPr lang="ko-KR" altLang="en-US" sz="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969044" y="1340742"/>
              <a:ext cx="8894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로그인</a:t>
              </a:r>
              <a:endParaRPr lang="ko-KR" altLang="en-US" sz="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958" y="1131030"/>
            <a:ext cx="1686196" cy="139553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4" y="1866665"/>
            <a:ext cx="9193876" cy="4384505"/>
          </a:xfrm>
          <a:prstGeom prst="rect">
            <a:avLst/>
          </a:prstGeom>
        </p:spPr>
      </p:pic>
      <p:sp>
        <p:nvSpPr>
          <p:cNvPr id="21" name="순서도: 연결자 20"/>
          <p:cNvSpPr/>
          <p:nvPr/>
        </p:nvSpPr>
        <p:spPr>
          <a:xfrm>
            <a:off x="5652764" y="2851714"/>
            <a:ext cx="282632" cy="282634"/>
          </a:xfrm>
          <a:prstGeom prst="flowChartConnec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2</a:t>
            </a:r>
            <a:endParaRPr lang="ko-KR" altLang="en-US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22" name="순서도: 연결자 21"/>
          <p:cNvSpPr/>
          <p:nvPr/>
        </p:nvSpPr>
        <p:spPr>
          <a:xfrm>
            <a:off x="2479286" y="2851714"/>
            <a:ext cx="282632" cy="282634"/>
          </a:xfrm>
          <a:prstGeom prst="flowChartConnec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1</a:t>
            </a:r>
            <a:endParaRPr lang="ko-KR" altLang="en-US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415636" y="1828799"/>
            <a:ext cx="942129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51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702866"/>
              </p:ext>
            </p:extLst>
          </p:nvPr>
        </p:nvGraphicFramePr>
        <p:xfrm>
          <a:off x="415637" y="157945"/>
          <a:ext cx="11405062" cy="777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5715">
                  <a:extLst>
                    <a:ext uri="{9D8B030D-6E8A-4147-A177-3AD203B41FA5}">
                      <a16:colId xmlns:a16="http://schemas.microsoft.com/office/drawing/2014/main" val="2195727393"/>
                    </a:ext>
                  </a:extLst>
                </a:gridCol>
                <a:gridCol w="3283527">
                  <a:extLst>
                    <a:ext uri="{9D8B030D-6E8A-4147-A177-3AD203B41FA5}">
                      <a16:colId xmlns:a16="http://schemas.microsoft.com/office/drawing/2014/main" val="2523267868"/>
                    </a:ext>
                  </a:extLst>
                </a:gridCol>
                <a:gridCol w="1172095">
                  <a:extLst>
                    <a:ext uri="{9D8B030D-6E8A-4147-A177-3AD203B41FA5}">
                      <a16:colId xmlns:a16="http://schemas.microsoft.com/office/drawing/2014/main" val="1876878620"/>
                    </a:ext>
                  </a:extLst>
                </a:gridCol>
                <a:gridCol w="4073239">
                  <a:extLst>
                    <a:ext uri="{9D8B030D-6E8A-4147-A177-3AD203B41FA5}">
                      <a16:colId xmlns:a16="http://schemas.microsoft.com/office/drawing/2014/main" val="273432326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686000182"/>
                    </a:ext>
                  </a:extLst>
                </a:gridCol>
                <a:gridCol w="698268">
                  <a:extLst>
                    <a:ext uri="{9D8B030D-6E8A-4147-A177-3AD203B41FA5}">
                      <a16:colId xmlns:a16="http://schemas.microsoft.com/office/drawing/2014/main" val="3666838104"/>
                    </a:ext>
                  </a:extLst>
                </a:gridCol>
              </a:tblGrid>
              <a:tr h="3854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프로젝트 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응급실 혼잡도 분석을 통한 의료서비스 극대화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i="0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설명</a:t>
                      </a:r>
                      <a:endParaRPr lang="ko-KR" altLang="en-US" sz="1200" b="1" i="0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메인 페이지 응급실 혼잡도 예측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 페이지와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 인적자원 재배치 페이지 설명 및 링크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페이지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1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056978"/>
                  </a:ext>
                </a:extLst>
              </a:tr>
              <a:tr h="3504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화면 경로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Home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22648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559179"/>
              </p:ext>
            </p:extLst>
          </p:nvPr>
        </p:nvGraphicFramePr>
        <p:xfrm>
          <a:off x="10008525" y="897625"/>
          <a:ext cx="1812174" cy="5494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1759034320"/>
                    </a:ext>
                  </a:extLst>
                </a:gridCol>
                <a:gridCol w="1413163">
                  <a:extLst>
                    <a:ext uri="{9D8B030D-6E8A-4147-A177-3AD203B41FA5}">
                      <a16:colId xmlns:a16="http://schemas.microsoft.com/office/drawing/2014/main" val="387123895"/>
                    </a:ext>
                  </a:extLst>
                </a:gridCol>
              </a:tblGrid>
              <a:tr h="4509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Description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665666"/>
                  </a:ext>
                </a:extLst>
              </a:tr>
              <a:tr h="6304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응급실 혼잡도 예측 페이지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설명 및 더 보기 버튼 클릭 시 페이지 이동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268889"/>
                  </a:ext>
                </a:extLst>
              </a:tr>
              <a:tr h="6304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인적자원 재배치 페이지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설명 및 더 보기 버튼 클릭 시 페이지 이동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74694"/>
                  </a:ext>
                </a:extLst>
              </a:tr>
              <a:tr h="6304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526901"/>
                  </a:ext>
                </a:extLst>
              </a:tr>
              <a:tr h="6304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420565"/>
                  </a:ext>
                </a:extLst>
              </a:tr>
              <a:tr h="6304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643343"/>
                  </a:ext>
                </a:extLst>
              </a:tr>
              <a:tr h="6304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0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462868"/>
                  </a:ext>
                </a:extLst>
              </a:tr>
              <a:tr h="6304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640676"/>
                  </a:ext>
                </a:extLst>
              </a:tr>
              <a:tr h="6304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600417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415637" y="1139843"/>
            <a:ext cx="9421294" cy="5252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/>
          <p:cNvSpPr/>
          <p:nvPr/>
        </p:nvSpPr>
        <p:spPr>
          <a:xfrm>
            <a:off x="2196654" y="1508300"/>
            <a:ext cx="282632" cy="282634"/>
          </a:xfrm>
          <a:prstGeom prst="flowChartConnec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1</a:t>
            </a:r>
            <a:endParaRPr lang="ko-KR" altLang="en-US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98764" y="1179223"/>
            <a:ext cx="9338167" cy="611709"/>
            <a:chOff x="415636" y="1139843"/>
            <a:chExt cx="9442870" cy="688957"/>
          </a:xfrm>
        </p:grpSpPr>
        <p:sp>
          <p:nvSpPr>
            <p:cNvPr id="14" name="직사각형 13"/>
            <p:cNvSpPr/>
            <p:nvPr/>
          </p:nvSpPr>
          <p:spPr>
            <a:xfrm>
              <a:off x="415636" y="1139843"/>
              <a:ext cx="9421295" cy="6889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43306" y="1361210"/>
              <a:ext cx="889462" cy="277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응급실 현황</a:t>
              </a:r>
              <a:endParaRPr lang="ko-KR" altLang="en-US" sz="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39738" y="1345126"/>
              <a:ext cx="1030777" cy="277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응급실 데이터</a:t>
              </a:r>
              <a:endParaRPr lang="ko-KR" altLang="en-US" sz="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23763" y="1345126"/>
              <a:ext cx="889462" cy="277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혼잡도 예측</a:t>
              </a:r>
              <a:endParaRPr lang="ko-KR" altLang="en-US" sz="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27121" y="1340742"/>
              <a:ext cx="1219844" cy="277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인적자원 재배치</a:t>
              </a:r>
              <a:endParaRPr lang="ko-KR" altLang="en-US" sz="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969044" y="1340742"/>
              <a:ext cx="8894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로그인</a:t>
              </a:r>
              <a:endParaRPr lang="ko-KR" altLang="en-US" sz="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958" y="1131030"/>
            <a:ext cx="1686196" cy="139553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4" y="1951068"/>
            <a:ext cx="9243752" cy="4387647"/>
          </a:xfrm>
          <a:prstGeom prst="rect">
            <a:avLst/>
          </a:prstGeom>
        </p:spPr>
      </p:pic>
      <p:sp>
        <p:nvSpPr>
          <p:cNvPr id="23" name="순서도: 연결자 22"/>
          <p:cNvSpPr/>
          <p:nvPr/>
        </p:nvSpPr>
        <p:spPr>
          <a:xfrm>
            <a:off x="5120640" y="2296666"/>
            <a:ext cx="282632" cy="282634"/>
          </a:xfrm>
          <a:prstGeom prst="flowChartConnec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2</a:t>
            </a:r>
            <a:endParaRPr lang="ko-KR" altLang="en-US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415636" y="1828799"/>
            <a:ext cx="942129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순서도: 연결자 19"/>
          <p:cNvSpPr/>
          <p:nvPr/>
        </p:nvSpPr>
        <p:spPr>
          <a:xfrm>
            <a:off x="1740045" y="2366203"/>
            <a:ext cx="282632" cy="282634"/>
          </a:xfrm>
          <a:prstGeom prst="flowChartConnec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1</a:t>
            </a:r>
            <a:endParaRPr lang="ko-KR" altLang="en-US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377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15637" y="1139843"/>
            <a:ext cx="9421294" cy="52692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23430"/>
              </p:ext>
            </p:extLst>
          </p:nvPr>
        </p:nvGraphicFramePr>
        <p:xfrm>
          <a:off x="415637" y="157941"/>
          <a:ext cx="11405060" cy="714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5715">
                  <a:extLst>
                    <a:ext uri="{9D8B030D-6E8A-4147-A177-3AD203B41FA5}">
                      <a16:colId xmlns:a16="http://schemas.microsoft.com/office/drawing/2014/main" val="2195727393"/>
                    </a:ext>
                  </a:extLst>
                </a:gridCol>
                <a:gridCol w="3283527">
                  <a:extLst>
                    <a:ext uri="{9D8B030D-6E8A-4147-A177-3AD203B41FA5}">
                      <a16:colId xmlns:a16="http://schemas.microsoft.com/office/drawing/2014/main" val="2523267868"/>
                    </a:ext>
                  </a:extLst>
                </a:gridCol>
                <a:gridCol w="1172095">
                  <a:extLst>
                    <a:ext uri="{9D8B030D-6E8A-4147-A177-3AD203B41FA5}">
                      <a16:colId xmlns:a16="http://schemas.microsoft.com/office/drawing/2014/main" val="1876878620"/>
                    </a:ext>
                  </a:extLst>
                </a:gridCol>
                <a:gridCol w="4073237">
                  <a:extLst>
                    <a:ext uri="{9D8B030D-6E8A-4147-A177-3AD203B41FA5}">
                      <a16:colId xmlns:a16="http://schemas.microsoft.com/office/drawing/2014/main" val="273432326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686000182"/>
                    </a:ext>
                  </a:extLst>
                </a:gridCol>
                <a:gridCol w="698268">
                  <a:extLst>
                    <a:ext uri="{9D8B030D-6E8A-4147-A177-3AD203B41FA5}">
                      <a16:colId xmlns:a16="http://schemas.microsoft.com/office/drawing/2014/main" val="3666838104"/>
                    </a:ext>
                  </a:extLst>
                </a:gridCol>
              </a:tblGrid>
              <a:tr h="4138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프로젝트명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응급실 혼잡도 분석을 통한 의료서비스 극대화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i="0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설명</a:t>
                      </a:r>
                      <a:endParaRPr lang="ko-KR" altLang="en-US" sz="1200" b="1" i="0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응급실 현황 페이지에 서울시 구별 응급실 기본 정보 출력 페이지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페이지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2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056978"/>
                  </a:ext>
                </a:extLst>
              </a:tr>
              <a:tr h="3010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화면경로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Home &gt;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응급실 현황 페이지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22648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968152"/>
              </p:ext>
            </p:extLst>
          </p:nvPr>
        </p:nvGraphicFramePr>
        <p:xfrm>
          <a:off x="10008523" y="884846"/>
          <a:ext cx="1812174" cy="55407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1759034320"/>
                    </a:ext>
                  </a:extLst>
                </a:gridCol>
                <a:gridCol w="1413163">
                  <a:extLst>
                    <a:ext uri="{9D8B030D-6E8A-4147-A177-3AD203B41FA5}">
                      <a16:colId xmlns:a16="http://schemas.microsoft.com/office/drawing/2014/main" val="387123895"/>
                    </a:ext>
                  </a:extLst>
                </a:gridCol>
              </a:tblGrid>
              <a:tr h="40139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Description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665666"/>
                  </a:ext>
                </a:extLst>
              </a:tr>
              <a:tr h="5547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서울시 이미지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를 구별로 클릭 가능하며 선택한 구에 색을 변경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268889"/>
                  </a:ext>
                </a:extLst>
              </a:tr>
              <a:tr h="5547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현재 선택한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 구를 출력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74694"/>
                  </a:ext>
                </a:extLst>
              </a:tr>
              <a:tr h="5547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선택한 구에 위치하는 병원 기본 정보 출력</a:t>
                      </a: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526901"/>
                  </a:ext>
                </a:extLst>
              </a:tr>
              <a:tr h="6845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클릭 시</a:t>
                      </a:r>
                      <a:r>
                        <a:rPr lang="en-US" altLang="ko-KR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,</a:t>
                      </a:r>
                      <a:r>
                        <a:rPr lang="ko-KR" altLang="en-US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 페이지 하단 실시간 응급실로 이동 및 지도 중심 위치 해당 응급실로 변경</a:t>
                      </a: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420565"/>
                  </a:ext>
                </a:extLst>
              </a:tr>
              <a:tr h="5547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643343"/>
                  </a:ext>
                </a:extLst>
              </a:tr>
              <a:tr h="5547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462868"/>
                  </a:ext>
                </a:extLst>
              </a:tr>
              <a:tr h="5547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640676"/>
                  </a:ext>
                </a:extLst>
              </a:tr>
              <a:tr h="5547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176319"/>
                  </a:ext>
                </a:extLst>
              </a:tr>
              <a:tr h="5547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600417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15636" y="1139843"/>
            <a:ext cx="9421295" cy="688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958" y="1131030"/>
            <a:ext cx="1686196" cy="13955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43306" y="1361210"/>
            <a:ext cx="889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응급실 현황</a:t>
            </a:r>
            <a:endParaRPr lang="ko-KR" altLang="en-US" sz="4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39738" y="1345126"/>
            <a:ext cx="1030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응급실 데이터</a:t>
            </a:r>
            <a:endParaRPr lang="ko-KR" altLang="en-US" sz="4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23763" y="1345126"/>
            <a:ext cx="889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혼잡도 예측</a:t>
            </a:r>
            <a:endParaRPr lang="ko-KR" altLang="en-US" sz="4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27120" y="1340742"/>
            <a:ext cx="1090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인적자원 재배치</a:t>
            </a:r>
            <a:endParaRPr lang="ko-KR" altLang="en-US" sz="4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969044" y="1340742"/>
            <a:ext cx="889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로그인</a:t>
            </a:r>
            <a:endParaRPr lang="ko-KR" altLang="en-US" sz="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376723" y="2095807"/>
            <a:ext cx="7656348" cy="3955858"/>
            <a:chOff x="1149250" y="2240137"/>
            <a:chExt cx="8302321" cy="4024553"/>
          </a:xfrm>
        </p:grpSpPr>
        <p:sp>
          <p:nvSpPr>
            <p:cNvPr id="15" name="이등변 삼각형 14"/>
            <p:cNvSpPr/>
            <p:nvPr/>
          </p:nvSpPr>
          <p:spPr>
            <a:xfrm rot="10800000">
              <a:off x="4877474" y="6006995"/>
              <a:ext cx="497618" cy="25769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73941" y="2250417"/>
              <a:ext cx="2038525" cy="375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응급실 정보</a:t>
              </a:r>
              <a:endParaRPr lang="ko-KR" altLang="en-US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893724" y="2998999"/>
              <a:ext cx="3557847" cy="3265691"/>
            </a:xfrm>
            <a:prstGeom prst="rect">
              <a:avLst/>
            </a:prstGeom>
            <a:noFill/>
            <a:ln>
              <a:solidFill>
                <a:schemeClr val="accent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1149250" y="2418590"/>
              <a:ext cx="7415519" cy="3628960"/>
              <a:chOff x="1149250" y="2418590"/>
              <a:chExt cx="7415519" cy="3628960"/>
            </a:xfrm>
          </p:grpSpPr>
          <p:sp>
            <p:nvSpPr>
              <p:cNvPr id="31" name="순서도: 연결자 30"/>
              <p:cNvSpPr/>
              <p:nvPr/>
            </p:nvSpPr>
            <p:spPr>
              <a:xfrm>
                <a:off x="1504342" y="3155796"/>
                <a:ext cx="416248" cy="401151"/>
              </a:xfrm>
              <a:prstGeom prst="flowChartConnector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Noto Sans KR ExtraBold" panose="020B0200000000000000" pitchFamily="50" charset="-127"/>
                    <a:ea typeface="Noto Sans KR ExtraBold" panose="020B0200000000000000" pitchFamily="50" charset="-127"/>
                  </a:rPr>
                  <a:t>1</a:t>
                </a:r>
                <a:endParaRPr lang="ko-KR" altLang="en-US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endParaRPr>
              </a:p>
            </p:txBody>
          </p:sp>
          <p:sp>
            <p:nvSpPr>
              <p:cNvPr id="32" name="모서리가 둥근 직사각형 31"/>
              <p:cNvSpPr/>
              <p:nvPr/>
            </p:nvSpPr>
            <p:spPr>
              <a:xfrm>
                <a:off x="5957873" y="3033092"/>
                <a:ext cx="1473705" cy="1476450"/>
              </a:xfrm>
              <a:prstGeom prst="roundRect">
                <a:avLst/>
              </a:prstGeom>
              <a:solidFill>
                <a:srgbClr val="E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5957873" y="3380972"/>
                <a:ext cx="14737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41" name="모서리가 둥근 직사각형 40"/>
              <p:cNvSpPr/>
              <p:nvPr/>
            </p:nvSpPr>
            <p:spPr>
              <a:xfrm>
                <a:off x="6046488" y="3368035"/>
                <a:ext cx="1290617" cy="2660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Noto Sans KR ExtraBold" panose="020B0200000000000000" pitchFamily="50" charset="-127"/>
                    <a:ea typeface="Noto Sans KR ExtraBold" panose="020B0200000000000000" pitchFamily="50" charset="-127"/>
                  </a:rPr>
                  <a:t>02-3779-1188</a:t>
                </a:r>
                <a:endParaRPr lang="ko-KR" altLang="en-US" sz="1000" dirty="0">
                  <a:solidFill>
                    <a:schemeClr val="tx1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endParaRPr>
              </a:p>
            </p:txBody>
          </p:sp>
          <p:sp>
            <p:nvSpPr>
              <p:cNvPr id="43" name="모서리가 둥근 직사각형 42"/>
              <p:cNvSpPr/>
              <p:nvPr/>
            </p:nvSpPr>
            <p:spPr>
              <a:xfrm>
                <a:off x="7157258" y="2418590"/>
                <a:ext cx="964277" cy="57359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723558" y="2674737"/>
                <a:ext cx="1841211" cy="258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dirty="0" smtClean="0">
                    <a:latin typeface="Noto Sans KR ExtraBold" panose="020B0200000000000000" pitchFamily="50" charset="-127"/>
                    <a:ea typeface="Noto Sans KR ExtraBold" panose="020B0200000000000000" pitchFamily="50" charset="-127"/>
                  </a:rPr>
                  <a:t>양천구</a:t>
                </a:r>
                <a:endParaRPr lang="ko-KR" altLang="en-US" sz="1050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 flipH="1">
                <a:off x="6898830" y="2435328"/>
                <a:ext cx="148113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>
                    <a:latin typeface="Noto Sans KR ExtraBold" panose="020B0200000000000000" pitchFamily="50" charset="-127"/>
                    <a:ea typeface="Noto Sans KR ExtraBold" panose="020B0200000000000000" pitchFamily="50" charset="-127"/>
                  </a:rPr>
                  <a:t>현재위치</a:t>
                </a:r>
                <a:endParaRPr lang="ko-KR" altLang="en-US" sz="1000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047672" y="3101916"/>
                <a:ext cx="1274983" cy="2504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000" dirty="0" err="1" smtClean="0">
                    <a:solidFill>
                      <a:schemeClr val="accent5"/>
                    </a:solidFill>
                    <a:latin typeface="Noto Sans KR ExtraBold" panose="020B0200000000000000" pitchFamily="50" charset="-127"/>
                    <a:ea typeface="Noto Sans KR ExtraBold" panose="020B0200000000000000" pitchFamily="50" charset="-127"/>
                  </a:rPr>
                  <a:t>홍익병원</a:t>
                </a:r>
                <a:endParaRPr lang="ko-KR" altLang="en-US" sz="400" dirty="0">
                  <a:solidFill>
                    <a:schemeClr val="accent5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7157258" y="2681549"/>
                <a:ext cx="96427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순서도: 연결자 50"/>
              <p:cNvSpPr/>
              <p:nvPr/>
            </p:nvSpPr>
            <p:spPr>
              <a:xfrm>
                <a:off x="5766083" y="2808523"/>
                <a:ext cx="282632" cy="282634"/>
              </a:xfrm>
              <a:prstGeom prst="flowChartConnector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Noto Sans KR ExtraBold" panose="020B0200000000000000" pitchFamily="50" charset="-127"/>
                    <a:ea typeface="Noto Sans KR ExtraBold" panose="020B0200000000000000" pitchFamily="50" charset="-127"/>
                  </a:rPr>
                  <a:t>3</a:t>
                </a:r>
                <a:endParaRPr lang="ko-KR" altLang="en-US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endParaRPr>
              </a:p>
            </p:txBody>
          </p:sp>
          <p:grpSp>
            <p:nvGrpSpPr>
              <p:cNvPr id="52" name="그룹 51"/>
              <p:cNvGrpSpPr/>
              <p:nvPr/>
            </p:nvGrpSpPr>
            <p:grpSpPr>
              <a:xfrm>
                <a:off x="1149250" y="2914692"/>
                <a:ext cx="4300388" cy="3132858"/>
                <a:chOff x="1799692" y="1850636"/>
                <a:chExt cx="5544616" cy="4575275"/>
              </a:xfrm>
            </p:grpSpPr>
            <p:grpSp>
              <p:nvGrpSpPr>
                <p:cNvPr id="56" name="동남권">
                  <a:extLst>
                    <a:ext uri="{FF2B5EF4-FFF2-40B4-BE49-F238E27FC236}">
                      <a16:creationId xmlns:a16="http://schemas.microsoft.com/office/drawing/2014/main" id="{88090DCE-29B1-4891-844E-408E9CB2650A}"/>
                    </a:ext>
                  </a:extLst>
                </p:cNvPr>
                <p:cNvGrpSpPr/>
                <p:nvPr/>
              </p:nvGrpSpPr>
              <p:grpSpPr>
                <a:xfrm>
                  <a:off x="4690103" y="3922960"/>
                  <a:ext cx="2654205" cy="2502951"/>
                  <a:chOff x="4690103" y="3922960"/>
                  <a:chExt cx="2654205" cy="2502951"/>
                </a:xfrm>
              </p:grpSpPr>
              <p:grpSp>
                <p:nvGrpSpPr>
                  <p:cNvPr id="126" name="강동구">
                    <a:extLst>
                      <a:ext uri="{FF2B5EF4-FFF2-40B4-BE49-F238E27FC236}">
                        <a16:creationId xmlns:a16="http://schemas.microsoft.com/office/drawing/2014/main" id="{94351899-7DCD-450E-92B9-2415D18CC081}"/>
                      </a:ext>
                    </a:extLst>
                  </p:cNvPr>
                  <p:cNvGrpSpPr/>
                  <p:nvPr/>
                </p:nvGrpSpPr>
                <p:grpSpPr>
                  <a:xfrm>
                    <a:off x="6363744" y="3922960"/>
                    <a:ext cx="980564" cy="1011644"/>
                    <a:chOff x="6363744" y="3922960"/>
                    <a:chExt cx="980564" cy="1011644"/>
                  </a:xfrm>
                </p:grpSpPr>
                <p:sp>
                  <p:nvSpPr>
                    <p:cNvPr id="136" name="강동구">
                      <a:extLst>
                        <a:ext uri="{FF2B5EF4-FFF2-40B4-BE49-F238E27FC236}">
                          <a16:creationId xmlns:a16="http://schemas.microsoft.com/office/drawing/2014/main" id="{78EBDDD6-FCA4-4613-BD0C-EA27CB42C7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63744" y="3922960"/>
                      <a:ext cx="980564" cy="1011644"/>
                    </a:xfrm>
                    <a:custGeom>
                      <a:avLst/>
                      <a:gdLst>
                        <a:gd name="connsiteX0" fmla="*/ 2110740 w 2404110"/>
                        <a:gd name="connsiteY0" fmla="*/ 11430 h 2480310"/>
                        <a:gd name="connsiteX1" fmla="*/ 1977390 w 2404110"/>
                        <a:gd name="connsiteY1" fmla="*/ 49530 h 2480310"/>
                        <a:gd name="connsiteX2" fmla="*/ 1847850 w 2404110"/>
                        <a:gd name="connsiteY2" fmla="*/ 102870 h 2480310"/>
                        <a:gd name="connsiteX3" fmla="*/ 1756410 w 2404110"/>
                        <a:gd name="connsiteY3" fmla="*/ 144780 h 2480310"/>
                        <a:gd name="connsiteX4" fmla="*/ 1649730 w 2404110"/>
                        <a:gd name="connsiteY4" fmla="*/ 201930 h 2480310"/>
                        <a:gd name="connsiteX5" fmla="*/ 1520190 w 2404110"/>
                        <a:gd name="connsiteY5" fmla="*/ 266700 h 2480310"/>
                        <a:gd name="connsiteX6" fmla="*/ 1360170 w 2404110"/>
                        <a:gd name="connsiteY6" fmla="*/ 346710 h 2480310"/>
                        <a:gd name="connsiteX7" fmla="*/ 1249680 w 2404110"/>
                        <a:gd name="connsiteY7" fmla="*/ 403860 h 2480310"/>
                        <a:gd name="connsiteX8" fmla="*/ 1112520 w 2404110"/>
                        <a:gd name="connsiteY8" fmla="*/ 464820 h 2480310"/>
                        <a:gd name="connsiteX9" fmla="*/ 937260 w 2404110"/>
                        <a:gd name="connsiteY9" fmla="*/ 525780 h 2480310"/>
                        <a:gd name="connsiteX10" fmla="*/ 788670 w 2404110"/>
                        <a:gd name="connsiteY10" fmla="*/ 579120 h 2480310"/>
                        <a:gd name="connsiteX11" fmla="*/ 674370 w 2404110"/>
                        <a:gd name="connsiteY11" fmla="*/ 628650 h 2480310"/>
                        <a:gd name="connsiteX12" fmla="*/ 640080 w 2404110"/>
                        <a:gd name="connsiteY12" fmla="*/ 685800 h 2480310"/>
                        <a:gd name="connsiteX13" fmla="*/ 640080 w 2404110"/>
                        <a:gd name="connsiteY13" fmla="*/ 685800 h 2480310"/>
                        <a:gd name="connsiteX14" fmla="*/ 636270 w 2404110"/>
                        <a:gd name="connsiteY14" fmla="*/ 739140 h 2480310"/>
                        <a:gd name="connsiteX15" fmla="*/ 575310 w 2404110"/>
                        <a:gd name="connsiteY15" fmla="*/ 838200 h 2480310"/>
                        <a:gd name="connsiteX16" fmla="*/ 541020 w 2404110"/>
                        <a:gd name="connsiteY16" fmla="*/ 902970 h 2480310"/>
                        <a:gd name="connsiteX17" fmla="*/ 487680 w 2404110"/>
                        <a:gd name="connsiteY17" fmla="*/ 1017270 h 2480310"/>
                        <a:gd name="connsiteX18" fmla="*/ 400050 w 2404110"/>
                        <a:gd name="connsiteY18" fmla="*/ 1150620 h 2480310"/>
                        <a:gd name="connsiteX19" fmla="*/ 358140 w 2404110"/>
                        <a:gd name="connsiteY19" fmla="*/ 1238250 h 2480310"/>
                        <a:gd name="connsiteX20" fmla="*/ 259080 w 2404110"/>
                        <a:gd name="connsiteY20" fmla="*/ 1405890 h 2480310"/>
                        <a:gd name="connsiteX21" fmla="*/ 186690 w 2404110"/>
                        <a:gd name="connsiteY21" fmla="*/ 1558290 h 2480310"/>
                        <a:gd name="connsiteX22" fmla="*/ 110490 w 2404110"/>
                        <a:gd name="connsiteY22" fmla="*/ 1653540 h 2480310"/>
                        <a:gd name="connsiteX23" fmla="*/ 83820 w 2404110"/>
                        <a:gd name="connsiteY23" fmla="*/ 1725930 h 2480310"/>
                        <a:gd name="connsiteX24" fmla="*/ 30480 w 2404110"/>
                        <a:gd name="connsiteY24" fmla="*/ 1779270 h 2480310"/>
                        <a:gd name="connsiteX25" fmla="*/ 0 w 2404110"/>
                        <a:gd name="connsiteY25" fmla="*/ 1817370 h 2480310"/>
                        <a:gd name="connsiteX26" fmla="*/ 0 w 2404110"/>
                        <a:gd name="connsiteY26" fmla="*/ 1866900 h 2480310"/>
                        <a:gd name="connsiteX27" fmla="*/ 26670 w 2404110"/>
                        <a:gd name="connsiteY27" fmla="*/ 1954530 h 2480310"/>
                        <a:gd name="connsiteX28" fmla="*/ 53340 w 2404110"/>
                        <a:gd name="connsiteY28" fmla="*/ 2000250 h 2480310"/>
                        <a:gd name="connsiteX29" fmla="*/ 83820 w 2404110"/>
                        <a:gd name="connsiteY29" fmla="*/ 2038350 h 2480310"/>
                        <a:gd name="connsiteX30" fmla="*/ 140970 w 2404110"/>
                        <a:gd name="connsiteY30" fmla="*/ 2072640 h 2480310"/>
                        <a:gd name="connsiteX31" fmla="*/ 190500 w 2404110"/>
                        <a:gd name="connsiteY31" fmla="*/ 2087880 h 2480310"/>
                        <a:gd name="connsiteX32" fmla="*/ 232410 w 2404110"/>
                        <a:gd name="connsiteY32" fmla="*/ 2118360 h 2480310"/>
                        <a:gd name="connsiteX33" fmla="*/ 281940 w 2404110"/>
                        <a:gd name="connsiteY33" fmla="*/ 2125980 h 2480310"/>
                        <a:gd name="connsiteX34" fmla="*/ 300990 w 2404110"/>
                        <a:gd name="connsiteY34" fmla="*/ 2095500 h 2480310"/>
                        <a:gd name="connsiteX35" fmla="*/ 320040 w 2404110"/>
                        <a:gd name="connsiteY35" fmla="*/ 2057400 h 2480310"/>
                        <a:gd name="connsiteX36" fmla="*/ 342900 w 2404110"/>
                        <a:gd name="connsiteY36" fmla="*/ 2019300 h 2480310"/>
                        <a:gd name="connsiteX37" fmla="*/ 388620 w 2404110"/>
                        <a:gd name="connsiteY37" fmla="*/ 2000250 h 2480310"/>
                        <a:gd name="connsiteX38" fmla="*/ 415290 w 2404110"/>
                        <a:gd name="connsiteY38" fmla="*/ 2007870 h 2480310"/>
                        <a:gd name="connsiteX39" fmla="*/ 480060 w 2404110"/>
                        <a:gd name="connsiteY39" fmla="*/ 2057400 h 2480310"/>
                        <a:gd name="connsiteX40" fmla="*/ 586740 w 2404110"/>
                        <a:gd name="connsiteY40" fmla="*/ 2114550 h 2480310"/>
                        <a:gd name="connsiteX41" fmla="*/ 674370 w 2404110"/>
                        <a:gd name="connsiteY41" fmla="*/ 2179320 h 2480310"/>
                        <a:gd name="connsiteX42" fmla="*/ 765810 w 2404110"/>
                        <a:gd name="connsiteY42" fmla="*/ 2221230 h 2480310"/>
                        <a:gd name="connsiteX43" fmla="*/ 880110 w 2404110"/>
                        <a:gd name="connsiteY43" fmla="*/ 2293620 h 2480310"/>
                        <a:gd name="connsiteX44" fmla="*/ 960120 w 2404110"/>
                        <a:gd name="connsiteY44" fmla="*/ 2358390 h 2480310"/>
                        <a:gd name="connsiteX45" fmla="*/ 1051560 w 2404110"/>
                        <a:gd name="connsiteY45" fmla="*/ 2388870 h 2480310"/>
                        <a:gd name="connsiteX46" fmla="*/ 1120140 w 2404110"/>
                        <a:gd name="connsiteY46" fmla="*/ 2453640 h 2480310"/>
                        <a:gd name="connsiteX47" fmla="*/ 1192530 w 2404110"/>
                        <a:gd name="connsiteY47" fmla="*/ 2480310 h 2480310"/>
                        <a:gd name="connsiteX48" fmla="*/ 1215390 w 2404110"/>
                        <a:gd name="connsiteY48" fmla="*/ 2476500 h 2480310"/>
                        <a:gd name="connsiteX49" fmla="*/ 1207770 w 2404110"/>
                        <a:gd name="connsiteY49" fmla="*/ 2411730 h 2480310"/>
                        <a:gd name="connsiteX50" fmla="*/ 1169670 w 2404110"/>
                        <a:gd name="connsiteY50" fmla="*/ 2373630 h 2480310"/>
                        <a:gd name="connsiteX51" fmla="*/ 1162050 w 2404110"/>
                        <a:gd name="connsiteY51" fmla="*/ 2331720 h 2480310"/>
                        <a:gd name="connsiteX52" fmla="*/ 1139190 w 2404110"/>
                        <a:gd name="connsiteY52" fmla="*/ 2297430 h 2480310"/>
                        <a:gd name="connsiteX53" fmla="*/ 1139190 w 2404110"/>
                        <a:gd name="connsiteY53" fmla="*/ 2259330 h 2480310"/>
                        <a:gd name="connsiteX54" fmla="*/ 1162050 w 2404110"/>
                        <a:gd name="connsiteY54" fmla="*/ 2240280 h 2480310"/>
                        <a:gd name="connsiteX55" fmla="*/ 1226820 w 2404110"/>
                        <a:gd name="connsiteY55" fmla="*/ 2205990 h 2480310"/>
                        <a:gd name="connsiteX56" fmla="*/ 1287780 w 2404110"/>
                        <a:gd name="connsiteY56" fmla="*/ 2152650 h 2480310"/>
                        <a:gd name="connsiteX57" fmla="*/ 1329690 w 2404110"/>
                        <a:gd name="connsiteY57" fmla="*/ 2125980 h 2480310"/>
                        <a:gd name="connsiteX58" fmla="*/ 1371600 w 2404110"/>
                        <a:gd name="connsiteY58" fmla="*/ 2057400 h 2480310"/>
                        <a:gd name="connsiteX59" fmla="*/ 1394460 w 2404110"/>
                        <a:gd name="connsiteY59" fmla="*/ 1996440 h 2480310"/>
                        <a:gd name="connsiteX60" fmla="*/ 1428750 w 2404110"/>
                        <a:gd name="connsiteY60" fmla="*/ 1897380 h 2480310"/>
                        <a:gd name="connsiteX61" fmla="*/ 1478280 w 2404110"/>
                        <a:gd name="connsiteY61" fmla="*/ 1756410 h 2480310"/>
                        <a:gd name="connsiteX62" fmla="*/ 1508760 w 2404110"/>
                        <a:gd name="connsiteY62" fmla="*/ 1668780 h 2480310"/>
                        <a:gd name="connsiteX63" fmla="*/ 1508760 w 2404110"/>
                        <a:gd name="connsiteY63" fmla="*/ 1615440 h 2480310"/>
                        <a:gd name="connsiteX64" fmla="*/ 1527810 w 2404110"/>
                        <a:gd name="connsiteY64" fmla="*/ 1565910 h 2480310"/>
                        <a:gd name="connsiteX65" fmla="*/ 1527810 w 2404110"/>
                        <a:gd name="connsiteY65" fmla="*/ 1527810 h 2480310"/>
                        <a:gd name="connsiteX66" fmla="*/ 1550670 w 2404110"/>
                        <a:gd name="connsiteY66" fmla="*/ 1489710 h 2480310"/>
                        <a:gd name="connsiteX67" fmla="*/ 1817370 w 2404110"/>
                        <a:gd name="connsiteY67" fmla="*/ 1325880 h 2480310"/>
                        <a:gd name="connsiteX68" fmla="*/ 1901190 w 2404110"/>
                        <a:gd name="connsiteY68" fmla="*/ 1268730 h 2480310"/>
                        <a:gd name="connsiteX69" fmla="*/ 1916430 w 2404110"/>
                        <a:gd name="connsiteY69" fmla="*/ 1226820 h 2480310"/>
                        <a:gd name="connsiteX70" fmla="*/ 1962150 w 2404110"/>
                        <a:gd name="connsiteY70" fmla="*/ 1219200 h 2480310"/>
                        <a:gd name="connsiteX71" fmla="*/ 1985010 w 2404110"/>
                        <a:gd name="connsiteY71" fmla="*/ 1257300 h 2480310"/>
                        <a:gd name="connsiteX72" fmla="*/ 2045970 w 2404110"/>
                        <a:gd name="connsiteY72" fmla="*/ 1264920 h 2480310"/>
                        <a:gd name="connsiteX73" fmla="*/ 2137410 w 2404110"/>
                        <a:gd name="connsiteY73" fmla="*/ 1299210 h 2480310"/>
                        <a:gd name="connsiteX74" fmla="*/ 2198370 w 2404110"/>
                        <a:gd name="connsiteY74" fmla="*/ 1314450 h 2480310"/>
                        <a:gd name="connsiteX75" fmla="*/ 2266950 w 2404110"/>
                        <a:gd name="connsiteY75" fmla="*/ 1303020 h 2480310"/>
                        <a:gd name="connsiteX76" fmla="*/ 2301240 w 2404110"/>
                        <a:gd name="connsiteY76" fmla="*/ 1291590 h 2480310"/>
                        <a:gd name="connsiteX77" fmla="*/ 2358390 w 2404110"/>
                        <a:gd name="connsiteY77" fmla="*/ 1249680 h 2480310"/>
                        <a:gd name="connsiteX78" fmla="*/ 2400300 w 2404110"/>
                        <a:gd name="connsiteY78" fmla="*/ 1223010 h 2480310"/>
                        <a:gd name="connsiteX79" fmla="*/ 2404110 w 2404110"/>
                        <a:gd name="connsiteY79" fmla="*/ 1181100 h 2480310"/>
                        <a:gd name="connsiteX80" fmla="*/ 2392680 w 2404110"/>
                        <a:gd name="connsiteY80" fmla="*/ 1127760 h 2480310"/>
                        <a:gd name="connsiteX81" fmla="*/ 2377440 w 2404110"/>
                        <a:gd name="connsiteY81" fmla="*/ 1024890 h 2480310"/>
                        <a:gd name="connsiteX82" fmla="*/ 2388870 w 2404110"/>
                        <a:gd name="connsiteY82" fmla="*/ 918210 h 2480310"/>
                        <a:gd name="connsiteX83" fmla="*/ 2388870 w 2404110"/>
                        <a:gd name="connsiteY83" fmla="*/ 803910 h 2480310"/>
                        <a:gd name="connsiteX84" fmla="*/ 2400300 w 2404110"/>
                        <a:gd name="connsiteY84" fmla="*/ 723900 h 2480310"/>
                        <a:gd name="connsiteX85" fmla="*/ 2385060 w 2404110"/>
                        <a:gd name="connsiteY85" fmla="*/ 651510 h 2480310"/>
                        <a:gd name="connsiteX86" fmla="*/ 2377440 w 2404110"/>
                        <a:gd name="connsiteY86" fmla="*/ 586740 h 2480310"/>
                        <a:gd name="connsiteX87" fmla="*/ 2320290 w 2404110"/>
                        <a:gd name="connsiteY87" fmla="*/ 430530 h 2480310"/>
                        <a:gd name="connsiteX88" fmla="*/ 2282190 w 2404110"/>
                        <a:gd name="connsiteY88" fmla="*/ 304800 h 2480310"/>
                        <a:gd name="connsiteX89" fmla="*/ 2251710 w 2404110"/>
                        <a:gd name="connsiteY89" fmla="*/ 232410 h 2480310"/>
                        <a:gd name="connsiteX90" fmla="*/ 2205990 w 2404110"/>
                        <a:gd name="connsiteY90" fmla="*/ 102870 h 2480310"/>
                        <a:gd name="connsiteX91" fmla="*/ 2179320 w 2404110"/>
                        <a:gd name="connsiteY91" fmla="*/ 34290 h 2480310"/>
                        <a:gd name="connsiteX92" fmla="*/ 2167890 w 2404110"/>
                        <a:gd name="connsiteY92" fmla="*/ 0 h 2480310"/>
                        <a:gd name="connsiteX93" fmla="*/ 2110740 w 2404110"/>
                        <a:gd name="connsiteY93" fmla="*/ 11430 h 24803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</a:cxnLst>
                      <a:rect l="l" t="t" r="r" b="b"/>
                      <a:pathLst>
                        <a:path w="2404110" h="2480310">
                          <a:moveTo>
                            <a:pt x="2110740" y="11430"/>
                          </a:moveTo>
                          <a:lnTo>
                            <a:pt x="1977390" y="49530"/>
                          </a:lnTo>
                          <a:lnTo>
                            <a:pt x="1847850" y="102870"/>
                          </a:lnTo>
                          <a:lnTo>
                            <a:pt x="1756410" y="144780"/>
                          </a:lnTo>
                          <a:lnTo>
                            <a:pt x="1649730" y="201930"/>
                          </a:lnTo>
                          <a:lnTo>
                            <a:pt x="1520190" y="266700"/>
                          </a:lnTo>
                          <a:lnTo>
                            <a:pt x="1360170" y="346710"/>
                          </a:lnTo>
                          <a:lnTo>
                            <a:pt x="1249680" y="403860"/>
                          </a:lnTo>
                          <a:lnTo>
                            <a:pt x="1112520" y="464820"/>
                          </a:lnTo>
                          <a:lnTo>
                            <a:pt x="937260" y="525780"/>
                          </a:lnTo>
                          <a:lnTo>
                            <a:pt x="788670" y="579120"/>
                          </a:lnTo>
                          <a:lnTo>
                            <a:pt x="674370" y="628650"/>
                          </a:lnTo>
                          <a:lnTo>
                            <a:pt x="640080" y="685800"/>
                          </a:lnTo>
                          <a:lnTo>
                            <a:pt x="640080" y="685800"/>
                          </a:lnTo>
                          <a:lnTo>
                            <a:pt x="636270" y="739140"/>
                          </a:lnTo>
                          <a:lnTo>
                            <a:pt x="575310" y="838200"/>
                          </a:lnTo>
                          <a:lnTo>
                            <a:pt x="541020" y="902970"/>
                          </a:lnTo>
                          <a:lnTo>
                            <a:pt x="487680" y="1017270"/>
                          </a:lnTo>
                          <a:lnTo>
                            <a:pt x="400050" y="1150620"/>
                          </a:lnTo>
                          <a:lnTo>
                            <a:pt x="358140" y="1238250"/>
                          </a:lnTo>
                          <a:lnTo>
                            <a:pt x="259080" y="1405890"/>
                          </a:lnTo>
                          <a:lnTo>
                            <a:pt x="186690" y="1558290"/>
                          </a:lnTo>
                          <a:lnTo>
                            <a:pt x="110490" y="1653540"/>
                          </a:lnTo>
                          <a:lnTo>
                            <a:pt x="83820" y="1725930"/>
                          </a:lnTo>
                          <a:lnTo>
                            <a:pt x="30480" y="1779270"/>
                          </a:lnTo>
                          <a:lnTo>
                            <a:pt x="0" y="1817370"/>
                          </a:lnTo>
                          <a:lnTo>
                            <a:pt x="0" y="1866900"/>
                          </a:lnTo>
                          <a:lnTo>
                            <a:pt x="26670" y="1954530"/>
                          </a:lnTo>
                          <a:lnTo>
                            <a:pt x="53340" y="2000250"/>
                          </a:lnTo>
                          <a:lnTo>
                            <a:pt x="83820" y="2038350"/>
                          </a:lnTo>
                          <a:lnTo>
                            <a:pt x="140970" y="2072640"/>
                          </a:lnTo>
                          <a:lnTo>
                            <a:pt x="190500" y="2087880"/>
                          </a:lnTo>
                          <a:lnTo>
                            <a:pt x="232410" y="2118360"/>
                          </a:lnTo>
                          <a:lnTo>
                            <a:pt x="281940" y="2125980"/>
                          </a:lnTo>
                          <a:lnTo>
                            <a:pt x="300990" y="2095500"/>
                          </a:lnTo>
                          <a:lnTo>
                            <a:pt x="320040" y="2057400"/>
                          </a:lnTo>
                          <a:lnTo>
                            <a:pt x="342900" y="2019300"/>
                          </a:lnTo>
                          <a:lnTo>
                            <a:pt x="388620" y="2000250"/>
                          </a:lnTo>
                          <a:lnTo>
                            <a:pt x="415290" y="2007870"/>
                          </a:lnTo>
                          <a:lnTo>
                            <a:pt x="480060" y="2057400"/>
                          </a:lnTo>
                          <a:lnTo>
                            <a:pt x="586740" y="2114550"/>
                          </a:lnTo>
                          <a:lnTo>
                            <a:pt x="674370" y="2179320"/>
                          </a:lnTo>
                          <a:lnTo>
                            <a:pt x="765810" y="2221230"/>
                          </a:lnTo>
                          <a:lnTo>
                            <a:pt x="880110" y="2293620"/>
                          </a:lnTo>
                          <a:lnTo>
                            <a:pt x="960120" y="2358390"/>
                          </a:lnTo>
                          <a:lnTo>
                            <a:pt x="1051560" y="2388870"/>
                          </a:lnTo>
                          <a:lnTo>
                            <a:pt x="1120140" y="2453640"/>
                          </a:lnTo>
                          <a:lnTo>
                            <a:pt x="1192530" y="2480310"/>
                          </a:lnTo>
                          <a:lnTo>
                            <a:pt x="1215390" y="2476500"/>
                          </a:lnTo>
                          <a:lnTo>
                            <a:pt x="1207770" y="2411730"/>
                          </a:lnTo>
                          <a:lnTo>
                            <a:pt x="1169670" y="2373630"/>
                          </a:lnTo>
                          <a:lnTo>
                            <a:pt x="1162050" y="2331720"/>
                          </a:lnTo>
                          <a:lnTo>
                            <a:pt x="1139190" y="2297430"/>
                          </a:lnTo>
                          <a:lnTo>
                            <a:pt x="1139190" y="2259330"/>
                          </a:lnTo>
                          <a:lnTo>
                            <a:pt x="1162050" y="2240280"/>
                          </a:lnTo>
                          <a:lnTo>
                            <a:pt x="1226820" y="2205990"/>
                          </a:lnTo>
                          <a:lnTo>
                            <a:pt x="1287780" y="2152650"/>
                          </a:lnTo>
                          <a:lnTo>
                            <a:pt x="1329690" y="2125980"/>
                          </a:lnTo>
                          <a:lnTo>
                            <a:pt x="1371600" y="2057400"/>
                          </a:lnTo>
                          <a:lnTo>
                            <a:pt x="1394460" y="1996440"/>
                          </a:lnTo>
                          <a:lnTo>
                            <a:pt x="1428750" y="1897380"/>
                          </a:lnTo>
                          <a:lnTo>
                            <a:pt x="1478280" y="1756410"/>
                          </a:lnTo>
                          <a:lnTo>
                            <a:pt x="1508760" y="1668780"/>
                          </a:lnTo>
                          <a:lnTo>
                            <a:pt x="1508760" y="1615440"/>
                          </a:lnTo>
                          <a:lnTo>
                            <a:pt x="1527810" y="1565910"/>
                          </a:lnTo>
                          <a:lnTo>
                            <a:pt x="1527810" y="1527810"/>
                          </a:lnTo>
                          <a:lnTo>
                            <a:pt x="1550670" y="1489710"/>
                          </a:lnTo>
                          <a:lnTo>
                            <a:pt x="1817370" y="1325880"/>
                          </a:lnTo>
                          <a:lnTo>
                            <a:pt x="1901190" y="1268730"/>
                          </a:lnTo>
                          <a:lnTo>
                            <a:pt x="1916430" y="1226820"/>
                          </a:lnTo>
                          <a:lnTo>
                            <a:pt x="1962150" y="1219200"/>
                          </a:lnTo>
                          <a:lnTo>
                            <a:pt x="1985010" y="1257300"/>
                          </a:lnTo>
                          <a:lnTo>
                            <a:pt x="2045970" y="1264920"/>
                          </a:lnTo>
                          <a:lnTo>
                            <a:pt x="2137410" y="1299210"/>
                          </a:lnTo>
                          <a:lnTo>
                            <a:pt x="2198370" y="1314450"/>
                          </a:lnTo>
                          <a:lnTo>
                            <a:pt x="2266950" y="1303020"/>
                          </a:lnTo>
                          <a:lnTo>
                            <a:pt x="2301240" y="1291590"/>
                          </a:lnTo>
                          <a:lnTo>
                            <a:pt x="2358390" y="1249680"/>
                          </a:lnTo>
                          <a:lnTo>
                            <a:pt x="2400300" y="1223010"/>
                          </a:lnTo>
                          <a:lnTo>
                            <a:pt x="2404110" y="1181100"/>
                          </a:lnTo>
                          <a:lnTo>
                            <a:pt x="2392680" y="1127760"/>
                          </a:lnTo>
                          <a:lnTo>
                            <a:pt x="2377440" y="1024890"/>
                          </a:lnTo>
                          <a:lnTo>
                            <a:pt x="2388870" y="918210"/>
                          </a:lnTo>
                          <a:lnTo>
                            <a:pt x="2388870" y="803910"/>
                          </a:lnTo>
                          <a:lnTo>
                            <a:pt x="2400300" y="723900"/>
                          </a:lnTo>
                          <a:lnTo>
                            <a:pt x="2385060" y="651510"/>
                          </a:lnTo>
                          <a:lnTo>
                            <a:pt x="2377440" y="586740"/>
                          </a:lnTo>
                          <a:lnTo>
                            <a:pt x="2320290" y="430530"/>
                          </a:lnTo>
                          <a:lnTo>
                            <a:pt x="2282190" y="304800"/>
                          </a:lnTo>
                          <a:lnTo>
                            <a:pt x="2251710" y="232410"/>
                          </a:lnTo>
                          <a:lnTo>
                            <a:pt x="2205990" y="102870"/>
                          </a:lnTo>
                          <a:lnTo>
                            <a:pt x="2179320" y="34290"/>
                          </a:lnTo>
                          <a:lnTo>
                            <a:pt x="2167890" y="0"/>
                          </a:lnTo>
                          <a:lnTo>
                            <a:pt x="2110740" y="1143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rgbClr val="008FD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14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7" name="강동 TXT">
                      <a:extLst>
                        <a:ext uri="{FF2B5EF4-FFF2-40B4-BE49-F238E27FC236}">
                          <a16:creationId xmlns:a16="http://schemas.microsoft.com/office/drawing/2014/main" id="{A07C2620-1532-41A3-95A8-8F22333180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76199" y="4251692"/>
                      <a:ext cx="453971" cy="27699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 algn="ctr"/>
                      <a:r>
                        <a:rPr lang="ko-KR" altLang="en-US" sz="1200" spc="-15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</a:rPr>
                        <a:t>강동</a:t>
                      </a:r>
                      <a:endParaRPr lang="ko-KR" altLang="en-US" sz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</a:endParaRPr>
                    </a:p>
                  </p:txBody>
                </p:sp>
              </p:grpSp>
              <p:grpSp>
                <p:nvGrpSpPr>
                  <p:cNvPr id="127" name="송파구">
                    <a:extLst>
                      <a:ext uri="{FF2B5EF4-FFF2-40B4-BE49-F238E27FC236}">
                        <a16:creationId xmlns:a16="http://schemas.microsoft.com/office/drawing/2014/main" id="{1A6D2D90-6849-4612-9262-1C77AFFE7D65}"/>
                      </a:ext>
                    </a:extLst>
                  </p:cNvPr>
                  <p:cNvGrpSpPr/>
                  <p:nvPr/>
                </p:nvGrpSpPr>
                <p:grpSpPr>
                  <a:xfrm>
                    <a:off x="5793432" y="4710830"/>
                    <a:ext cx="1291361" cy="1084681"/>
                    <a:chOff x="5793432" y="4710830"/>
                    <a:chExt cx="1291361" cy="1084681"/>
                  </a:xfrm>
                </p:grpSpPr>
                <p:sp>
                  <p:nvSpPr>
                    <p:cNvPr id="134" name="송파구">
                      <a:extLst>
                        <a:ext uri="{FF2B5EF4-FFF2-40B4-BE49-F238E27FC236}">
                          <a16:creationId xmlns:a16="http://schemas.microsoft.com/office/drawing/2014/main" id="{7E2A29BC-F6E2-48D2-8080-AB7C62C543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93432" y="4710830"/>
                      <a:ext cx="1291361" cy="1084681"/>
                    </a:xfrm>
                    <a:custGeom>
                      <a:avLst/>
                      <a:gdLst>
                        <a:gd name="connsiteX0" fmla="*/ 521970 w 3166110"/>
                        <a:gd name="connsiteY0" fmla="*/ 506730 h 2659380"/>
                        <a:gd name="connsiteX1" fmla="*/ 365760 w 3166110"/>
                        <a:gd name="connsiteY1" fmla="*/ 514350 h 2659380"/>
                        <a:gd name="connsiteX2" fmla="*/ 270510 w 3166110"/>
                        <a:gd name="connsiteY2" fmla="*/ 506730 h 2659380"/>
                        <a:gd name="connsiteX3" fmla="*/ 201930 w 3166110"/>
                        <a:gd name="connsiteY3" fmla="*/ 495300 h 2659380"/>
                        <a:gd name="connsiteX4" fmla="*/ 175260 w 3166110"/>
                        <a:gd name="connsiteY4" fmla="*/ 480060 h 2659380"/>
                        <a:gd name="connsiteX5" fmla="*/ 72390 w 3166110"/>
                        <a:gd name="connsiteY5" fmla="*/ 483870 h 2659380"/>
                        <a:gd name="connsiteX6" fmla="*/ 11430 w 3166110"/>
                        <a:gd name="connsiteY6" fmla="*/ 483870 h 2659380"/>
                        <a:gd name="connsiteX7" fmla="*/ 0 w 3166110"/>
                        <a:gd name="connsiteY7" fmla="*/ 495300 h 2659380"/>
                        <a:gd name="connsiteX8" fmla="*/ 3810 w 3166110"/>
                        <a:gd name="connsiteY8" fmla="*/ 544830 h 2659380"/>
                        <a:gd name="connsiteX9" fmla="*/ 3810 w 3166110"/>
                        <a:gd name="connsiteY9" fmla="*/ 651510 h 2659380"/>
                        <a:gd name="connsiteX10" fmla="*/ 3810 w 3166110"/>
                        <a:gd name="connsiteY10" fmla="*/ 716280 h 2659380"/>
                        <a:gd name="connsiteX11" fmla="*/ 19050 w 3166110"/>
                        <a:gd name="connsiteY11" fmla="*/ 792480 h 2659380"/>
                        <a:gd name="connsiteX12" fmla="*/ 30480 w 3166110"/>
                        <a:gd name="connsiteY12" fmla="*/ 857250 h 2659380"/>
                        <a:gd name="connsiteX13" fmla="*/ 41910 w 3166110"/>
                        <a:gd name="connsiteY13" fmla="*/ 956310 h 2659380"/>
                        <a:gd name="connsiteX14" fmla="*/ 34290 w 3166110"/>
                        <a:gd name="connsiteY14" fmla="*/ 1017270 h 2659380"/>
                        <a:gd name="connsiteX15" fmla="*/ 41910 w 3166110"/>
                        <a:gd name="connsiteY15" fmla="*/ 1074420 h 2659380"/>
                        <a:gd name="connsiteX16" fmla="*/ 53340 w 3166110"/>
                        <a:gd name="connsiteY16" fmla="*/ 1131570 h 2659380"/>
                        <a:gd name="connsiteX17" fmla="*/ 80010 w 3166110"/>
                        <a:gd name="connsiteY17" fmla="*/ 1192530 h 2659380"/>
                        <a:gd name="connsiteX18" fmla="*/ 144780 w 3166110"/>
                        <a:gd name="connsiteY18" fmla="*/ 1226820 h 2659380"/>
                        <a:gd name="connsiteX19" fmla="*/ 167640 w 3166110"/>
                        <a:gd name="connsiteY19" fmla="*/ 1264920 h 2659380"/>
                        <a:gd name="connsiteX20" fmla="*/ 255270 w 3166110"/>
                        <a:gd name="connsiteY20" fmla="*/ 1257300 h 2659380"/>
                        <a:gd name="connsiteX21" fmla="*/ 312420 w 3166110"/>
                        <a:gd name="connsiteY21" fmla="*/ 1268730 h 2659380"/>
                        <a:gd name="connsiteX22" fmla="*/ 373380 w 3166110"/>
                        <a:gd name="connsiteY22" fmla="*/ 1283970 h 2659380"/>
                        <a:gd name="connsiteX23" fmla="*/ 438150 w 3166110"/>
                        <a:gd name="connsiteY23" fmla="*/ 1283970 h 2659380"/>
                        <a:gd name="connsiteX24" fmla="*/ 518160 w 3166110"/>
                        <a:gd name="connsiteY24" fmla="*/ 1310640 h 2659380"/>
                        <a:gd name="connsiteX25" fmla="*/ 575310 w 3166110"/>
                        <a:gd name="connsiteY25" fmla="*/ 1329690 h 2659380"/>
                        <a:gd name="connsiteX26" fmla="*/ 643890 w 3166110"/>
                        <a:gd name="connsiteY26" fmla="*/ 1344930 h 2659380"/>
                        <a:gd name="connsiteX27" fmla="*/ 811530 w 3166110"/>
                        <a:gd name="connsiteY27" fmla="*/ 1394460 h 2659380"/>
                        <a:gd name="connsiteX28" fmla="*/ 899160 w 3166110"/>
                        <a:gd name="connsiteY28" fmla="*/ 1417320 h 2659380"/>
                        <a:gd name="connsiteX29" fmla="*/ 937260 w 3166110"/>
                        <a:gd name="connsiteY29" fmla="*/ 1436370 h 2659380"/>
                        <a:gd name="connsiteX30" fmla="*/ 986790 w 3166110"/>
                        <a:gd name="connsiteY30" fmla="*/ 1443990 h 2659380"/>
                        <a:gd name="connsiteX31" fmla="*/ 1047750 w 3166110"/>
                        <a:gd name="connsiteY31" fmla="*/ 1485900 h 2659380"/>
                        <a:gd name="connsiteX32" fmla="*/ 1120140 w 3166110"/>
                        <a:gd name="connsiteY32" fmla="*/ 1535430 h 2659380"/>
                        <a:gd name="connsiteX33" fmla="*/ 1196340 w 3166110"/>
                        <a:gd name="connsiteY33" fmla="*/ 1577340 h 2659380"/>
                        <a:gd name="connsiteX34" fmla="*/ 1264920 w 3166110"/>
                        <a:gd name="connsiteY34" fmla="*/ 1642110 h 2659380"/>
                        <a:gd name="connsiteX35" fmla="*/ 1314450 w 3166110"/>
                        <a:gd name="connsiteY35" fmla="*/ 1744980 h 2659380"/>
                        <a:gd name="connsiteX36" fmla="*/ 1379220 w 3166110"/>
                        <a:gd name="connsiteY36" fmla="*/ 1916430 h 2659380"/>
                        <a:gd name="connsiteX37" fmla="*/ 1413510 w 3166110"/>
                        <a:gd name="connsiteY37" fmla="*/ 2026920 h 2659380"/>
                        <a:gd name="connsiteX38" fmla="*/ 1447800 w 3166110"/>
                        <a:gd name="connsiteY38" fmla="*/ 2167890 h 2659380"/>
                        <a:gd name="connsiteX39" fmla="*/ 1463040 w 3166110"/>
                        <a:gd name="connsiteY39" fmla="*/ 2244090 h 2659380"/>
                        <a:gd name="connsiteX40" fmla="*/ 1493520 w 3166110"/>
                        <a:gd name="connsiteY40" fmla="*/ 2293620 h 2659380"/>
                        <a:gd name="connsiteX41" fmla="*/ 1543050 w 3166110"/>
                        <a:gd name="connsiteY41" fmla="*/ 2346960 h 2659380"/>
                        <a:gd name="connsiteX42" fmla="*/ 1638300 w 3166110"/>
                        <a:gd name="connsiteY42" fmla="*/ 2388870 h 2659380"/>
                        <a:gd name="connsiteX43" fmla="*/ 1703070 w 3166110"/>
                        <a:gd name="connsiteY43" fmla="*/ 2457450 h 2659380"/>
                        <a:gd name="connsiteX44" fmla="*/ 1744980 w 3166110"/>
                        <a:gd name="connsiteY44" fmla="*/ 2529840 h 2659380"/>
                        <a:gd name="connsiteX45" fmla="*/ 1813560 w 3166110"/>
                        <a:gd name="connsiteY45" fmla="*/ 2602230 h 2659380"/>
                        <a:gd name="connsiteX46" fmla="*/ 1851660 w 3166110"/>
                        <a:gd name="connsiteY46" fmla="*/ 2659380 h 2659380"/>
                        <a:gd name="connsiteX47" fmla="*/ 1874520 w 3166110"/>
                        <a:gd name="connsiteY47" fmla="*/ 2651760 h 2659380"/>
                        <a:gd name="connsiteX48" fmla="*/ 1885950 w 3166110"/>
                        <a:gd name="connsiteY48" fmla="*/ 2613660 h 2659380"/>
                        <a:gd name="connsiteX49" fmla="*/ 1973580 w 3166110"/>
                        <a:gd name="connsiteY49" fmla="*/ 2606040 h 2659380"/>
                        <a:gd name="connsiteX50" fmla="*/ 2007870 w 3166110"/>
                        <a:gd name="connsiteY50" fmla="*/ 2590800 h 2659380"/>
                        <a:gd name="connsiteX51" fmla="*/ 2080260 w 3166110"/>
                        <a:gd name="connsiteY51" fmla="*/ 2590800 h 2659380"/>
                        <a:gd name="connsiteX52" fmla="*/ 2145030 w 3166110"/>
                        <a:gd name="connsiteY52" fmla="*/ 2590800 h 2659380"/>
                        <a:gd name="connsiteX53" fmla="*/ 2213610 w 3166110"/>
                        <a:gd name="connsiteY53" fmla="*/ 2598420 h 2659380"/>
                        <a:gd name="connsiteX54" fmla="*/ 2244090 w 3166110"/>
                        <a:gd name="connsiteY54" fmla="*/ 2590800 h 2659380"/>
                        <a:gd name="connsiteX55" fmla="*/ 2221230 w 3166110"/>
                        <a:gd name="connsiteY55" fmla="*/ 2545080 h 2659380"/>
                        <a:gd name="connsiteX56" fmla="*/ 2186940 w 3166110"/>
                        <a:gd name="connsiteY56" fmla="*/ 2506980 h 2659380"/>
                        <a:gd name="connsiteX57" fmla="*/ 2145030 w 3166110"/>
                        <a:gd name="connsiteY57" fmla="*/ 2465070 h 2659380"/>
                        <a:gd name="connsiteX58" fmla="*/ 2133600 w 3166110"/>
                        <a:gd name="connsiteY58" fmla="*/ 2423160 h 2659380"/>
                        <a:gd name="connsiteX59" fmla="*/ 2133600 w 3166110"/>
                        <a:gd name="connsiteY59" fmla="*/ 2381250 h 2659380"/>
                        <a:gd name="connsiteX60" fmla="*/ 2118360 w 3166110"/>
                        <a:gd name="connsiteY60" fmla="*/ 2305050 h 2659380"/>
                        <a:gd name="connsiteX61" fmla="*/ 2122170 w 3166110"/>
                        <a:gd name="connsiteY61" fmla="*/ 2259330 h 2659380"/>
                        <a:gd name="connsiteX62" fmla="*/ 2179320 w 3166110"/>
                        <a:gd name="connsiteY62" fmla="*/ 2209800 h 2659380"/>
                        <a:gd name="connsiteX63" fmla="*/ 2205990 w 3166110"/>
                        <a:gd name="connsiteY63" fmla="*/ 2205990 h 2659380"/>
                        <a:gd name="connsiteX64" fmla="*/ 2240280 w 3166110"/>
                        <a:gd name="connsiteY64" fmla="*/ 2213610 h 2659380"/>
                        <a:gd name="connsiteX65" fmla="*/ 2282190 w 3166110"/>
                        <a:gd name="connsiteY65" fmla="*/ 2263140 h 2659380"/>
                        <a:gd name="connsiteX66" fmla="*/ 2343150 w 3166110"/>
                        <a:gd name="connsiteY66" fmla="*/ 2293620 h 2659380"/>
                        <a:gd name="connsiteX67" fmla="*/ 2388870 w 3166110"/>
                        <a:gd name="connsiteY67" fmla="*/ 2320290 h 2659380"/>
                        <a:gd name="connsiteX68" fmla="*/ 2438400 w 3166110"/>
                        <a:gd name="connsiteY68" fmla="*/ 2297430 h 2659380"/>
                        <a:gd name="connsiteX69" fmla="*/ 2449830 w 3166110"/>
                        <a:gd name="connsiteY69" fmla="*/ 2263140 h 2659380"/>
                        <a:gd name="connsiteX70" fmla="*/ 2583180 w 3166110"/>
                        <a:gd name="connsiteY70" fmla="*/ 2194560 h 2659380"/>
                        <a:gd name="connsiteX71" fmla="*/ 2613660 w 3166110"/>
                        <a:gd name="connsiteY71" fmla="*/ 2175510 h 2659380"/>
                        <a:gd name="connsiteX72" fmla="*/ 2693670 w 3166110"/>
                        <a:gd name="connsiteY72" fmla="*/ 2175510 h 2659380"/>
                        <a:gd name="connsiteX73" fmla="*/ 2750820 w 3166110"/>
                        <a:gd name="connsiteY73" fmla="*/ 2179320 h 2659380"/>
                        <a:gd name="connsiteX74" fmla="*/ 2762250 w 3166110"/>
                        <a:gd name="connsiteY74" fmla="*/ 2148840 h 2659380"/>
                        <a:gd name="connsiteX75" fmla="*/ 2762250 w 3166110"/>
                        <a:gd name="connsiteY75" fmla="*/ 2148840 h 2659380"/>
                        <a:gd name="connsiteX76" fmla="*/ 2762250 w 3166110"/>
                        <a:gd name="connsiteY76" fmla="*/ 2095500 h 2659380"/>
                        <a:gd name="connsiteX77" fmla="*/ 2773680 w 3166110"/>
                        <a:gd name="connsiteY77" fmla="*/ 2053590 h 2659380"/>
                        <a:gd name="connsiteX78" fmla="*/ 2766060 w 3166110"/>
                        <a:gd name="connsiteY78" fmla="*/ 2004060 h 2659380"/>
                        <a:gd name="connsiteX79" fmla="*/ 2773680 w 3166110"/>
                        <a:gd name="connsiteY79" fmla="*/ 1962150 h 2659380"/>
                        <a:gd name="connsiteX80" fmla="*/ 2800350 w 3166110"/>
                        <a:gd name="connsiteY80" fmla="*/ 1916430 h 2659380"/>
                        <a:gd name="connsiteX81" fmla="*/ 2800350 w 3166110"/>
                        <a:gd name="connsiteY81" fmla="*/ 1866900 h 2659380"/>
                        <a:gd name="connsiteX82" fmla="*/ 2819400 w 3166110"/>
                        <a:gd name="connsiteY82" fmla="*/ 1832610 h 2659380"/>
                        <a:gd name="connsiteX83" fmla="*/ 2914650 w 3166110"/>
                        <a:gd name="connsiteY83" fmla="*/ 1752600 h 2659380"/>
                        <a:gd name="connsiteX84" fmla="*/ 2948940 w 3166110"/>
                        <a:gd name="connsiteY84" fmla="*/ 1676400 h 2659380"/>
                        <a:gd name="connsiteX85" fmla="*/ 2998470 w 3166110"/>
                        <a:gd name="connsiteY85" fmla="*/ 1584960 h 2659380"/>
                        <a:gd name="connsiteX86" fmla="*/ 3059430 w 3166110"/>
                        <a:gd name="connsiteY86" fmla="*/ 1493520 h 2659380"/>
                        <a:gd name="connsiteX87" fmla="*/ 3093720 w 3166110"/>
                        <a:gd name="connsiteY87" fmla="*/ 1394460 h 2659380"/>
                        <a:gd name="connsiteX88" fmla="*/ 3128010 w 3166110"/>
                        <a:gd name="connsiteY88" fmla="*/ 1337310 h 2659380"/>
                        <a:gd name="connsiteX89" fmla="*/ 3166110 w 3166110"/>
                        <a:gd name="connsiteY89" fmla="*/ 1283970 h 2659380"/>
                        <a:gd name="connsiteX90" fmla="*/ 3154680 w 3166110"/>
                        <a:gd name="connsiteY90" fmla="*/ 1253490 h 2659380"/>
                        <a:gd name="connsiteX91" fmla="*/ 3097530 w 3166110"/>
                        <a:gd name="connsiteY91" fmla="*/ 1215390 h 2659380"/>
                        <a:gd name="connsiteX92" fmla="*/ 2998470 w 3166110"/>
                        <a:gd name="connsiteY92" fmla="*/ 1120140 h 2659380"/>
                        <a:gd name="connsiteX93" fmla="*/ 2967990 w 3166110"/>
                        <a:gd name="connsiteY93" fmla="*/ 1074420 h 2659380"/>
                        <a:gd name="connsiteX94" fmla="*/ 2922270 w 3166110"/>
                        <a:gd name="connsiteY94" fmla="*/ 1047750 h 2659380"/>
                        <a:gd name="connsiteX95" fmla="*/ 2865120 w 3166110"/>
                        <a:gd name="connsiteY95" fmla="*/ 1047750 h 2659380"/>
                        <a:gd name="connsiteX96" fmla="*/ 2819400 w 3166110"/>
                        <a:gd name="connsiteY96" fmla="*/ 1043940 h 2659380"/>
                        <a:gd name="connsiteX97" fmla="*/ 2785110 w 3166110"/>
                        <a:gd name="connsiteY97" fmla="*/ 1024890 h 2659380"/>
                        <a:gd name="connsiteX98" fmla="*/ 2743200 w 3166110"/>
                        <a:gd name="connsiteY98" fmla="*/ 1017270 h 2659380"/>
                        <a:gd name="connsiteX99" fmla="*/ 2659380 w 3166110"/>
                        <a:gd name="connsiteY99" fmla="*/ 1024890 h 2659380"/>
                        <a:gd name="connsiteX100" fmla="*/ 2617470 w 3166110"/>
                        <a:gd name="connsiteY100" fmla="*/ 1017270 h 2659380"/>
                        <a:gd name="connsiteX101" fmla="*/ 2586990 w 3166110"/>
                        <a:gd name="connsiteY101" fmla="*/ 994410 h 2659380"/>
                        <a:gd name="connsiteX102" fmla="*/ 2545080 w 3166110"/>
                        <a:gd name="connsiteY102" fmla="*/ 933450 h 2659380"/>
                        <a:gd name="connsiteX103" fmla="*/ 2506980 w 3166110"/>
                        <a:gd name="connsiteY103" fmla="*/ 910590 h 2659380"/>
                        <a:gd name="connsiteX104" fmla="*/ 2468880 w 3166110"/>
                        <a:gd name="connsiteY104" fmla="*/ 887730 h 2659380"/>
                        <a:gd name="connsiteX105" fmla="*/ 2465070 w 3166110"/>
                        <a:gd name="connsiteY105" fmla="*/ 861060 h 2659380"/>
                        <a:gd name="connsiteX106" fmla="*/ 2487930 w 3166110"/>
                        <a:gd name="connsiteY106" fmla="*/ 822960 h 2659380"/>
                        <a:gd name="connsiteX107" fmla="*/ 2484120 w 3166110"/>
                        <a:gd name="connsiteY107" fmla="*/ 788670 h 2659380"/>
                        <a:gd name="connsiteX108" fmla="*/ 2514600 w 3166110"/>
                        <a:gd name="connsiteY108" fmla="*/ 716280 h 2659380"/>
                        <a:gd name="connsiteX109" fmla="*/ 2522220 w 3166110"/>
                        <a:gd name="connsiteY109" fmla="*/ 666750 h 2659380"/>
                        <a:gd name="connsiteX110" fmla="*/ 2522220 w 3166110"/>
                        <a:gd name="connsiteY110" fmla="*/ 617220 h 2659380"/>
                        <a:gd name="connsiteX111" fmla="*/ 2480310 w 3166110"/>
                        <a:gd name="connsiteY111" fmla="*/ 590550 h 2659380"/>
                        <a:gd name="connsiteX112" fmla="*/ 2411730 w 3166110"/>
                        <a:gd name="connsiteY112" fmla="*/ 556260 h 2659380"/>
                        <a:gd name="connsiteX113" fmla="*/ 2251710 w 3166110"/>
                        <a:gd name="connsiteY113" fmla="*/ 449580 h 2659380"/>
                        <a:gd name="connsiteX114" fmla="*/ 2164080 w 3166110"/>
                        <a:gd name="connsiteY114" fmla="*/ 411480 h 2659380"/>
                        <a:gd name="connsiteX115" fmla="*/ 2042160 w 3166110"/>
                        <a:gd name="connsiteY115" fmla="*/ 327660 h 2659380"/>
                        <a:gd name="connsiteX116" fmla="*/ 1981200 w 3166110"/>
                        <a:gd name="connsiteY116" fmla="*/ 293370 h 2659380"/>
                        <a:gd name="connsiteX117" fmla="*/ 1939290 w 3166110"/>
                        <a:gd name="connsiteY117" fmla="*/ 255270 h 2659380"/>
                        <a:gd name="connsiteX118" fmla="*/ 1840230 w 3166110"/>
                        <a:gd name="connsiteY118" fmla="*/ 209550 h 2659380"/>
                        <a:gd name="connsiteX119" fmla="*/ 1817370 w 3166110"/>
                        <a:gd name="connsiteY119" fmla="*/ 171450 h 2659380"/>
                        <a:gd name="connsiteX120" fmla="*/ 1790700 w 3166110"/>
                        <a:gd name="connsiteY120" fmla="*/ 171450 h 2659380"/>
                        <a:gd name="connsiteX121" fmla="*/ 1767840 w 3166110"/>
                        <a:gd name="connsiteY121" fmla="*/ 194310 h 2659380"/>
                        <a:gd name="connsiteX122" fmla="*/ 1744980 w 3166110"/>
                        <a:gd name="connsiteY122" fmla="*/ 213360 h 2659380"/>
                        <a:gd name="connsiteX123" fmla="*/ 1741170 w 3166110"/>
                        <a:gd name="connsiteY123" fmla="*/ 255270 h 2659380"/>
                        <a:gd name="connsiteX124" fmla="*/ 1722120 w 3166110"/>
                        <a:gd name="connsiteY124" fmla="*/ 281940 h 2659380"/>
                        <a:gd name="connsiteX125" fmla="*/ 1687830 w 3166110"/>
                        <a:gd name="connsiteY125" fmla="*/ 281940 h 2659380"/>
                        <a:gd name="connsiteX126" fmla="*/ 1626870 w 3166110"/>
                        <a:gd name="connsiteY126" fmla="*/ 262890 h 2659380"/>
                        <a:gd name="connsiteX127" fmla="*/ 1516380 w 3166110"/>
                        <a:gd name="connsiteY127" fmla="*/ 217170 h 2659380"/>
                        <a:gd name="connsiteX128" fmla="*/ 1474470 w 3166110"/>
                        <a:gd name="connsiteY128" fmla="*/ 205740 h 2659380"/>
                        <a:gd name="connsiteX129" fmla="*/ 1440180 w 3166110"/>
                        <a:gd name="connsiteY129" fmla="*/ 186690 h 2659380"/>
                        <a:gd name="connsiteX130" fmla="*/ 1417320 w 3166110"/>
                        <a:gd name="connsiteY130" fmla="*/ 163830 h 2659380"/>
                        <a:gd name="connsiteX131" fmla="*/ 1402080 w 3166110"/>
                        <a:gd name="connsiteY131" fmla="*/ 125730 h 2659380"/>
                        <a:gd name="connsiteX132" fmla="*/ 1383030 w 3166110"/>
                        <a:gd name="connsiteY132" fmla="*/ 80010 h 2659380"/>
                        <a:gd name="connsiteX133" fmla="*/ 1375410 w 3166110"/>
                        <a:gd name="connsiteY133" fmla="*/ 45720 h 2659380"/>
                        <a:gd name="connsiteX134" fmla="*/ 1371600 w 3166110"/>
                        <a:gd name="connsiteY134" fmla="*/ 11430 h 2659380"/>
                        <a:gd name="connsiteX135" fmla="*/ 1341120 w 3166110"/>
                        <a:gd name="connsiteY135" fmla="*/ 0 h 2659380"/>
                        <a:gd name="connsiteX136" fmla="*/ 1314450 w 3166110"/>
                        <a:gd name="connsiteY136" fmla="*/ 19050 h 2659380"/>
                        <a:gd name="connsiteX137" fmla="*/ 1303020 w 3166110"/>
                        <a:gd name="connsiteY137" fmla="*/ 60960 h 2659380"/>
                        <a:gd name="connsiteX138" fmla="*/ 1276350 w 3166110"/>
                        <a:gd name="connsiteY138" fmla="*/ 106680 h 2659380"/>
                        <a:gd name="connsiteX139" fmla="*/ 1249680 w 3166110"/>
                        <a:gd name="connsiteY139" fmla="*/ 152400 h 2659380"/>
                        <a:gd name="connsiteX140" fmla="*/ 1226820 w 3166110"/>
                        <a:gd name="connsiteY140" fmla="*/ 182880 h 2659380"/>
                        <a:gd name="connsiteX141" fmla="*/ 1211580 w 3166110"/>
                        <a:gd name="connsiteY141" fmla="*/ 217170 h 2659380"/>
                        <a:gd name="connsiteX142" fmla="*/ 1173480 w 3166110"/>
                        <a:gd name="connsiteY142" fmla="*/ 247650 h 2659380"/>
                        <a:gd name="connsiteX143" fmla="*/ 1047750 w 3166110"/>
                        <a:gd name="connsiteY143" fmla="*/ 285750 h 2659380"/>
                        <a:gd name="connsiteX144" fmla="*/ 925830 w 3166110"/>
                        <a:gd name="connsiteY144" fmla="*/ 354330 h 2659380"/>
                        <a:gd name="connsiteX145" fmla="*/ 830580 w 3166110"/>
                        <a:gd name="connsiteY145" fmla="*/ 388620 h 2659380"/>
                        <a:gd name="connsiteX146" fmla="*/ 716280 w 3166110"/>
                        <a:gd name="connsiteY146" fmla="*/ 441960 h 2659380"/>
                        <a:gd name="connsiteX147" fmla="*/ 670560 w 3166110"/>
                        <a:gd name="connsiteY147" fmla="*/ 468630 h 2659380"/>
                        <a:gd name="connsiteX148" fmla="*/ 628650 w 3166110"/>
                        <a:gd name="connsiteY148" fmla="*/ 502920 h 2659380"/>
                        <a:gd name="connsiteX149" fmla="*/ 521970 w 3166110"/>
                        <a:gd name="connsiteY149" fmla="*/ 506730 h 26593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  <a:cxn ang="0">
                          <a:pos x="connsiteX134" y="connsiteY134"/>
                        </a:cxn>
                        <a:cxn ang="0">
                          <a:pos x="connsiteX135" y="connsiteY135"/>
                        </a:cxn>
                        <a:cxn ang="0">
                          <a:pos x="connsiteX136" y="connsiteY136"/>
                        </a:cxn>
                        <a:cxn ang="0">
                          <a:pos x="connsiteX137" y="connsiteY137"/>
                        </a:cxn>
                        <a:cxn ang="0">
                          <a:pos x="connsiteX138" y="connsiteY138"/>
                        </a:cxn>
                        <a:cxn ang="0">
                          <a:pos x="connsiteX139" y="connsiteY139"/>
                        </a:cxn>
                        <a:cxn ang="0">
                          <a:pos x="connsiteX140" y="connsiteY140"/>
                        </a:cxn>
                        <a:cxn ang="0">
                          <a:pos x="connsiteX141" y="connsiteY141"/>
                        </a:cxn>
                        <a:cxn ang="0">
                          <a:pos x="connsiteX142" y="connsiteY142"/>
                        </a:cxn>
                        <a:cxn ang="0">
                          <a:pos x="connsiteX143" y="connsiteY143"/>
                        </a:cxn>
                        <a:cxn ang="0">
                          <a:pos x="connsiteX144" y="connsiteY144"/>
                        </a:cxn>
                        <a:cxn ang="0">
                          <a:pos x="connsiteX145" y="connsiteY145"/>
                        </a:cxn>
                        <a:cxn ang="0">
                          <a:pos x="connsiteX146" y="connsiteY146"/>
                        </a:cxn>
                        <a:cxn ang="0">
                          <a:pos x="connsiteX147" y="connsiteY147"/>
                        </a:cxn>
                        <a:cxn ang="0">
                          <a:pos x="connsiteX148" y="connsiteY148"/>
                        </a:cxn>
                        <a:cxn ang="0">
                          <a:pos x="connsiteX149" y="connsiteY149"/>
                        </a:cxn>
                      </a:cxnLst>
                      <a:rect l="l" t="t" r="r" b="b"/>
                      <a:pathLst>
                        <a:path w="3166110" h="2659380">
                          <a:moveTo>
                            <a:pt x="521970" y="506730"/>
                          </a:moveTo>
                          <a:lnTo>
                            <a:pt x="365760" y="514350"/>
                          </a:lnTo>
                          <a:lnTo>
                            <a:pt x="270510" y="506730"/>
                          </a:lnTo>
                          <a:lnTo>
                            <a:pt x="201930" y="495300"/>
                          </a:lnTo>
                          <a:lnTo>
                            <a:pt x="175260" y="480060"/>
                          </a:lnTo>
                          <a:lnTo>
                            <a:pt x="72390" y="483870"/>
                          </a:lnTo>
                          <a:lnTo>
                            <a:pt x="11430" y="483870"/>
                          </a:lnTo>
                          <a:lnTo>
                            <a:pt x="0" y="495300"/>
                          </a:lnTo>
                          <a:lnTo>
                            <a:pt x="3810" y="544830"/>
                          </a:lnTo>
                          <a:lnTo>
                            <a:pt x="3810" y="651510"/>
                          </a:lnTo>
                          <a:lnTo>
                            <a:pt x="3810" y="716280"/>
                          </a:lnTo>
                          <a:lnTo>
                            <a:pt x="19050" y="792480"/>
                          </a:lnTo>
                          <a:lnTo>
                            <a:pt x="30480" y="857250"/>
                          </a:lnTo>
                          <a:lnTo>
                            <a:pt x="41910" y="956310"/>
                          </a:lnTo>
                          <a:lnTo>
                            <a:pt x="34290" y="1017270"/>
                          </a:lnTo>
                          <a:lnTo>
                            <a:pt x="41910" y="1074420"/>
                          </a:lnTo>
                          <a:lnTo>
                            <a:pt x="53340" y="1131570"/>
                          </a:lnTo>
                          <a:lnTo>
                            <a:pt x="80010" y="1192530"/>
                          </a:lnTo>
                          <a:lnTo>
                            <a:pt x="144780" y="1226820"/>
                          </a:lnTo>
                          <a:lnTo>
                            <a:pt x="167640" y="1264920"/>
                          </a:lnTo>
                          <a:lnTo>
                            <a:pt x="255270" y="1257300"/>
                          </a:lnTo>
                          <a:lnTo>
                            <a:pt x="312420" y="1268730"/>
                          </a:lnTo>
                          <a:lnTo>
                            <a:pt x="373380" y="1283970"/>
                          </a:lnTo>
                          <a:lnTo>
                            <a:pt x="438150" y="1283970"/>
                          </a:lnTo>
                          <a:lnTo>
                            <a:pt x="518160" y="1310640"/>
                          </a:lnTo>
                          <a:lnTo>
                            <a:pt x="575310" y="1329690"/>
                          </a:lnTo>
                          <a:lnTo>
                            <a:pt x="643890" y="1344930"/>
                          </a:lnTo>
                          <a:lnTo>
                            <a:pt x="811530" y="1394460"/>
                          </a:lnTo>
                          <a:lnTo>
                            <a:pt x="899160" y="1417320"/>
                          </a:lnTo>
                          <a:lnTo>
                            <a:pt x="937260" y="1436370"/>
                          </a:lnTo>
                          <a:lnTo>
                            <a:pt x="986790" y="1443990"/>
                          </a:lnTo>
                          <a:lnTo>
                            <a:pt x="1047750" y="1485900"/>
                          </a:lnTo>
                          <a:lnTo>
                            <a:pt x="1120140" y="1535430"/>
                          </a:lnTo>
                          <a:lnTo>
                            <a:pt x="1196340" y="1577340"/>
                          </a:lnTo>
                          <a:lnTo>
                            <a:pt x="1264920" y="1642110"/>
                          </a:lnTo>
                          <a:lnTo>
                            <a:pt x="1314450" y="1744980"/>
                          </a:lnTo>
                          <a:lnTo>
                            <a:pt x="1379220" y="1916430"/>
                          </a:lnTo>
                          <a:lnTo>
                            <a:pt x="1413510" y="2026920"/>
                          </a:lnTo>
                          <a:lnTo>
                            <a:pt x="1447800" y="2167890"/>
                          </a:lnTo>
                          <a:lnTo>
                            <a:pt x="1463040" y="2244090"/>
                          </a:lnTo>
                          <a:lnTo>
                            <a:pt x="1493520" y="2293620"/>
                          </a:lnTo>
                          <a:lnTo>
                            <a:pt x="1543050" y="2346960"/>
                          </a:lnTo>
                          <a:lnTo>
                            <a:pt x="1638300" y="2388870"/>
                          </a:lnTo>
                          <a:lnTo>
                            <a:pt x="1703070" y="2457450"/>
                          </a:lnTo>
                          <a:lnTo>
                            <a:pt x="1744980" y="2529840"/>
                          </a:lnTo>
                          <a:lnTo>
                            <a:pt x="1813560" y="2602230"/>
                          </a:lnTo>
                          <a:lnTo>
                            <a:pt x="1851660" y="2659380"/>
                          </a:lnTo>
                          <a:lnTo>
                            <a:pt x="1874520" y="2651760"/>
                          </a:lnTo>
                          <a:lnTo>
                            <a:pt x="1885950" y="2613660"/>
                          </a:lnTo>
                          <a:lnTo>
                            <a:pt x="1973580" y="2606040"/>
                          </a:lnTo>
                          <a:lnTo>
                            <a:pt x="2007870" y="2590800"/>
                          </a:lnTo>
                          <a:lnTo>
                            <a:pt x="2080260" y="2590800"/>
                          </a:lnTo>
                          <a:lnTo>
                            <a:pt x="2145030" y="2590800"/>
                          </a:lnTo>
                          <a:lnTo>
                            <a:pt x="2213610" y="2598420"/>
                          </a:lnTo>
                          <a:lnTo>
                            <a:pt x="2244090" y="2590800"/>
                          </a:lnTo>
                          <a:lnTo>
                            <a:pt x="2221230" y="2545080"/>
                          </a:lnTo>
                          <a:lnTo>
                            <a:pt x="2186940" y="2506980"/>
                          </a:lnTo>
                          <a:lnTo>
                            <a:pt x="2145030" y="2465070"/>
                          </a:lnTo>
                          <a:lnTo>
                            <a:pt x="2133600" y="2423160"/>
                          </a:lnTo>
                          <a:lnTo>
                            <a:pt x="2133600" y="2381250"/>
                          </a:lnTo>
                          <a:lnTo>
                            <a:pt x="2118360" y="2305050"/>
                          </a:lnTo>
                          <a:lnTo>
                            <a:pt x="2122170" y="2259330"/>
                          </a:lnTo>
                          <a:lnTo>
                            <a:pt x="2179320" y="2209800"/>
                          </a:lnTo>
                          <a:lnTo>
                            <a:pt x="2205990" y="2205990"/>
                          </a:lnTo>
                          <a:lnTo>
                            <a:pt x="2240280" y="2213610"/>
                          </a:lnTo>
                          <a:lnTo>
                            <a:pt x="2282190" y="2263140"/>
                          </a:lnTo>
                          <a:lnTo>
                            <a:pt x="2343150" y="2293620"/>
                          </a:lnTo>
                          <a:lnTo>
                            <a:pt x="2388870" y="2320290"/>
                          </a:lnTo>
                          <a:lnTo>
                            <a:pt x="2438400" y="2297430"/>
                          </a:lnTo>
                          <a:lnTo>
                            <a:pt x="2449830" y="2263140"/>
                          </a:lnTo>
                          <a:lnTo>
                            <a:pt x="2583180" y="2194560"/>
                          </a:lnTo>
                          <a:lnTo>
                            <a:pt x="2613660" y="2175510"/>
                          </a:lnTo>
                          <a:lnTo>
                            <a:pt x="2693670" y="2175510"/>
                          </a:lnTo>
                          <a:lnTo>
                            <a:pt x="2750820" y="2179320"/>
                          </a:lnTo>
                          <a:lnTo>
                            <a:pt x="2762250" y="2148840"/>
                          </a:lnTo>
                          <a:lnTo>
                            <a:pt x="2762250" y="2148840"/>
                          </a:lnTo>
                          <a:lnTo>
                            <a:pt x="2762250" y="2095500"/>
                          </a:lnTo>
                          <a:lnTo>
                            <a:pt x="2773680" y="2053590"/>
                          </a:lnTo>
                          <a:lnTo>
                            <a:pt x="2766060" y="2004060"/>
                          </a:lnTo>
                          <a:lnTo>
                            <a:pt x="2773680" y="1962150"/>
                          </a:lnTo>
                          <a:lnTo>
                            <a:pt x="2800350" y="1916430"/>
                          </a:lnTo>
                          <a:lnTo>
                            <a:pt x="2800350" y="1866900"/>
                          </a:lnTo>
                          <a:lnTo>
                            <a:pt x="2819400" y="1832610"/>
                          </a:lnTo>
                          <a:lnTo>
                            <a:pt x="2914650" y="1752600"/>
                          </a:lnTo>
                          <a:lnTo>
                            <a:pt x="2948940" y="1676400"/>
                          </a:lnTo>
                          <a:lnTo>
                            <a:pt x="2998470" y="1584960"/>
                          </a:lnTo>
                          <a:lnTo>
                            <a:pt x="3059430" y="1493520"/>
                          </a:lnTo>
                          <a:lnTo>
                            <a:pt x="3093720" y="1394460"/>
                          </a:lnTo>
                          <a:lnTo>
                            <a:pt x="3128010" y="1337310"/>
                          </a:lnTo>
                          <a:lnTo>
                            <a:pt x="3166110" y="1283970"/>
                          </a:lnTo>
                          <a:lnTo>
                            <a:pt x="3154680" y="1253490"/>
                          </a:lnTo>
                          <a:lnTo>
                            <a:pt x="3097530" y="1215390"/>
                          </a:lnTo>
                          <a:lnTo>
                            <a:pt x="2998470" y="1120140"/>
                          </a:lnTo>
                          <a:lnTo>
                            <a:pt x="2967990" y="1074420"/>
                          </a:lnTo>
                          <a:lnTo>
                            <a:pt x="2922270" y="1047750"/>
                          </a:lnTo>
                          <a:lnTo>
                            <a:pt x="2865120" y="1047750"/>
                          </a:lnTo>
                          <a:lnTo>
                            <a:pt x="2819400" y="1043940"/>
                          </a:lnTo>
                          <a:lnTo>
                            <a:pt x="2785110" y="1024890"/>
                          </a:lnTo>
                          <a:lnTo>
                            <a:pt x="2743200" y="1017270"/>
                          </a:lnTo>
                          <a:lnTo>
                            <a:pt x="2659380" y="1024890"/>
                          </a:lnTo>
                          <a:lnTo>
                            <a:pt x="2617470" y="1017270"/>
                          </a:lnTo>
                          <a:lnTo>
                            <a:pt x="2586990" y="994410"/>
                          </a:lnTo>
                          <a:lnTo>
                            <a:pt x="2545080" y="933450"/>
                          </a:lnTo>
                          <a:lnTo>
                            <a:pt x="2506980" y="910590"/>
                          </a:lnTo>
                          <a:lnTo>
                            <a:pt x="2468880" y="887730"/>
                          </a:lnTo>
                          <a:lnTo>
                            <a:pt x="2465070" y="861060"/>
                          </a:lnTo>
                          <a:lnTo>
                            <a:pt x="2487930" y="822960"/>
                          </a:lnTo>
                          <a:lnTo>
                            <a:pt x="2484120" y="788670"/>
                          </a:lnTo>
                          <a:lnTo>
                            <a:pt x="2514600" y="716280"/>
                          </a:lnTo>
                          <a:lnTo>
                            <a:pt x="2522220" y="666750"/>
                          </a:lnTo>
                          <a:lnTo>
                            <a:pt x="2522220" y="617220"/>
                          </a:lnTo>
                          <a:lnTo>
                            <a:pt x="2480310" y="590550"/>
                          </a:lnTo>
                          <a:lnTo>
                            <a:pt x="2411730" y="556260"/>
                          </a:lnTo>
                          <a:lnTo>
                            <a:pt x="2251710" y="449580"/>
                          </a:lnTo>
                          <a:lnTo>
                            <a:pt x="2164080" y="411480"/>
                          </a:lnTo>
                          <a:lnTo>
                            <a:pt x="2042160" y="327660"/>
                          </a:lnTo>
                          <a:lnTo>
                            <a:pt x="1981200" y="293370"/>
                          </a:lnTo>
                          <a:lnTo>
                            <a:pt x="1939290" y="255270"/>
                          </a:lnTo>
                          <a:lnTo>
                            <a:pt x="1840230" y="209550"/>
                          </a:lnTo>
                          <a:lnTo>
                            <a:pt x="1817370" y="171450"/>
                          </a:lnTo>
                          <a:lnTo>
                            <a:pt x="1790700" y="171450"/>
                          </a:lnTo>
                          <a:lnTo>
                            <a:pt x="1767840" y="194310"/>
                          </a:lnTo>
                          <a:lnTo>
                            <a:pt x="1744980" y="213360"/>
                          </a:lnTo>
                          <a:lnTo>
                            <a:pt x="1741170" y="255270"/>
                          </a:lnTo>
                          <a:lnTo>
                            <a:pt x="1722120" y="281940"/>
                          </a:lnTo>
                          <a:lnTo>
                            <a:pt x="1687830" y="281940"/>
                          </a:lnTo>
                          <a:lnTo>
                            <a:pt x="1626870" y="262890"/>
                          </a:lnTo>
                          <a:lnTo>
                            <a:pt x="1516380" y="217170"/>
                          </a:lnTo>
                          <a:lnTo>
                            <a:pt x="1474470" y="205740"/>
                          </a:lnTo>
                          <a:lnTo>
                            <a:pt x="1440180" y="186690"/>
                          </a:lnTo>
                          <a:lnTo>
                            <a:pt x="1417320" y="163830"/>
                          </a:lnTo>
                          <a:lnTo>
                            <a:pt x="1402080" y="125730"/>
                          </a:lnTo>
                          <a:lnTo>
                            <a:pt x="1383030" y="80010"/>
                          </a:lnTo>
                          <a:lnTo>
                            <a:pt x="1375410" y="45720"/>
                          </a:lnTo>
                          <a:lnTo>
                            <a:pt x="1371600" y="11430"/>
                          </a:lnTo>
                          <a:lnTo>
                            <a:pt x="1341120" y="0"/>
                          </a:lnTo>
                          <a:lnTo>
                            <a:pt x="1314450" y="19050"/>
                          </a:lnTo>
                          <a:lnTo>
                            <a:pt x="1303020" y="60960"/>
                          </a:lnTo>
                          <a:lnTo>
                            <a:pt x="1276350" y="106680"/>
                          </a:lnTo>
                          <a:lnTo>
                            <a:pt x="1249680" y="152400"/>
                          </a:lnTo>
                          <a:lnTo>
                            <a:pt x="1226820" y="182880"/>
                          </a:lnTo>
                          <a:lnTo>
                            <a:pt x="1211580" y="217170"/>
                          </a:lnTo>
                          <a:lnTo>
                            <a:pt x="1173480" y="247650"/>
                          </a:lnTo>
                          <a:lnTo>
                            <a:pt x="1047750" y="285750"/>
                          </a:lnTo>
                          <a:lnTo>
                            <a:pt x="925830" y="354330"/>
                          </a:lnTo>
                          <a:lnTo>
                            <a:pt x="830580" y="388620"/>
                          </a:lnTo>
                          <a:lnTo>
                            <a:pt x="716280" y="441960"/>
                          </a:lnTo>
                          <a:lnTo>
                            <a:pt x="670560" y="468630"/>
                          </a:lnTo>
                          <a:lnTo>
                            <a:pt x="628650" y="502920"/>
                          </a:lnTo>
                          <a:lnTo>
                            <a:pt x="521970" y="50673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rgbClr val="008FD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14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5" name="송파 TXT">
                      <a:extLst>
                        <a:ext uri="{FF2B5EF4-FFF2-40B4-BE49-F238E27FC236}">
                          <a16:creationId xmlns:a16="http://schemas.microsoft.com/office/drawing/2014/main" id="{2E0C15BD-F7FF-4DA1-A17C-1BA4CB4D84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5409" y="5022412"/>
                      <a:ext cx="453971" cy="27699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 algn="ctr"/>
                      <a:r>
                        <a:rPr lang="ko-KR" altLang="en-US" sz="1200" spc="-15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</a:rPr>
                        <a:t>송파</a:t>
                      </a:r>
                      <a:endParaRPr lang="ko-KR" altLang="en-US" sz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</a:endParaRPr>
                    </a:p>
                  </p:txBody>
                </p:sp>
              </p:grpSp>
              <p:grpSp>
                <p:nvGrpSpPr>
                  <p:cNvPr id="128" name="강남구">
                    <a:extLst>
                      <a:ext uri="{FF2B5EF4-FFF2-40B4-BE49-F238E27FC236}">
                        <a16:creationId xmlns:a16="http://schemas.microsoft.com/office/drawing/2014/main" id="{FBAAE2EE-B35A-4886-9847-3ECA7F1B634F}"/>
                      </a:ext>
                    </a:extLst>
                  </p:cNvPr>
                  <p:cNvGrpSpPr/>
                  <p:nvPr/>
                </p:nvGrpSpPr>
                <p:grpSpPr>
                  <a:xfrm>
                    <a:off x="5134542" y="4687520"/>
                    <a:ext cx="1393924" cy="1249404"/>
                    <a:chOff x="5134542" y="4687520"/>
                    <a:chExt cx="1393924" cy="1249404"/>
                  </a:xfrm>
                </p:grpSpPr>
                <p:sp>
                  <p:nvSpPr>
                    <p:cNvPr id="132" name="강남구">
                      <a:extLst>
                        <a:ext uri="{FF2B5EF4-FFF2-40B4-BE49-F238E27FC236}">
                          <a16:creationId xmlns:a16="http://schemas.microsoft.com/office/drawing/2014/main" id="{8785C06C-8A6F-4739-8399-42D9C69CAD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34542" y="4687520"/>
                      <a:ext cx="1393924" cy="1249404"/>
                    </a:xfrm>
                    <a:custGeom>
                      <a:avLst/>
                      <a:gdLst>
                        <a:gd name="connsiteX0" fmla="*/ 502920 w 3417570"/>
                        <a:gd name="connsiteY0" fmla="*/ 15240 h 3063240"/>
                        <a:gd name="connsiteX1" fmla="*/ 502920 w 3417570"/>
                        <a:gd name="connsiteY1" fmla="*/ 15240 h 3063240"/>
                        <a:gd name="connsiteX2" fmla="*/ 609600 w 3417570"/>
                        <a:gd name="connsiteY2" fmla="*/ 49530 h 3063240"/>
                        <a:gd name="connsiteX3" fmla="*/ 704850 w 3417570"/>
                        <a:gd name="connsiteY3" fmla="*/ 64770 h 3063240"/>
                        <a:gd name="connsiteX4" fmla="*/ 762000 w 3417570"/>
                        <a:gd name="connsiteY4" fmla="*/ 83820 h 3063240"/>
                        <a:gd name="connsiteX5" fmla="*/ 822960 w 3417570"/>
                        <a:gd name="connsiteY5" fmla="*/ 99060 h 3063240"/>
                        <a:gd name="connsiteX6" fmla="*/ 910590 w 3417570"/>
                        <a:gd name="connsiteY6" fmla="*/ 137160 h 3063240"/>
                        <a:gd name="connsiteX7" fmla="*/ 990600 w 3417570"/>
                        <a:gd name="connsiteY7" fmla="*/ 179070 h 3063240"/>
                        <a:gd name="connsiteX8" fmla="*/ 1085850 w 3417570"/>
                        <a:gd name="connsiteY8" fmla="*/ 220980 h 3063240"/>
                        <a:gd name="connsiteX9" fmla="*/ 1169670 w 3417570"/>
                        <a:gd name="connsiteY9" fmla="*/ 281940 h 3063240"/>
                        <a:gd name="connsiteX10" fmla="*/ 1238250 w 3417570"/>
                        <a:gd name="connsiteY10" fmla="*/ 300990 h 3063240"/>
                        <a:gd name="connsiteX11" fmla="*/ 1306830 w 3417570"/>
                        <a:gd name="connsiteY11" fmla="*/ 323850 h 3063240"/>
                        <a:gd name="connsiteX12" fmla="*/ 1341120 w 3417570"/>
                        <a:gd name="connsiteY12" fmla="*/ 331470 h 3063240"/>
                        <a:gd name="connsiteX13" fmla="*/ 1390650 w 3417570"/>
                        <a:gd name="connsiteY13" fmla="*/ 377190 h 3063240"/>
                        <a:gd name="connsiteX14" fmla="*/ 1440180 w 3417570"/>
                        <a:gd name="connsiteY14" fmla="*/ 426720 h 3063240"/>
                        <a:gd name="connsiteX15" fmla="*/ 1508760 w 3417570"/>
                        <a:gd name="connsiteY15" fmla="*/ 468630 h 3063240"/>
                        <a:gd name="connsiteX16" fmla="*/ 1546860 w 3417570"/>
                        <a:gd name="connsiteY16" fmla="*/ 495300 h 3063240"/>
                        <a:gd name="connsiteX17" fmla="*/ 1550670 w 3417570"/>
                        <a:gd name="connsiteY17" fmla="*/ 552450 h 3063240"/>
                        <a:gd name="connsiteX18" fmla="*/ 1539240 w 3417570"/>
                        <a:gd name="connsiteY18" fmla="*/ 582930 h 3063240"/>
                        <a:gd name="connsiteX19" fmla="*/ 1539240 w 3417570"/>
                        <a:gd name="connsiteY19" fmla="*/ 659130 h 3063240"/>
                        <a:gd name="connsiteX20" fmla="*/ 1554480 w 3417570"/>
                        <a:gd name="connsiteY20" fmla="*/ 781050 h 3063240"/>
                        <a:gd name="connsiteX21" fmla="*/ 1554480 w 3417570"/>
                        <a:gd name="connsiteY21" fmla="*/ 857250 h 3063240"/>
                        <a:gd name="connsiteX22" fmla="*/ 1573530 w 3417570"/>
                        <a:gd name="connsiteY22" fmla="*/ 941070 h 3063240"/>
                        <a:gd name="connsiteX23" fmla="*/ 1577340 w 3417570"/>
                        <a:gd name="connsiteY23" fmla="*/ 1047750 h 3063240"/>
                        <a:gd name="connsiteX24" fmla="*/ 1592580 w 3417570"/>
                        <a:gd name="connsiteY24" fmla="*/ 1150620 h 3063240"/>
                        <a:gd name="connsiteX25" fmla="*/ 1592580 w 3417570"/>
                        <a:gd name="connsiteY25" fmla="*/ 1219200 h 3063240"/>
                        <a:gd name="connsiteX26" fmla="*/ 1588770 w 3417570"/>
                        <a:gd name="connsiteY26" fmla="*/ 1261110 h 3063240"/>
                        <a:gd name="connsiteX27" fmla="*/ 1607820 w 3417570"/>
                        <a:gd name="connsiteY27" fmla="*/ 1295400 h 3063240"/>
                        <a:gd name="connsiteX28" fmla="*/ 1642110 w 3417570"/>
                        <a:gd name="connsiteY28" fmla="*/ 1303020 h 3063240"/>
                        <a:gd name="connsiteX29" fmla="*/ 1684020 w 3417570"/>
                        <a:gd name="connsiteY29" fmla="*/ 1360170 h 3063240"/>
                        <a:gd name="connsiteX30" fmla="*/ 1748790 w 3417570"/>
                        <a:gd name="connsiteY30" fmla="*/ 1379220 h 3063240"/>
                        <a:gd name="connsiteX31" fmla="*/ 1832610 w 3417570"/>
                        <a:gd name="connsiteY31" fmla="*/ 1379220 h 3063240"/>
                        <a:gd name="connsiteX32" fmla="*/ 1931670 w 3417570"/>
                        <a:gd name="connsiteY32" fmla="*/ 1398270 h 3063240"/>
                        <a:gd name="connsiteX33" fmla="*/ 2042160 w 3417570"/>
                        <a:gd name="connsiteY33" fmla="*/ 1417320 h 3063240"/>
                        <a:gd name="connsiteX34" fmla="*/ 2179320 w 3417570"/>
                        <a:gd name="connsiteY34" fmla="*/ 1466850 h 3063240"/>
                        <a:gd name="connsiteX35" fmla="*/ 2305050 w 3417570"/>
                        <a:gd name="connsiteY35" fmla="*/ 1489710 h 3063240"/>
                        <a:gd name="connsiteX36" fmla="*/ 2453640 w 3417570"/>
                        <a:gd name="connsiteY36" fmla="*/ 1539240 h 3063240"/>
                        <a:gd name="connsiteX37" fmla="*/ 2537460 w 3417570"/>
                        <a:gd name="connsiteY37" fmla="*/ 1569720 h 3063240"/>
                        <a:gd name="connsiteX38" fmla="*/ 2651760 w 3417570"/>
                        <a:gd name="connsiteY38" fmla="*/ 1623060 h 3063240"/>
                        <a:gd name="connsiteX39" fmla="*/ 2743200 w 3417570"/>
                        <a:gd name="connsiteY39" fmla="*/ 1703070 h 3063240"/>
                        <a:gd name="connsiteX40" fmla="*/ 2796540 w 3417570"/>
                        <a:gd name="connsiteY40" fmla="*/ 1714500 h 3063240"/>
                        <a:gd name="connsiteX41" fmla="*/ 2823210 w 3417570"/>
                        <a:gd name="connsiteY41" fmla="*/ 1779270 h 3063240"/>
                        <a:gd name="connsiteX42" fmla="*/ 2868930 w 3417570"/>
                        <a:gd name="connsiteY42" fmla="*/ 1905000 h 3063240"/>
                        <a:gd name="connsiteX43" fmla="*/ 2918460 w 3417570"/>
                        <a:gd name="connsiteY43" fmla="*/ 2034540 h 3063240"/>
                        <a:gd name="connsiteX44" fmla="*/ 2960370 w 3417570"/>
                        <a:gd name="connsiteY44" fmla="*/ 2145030 h 3063240"/>
                        <a:gd name="connsiteX45" fmla="*/ 2979420 w 3417570"/>
                        <a:gd name="connsiteY45" fmla="*/ 2240280 h 3063240"/>
                        <a:gd name="connsiteX46" fmla="*/ 3013710 w 3417570"/>
                        <a:gd name="connsiteY46" fmla="*/ 2327910 h 3063240"/>
                        <a:gd name="connsiteX47" fmla="*/ 3013710 w 3417570"/>
                        <a:gd name="connsiteY47" fmla="*/ 2327910 h 3063240"/>
                        <a:gd name="connsiteX48" fmla="*/ 3032760 w 3417570"/>
                        <a:gd name="connsiteY48" fmla="*/ 2400300 h 3063240"/>
                        <a:gd name="connsiteX49" fmla="*/ 3097530 w 3417570"/>
                        <a:gd name="connsiteY49" fmla="*/ 2446020 h 3063240"/>
                        <a:gd name="connsiteX50" fmla="*/ 3147060 w 3417570"/>
                        <a:gd name="connsiteY50" fmla="*/ 2472690 h 3063240"/>
                        <a:gd name="connsiteX51" fmla="*/ 3219450 w 3417570"/>
                        <a:gd name="connsiteY51" fmla="*/ 2541270 h 3063240"/>
                        <a:gd name="connsiteX52" fmla="*/ 3276600 w 3417570"/>
                        <a:gd name="connsiteY52" fmla="*/ 2598420 h 3063240"/>
                        <a:gd name="connsiteX53" fmla="*/ 3360420 w 3417570"/>
                        <a:gd name="connsiteY53" fmla="*/ 2720340 h 3063240"/>
                        <a:gd name="connsiteX54" fmla="*/ 3398520 w 3417570"/>
                        <a:gd name="connsiteY54" fmla="*/ 2769870 h 3063240"/>
                        <a:gd name="connsiteX55" fmla="*/ 3417570 w 3417570"/>
                        <a:gd name="connsiteY55" fmla="*/ 2807970 h 3063240"/>
                        <a:gd name="connsiteX56" fmla="*/ 3383280 w 3417570"/>
                        <a:gd name="connsiteY56" fmla="*/ 2849880 h 3063240"/>
                        <a:gd name="connsiteX57" fmla="*/ 3337560 w 3417570"/>
                        <a:gd name="connsiteY57" fmla="*/ 2884170 h 3063240"/>
                        <a:gd name="connsiteX58" fmla="*/ 3326130 w 3417570"/>
                        <a:gd name="connsiteY58" fmla="*/ 2922270 h 3063240"/>
                        <a:gd name="connsiteX59" fmla="*/ 3284220 w 3417570"/>
                        <a:gd name="connsiteY59" fmla="*/ 2956560 h 3063240"/>
                        <a:gd name="connsiteX60" fmla="*/ 3227070 w 3417570"/>
                        <a:gd name="connsiteY60" fmla="*/ 2945130 h 3063240"/>
                        <a:gd name="connsiteX61" fmla="*/ 3128010 w 3417570"/>
                        <a:gd name="connsiteY61" fmla="*/ 2929890 h 3063240"/>
                        <a:gd name="connsiteX62" fmla="*/ 3051810 w 3417570"/>
                        <a:gd name="connsiteY62" fmla="*/ 2895600 h 3063240"/>
                        <a:gd name="connsiteX63" fmla="*/ 3006090 w 3417570"/>
                        <a:gd name="connsiteY63" fmla="*/ 2865120 h 3063240"/>
                        <a:gd name="connsiteX64" fmla="*/ 2964180 w 3417570"/>
                        <a:gd name="connsiteY64" fmla="*/ 2849880 h 3063240"/>
                        <a:gd name="connsiteX65" fmla="*/ 2922270 w 3417570"/>
                        <a:gd name="connsiteY65" fmla="*/ 2861310 h 3063240"/>
                        <a:gd name="connsiteX66" fmla="*/ 2914650 w 3417570"/>
                        <a:gd name="connsiteY66" fmla="*/ 2922270 h 3063240"/>
                        <a:gd name="connsiteX67" fmla="*/ 2865120 w 3417570"/>
                        <a:gd name="connsiteY67" fmla="*/ 2967990 h 3063240"/>
                        <a:gd name="connsiteX68" fmla="*/ 2815590 w 3417570"/>
                        <a:gd name="connsiteY68" fmla="*/ 3006090 h 3063240"/>
                        <a:gd name="connsiteX69" fmla="*/ 2762250 w 3417570"/>
                        <a:gd name="connsiteY69" fmla="*/ 3051810 h 3063240"/>
                        <a:gd name="connsiteX70" fmla="*/ 2724150 w 3417570"/>
                        <a:gd name="connsiteY70" fmla="*/ 3063240 h 3063240"/>
                        <a:gd name="connsiteX71" fmla="*/ 2701290 w 3417570"/>
                        <a:gd name="connsiteY71" fmla="*/ 3017520 h 3063240"/>
                        <a:gd name="connsiteX72" fmla="*/ 2693670 w 3417570"/>
                        <a:gd name="connsiteY72" fmla="*/ 2956560 h 3063240"/>
                        <a:gd name="connsiteX73" fmla="*/ 2678430 w 3417570"/>
                        <a:gd name="connsiteY73" fmla="*/ 2899410 h 3063240"/>
                        <a:gd name="connsiteX74" fmla="*/ 2670810 w 3417570"/>
                        <a:gd name="connsiteY74" fmla="*/ 2849880 h 3063240"/>
                        <a:gd name="connsiteX75" fmla="*/ 2670810 w 3417570"/>
                        <a:gd name="connsiteY75" fmla="*/ 2792730 h 3063240"/>
                        <a:gd name="connsiteX76" fmla="*/ 2632710 w 3417570"/>
                        <a:gd name="connsiteY76" fmla="*/ 2777490 h 3063240"/>
                        <a:gd name="connsiteX77" fmla="*/ 2586990 w 3417570"/>
                        <a:gd name="connsiteY77" fmla="*/ 2792730 h 3063240"/>
                        <a:gd name="connsiteX78" fmla="*/ 2548890 w 3417570"/>
                        <a:gd name="connsiteY78" fmla="*/ 2777490 h 3063240"/>
                        <a:gd name="connsiteX79" fmla="*/ 2533650 w 3417570"/>
                        <a:gd name="connsiteY79" fmla="*/ 2735580 h 3063240"/>
                        <a:gd name="connsiteX80" fmla="*/ 2548890 w 3417570"/>
                        <a:gd name="connsiteY80" fmla="*/ 2659380 h 3063240"/>
                        <a:gd name="connsiteX81" fmla="*/ 2529840 w 3417570"/>
                        <a:gd name="connsiteY81" fmla="*/ 2625090 h 3063240"/>
                        <a:gd name="connsiteX82" fmla="*/ 2457450 w 3417570"/>
                        <a:gd name="connsiteY82" fmla="*/ 2590800 h 3063240"/>
                        <a:gd name="connsiteX83" fmla="*/ 2407920 w 3417570"/>
                        <a:gd name="connsiteY83" fmla="*/ 2571750 h 3063240"/>
                        <a:gd name="connsiteX84" fmla="*/ 2362200 w 3417570"/>
                        <a:gd name="connsiteY84" fmla="*/ 2567940 h 3063240"/>
                        <a:gd name="connsiteX85" fmla="*/ 2339340 w 3417570"/>
                        <a:gd name="connsiteY85" fmla="*/ 2533650 h 3063240"/>
                        <a:gd name="connsiteX86" fmla="*/ 2312670 w 3417570"/>
                        <a:gd name="connsiteY86" fmla="*/ 2510790 h 3063240"/>
                        <a:gd name="connsiteX87" fmla="*/ 2327910 w 3417570"/>
                        <a:gd name="connsiteY87" fmla="*/ 2468880 h 3063240"/>
                        <a:gd name="connsiteX88" fmla="*/ 2362200 w 3417570"/>
                        <a:gd name="connsiteY88" fmla="*/ 2385060 h 3063240"/>
                        <a:gd name="connsiteX89" fmla="*/ 2396490 w 3417570"/>
                        <a:gd name="connsiteY89" fmla="*/ 2316480 h 3063240"/>
                        <a:gd name="connsiteX90" fmla="*/ 2407920 w 3417570"/>
                        <a:gd name="connsiteY90" fmla="*/ 2274570 h 3063240"/>
                        <a:gd name="connsiteX91" fmla="*/ 2404110 w 3417570"/>
                        <a:gd name="connsiteY91" fmla="*/ 2240280 h 3063240"/>
                        <a:gd name="connsiteX92" fmla="*/ 2366010 w 3417570"/>
                        <a:gd name="connsiteY92" fmla="*/ 2221230 h 3063240"/>
                        <a:gd name="connsiteX93" fmla="*/ 2320290 w 3417570"/>
                        <a:gd name="connsiteY93" fmla="*/ 2236470 h 3063240"/>
                        <a:gd name="connsiteX94" fmla="*/ 2297430 w 3417570"/>
                        <a:gd name="connsiteY94" fmla="*/ 2259330 h 3063240"/>
                        <a:gd name="connsiteX95" fmla="*/ 2259330 w 3417570"/>
                        <a:gd name="connsiteY95" fmla="*/ 2289810 h 3063240"/>
                        <a:gd name="connsiteX96" fmla="*/ 2221230 w 3417570"/>
                        <a:gd name="connsiteY96" fmla="*/ 2289810 h 3063240"/>
                        <a:gd name="connsiteX97" fmla="*/ 2190750 w 3417570"/>
                        <a:gd name="connsiteY97" fmla="*/ 2274570 h 3063240"/>
                        <a:gd name="connsiteX98" fmla="*/ 2156460 w 3417570"/>
                        <a:gd name="connsiteY98" fmla="*/ 2266950 h 3063240"/>
                        <a:gd name="connsiteX99" fmla="*/ 2114550 w 3417570"/>
                        <a:gd name="connsiteY99" fmla="*/ 2259330 h 3063240"/>
                        <a:gd name="connsiteX100" fmla="*/ 2068830 w 3417570"/>
                        <a:gd name="connsiteY100" fmla="*/ 2259330 h 3063240"/>
                        <a:gd name="connsiteX101" fmla="*/ 2049780 w 3417570"/>
                        <a:gd name="connsiteY101" fmla="*/ 2293620 h 3063240"/>
                        <a:gd name="connsiteX102" fmla="*/ 1996440 w 3417570"/>
                        <a:gd name="connsiteY102" fmla="*/ 2335530 h 3063240"/>
                        <a:gd name="connsiteX103" fmla="*/ 1969770 w 3417570"/>
                        <a:gd name="connsiteY103" fmla="*/ 2381250 h 3063240"/>
                        <a:gd name="connsiteX104" fmla="*/ 1920240 w 3417570"/>
                        <a:gd name="connsiteY104" fmla="*/ 2400300 h 3063240"/>
                        <a:gd name="connsiteX105" fmla="*/ 1844040 w 3417570"/>
                        <a:gd name="connsiteY105" fmla="*/ 2392680 h 3063240"/>
                        <a:gd name="connsiteX106" fmla="*/ 1733550 w 3417570"/>
                        <a:gd name="connsiteY106" fmla="*/ 2400300 h 3063240"/>
                        <a:gd name="connsiteX107" fmla="*/ 1684020 w 3417570"/>
                        <a:gd name="connsiteY107" fmla="*/ 2426970 h 3063240"/>
                        <a:gd name="connsiteX108" fmla="*/ 1630680 w 3417570"/>
                        <a:gd name="connsiteY108" fmla="*/ 2472690 h 3063240"/>
                        <a:gd name="connsiteX109" fmla="*/ 1531620 w 3417570"/>
                        <a:gd name="connsiteY109" fmla="*/ 2526030 h 3063240"/>
                        <a:gd name="connsiteX110" fmla="*/ 1489710 w 3417570"/>
                        <a:gd name="connsiteY110" fmla="*/ 2564130 h 3063240"/>
                        <a:gd name="connsiteX111" fmla="*/ 1436370 w 3417570"/>
                        <a:gd name="connsiteY111" fmla="*/ 2579370 h 3063240"/>
                        <a:gd name="connsiteX112" fmla="*/ 1363980 w 3417570"/>
                        <a:gd name="connsiteY112" fmla="*/ 2632710 h 3063240"/>
                        <a:gd name="connsiteX113" fmla="*/ 1329690 w 3417570"/>
                        <a:gd name="connsiteY113" fmla="*/ 2689860 h 3063240"/>
                        <a:gd name="connsiteX114" fmla="*/ 1283970 w 3417570"/>
                        <a:gd name="connsiteY114" fmla="*/ 2705100 h 3063240"/>
                        <a:gd name="connsiteX115" fmla="*/ 1215390 w 3417570"/>
                        <a:gd name="connsiteY115" fmla="*/ 2708910 h 3063240"/>
                        <a:gd name="connsiteX116" fmla="*/ 1177290 w 3417570"/>
                        <a:gd name="connsiteY116" fmla="*/ 2697480 h 3063240"/>
                        <a:gd name="connsiteX117" fmla="*/ 1146810 w 3417570"/>
                        <a:gd name="connsiteY117" fmla="*/ 2647950 h 3063240"/>
                        <a:gd name="connsiteX118" fmla="*/ 1150620 w 3417570"/>
                        <a:gd name="connsiteY118" fmla="*/ 2628900 h 3063240"/>
                        <a:gd name="connsiteX119" fmla="*/ 1169670 w 3417570"/>
                        <a:gd name="connsiteY119" fmla="*/ 2590800 h 3063240"/>
                        <a:gd name="connsiteX120" fmla="*/ 1188720 w 3417570"/>
                        <a:gd name="connsiteY120" fmla="*/ 2586990 h 3063240"/>
                        <a:gd name="connsiteX121" fmla="*/ 1211580 w 3417570"/>
                        <a:gd name="connsiteY121" fmla="*/ 2567940 h 3063240"/>
                        <a:gd name="connsiteX122" fmla="*/ 1207770 w 3417570"/>
                        <a:gd name="connsiteY122" fmla="*/ 2533650 h 3063240"/>
                        <a:gd name="connsiteX123" fmla="*/ 1173480 w 3417570"/>
                        <a:gd name="connsiteY123" fmla="*/ 2522220 h 3063240"/>
                        <a:gd name="connsiteX124" fmla="*/ 1127760 w 3417570"/>
                        <a:gd name="connsiteY124" fmla="*/ 2484120 h 3063240"/>
                        <a:gd name="connsiteX125" fmla="*/ 1120140 w 3417570"/>
                        <a:gd name="connsiteY125" fmla="*/ 2472690 h 3063240"/>
                        <a:gd name="connsiteX126" fmla="*/ 1131570 w 3417570"/>
                        <a:gd name="connsiteY126" fmla="*/ 2426970 h 3063240"/>
                        <a:gd name="connsiteX127" fmla="*/ 1093470 w 3417570"/>
                        <a:gd name="connsiteY127" fmla="*/ 2385060 h 3063240"/>
                        <a:gd name="connsiteX128" fmla="*/ 1032510 w 3417570"/>
                        <a:gd name="connsiteY128" fmla="*/ 2339340 h 3063240"/>
                        <a:gd name="connsiteX129" fmla="*/ 982980 w 3417570"/>
                        <a:gd name="connsiteY129" fmla="*/ 2278380 h 3063240"/>
                        <a:gd name="connsiteX130" fmla="*/ 956310 w 3417570"/>
                        <a:gd name="connsiteY130" fmla="*/ 2221230 h 3063240"/>
                        <a:gd name="connsiteX131" fmla="*/ 941070 w 3417570"/>
                        <a:gd name="connsiteY131" fmla="*/ 2145030 h 3063240"/>
                        <a:gd name="connsiteX132" fmla="*/ 922020 w 3417570"/>
                        <a:gd name="connsiteY132" fmla="*/ 2091690 h 3063240"/>
                        <a:gd name="connsiteX133" fmla="*/ 914400 w 3417570"/>
                        <a:gd name="connsiteY133" fmla="*/ 2030730 h 3063240"/>
                        <a:gd name="connsiteX134" fmla="*/ 914400 w 3417570"/>
                        <a:gd name="connsiteY134" fmla="*/ 1958340 h 3063240"/>
                        <a:gd name="connsiteX135" fmla="*/ 899160 w 3417570"/>
                        <a:gd name="connsiteY135" fmla="*/ 1905000 h 3063240"/>
                        <a:gd name="connsiteX136" fmla="*/ 880110 w 3417570"/>
                        <a:gd name="connsiteY136" fmla="*/ 1878330 h 3063240"/>
                        <a:gd name="connsiteX137" fmla="*/ 857250 w 3417570"/>
                        <a:gd name="connsiteY137" fmla="*/ 1870710 h 3063240"/>
                        <a:gd name="connsiteX138" fmla="*/ 807720 w 3417570"/>
                        <a:gd name="connsiteY138" fmla="*/ 1874520 h 3063240"/>
                        <a:gd name="connsiteX139" fmla="*/ 742950 w 3417570"/>
                        <a:gd name="connsiteY139" fmla="*/ 1870710 h 3063240"/>
                        <a:gd name="connsiteX140" fmla="*/ 666750 w 3417570"/>
                        <a:gd name="connsiteY140" fmla="*/ 1878330 h 3063240"/>
                        <a:gd name="connsiteX141" fmla="*/ 617220 w 3417570"/>
                        <a:gd name="connsiteY141" fmla="*/ 1874520 h 3063240"/>
                        <a:gd name="connsiteX142" fmla="*/ 560070 w 3417570"/>
                        <a:gd name="connsiteY142" fmla="*/ 1847850 h 3063240"/>
                        <a:gd name="connsiteX143" fmla="*/ 537210 w 3417570"/>
                        <a:gd name="connsiteY143" fmla="*/ 1786890 h 3063240"/>
                        <a:gd name="connsiteX144" fmla="*/ 537210 w 3417570"/>
                        <a:gd name="connsiteY144" fmla="*/ 1725930 h 3063240"/>
                        <a:gd name="connsiteX145" fmla="*/ 434340 w 3417570"/>
                        <a:gd name="connsiteY145" fmla="*/ 1543050 h 3063240"/>
                        <a:gd name="connsiteX146" fmla="*/ 358140 w 3417570"/>
                        <a:gd name="connsiteY146" fmla="*/ 1360170 h 3063240"/>
                        <a:gd name="connsiteX147" fmla="*/ 285750 w 3417570"/>
                        <a:gd name="connsiteY147" fmla="*/ 1177290 h 3063240"/>
                        <a:gd name="connsiteX148" fmla="*/ 236220 w 3417570"/>
                        <a:gd name="connsiteY148" fmla="*/ 1059180 h 3063240"/>
                        <a:gd name="connsiteX149" fmla="*/ 201930 w 3417570"/>
                        <a:gd name="connsiteY149" fmla="*/ 963930 h 3063240"/>
                        <a:gd name="connsiteX150" fmla="*/ 186690 w 3417570"/>
                        <a:gd name="connsiteY150" fmla="*/ 891540 h 3063240"/>
                        <a:gd name="connsiteX151" fmla="*/ 179070 w 3417570"/>
                        <a:gd name="connsiteY151" fmla="*/ 834390 h 3063240"/>
                        <a:gd name="connsiteX152" fmla="*/ 163830 w 3417570"/>
                        <a:gd name="connsiteY152" fmla="*/ 769620 h 3063240"/>
                        <a:gd name="connsiteX153" fmla="*/ 156210 w 3417570"/>
                        <a:gd name="connsiteY153" fmla="*/ 697230 h 3063240"/>
                        <a:gd name="connsiteX154" fmla="*/ 148590 w 3417570"/>
                        <a:gd name="connsiteY154" fmla="*/ 655320 h 3063240"/>
                        <a:gd name="connsiteX155" fmla="*/ 118110 w 3417570"/>
                        <a:gd name="connsiteY155" fmla="*/ 605790 h 3063240"/>
                        <a:gd name="connsiteX156" fmla="*/ 76200 w 3417570"/>
                        <a:gd name="connsiteY156" fmla="*/ 567690 h 3063240"/>
                        <a:gd name="connsiteX157" fmla="*/ 22860 w 3417570"/>
                        <a:gd name="connsiteY157" fmla="*/ 495300 h 3063240"/>
                        <a:gd name="connsiteX158" fmla="*/ 0 w 3417570"/>
                        <a:gd name="connsiteY158" fmla="*/ 461010 h 3063240"/>
                        <a:gd name="connsiteX159" fmla="*/ 0 w 3417570"/>
                        <a:gd name="connsiteY159" fmla="*/ 461010 h 3063240"/>
                        <a:gd name="connsiteX160" fmla="*/ 22860 w 3417570"/>
                        <a:gd name="connsiteY160" fmla="*/ 419100 h 3063240"/>
                        <a:gd name="connsiteX161" fmla="*/ 64770 w 3417570"/>
                        <a:gd name="connsiteY161" fmla="*/ 392430 h 3063240"/>
                        <a:gd name="connsiteX162" fmla="*/ 125730 w 3417570"/>
                        <a:gd name="connsiteY162" fmla="*/ 304800 h 3063240"/>
                        <a:gd name="connsiteX163" fmla="*/ 167640 w 3417570"/>
                        <a:gd name="connsiteY163" fmla="*/ 243840 h 3063240"/>
                        <a:gd name="connsiteX164" fmla="*/ 217170 w 3417570"/>
                        <a:gd name="connsiteY164" fmla="*/ 182880 h 3063240"/>
                        <a:gd name="connsiteX165" fmla="*/ 293370 w 3417570"/>
                        <a:gd name="connsiteY165" fmla="*/ 99060 h 3063240"/>
                        <a:gd name="connsiteX166" fmla="*/ 320040 w 3417570"/>
                        <a:gd name="connsiteY166" fmla="*/ 38100 h 3063240"/>
                        <a:gd name="connsiteX167" fmla="*/ 350520 w 3417570"/>
                        <a:gd name="connsiteY167" fmla="*/ 22860 h 3063240"/>
                        <a:gd name="connsiteX168" fmla="*/ 407670 w 3417570"/>
                        <a:gd name="connsiteY168" fmla="*/ 22860 h 3063240"/>
                        <a:gd name="connsiteX169" fmla="*/ 445770 w 3417570"/>
                        <a:gd name="connsiteY169" fmla="*/ 0 h 3063240"/>
                        <a:gd name="connsiteX170" fmla="*/ 502920 w 3417570"/>
                        <a:gd name="connsiteY170" fmla="*/ 15240 h 30632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  <a:cxn ang="0">
                          <a:pos x="connsiteX134" y="connsiteY134"/>
                        </a:cxn>
                        <a:cxn ang="0">
                          <a:pos x="connsiteX135" y="connsiteY135"/>
                        </a:cxn>
                        <a:cxn ang="0">
                          <a:pos x="connsiteX136" y="connsiteY136"/>
                        </a:cxn>
                        <a:cxn ang="0">
                          <a:pos x="connsiteX137" y="connsiteY137"/>
                        </a:cxn>
                        <a:cxn ang="0">
                          <a:pos x="connsiteX138" y="connsiteY138"/>
                        </a:cxn>
                        <a:cxn ang="0">
                          <a:pos x="connsiteX139" y="connsiteY139"/>
                        </a:cxn>
                        <a:cxn ang="0">
                          <a:pos x="connsiteX140" y="connsiteY140"/>
                        </a:cxn>
                        <a:cxn ang="0">
                          <a:pos x="connsiteX141" y="connsiteY141"/>
                        </a:cxn>
                        <a:cxn ang="0">
                          <a:pos x="connsiteX142" y="connsiteY142"/>
                        </a:cxn>
                        <a:cxn ang="0">
                          <a:pos x="connsiteX143" y="connsiteY143"/>
                        </a:cxn>
                        <a:cxn ang="0">
                          <a:pos x="connsiteX144" y="connsiteY144"/>
                        </a:cxn>
                        <a:cxn ang="0">
                          <a:pos x="connsiteX145" y="connsiteY145"/>
                        </a:cxn>
                        <a:cxn ang="0">
                          <a:pos x="connsiteX146" y="connsiteY146"/>
                        </a:cxn>
                        <a:cxn ang="0">
                          <a:pos x="connsiteX147" y="connsiteY147"/>
                        </a:cxn>
                        <a:cxn ang="0">
                          <a:pos x="connsiteX148" y="connsiteY148"/>
                        </a:cxn>
                        <a:cxn ang="0">
                          <a:pos x="connsiteX149" y="connsiteY149"/>
                        </a:cxn>
                        <a:cxn ang="0">
                          <a:pos x="connsiteX150" y="connsiteY150"/>
                        </a:cxn>
                        <a:cxn ang="0">
                          <a:pos x="connsiteX151" y="connsiteY151"/>
                        </a:cxn>
                        <a:cxn ang="0">
                          <a:pos x="connsiteX152" y="connsiteY152"/>
                        </a:cxn>
                        <a:cxn ang="0">
                          <a:pos x="connsiteX153" y="connsiteY153"/>
                        </a:cxn>
                        <a:cxn ang="0">
                          <a:pos x="connsiteX154" y="connsiteY154"/>
                        </a:cxn>
                        <a:cxn ang="0">
                          <a:pos x="connsiteX155" y="connsiteY155"/>
                        </a:cxn>
                        <a:cxn ang="0">
                          <a:pos x="connsiteX156" y="connsiteY156"/>
                        </a:cxn>
                        <a:cxn ang="0">
                          <a:pos x="connsiteX157" y="connsiteY157"/>
                        </a:cxn>
                        <a:cxn ang="0">
                          <a:pos x="connsiteX158" y="connsiteY158"/>
                        </a:cxn>
                        <a:cxn ang="0">
                          <a:pos x="connsiteX159" y="connsiteY159"/>
                        </a:cxn>
                        <a:cxn ang="0">
                          <a:pos x="connsiteX160" y="connsiteY160"/>
                        </a:cxn>
                        <a:cxn ang="0">
                          <a:pos x="connsiteX161" y="connsiteY161"/>
                        </a:cxn>
                        <a:cxn ang="0">
                          <a:pos x="connsiteX162" y="connsiteY162"/>
                        </a:cxn>
                        <a:cxn ang="0">
                          <a:pos x="connsiteX163" y="connsiteY163"/>
                        </a:cxn>
                        <a:cxn ang="0">
                          <a:pos x="connsiteX164" y="connsiteY164"/>
                        </a:cxn>
                        <a:cxn ang="0">
                          <a:pos x="connsiteX165" y="connsiteY165"/>
                        </a:cxn>
                        <a:cxn ang="0">
                          <a:pos x="connsiteX166" y="connsiteY166"/>
                        </a:cxn>
                        <a:cxn ang="0">
                          <a:pos x="connsiteX167" y="connsiteY167"/>
                        </a:cxn>
                        <a:cxn ang="0">
                          <a:pos x="connsiteX168" y="connsiteY168"/>
                        </a:cxn>
                        <a:cxn ang="0">
                          <a:pos x="connsiteX169" y="connsiteY169"/>
                        </a:cxn>
                        <a:cxn ang="0">
                          <a:pos x="connsiteX170" y="connsiteY170"/>
                        </a:cxn>
                      </a:cxnLst>
                      <a:rect l="l" t="t" r="r" b="b"/>
                      <a:pathLst>
                        <a:path w="3417570" h="3063240">
                          <a:moveTo>
                            <a:pt x="502920" y="15240"/>
                          </a:moveTo>
                          <a:lnTo>
                            <a:pt x="502920" y="15240"/>
                          </a:lnTo>
                          <a:lnTo>
                            <a:pt x="609600" y="49530"/>
                          </a:lnTo>
                          <a:lnTo>
                            <a:pt x="704850" y="64770"/>
                          </a:lnTo>
                          <a:lnTo>
                            <a:pt x="762000" y="83820"/>
                          </a:lnTo>
                          <a:lnTo>
                            <a:pt x="822960" y="99060"/>
                          </a:lnTo>
                          <a:lnTo>
                            <a:pt x="910590" y="137160"/>
                          </a:lnTo>
                          <a:lnTo>
                            <a:pt x="990600" y="179070"/>
                          </a:lnTo>
                          <a:lnTo>
                            <a:pt x="1085850" y="220980"/>
                          </a:lnTo>
                          <a:lnTo>
                            <a:pt x="1169670" y="281940"/>
                          </a:lnTo>
                          <a:lnTo>
                            <a:pt x="1238250" y="300990"/>
                          </a:lnTo>
                          <a:lnTo>
                            <a:pt x="1306830" y="323850"/>
                          </a:lnTo>
                          <a:lnTo>
                            <a:pt x="1341120" y="331470"/>
                          </a:lnTo>
                          <a:lnTo>
                            <a:pt x="1390650" y="377190"/>
                          </a:lnTo>
                          <a:lnTo>
                            <a:pt x="1440180" y="426720"/>
                          </a:lnTo>
                          <a:lnTo>
                            <a:pt x="1508760" y="468630"/>
                          </a:lnTo>
                          <a:lnTo>
                            <a:pt x="1546860" y="495300"/>
                          </a:lnTo>
                          <a:lnTo>
                            <a:pt x="1550670" y="552450"/>
                          </a:lnTo>
                          <a:lnTo>
                            <a:pt x="1539240" y="582930"/>
                          </a:lnTo>
                          <a:lnTo>
                            <a:pt x="1539240" y="659130"/>
                          </a:lnTo>
                          <a:lnTo>
                            <a:pt x="1554480" y="781050"/>
                          </a:lnTo>
                          <a:lnTo>
                            <a:pt x="1554480" y="857250"/>
                          </a:lnTo>
                          <a:lnTo>
                            <a:pt x="1573530" y="941070"/>
                          </a:lnTo>
                          <a:lnTo>
                            <a:pt x="1577340" y="1047750"/>
                          </a:lnTo>
                          <a:lnTo>
                            <a:pt x="1592580" y="1150620"/>
                          </a:lnTo>
                          <a:lnTo>
                            <a:pt x="1592580" y="1219200"/>
                          </a:lnTo>
                          <a:lnTo>
                            <a:pt x="1588770" y="1261110"/>
                          </a:lnTo>
                          <a:lnTo>
                            <a:pt x="1607820" y="1295400"/>
                          </a:lnTo>
                          <a:lnTo>
                            <a:pt x="1642110" y="1303020"/>
                          </a:lnTo>
                          <a:lnTo>
                            <a:pt x="1684020" y="1360170"/>
                          </a:lnTo>
                          <a:lnTo>
                            <a:pt x="1748790" y="1379220"/>
                          </a:lnTo>
                          <a:lnTo>
                            <a:pt x="1832610" y="1379220"/>
                          </a:lnTo>
                          <a:lnTo>
                            <a:pt x="1931670" y="1398270"/>
                          </a:lnTo>
                          <a:lnTo>
                            <a:pt x="2042160" y="1417320"/>
                          </a:lnTo>
                          <a:lnTo>
                            <a:pt x="2179320" y="1466850"/>
                          </a:lnTo>
                          <a:lnTo>
                            <a:pt x="2305050" y="1489710"/>
                          </a:lnTo>
                          <a:lnTo>
                            <a:pt x="2453640" y="1539240"/>
                          </a:lnTo>
                          <a:lnTo>
                            <a:pt x="2537460" y="1569720"/>
                          </a:lnTo>
                          <a:lnTo>
                            <a:pt x="2651760" y="1623060"/>
                          </a:lnTo>
                          <a:lnTo>
                            <a:pt x="2743200" y="1703070"/>
                          </a:lnTo>
                          <a:lnTo>
                            <a:pt x="2796540" y="1714500"/>
                          </a:lnTo>
                          <a:lnTo>
                            <a:pt x="2823210" y="1779270"/>
                          </a:lnTo>
                          <a:lnTo>
                            <a:pt x="2868930" y="1905000"/>
                          </a:lnTo>
                          <a:lnTo>
                            <a:pt x="2918460" y="2034540"/>
                          </a:lnTo>
                          <a:lnTo>
                            <a:pt x="2960370" y="2145030"/>
                          </a:lnTo>
                          <a:lnTo>
                            <a:pt x="2979420" y="2240280"/>
                          </a:lnTo>
                          <a:lnTo>
                            <a:pt x="3013710" y="2327910"/>
                          </a:lnTo>
                          <a:lnTo>
                            <a:pt x="3013710" y="2327910"/>
                          </a:lnTo>
                          <a:lnTo>
                            <a:pt x="3032760" y="2400300"/>
                          </a:lnTo>
                          <a:lnTo>
                            <a:pt x="3097530" y="2446020"/>
                          </a:lnTo>
                          <a:lnTo>
                            <a:pt x="3147060" y="2472690"/>
                          </a:lnTo>
                          <a:lnTo>
                            <a:pt x="3219450" y="2541270"/>
                          </a:lnTo>
                          <a:lnTo>
                            <a:pt x="3276600" y="2598420"/>
                          </a:lnTo>
                          <a:lnTo>
                            <a:pt x="3360420" y="2720340"/>
                          </a:lnTo>
                          <a:lnTo>
                            <a:pt x="3398520" y="2769870"/>
                          </a:lnTo>
                          <a:lnTo>
                            <a:pt x="3417570" y="2807970"/>
                          </a:lnTo>
                          <a:lnTo>
                            <a:pt x="3383280" y="2849880"/>
                          </a:lnTo>
                          <a:lnTo>
                            <a:pt x="3337560" y="2884170"/>
                          </a:lnTo>
                          <a:lnTo>
                            <a:pt x="3326130" y="2922270"/>
                          </a:lnTo>
                          <a:lnTo>
                            <a:pt x="3284220" y="2956560"/>
                          </a:lnTo>
                          <a:lnTo>
                            <a:pt x="3227070" y="2945130"/>
                          </a:lnTo>
                          <a:lnTo>
                            <a:pt x="3128010" y="2929890"/>
                          </a:lnTo>
                          <a:lnTo>
                            <a:pt x="3051810" y="2895600"/>
                          </a:lnTo>
                          <a:lnTo>
                            <a:pt x="3006090" y="2865120"/>
                          </a:lnTo>
                          <a:lnTo>
                            <a:pt x="2964180" y="2849880"/>
                          </a:lnTo>
                          <a:lnTo>
                            <a:pt x="2922270" y="2861310"/>
                          </a:lnTo>
                          <a:lnTo>
                            <a:pt x="2914650" y="2922270"/>
                          </a:lnTo>
                          <a:lnTo>
                            <a:pt x="2865120" y="2967990"/>
                          </a:lnTo>
                          <a:lnTo>
                            <a:pt x="2815590" y="3006090"/>
                          </a:lnTo>
                          <a:lnTo>
                            <a:pt x="2762250" y="3051810"/>
                          </a:lnTo>
                          <a:lnTo>
                            <a:pt x="2724150" y="3063240"/>
                          </a:lnTo>
                          <a:lnTo>
                            <a:pt x="2701290" y="3017520"/>
                          </a:lnTo>
                          <a:lnTo>
                            <a:pt x="2693670" y="2956560"/>
                          </a:lnTo>
                          <a:lnTo>
                            <a:pt x="2678430" y="2899410"/>
                          </a:lnTo>
                          <a:lnTo>
                            <a:pt x="2670810" y="2849880"/>
                          </a:lnTo>
                          <a:lnTo>
                            <a:pt x="2670810" y="2792730"/>
                          </a:lnTo>
                          <a:lnTo>
                            <a:pt x="2632710" y="2777490"/>
                          </a:lnTo>
                          <a:lnTo>
                            <a:pt x="2586990" y="2792730"/>
                          </a:lnTo>
                          <a:lnTo>
                            <a:pt x="2548890" y="2777490"/>
                          </a:lnTo>
                          <a:lnTo>
                            <a:pt x="2533650" y="2735580"/>
                          </a:lnTo>
                          <a:lnTo>
                            <a:pt x="2548890" y="2659380"/>
                          </a:lnTo>
                          <a:lnTo>
                            <a:pt x="2529840" y="2625090"/>
                          </a:lnTo>
                          <a:lnTo>
                            <a:pt x="2457450" y="2590800"/>
                          </a:lnTo>
                          <a:lnTo>
                            <a:pt x="2407920" y="2571750"/>
                          </a:lnTo>
                          <a:lnTo>
                            <a:pt x="2362200" y="2567940"/>
                          </a:lnTo>
                          <a:lnTo>
                            <a:pt x="2339340" y="2533650"/>
                          </a:lnTo>
                          <a:lnTo>
                            <a:pt x="2312670" y="2510790"/>
                          </a:lnTo>
                          <a:lnTo>
                            <a:pt x="2327910" y="2468880"/>
                          </a:lnTo>
                          <a:lnTo>
                            <a:pt x="2362200" y="2385060"/>
                          </a:lnTo>
                          <a:lnTo>
                            <a:pt x="2396490" y="2316480"/>
                          </a:lnTo>
                          <a:lnTo>
                            <a:pt x="2407920" y="2274570"/>
                          </a:lnTo>
                          <a:lnTo>
                            <a:pt x="2404110" y="2240280"/>
                          </a:lnTo>
                          <a:lnTo>
                            <a:pt x="2366010" y="2221230"/>
                          </a:lnTo>
                          <a:lnTo>
                            <a:pt x="2320290" y="2236470"/>
                          </a:lnTo>
                          <a:lnTo>
                            <a:pt x="2297430" y="2259330"/>
                          </a:lnTo>
                          <a:lnTo>
                            <a:pt x="2259330" y="2289810"/>
                          </a:lnTo>
                          <a:lnTo>
                            <a:pt x="2221230" y="2289810"/>
                          </a:lnTo>
                          <a:lnTo>
                            <a:pt x="2190750" y="2274570"/>
                          </a:lnTo>
                          <a:lnTo>
                            <a:pt x="2156460" y="2266950"/>
                          </a:lnTo>
                          <a:lnTo>
                            <a:pt x="2114550" y="2259330"/>
                          </a:lnTo>
                          <a:lnTo>
                            <a:pt x="2068830" y="2259330"/>
                          </a:lnTo>
                          <a:lnTo>
                            <a:pt x="2049780" y="2293620"/>
                          </a:lnTo>
                          <a:lnTo>
                            <a:pt x="1996440" y="2335530"/>
                          </a:lnTo>
                          <a:lnTo>
                            <a:pt x="1969770" y="2381250"/>
                          </a:lnTo>
                          <a:lnTo>
                            <a:pt x="1920240" y="2400300"/>
                          </a:lnTo>
                          <a:lnTo>
                            <a:pt x="1844040" y="2392680"/>
                          </a:lnTo>
                          <a:lnTo>
                            <a:pt x="1733550" y="2400300"/>
                          </a:lnTo>
                          <a:lnTo>
                            <a:pt x="1684020" y="2426970"/>
                          </a:lnTo>
                          <a:lnTo>
                            <a:pt x="1630680" y="2472690"/>
                          </a:lnTo>
                          <a:lnTo>
                            <a:pt x="1531620" y="2526030"/>
                          </a:lnTo>
                          <a:lnTo>
                            <a:pt x="1489710" y="2564130"/>
                          </a:lnTo>
                          <a:lnTo>
                            <a:pt x="1436370" y="2579370"/>
                          </a:lnTo>
                          <a:lnTo>
                            <a:pt x="1363980" y="2632710"/>
                          </a:lnTo>
                          <a:lnTo>
                            <a:pt x="1329690" y="2689860"/>
                          </a:lnTo>
                          <a:lnTo>
                            <a:pt x="1283970" y="2705100"/>
                          </a:lnTo>
                          <a:lnTo>
                            <a:pt x="1215390" y="2708910"/>
                          </a:lnTo>
                          <a:lnTo>
                            <a:pt x="1177290" y="2697480"/>
                          </a:lnTo>
                          <a:lnTo>
                            <a:pt x="1146810" y="2647950"/>
                          </a:lnTo>
                          <a:lnTo>
                            <a:pt x="1150620" y="2628900"/>
                          </a:lnTo>
                          <a:lnTo>
                            <a:pt x="1169670" y="2590800"/>
                          </a:lnTo>
                          <a:lnTo>
                            <a:pt x="1188720" y="2586990"/>
                          </a:lnTo>
                          <a:lnTo>
                            <a:pt x="1211580" y="2567940"/>
                          </a:lnTo>
                          <a:lnTo>
                            <a:pt x="1207770" y="2533650"/>
                          </a:lnTo>
                          <a:lnTo>
                            <a:pt x="1173480" y="2522220"/>
                          </a:lnTo>
                          <a:lnTo>
                            <a:pt x="1127760" y="2484120"/>
                          </a:lnTo>
                          <a:lnTo>
                            <a:pt x="1120140" y="2472690"/>
                          </a:lnTo>
                          <a:lnTo>
                            <a:pt x="1131570" y="2426970"/>
                          </a:lnTo>
                          <a:lnTo>
                            <a:pt x="1093470" y="2385060"/>
                          </a:lnTo>
                          <a:lnTo>
                            <a:pt x="1032510" y="2339340"/>
                          </a:lnTo>
                          <a:lnTo>
                            <a:pt x="982980" y="2278380"/>
                          </a:lnTo>
                          <a:lnTo>
                            <a:pt x="956310" y="2221230"/>
                          </a:lnTo>
                          <a:lnTo>
                            <a:pt x="941070" y="2145030"/>
                          </a:lnTo>
                          <a:lnTo>
                            <a:pt x="922020" y="2091690"/>
                          </a:lnTo>
                          <a:lnTo>
                            <a:pt x="914400" y="2030730"/>
                          </a:lnTo>
                          <a:lnTo>
                            <a:pt x="914400" y="1958340"/>
                          </a:lnTo>
                          <a:lnTo>
                            <a:pt x="899160" y="1905000"/>
                          </a:lnTo>
                          <a:lnTo>
                            <a:pt x="880110" y="1878330"/>
                          </a:lnTo>
                          <a:lnTo>
                            <a:pt x="857250" y="1870710"/>
                          </a:lnTo>
                          <a:lnTo>
                            <a:pt x="807720" y="1874520"/>
                          </a:lnTo>
                          <a:lnTo>
                            <a:pt x="742950" y="1870710"/>
                          </a:lnTo>
                          <a:lnTo>
                            <a:pt x="666750" y="1878330"/>
                          </a:lnTo>
                          <a:lnTo>
                            <a:pt x="617220" y="1874520"/>
                          </a:lnTo>
                          <a:lnTo>
                            <a:pt x="560070" y="1847850"/>
                          </a:lnTo>
                          <a:lnTo>
                            <a:pt x="537210" y="1786890"/>
                          </a:lnTo>
                          <a:lnTo>
                            <a:pt x="537210" y="1725930"/>
                          </a:lnTo>
                          <a:lnTo>
                            <a:pt x="434340" y="1543050"/>
                          </a:lnTo>
                          <a:lnTo>
                            <a:pt x="358140" y="1360170"/>
                          </a:lnTo>
                          <a:lnTo>
                            <a:pt x="285750" y="1177290"/>
                          </a:lnTo>
                          <a:lnTo>
                            <a:pt x="236220" y="1059180"/>
                          </a:lnTo>
                          <a:lnTo>
                            <a:pt x="201930" y="963930"/>
                          </a:lnTo>
                          <a:lnTo>
                            <a:pt x="186690" y="891540"/>
                          </a:lnTo>
                          <a:lnTo>
                            <a:pt x="179070" y="834390"/>
                          </a:lnTo>
                          <a:lnTo>
                            <a:pt x="163830" y="769620"/>
                          </a:lnTo>
                          <a:lnTo>
                            <a:pt x="156210" y="697230"/>
                          </a:lnTo>
                          <a:lnTo>
                            <a:pt x="148590" y="655320"/>
                          </a:lnTo>
                          <a:lnTo>
                            <a:pt x="118110" y="605790"/>
                          </a:lnTo>
                          <a:lnTo>
                            <a:pt x="76200" y="567690"/>
                          </a:lnTo>
                          <a:lnTo>
                            <a:pt x="22860" y="495300"/>
                          </a:lnTo>
                          <a:lnTo>
                            <a:pt x="0" y="461010"/>
                          </a:lnTo>
                          <a:lnTo>
                            <a:pt x="0" y="461010"/>
                          </a:lnTo>
                          <a:lnTo>
                            <a:pt x="22860" y="419100"/>
                          </a:lnTo>
                          <a:lnTo>
                            <a:pt x="64770" y="392430"/>
                          </a:lnTo>
                          <a:lnTo>
                            <a:pt x="125730" y="304800"/>
                          </a:lnTo>
                          <a:lnTo>
                            <a:pt x="167640" y="243840"/>
                          </a:lnTo>
                          <a:lnTo>
                            <a:pt x="217170" y="182880"/>
                          </a:lnTo>
                          <a:lnTo>
                            <a:pt x="293370" y="99060"/>
                          </a:lnTo>
                          <a:lnTo>
                            <a:pt x="320040" y="38100"/>
                          </a:lnTo>
                          <a:lnTo>
                            <a:pt x="350520" y="22860"/>
                          </a:lnTo>
                          <a:lnTo>
                            <a:pt x="407670" y="22860"/>
                          </a:lnTo>
                          <a:lnTo>
                            <a:pt x="445770" y="0"/>
                          </a:lnTo>
                          <a:lnTo>
                            <a:pt x="502920" y="1524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rgbClr val="008FD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14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3" name="강남 TXT">
                      <a:extLst>
                        <a:ext uri="{FF2B5EF4-FFF2-40B4-BE49-F238E27FC236}">
                          <a16:creationId xmlns:a16="http://schemas.microsoft.com/office/drawing/2014/main" id="{5EDB2961-DA0E-45B5-8E14-8B3F860D73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23094" y="5267379"/>
                      <a:ext cx="453971" cy="27699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 algn="ctr"/>
                      <a:r>
                        <a:rPr lang="ko-KR" altLang="en-US" sz="1200" spc="-15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</a:rPr>
                        <a:t>강남</a:t>
                      </a:r>
                      <a:endParaRPr lang="ko-KR" altLang="en-US" sz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</a:endParaRPr>
                    </a:p>
                  </p:txBody>
                </p:sp>
              </p:grpSp>
              <p:grpSp>
                <p:nvGrpSpPr>
                  <p:cNvPr id="129" name="서초구">
                    <a:extLst>
                      <a:ext uri="{FF2B5EF4-FFF2-40B4-BE49-F238E27FC236}">
                        <a16:creationId xmlns:a16="http://schemas.microsoft.com/office/drawing/2014/main" id="{41ADF602-4823-4769-B52B-8C6F8B79645F}"/>
                      </a:ext>
                    </a:extLst>
                  </p:cNvPr>
                  <p:cNvGrpSpPr/>
                  <p:nvPr/>
                </p:nvGrpSpPr>
                <p:grpSpPr>
                  <a:xfrm>
                    <a:off x="4690103" y="4892646"/>
                    <a:ext cx="1520833" cy="1533265"/>
                    <a:chOff x="4690103" y="4892646"/>
                    <a:chExt cx="1520833" cy="1533265"/>
                  </a:xfrm>
                </p:grpSpPr>
                <p:sp>
                  <p:nvSpPr>
                    <p:cNvPr id="130" name="서초구">
                      <a:extLst>
                        <a:ext uri="{FF2B5EF4-FFF2-40B4-BE49-F238E27FC236}">
                          <a16:creationId xmlns:a16="http://schemas.microsoft.com/office/drawing/2014/main" id="{92908B8B-F76E-4CCE-9D48-3F913F0DB4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90103" y="4892646"/>
                      <a:ext cx="1520833" cy="1533265"/>
                    </a:xfrm>
                    <a:custGeom>
                      <a:avLst/>
                      <a:gdLst>
                        <a:gd name="connsiteX0" fmla="*/ 975360 w 3728720"/>
                        <a:gd name="connsiteY0" fmla="*/ 45720 h 3759200"/>
                        <a:gd name="connsiteX1" fmla="*/ 904240 w 3728720"/>
                        <a:gd name="connsiteY1" fmla="*/ 116840 h 3759200"/>
                        <a:gd name="connsiteX2" fmla="*/ 848360 w 3728720"/>
                        <a:gd name="connsiteY2" fmla="*/ 172720 h 3759200"/>
                        <a:gd name="connsiteX3" fmla="*/ 762000 w 3728720"/>
                        <a:gd name="connsiteY3" fmla="*/ 213360 h 3759200"/>
                        <a:gd name="connsiteX4" fmla="*/ 701040 w 3728720"/>
                        <a:gd name="connsiteY4" fmla="*/ 294640 h 3759200"/>
                        <a:gd name="connsiteX5" fmla="*/ 624840 w 3728720"/>
                        <a:gd name="connsiteY5" fmla="*/ 350520 h 3759200"/>
                        <a:gd name="connsiteX6" fmla="*/ 558800 w 3728720"/>
                        <a:gd name="connsiteY6" fmla="*/ 391160 h 3759200"/>
                        <a:gd name="connsiteX7" fmla="*/ 441960 w 3728720"/>
                        <a:gd name="connsiteY7" fmla="*/ 447040 h 3759200"/>
                        <a:gd name="connsiteX8" fmla="*/ 299720 w 3728720"/>
                        <a:gd name="connsiteY8" fmla="*/ 513080 h 3759200"/>
                        <a:gd name="connsiteX9" fmla="*/ 157480 w 3728720"/>
                        <a:gd name="connsiteY9" fmla="*/ 563880 h 3759200"/>
                        <a:gd name="connsiteX10" fmla="*/ 96520 w 3728720"/>
                        <a:gd name="connsiteY10" fmla="*/ 584200 h 3759200"/>
                        <a:gd name="connsiteX11" fmla="*/ 40640 w 3728720"/>
                        <a:gd name="connsiteY11" fmla="*/ 584200 h 3759200"/>
                        <a:gd name="connsiteX12" fmla="*/ 0 w 3728720"/>
                        <a:gd name="connsiteY12" fmla="*/ 599440 h 3759200"/>
                        <a:gd name="connsiteX13" fmla="*/ 0 w 3728720"/>
                        <a:gd name="connsiteY13" fmla="*/ 624840 h 3759200"/>
                        <a:gd name="connsiteX14" fmla="*/ 25400 w 3728720"/>
                        <a:gd name="connsiteY14" fmla="*/ 685800 h 3759200"/>
                        <a:gd name="connsiteX15" fmla="*/ 71120 w 3728720"/>
                        <a:gd name="connsiteY15" fmla="*/ 721360 h 3759200"/>
                        <a:gd name="connsiteX16" fmla="*/ 142240 w 3728720"/>
                        <a:gd name="connsiteY16" fmla="*/ 828040 h 3759200"/>
                        <a:gd name="connsiteX17" fmla="*/ 172720 w 3728720"/>
                        <a:gd name="connsiteY17" fmla="*/ 894080 h 3759200"/>
                        <a:gd name="connsiteX18" fmla="*/ 182880 w 3728720"/>
                        <a:gd name="connsiteY18" fmla="*/ 939800 h 3759200"/>
                        <a:gd name="connsiteX19" fmla="*/ 177800 w 3728720"/>
                        <a:gd name="connsiteY19" fmla="*/ 980440 h 3759200"/>
                        <a:gd name="connsiteX20" fmla="*/ 111760 w 3728720"/>
                        <a:gd name="connsiteY20" fmla="*/ 1021080 h 3759200"/>
                        <a:gd name="connsiteX21" fmla="*/ 91440 w 3728720"/>
                        <a:gd name="connsiteY21" fmla="*/ 1066800 h 3759200"/>
                        <a:gd name="connsiteX22" fmla="*/ 71120 w 3728720"/>
                        <a:gd name="connsiteY22" fmla="*/ 1183640 h 3759200"/>
                        <a:gd name="connsiteX23" fmla="*/ 55880 w 3728720"/>
                        <a:gd name="connsiteY23" fmla="*/ 1605280 h 3759200"/>
                        <a:gd name="connsiteX24" fmla="*/ 35560 w 3728720"/>
                        <a:gd name="connsiteY24" fmla="*/ 1676400 h 3759200"/>
                        <a:gd name="connsiteX25" fmla="*/ 40640 w 3728720"/>
                        <a:gd name="connsiteY25" fmla="*/ 1772920 h 3759200"/>
                        <a:gd name="connsiteX26" fmla="*/ 81280 w 3728720"/>
                        <a:gd name="connsiteY26" fmla="*/ 1981200 h 3759200"/>
                        <a:gd name="connsiteX27" fmla="*/ 157480 w 3728720"/>
                        <a:gd name="connsiteY27" fmla="*/ 2087880 h 3759200"/>
                        <a:gd name="connsiteX28" fmla="*/ 233680 w 3728720"/>
                        <a:gd name="connsiteY28" fmla="*/ 2133600 h 3759200"/>
                        <a:gd name="connsiteX29" fmla="*/ 269240 w 3728720"/>
                        <a:gd name="connsiteY29" fmla="*/ 2189480 h 3759200"/>
                        <a:gd name="connsiteX30" fmla="*/ 269240 w 3728720"/>
                        <a:gd name="connsiteY30" fmla="*/ 2280920 h 3759200"/>
                        <a:gd name="connsiteX31" fmla="*/ 259080 w 3728720"/>
                        <a:gd name="connsiteY31" fmla="*/ 2357120 h 3759200"/>
                        <a:gd name="connsiteX32" fmla="*/ 243840 w 3728720"/>
                        <a:gd name="connsiteY32" fmla="*/ 2519680 h 3759200"/>
                        <a:gd name="connsiteX33" fmla="*/ 243840 w 3728720"/>
                        <a:gd name="connsiteY33" fmla="*/ 2519680 h 3759200"/>
                        <a:gd name="connsiteX34" fmla="*/ 350520 w 3728720"/>
                        <a:gd name="connsiteY34" fmla="*/ 2473960 h 3759200"/>
                        <a:gd name="connsiteX35" fmla="*/ 436880 w 3728720"/>
                        <a:gd name="connsiteY35" fmla="*/ 2463800 h 3759200"/>
                        <a:gd name="connsiteX36" fmla="*/ 497840 w 3728720"/>
                        <a:gd name="connsiteY36" fmla="*/ 2448560 h 3759200"/>
                        <a:gd name="connsiteX37" fmla="*/ 533400 w 3728720"/>
                        <a:gd name="connsiteY37" fmla="*/ 2392680 h 3759200"/>
                        <a:gd name="connsiteX38" fmla="*/ 518160 w 3728720"/>
                        <a:gd name="connsiteY38" fmla="*/ 2296160 h 3759200"/>
                        <a:gd name="connsiteX39" fmla="*/ 523240 w 3728720"/>
                        <a:gd name="connsiteY39" fmla="*/ 2204720 h 3759200"/>
                        <a:gd name="connsiteX40" fmla="*/ 543560 w 3728720"/>
                        <a:gd name="connsiteY40" fmla="*/ 2174240 h 3759200"/>
                        <a:gd name="connsiteX41" fmla="*/ 574040 w 3728720"/>
                        <a:gd name="connsiteY41" fmla="*/ 2199640 h 3759200"/>
                        <a:gd name="connsiteX42" fmla="*/ 665480 w 3728720"/>
                        <a:gd name="connsiteY42" fmla="*/ 2189480 h 3759200"/>
                        <a:gd name="connsiteX43" fmla="*/ 721360 w 3728720"/>
                        <a:gd name="connsiteY43" fmla="*/ 2214880 h 3759200"/>
                        <a:gd name="connsiteX44" fmla="*/ 716280 w 3728720"/>
                        <a:gd name="connsiteY44" fmla="*/ 2280920 h 3759200"/>
                        <a:gd name="connsiteX45" fmla="*/ 716280 w 3728720"/>
                        <a:gd name="connsiteY45" fmla="*/ 2326640 h 3759200"/>
                        <a:gd name="connsiteX46" fmla="*/ 736600 w 3728720"/>
                        <a:gd name="connsiteY46" fmla="*/ 2362200 h 3759200"/>
                        <a:gd name="connsiteX47" fmla="*/ 756920 w 3728720"/>
                        <a:gd name="connsiteY47" fmla="*/ 2428240 h 3759200"/>
                        <a:gd name="connsiteX48" fmla="*/ 772160 w 3728720"/>
                        <a:gd name="connsiteY48" fmla="*/ 2494280 h 3759200"/>
                        <a:gd name="connsiteX49" fmla="*/ 873760 w 3728720"/>
                        <a:gd name="connsiteY49" fmla="*/ 2555240 h 3759200"/>
                        <a:gd name="connsiteX50" fmla="*/ 975360 w 3728720"/>
                        <a:gd name="connsiteY50" fmla="*/ 2641600 h 3759200"/>
                        <a:gd name="connsiteX51" fmla="*/ 1071880 w 3728720"/>
                        <a:gd name="connsiteY51" fmla="*/ 2682240 h 3759200"/>
                        <a:gd name="connsiteX52" fmla="*/ 1173480 w 3728720"/>
                        <a:gd name="connsiteY52" fmla="*/ 2717800 h 3759200"/>
                        <a:gd name="connsiteX53" fmla="*/ 1270000 w 3728720"/>
                        <a:gd name="connsiteY53" fmla="*/ 2692400 h 3759200"/>
                        <a:gd name="connsiteX54" fmla="*/ 1361440 w 3728720"/>
                        <a:gd name="connsiteY54" fmla="*/ 2636520 h 3759200"/>
                        <a:gd name="connsiteX55" fmla="*/ 1463040 w 3728720"/>
                        <a:gd name="connsiteY55" fmla="*/ 2606040 h 3759200"/>
                        <a:gd name="connsiteX56" fmla="*/ 1554480 w 3728720"/>
                        <a:gd name="connsiteY56" fmla="*/ 2565400 h 3759200"/>
                        <a:gd name="connsiteX57" fmla="*/ 1559560 w 3728720"/>
                        <a:gd name="connsiteY57" fmla="*/ 2514600 h 3759200"/>
                        <a:gd name="connsiteX58" fmla="*/ 1549400 w 3728720"/>
                        <a:gd name="connsiteY58" fmla="*/ 2438400 h 3759200"/>
                        <a:gd name="connsiteX59" fmla="*/ 1584960 w 3728720"/>
                        <a:gd name="connsiteY59" fmla="*/ 2336800 h 3759200"/>
                        <a:gd name="connsiteX60" fmla="*/ 1584960 w 3728720"/>
                        <a:gd name="connsiteY60" fmla="*/ 2291080 h 3759200"/>
                        <a:gd name="connsiteX61" fmla="*/ 1590040 w 3728720"/>
                        <a:gd name="connsiteY61" fmla="*/ 2250440 h 3759200"/>
                        <a:gd name="connsiteX62" fmla="*/ 1625600 w 3728720"/>
                        <a:gd name="connsiteY62" fmla="*/ 2260600 h 3759200"/>
                        <a:gd name="connsiteX63" fmla="*/ 1656080 w 3728720"/>
                        <a:gd name="connsiteY63" fmla="*/ 2321560 h 3759200"/>
                        <a:gd name="connsiteX64" fmla="*/ 1722120 w 3728720"/>
                        <a:gd name="connsiteY64" fmla="*/ 2387600 h 3759200"/>
                        <a:gd name="connsiteX65" fmla="*/ 1752600 w 3728720"/>
                        <a:gd name="connsiteY65" fmla="*/ 2453640 h 3759200"/>
                        <a:gd name="connsiteX66" fmla="*/ 1757680 w 3728720"/>
                        <a:gd name="connsiteY66" fmla="*/ 2545080 h 3759200"/>
                        <a:gd name="connsiteX67" fmla="*/ 1752600 w 3728720"/>
                        <a:gd name="connsiteY67" fmla="*/ 2636520 h 3759200"/>
                        <a:gd name="connsiteX68" fmla="*/ 1762760 w 3728720"/>
                        <a:gd name="connsiteY68" fmla="*/ 2733040 h 3759200"/>
                        <a:gd name="connsiteX69" fmla="*/ 1788160 w 3728720"/>
                        <a:gd name="connsiteY69" fmla="*/ 2809240 h 3759200"/>
                        <a:gd name="connsiteX70" fmla="*/ 1859280 w 3728720"/>
                        <a:gd name="connsiteY70" fmla="*/ 2910840 h 3759200"/>
                        <a:gd name="connsiteX71" fmla="*/ 1864360 w 3728720"/>
                        <a:gd name="connsiteY71" fmla="*/ 2956560 h 3759200"/>
                        <a:gd name="connsiteX72" fmla="*/ 1844040 w 3728720"/>
                        <a:gd name="connsiteY72" fmla="*/ 3007360 h 3759200"/>
                        <a:gd name="connsiteX73" fmla="*/ 1823720 w 3728720"/>
                        <a:gd name="connsiteY73" fmla="*/ 3088640 h 3759200"/>
                        <a:gd name="connsiteX74" fmla="*/ 1788160 w 3728720"/>
                        <a:gd name="connsiteY74" fmla="*/ 3159760 h 3759200"/>
                        <a:gd name="connsiteX75" fmla="*/ 1788160 w 3728720"/>
                        <a:gd name="connsiteY75" fmla="*/ 3159760 h 3759200"/>
                        <a:gd name="connsiteX76" fmla="*/ 1767840 w 3728720"/>
                        <a:gd name="connsiteY76" fmla="*/ 3241040 h 3759200"/>
                        <a:gd name="connsiteX77" fmla="*/ 1808480 w 3728720"/>
                        <a:gd name="connsiteY77" fmla="*/ 3281680 h 3759200"/>
                        <a:gd name="connsiteX78" fmla="*/ 1879600 w 3728720"/>
                        <a:gd name="connsiteY78" fmla="*/ 3342640 h 3759200"/>
                        <a:gd name="connsiteX79" fmla="*/ 1920240 w 3728720"/>
                        <a:gd name="connsiteY79" fmla="*/ 3373120 h 3759200"/>
                        <a:gd name="connsiteX80" fmla="*/ 1955800 w 3728720"/>
                        <a:gd name="connsiteY80" fmla="*/ 3388360 h 3759200"/>
                        <a:gd name="connsiteX81" fmla="*/ 2026920 w 3728720"/>
                        <a:gd name="connsiteY81" fmla="*/ 3423920 h 3759200"/>
                        <a:gd name="connsiteX82" fmla="*/ 2082800 w 3728720"/>
                        <a:gd name="connsiteY82" fmla="*/ 3545840 h 3759200"/>
                        <a:gd name="connsiteX83" fmla="*/ 2169160 w 3728720"/>
                        <a:gd name="connsiteY83" fmla="*/ 3611880 h 3759200"/>
                        <a:gd name="connsiteX84" fmla="*/ 2230120 w 3728720"/>
                        <a:gd name="connsiteY84" fmla="*/ 3698240 h 3759200"/>
                        <a:gd name="connsiteX85" fmla="*/ 2311400 w 3728720"/>
                        <a:gd name="connsiteY85" fmla="*/ 3754120 h 3759200"/>
                        <a:gd name="connsiteX86" fmla="*/ 2402840 w 3728720"/>
                        <a:gd name="connsiteY86" fmla="*/ 3759200 h 3759200"/>
                        <a:gd name="connsiteX87" fmla="*/ 2484120 w 3728720"/>
                        <a:gd name="connsiteY87" fmla="*/ 3738880 h 3759200"/>
                        <a:gd name="connsiteX88" fmla="*/ 2580640 w 3728720"/>
                        <a:gd name="connsiteY88" fmla="*/ 3728720 h 3759200"/>
                        <a:gd name="connsiteX89" fmla="*/ 2651760 w 3728720"/>
                        <a:gd name="connsiteY89" fmla="*/ 3713480 h 3759200"/>
                        <a:gd name="connsiteX90" fmla="*/ 2717800 w 3728720"/>
                        <a:gd name="connsiteY90" fmla="*/ 3728720 h 3759200"/>
                        <a:gd name="connsiteX91" fmla="*/ 2773680 w 3728720"/>
                        <a:gd name="connsiteY91" fmla="*/ 3708400 h 3759200"/>
                        <a:gd name="connsiteX92" fmla="*/ 2778760 w 3728720"/>
                        <a:gd name="connsiteY92" fmla="*/ 3632200 h 3759200"/>
                        <a:gd name="connsiteX93" fmla="*/ 2865120 w 3728720"/>
                        <a:gd name="connsiteY93" fmla="*/ 3510280 h 3759200"/>
                        <a:gd name="connsiteX94" fmla="*/ 2936240 w 3728720"/>
                        <a:gd name="connsiteY94" fmla="*/ 3444240 h 3759200"/>
                        <a:gd name="connsiteX95" fmla="*/ 2946400 w 3728720"/>
                        <a:gd name="connsiteY95" fmla="*/ 3383280 h 3759200"/>
                        <a:gd name="connsiteX96" fmla="*/ 2936240 w 3728720"/>
                        <a:gd name="connsiteY96" fmla="*/ 3296920 h 3759200"/>
                        <a:gd name="connsiteX97" fmla="*/ 2946400 w 3728720"/>
                        <a:gd name="connsiteY97" fmla="*/ 3246120 h 3759200"/>
                        <a:gd name="connsiteX98" fmla="*/ 2987040 w 3728720"/>
                        <a:gd name="connsiteY98" fmla="*/ 3210560 h 3759200"/>
                        <a:gd name="connsiteX99" fmla="*/ 3093720 w 3728720"/>
                        <a:gd name="connsiteY99" fmla="*/ 3215640 h 3759200"/>
                        <a:gd name="connsiteX100" fmla="*/ 3154680 w 3728720"/>
                        <a:gd name="connsiteY100" fmla="*/ 3235960 h 3759200"/>
                        <a:gd name="connsiteX101" fmla="*/ 3235960 w 3728720"/>
                        <a:gd name="connsiteY101" fmla="*/ 3235960 h 3759200"/>
                        <a:gd name="connsiteX102" fmla="*/ 3352800 w 3728720"/>
                        <a:gd name="connsiteY102" fmla="*/ 3180080 h 3759200"/>
                        <a:gd name="connsiteX103" fmla="*/ 3459480 w 3728720"/>
                        <a:gd name="connsiteY103" fmla="*/ 3103880 h 3759200"/>
                        <a:gd name="connsiteX104" fmla="*/ 3474720 w 3728720"/>
                        <a:gd name="connsiteY104" fmla="*/ 3027680 h 3759200"/>
                        <a:gd name="connsiteX105" fmla="*/ 3474720 w 3728720"/>
                        <a:gd name="connsiteY105" fmla="*/ 2941320 h 3759200"/>
                        <a:gd name="connsiteX106" fmla="*/ 3444240 w 3728720"/>
                        <a:gd name="connsiteY106" fmla="*/ 2890520 h 3759200"/>
                        <a:gd name="connsiteX107" fmla="*/ 3444240 w 3728720"/>
                        <a:gd name="connsiteY107" fmla="*/ 2814320 h 3759200"/>
                        <a:gd name="connsiteX108" fmla="*/ 3495040 w 3728720"/>
                        <a:gd name="connsiteY108" fmla="*/ 2727960 h 3759200"/>
                        <a:gd name="connsiteX109" fmla="*/ 3525520 w 3728720"/>
                        <a:gd name="connsiteY109" fmla="*/ 2641600 h 3759200"/>
                        <a:gd name="connsiteX110" fmla="*/ 3566160 w 3728720"/>
                        <a:gd name="connsiteY110" fmla="*/ 2540000 h 3759200"/>
                        <a:gd name="connsiteX111" fmla="*/ 3581400 w 3728720"/>
                        <a:gd name="connsiteY111" fmla="*/ 2463800 h 3759200"/>
                        <a:gd name="connsiteX112" fmla="*/ 3581400 w 3728720"/>
                        <a:gd name="connsiteY112" fmla="*/ 2463800 h 3759200"/>
                        <a:gd name="connsiteX113" fmla="*/ 3642360 w 3728720"/>
                        <a:gd name="connsiteY113" fmla="*/ 2458720 h 3759200"/>
                        <a:gd name="connsiteX114" fmla="*/ 3688080 w 3728720"/>
                        <a:gd name="connsiteY114" fmla="*/ 2499360 h 3759200"/>
                        <a:gd name="connsiteX115" fmla="*/ 3728720 w 3728720"/>
                        <a:gd name="connsiteY115" fmla="*/ 2504440 h 3759200"/>
                        <a:gd name="connsiteX116" fmla="*/ 3723640 w 3728720"/>
                        <a:gd name="connsiteY116" fmla="*/ 2453640 h 3759200"/>
                        <a:gd name="connsiteX117" fmla="*/ 3693160 w 3728720"/>
                        <a:gd name="connsiteY117" fmla="*/ 2413000 h 3759200"/>
                        <a:gd name="connsiteX118" fmla="*/ 3672840 w 3728720"/>
                        <a:gd name="connsiteY118" fmla="*/ 2346960 h 3759200"/>
                        <a:gd name="connsiteX119" fmla="*/ 3647440 w 3728720"/>
                        <a:gd name="connsiteY119" fmla="*/ 2336800 h 3759200"/>
                        <a:gd name="connsiteX120" fmla="*/ 3601720 w 3728720"/>
                        <a:gd name="connsiteY120" fmla="*/ 2341880 h 3759200"/>
                        <a:gd name="connsiteX121" fmla="*/ 3561080 w 3728720"/>
                        <a:gd name="connsiteY121" fmla="*/ 2321560 h 3759200"/>
                        <a:gd name="connsiteX122" fmla="*/ 3545840 w 3728720"/>
                        <a:gd name="connsiteY122" fmla="*/ 2255520 h 3759200"/>
                        <a:gd name="connsiteX123" fmla="*/ 3550920 w 3728720"/>
                        <a:gd name="connsiteY123" fmla="*/ 2189480 h 3759200"/>
                        <a:gd name="connsiteX124" fmla="*/ 3515360 w 3728720"/>
                        <a:gd name="connsiteY124" fmla="*/ 2164080 h 3759200"/>
                        <a:gd name="connsiteX125" fmla="*/ 3474720 w 3728720"/>
                        <a:gd name="connsiteY125" fmla="*/ 2159000 h 3759200"/>
                        <a:gd name="connsiteX126" fmla="*/ 3403600 w 3728720"/>
                        <a:gd name="connsiteY126" fmla="*/ 2113280 h 3759200"/>
                        <a:gd name="connsiteX127" fmla="*/ 3362960 w 3728720"/>
                        <a:gd name="connsiteY127" fmla="*/ 2098040 h 3759200"/>
                        <a:gd name="connsiteX128" fmla="*/ 3322320 w 3728720"/>
                        <a:gd name="connsiteY128" fmla="*/ 2082800 h 3759200"/>
                        <a:gd name="connsiteX129" fmla="*/ 3302000 w 3728720"/>
                        <a:gd name="connsiteY129" fmla="*/ 2062480 h 3759200"/>
                        <a:gd name="connsiteX130" fmla="*/ 3302000 w 3728720"/>
                        <a:gd name="connsiteY130" fmla="*/ 2026920 h 3759200"/>
                        <a:gd name="connsiteX131" fmla="*/ 3342640 w 3728720"/>
                        <a:gd name="connsiteY131" fmla="*/ 1971040 h 3759200"/>
                        <a:gd name="connsiteX132" fmla="*/ 3373120 w 3728720"/>
                        <a:gd name="connsiteY132" fmla="*/ 1910080 h 3759200"/>
                        <a:gd name="connsiteX133" fmla="*/ 3378200 w 3728720"/>
                        <a:gd name="connsiteY133" fmla="*/ 1869440 h 3759200"/>
                        <a:gd name="connsiteX134" fmla="*/ 3378200 w 3728720"/>
                        <a:gd name="connsiteY134" fmla="*/ 1869440 h 3759200"/>
                        <a:gd name="connsiteX135" fmla="*/ 3332480 w 3728720"/>
                        <a:gd name="connsiteY135" fmla="*/ 1854200 h 3759200"/>
                        <a:gd name="connsiteX136" fmla="*/ 3322320 w 3728720"/>
                        <a:gd name="connsiteY136" fmla="*/ 1869440 h 3759200"/>
                        <a:gd name="connsiteX137" fmla="*/ 3276600 w 3728720"/>
                        <a:gd name="connsiteY137" fmla="*/ 1859280 h 3759200"/>
                        <a:gd name="connsiteX138" fmla="*/ 3235960 w 3728720"/>
                        <a:gd name="connsiteY138" fmla="*/ 1828800 h 3759200"/>
                        <a:gd name="connsiteX139" fmla="*/ 3185160 w 3728720"/>
                        <a:gd name="connsiteY139" fmla="*/ 1849120 h 3759200"/>
                        <a:gd name="connsiteX140" fmla="*/ 3129280 w 3728720"/>
                        <a:gd name="connsiteY140" fmla="*/ 1925320 h 3759200"/>
                        <a:gd name="connsiteX141" fmla="*/ 3103880 w 3728720"/>
                        <a:gd name="connsiteY141" fmla="*/ 1955800 h 3759200"/>
                        <a:gd name="connsiteX142" fmla="*/ 3058160 w 3728720"/>
                        <a:gd name="connsiteY142" fmla="*/ 1986280 h 3759200"/>
                        <a:gd name="connsiteX143" fmla="*/ 2961640 w 3728720"/>
                        <a:gd name="connsiteY143" fmla="*/ 1960880 h 3759200"/>
                        <a:gd name="connsiteX144" fmla="*/ 2870200 w 3728720"/>
                        <a:gd name="connsiteY144" fmla="*/ 1976120 h 3759200"/>
                        <a:gd name="connsiteX145" fmla="*/ 2799080 w 3728720"/>
                        <a:gd name="connsiteY145" fmla="*/ 2032000 h 3759200"/>
                        <a:gd name="connsiteX146" fmla="*/ 2702560 w 3728720"/>
                        <a:gd name="connsiteY146" fmla="*/ 2103120 h 3759200"/>
                        <a:gd name="connsiteX147" fmla="*/ 2626360 w 3728720"/>
                        <a:gd name="connsiteY147" fmla="*/ 2148840 h 3759200"/>
                        <a:gd name="connsiteX148" fmla="*/ 2534920 w 3728720"/>
                        <a:gd name="connsiteY148" fmla="*/ 2179320 h 3759200"/>
                        <a:gd name="connsiteX149" fmla="*/ 2468880 w 3728720"/>
                        <a:gd name="connsiteY149" fmla="*/ 2214880 h 3759200"/>
                        <a:gd name="connsiteX150" fmla="*/ 2443480 w 3728720"/>
                        <a:gd name="connsiteY150" fmla="*/ 2280920 h 3759200"/>
                        <a:gd name="connsiteX151" fmla="*/ 2397760 w 3728720"/>
                        <a:gd name="connsiteY151" fmla="*/ 2291080 h 3759200"/>
                        <a:gd name="connsiteX152" fmla="*/ 2301240 w 3728720"/>
                        <a:gd name="connsiteY152" fmla="*/ 2291080 h 3759200"/>
                        <a:gd name="connsiteX153" fmla="*/ 2250440 w 3728720"/>
                        <a:gd name="connsiteY153" fmla="*/ 2301240 h 3759200"/>
                        <a:gd name="connsiteX154" fmla="*/ 2204720 w 3728720"/>
                        <a:gd name="connsiteY154" fmla="*/ 2265680 h 3759200"/>
                        <a:gd name="connsiteX155" fmla="*/ 2159000 w 3728720"/>
                        <a:gd name="connsiteY155" fmla="*/ 2189480 h 3759200"/>
                        <a:gd name="connsiteX156" fmla="*/ 2123440 w 3728720"/>
                        <a:gd name="connsiteY156" fmla="*/ 2153920 h 3759200"/>
                        <a:gd name="connsiteX157" fmla="*/ 2128520 w 3728720"/>
                        <a:gd name="connsiteY157" fmla="*/ 2113280 h 3759200"/>
                        <a:gd name="connsiteX158" fmla="*/ 2164080 w 3728720"/>
                        <a:gd name="connsiteY158" fmla="*/ 2087880 h 3759200"/>
                        <a:gd name="connsiteX159" fmla="*/ 2148840 w 3728720"/>
                        <a:gd name="connsiteY159" fmla="*/ 2047240 h 3759200"/>
                        <a:gd name="connsiteX160" fmla="*/ 2103120 w 3728720"/>
                        <a:gd name="connsiteY160" fmla="*/ 2026920 h 3759200"/>
                        <a:gd name="connsiteX161" fmla="*/ 2108200 w 3728720"/>
                        <a:gd name="connsiteY161" fmla="*/ 1976120 h 3759200"/>
                        <a:gd name="connsiteX162" fmla="*/ 2103120 w 3728720"/>
                        <a:gd name="connsiteY162" fmla="*/ 1925320 h 3759200"/>
                        <a:gd name="connsiteX163" fmla="*/ 2037080 w 3728720"/>
                        <a:gd name="connsiteY163" fmla="*/ 1854200 h 3759200"/>
                        <a:gd name="connsiteX164" fmla="*/ 1996440 w 3728720"/>
                        <a:gd name="connsiteY164" fmla="*/ 1808480 h 3759200"/>
                        <a:gd name="connsiteX165" fmla="*/ 1960880 w 3728720"/>
                        <a:gd name="connsiteY165" fmla="*/ 1757680 h 3759200"/>
                        <a:gd name="connsiteX166" fmla="*/ 1930400 w 3728720"/>
                        <a:gd name="connsiteY166" fmla="*/ 1651000 h 3759200"/>
                        <a:gd name="connsiteX167" fmla="*/ 1930400 w 3728720"/>
                        <a:gd name="connsiteY167" fmla="*/ 1559560 h 3759200"/>
                        <a:gd name="connsiteX168" fmla="*/ 1920240 w 3728720"/>
                        <a:gd name="connsiteY168" fmla="*/ 1508760 h 3759200"/>
                        <a:gd name="connsiteX169" fmla="*/ 1899920 w 3728720"/>
                        <a:gd name="connsiteY169" fmla="*/ 1468120 h 3759200"/>
                        <a:gd name="connsiteX170" fmla="*/ 1844040 w 3728720"/>
                        <a:gd name="connsiteY170" fmla="*/ 1442720 h 3759200"/>
                        <a:gd name="connsiteX171" fmla="*/ 1732280 w 3728720"/>
                        <a:gd name="connsiteY171" fmla="*/ 1442720 h 3759200"/>
                        <a:gd name="connsiteX172" fmla="*/ 1615440 w 3728720"/>
                        <a:gd name="connsiteY172" fmla="*/ 1437640 h 3759200"/>
                        <a:gd name="connsiteX173" fmla="*/ 1590040 w 3728720"/>
                        <a:gd name="connsiteY173" fmla="*/ 1402080 h 3759200"/>
                        <a:gd name="connsiteX174" fmla="*/ 1544320 w 3728720"/>
                        <a:gd name="connsiteY174" fmla="*/ 1391920 h 3759200"/>
                        <a:gd name="connsiteX175" fmla="*/ 1534160 w 3728720"/>
                        <a:gd name="connsiteY175" fmla="*/ 1295400 h 3759200"/>
                        <a:gd name="connsiteX176" fmla="*/ 1503680 w 3728720"/>
                        <a:gd name="connsiteY176" fmla="*/ 1219200 h 3759200"/>
                        <a:gd name="connsiteX177" fmla="*/ 1412240 w 3728720"/>
                        <a:gd name="connsiteY177" fmla="*/ 1000760 h 3759200"/>
                        <a:gd name="connsiteX178" fmla="*/ 1341120 w 3728720"/>
                        <a:gd name="connsiteY178" fmla="*/ 812800 h 3759200"/>
                        <a:gd name="connsiteX179" fmla="*/ 1285240 w 3728720"/>
                        <a:gd name="connsiteY179" fmla="*/ 695960 h 3759200"/>
                        <a:gd name="connsiteX180" fmla="*/ 1234440 w 3728720"/>
                        <a:gd name="connsiteY180" fmla="*/ 594360 h 3759200"/>
                        <a:gd name="connsiteX181" fmla="*/ 1198880 w 3728720"/>
                        <a:gd name="connsiteY181" fmla="*/ 528320 h 3759200"/>
                        <a:gd name="connsiteX182" fmla="*/ 1173480 w 3728720"/>
                        <a:gd name="connsiteY182" fmla="*/ 426720 h 3759200"/>
                        <a:gd name="connsiteX183" fmla="*/ 1173480 w 3728720"/>
                        <a:gd name="connsiteY183" fmla="*/ 345440 h 3759200"/>
                        <a:gd name="connsiteX184" fmla="*/ 1148080 w 3728720"/>
                        <a:gd name="connsiteY184" fmla="*/ 274320 h 3759200"/>
                        <a:gd name="connsiteX185" fmla="*/ 1148080 w 3728720"/>
                        <a:gd name="connsiteY185" fmla="*/ 208280 h 3759200"/>
                        <a:gd name="connsiteX186" fmla="*/ 1132840 w 3728720"/>
                        <a:gd name="connsiteY186" fmla="*/ 152400 h 3759200"/>
                        <a:gd name="connsiteX187" fmla="*/ 1102360 w 3728720"/>
                        <a:gd name="connsiteY187" fmla="*/ 86360 h 3759200"/>
                        <a:gd name="connsiteX188" fmla="*/ 1061720 w 3728720"/>
                        <a:gd name="connsiteY188" fmla="*/ 35560 h 3759200"/>
                        <a:gd name="connsiteX189" fmla="*/ 1041400 w 3728720"/>
                        <a:gd name="connsiteY189" fmla="*/ 5080 h 3759200"/>
                        <a:gd name="connsiteX190" fmla="*/ 995680 w 3728720"/>
                        <a:gd name="connsiteY190" fmla="*/ 0 h 3759200"/>
                        <a:gd name="connsiteX191" fmla="*/ 975360 w 3728720"/>
                        <a:gd name="connsiteY191" fmla="*/ 45720 h 3759200"/>
                        <a:gd name="connsiteX0" fmla="*/ 975360 w 3728720"/>
                        <a:gd name="connsiteY0" fmla="*/ 45720 h 3759200"/>
                        <a:gd name="connsiteX1" fmla="*/ 904240 w 3728720"/>
                        <a:gd name="connsiteY1" fmla="*/ 116840 h 3759200"/>
                        <a:gd name="connsiteX2" fmla="*/ 848360 w 3728720"/>
                        <a:gd name="connsiteY2" fmla="*/ 172720 h 3759200"/>
                        <a:gd name="connsiteX3" fmla="*/ 762000 w 3728720"/>
                        <a:gd name="connsiteY3" fmla="*/ 213360 h 3759200"/>
                        <a:gd name="connsiteX4" fmla="*/ 701040 w 3728720"/>
                        <a:gd name="connsiteY4" fmla="*/ 294640 h 3759200"/>
                        <a:gd name="connsiteX5" fmla="*/ 624840 w 3728720"/>
                        <a:gd name="connsiteY5" fmla="*/ 350520 h 3759200"/>
                        <a:gd name="connsiteX6" fmla="*/ 558800 w 3728720"/>
                        <a:gd name="connsiteY6" fmla="*/ 391160 h 3759200"/>
                        <a:gd name="connsiteX7" fmla="*/ 441960 w 3728720"/>
                        <a:gd name="connsiteY7" fmla="*/ 447040 h 3759200"/>
                        <a:gd name="connsiteX8" fmla="*/ 299720 w 3728720"/>
                        <a:gd name="connsiteY8" fmla="*/ 513080 h 3759200"/>
                        <a:gd name="connsiteX9" fmla="*/ 157480 w 3728720"/>
                        <a:gd name="connsiteY9" fmla="*/ 563880 h 3759200"/>
                        <a:gd name="connsiteX10" fmla="*/ 96520 w 3728720"/>
                        <a:gd name="connsiteY10" fmla="*/ 584200 h 3759200"/>
                        <a:gd name="connsiteX11" fmla="*/ 40640 w 3728720"/>
                        <a:gd name="connsiteY11" fmla="*/ 584200 h 3759200"/>
                        <a:gd name="connsiteX12" fmla="*/ 0 w 3728720"/>
                        <a:gd name="connsiteY12" fmla="*/ 599440 h 3759200"/>
                        <a:gd name="connsiteX13" fmla="*/ 0 w 3728720"/>
                        <a:gd name="connsiteY13" fmla="*/ 624840 h 3759200"/>
                        <a:gd name="connsiteX14" fmla="*/ 25400 w 3728720"/>
                        <a:gd name="connsiteY14" fmla="*/ 685800 h 3759200"/>
                        <a:gd name="connsiteX15" fmla="*/ 71120 w 3728720"/>
                        <a:gd name="connsiteY15" fmla="*/ 721360 h 3759200"/>
                        <a:gd name="connsiteX16" fmla="*/ 142240 w 3728720"/>
                        <a:gd name="connsiteY16" fmla="*/ 828040 h 3759200"/>
                        <a:gd name="connsiteX17" fmla="*/ 172720 w 3728720"/>
                        <a:gd name="connsiteY17" fmla="*/ 894080 h 3759200"/>
                        <a:gd name="connsiteX18" fmla="*/ 182880 w 3728720"/>
                        <a:gd name="connsiteY18" fmla="*/ 939800 h 3759200"/>
                        <a:gd name="connsiteX19" fmla="*/ 177800 w 3728720"/>
                        <a:gd name="connsiteY19" fmla="*/ 980440 h 3759200"/>
                        <a:gd name="connsiteX20" fmla="*/ 111760 w 3728720"/>
                        <a:gd name="connsiteY20" fmla="*/ 1021080 h 3759200"/>
                        <a:gd name="connsiteX21" fmla="*/ 91440 w 3728720"/>
                        <a:gd name="connsiteY21" fmla="*/ 1066800 h 3759200"/>
                        <a:gd name="connsiteX22" fmla="*/ 71120 w 3728720"/>
                        <a:gd name="connsiteY22" fmla="*/ 1183640 h 3759200"/>
                        <a:gd name="connsiteX23" fmla="*/ 55880 w 3728720"/>
                        <a:gd name="connsiteY23" fmla="*/ 1605280 h 3759200"/>
                        <a:gd name="connsiteX24" fmla="*/ 35560 w 3728720"/>
                        <a:gd name="connsiteY24" fmla="*/ 1676400 h 3759200"/>
                        <a:gd name="connsiteX25" fmla="*/ 40640 w 3728720"/>
                        <a:gd name="connsiteY25" fmla="*/ 1772920 h 3759200"/>
                        <a:gd name="connsiteX26" fmla="*/ 93980 w 3728720"/>
                        <a:gd name="connsiteY26" fmla="*/ 1978660 h 3759200"/>
                        <a:gd name="connsiteX27" fmla="*/ 157480 w 3728720"/>
                        <a:gd name="connsiteY27" fmla="*/ 2087880 h 3759200"/>
                        <a:gd name="connsiteX28" fmla="*/ 233680 w 3728720"/>
                        <a:gd name="connsiteY28" fmla="*/ 2133600 h 3759200"/>
                        <a:gd name="connsiteX29" fmla="*/ 269240 w 3728720"/>
                        <a:gd name="connsiteY29" fmla="*/ 2189480 h 3759200"/>
                        <a:gd name="connsiteX30" fmla="*/ 269240 w 3728720"/>
                        <a:gd name="connsiteY30" fmla="*/ 2280920 h 3759200"/>
                        <a:gd name="connsiteX31" fmla="*/ 259080 w 3728720"/>
                        <a:gd name="connsiteY31" fmla="*/ 2357120 h 3759200"/>
                        <a:gd name="connsiteX32" fmla="*/ 243840 w 3728720"/>
                        <a:gd name="connsiteY32" fmla="*/ 2519680 h 3759200"/>
                        <a:gd name="connsiteX33" fmla="*/ 243840 w 3728720"/>
                        <a:gd name="connsiteY33" fmla="*/ 2519680 h 3759200"/>
                        <a:gd name="connsiteX34" fmla="*/ 350520 w 3728720"/>
                        <a:gd name="connsiteY34" fmla="*/ 2473960 h 3759200"/>
                        <a:gd name="connsiteX35" fmla="*/ 436880 w 3728720"/>
                        <a:gd name="connsiteY35" fmla="*/ 2463800 h 3759200"/>
                        <a:gd name="connsiteX36" fmla="*/ 497840 w 3728720"/>
                        <a:gd name="connsiteY36" fmla="*/ 2448560 h 3759200"/>
                        <a:gd name="connsiteX37" fmla="*/ 533400 w 3728720"/>
                        <a:gd name="connsiteY37" fmla="*/ 2392680 h 3759200"/>
                        <a:gd name="connsiteX38" fmla="*/ 518160 w 3728720"/>
                        <a:gd name="connsiteY38" fmla="*/ 2296160 h 3759200"/>
                        <a:gd name="connsiteX39" fmla="*/ 523240 w 3728720"/>
                        <a:gd name="connsiteY39" fmla="*/ 2204720 h 3759200"/>
                        <a:gd name="connsiteX40" fmla="*/ 543560 w 3728720"/>
                        <a:gd name="connsiteY40" fmla="*/ 2174240 h 3759200"/>
                        <a:gd name="connsiteX41" fmla="*/ 574040 w 3728720"/>
                        <a:gd name="connsiteY41" fmla="*/ 2199640 h 3759200"/>
                        <a:gd name="connsiteX42" fmla="*/ 665480 w 3728720"/>
                        <a:gd name="connsiteY42" fmla="*/ 2189480 h 3759200"/>
                        <a:gd name="connsiteX43" fmla="*/ 721360 w 3728720"/>
                        <a:gd name="connsiteY43" fmla="*/ 2214880 h 3759200"/>
                        <a:gd name="connsiteX44" fmla="*/ 716280 w 3728720"/>
                        <a:gd name="connsiteY44" fmla="*/ 2280920 h 3759200"/>
                        <a:gd name="connsiteX45" fmla="*/ 716280 w 3728720"/>
                        <a:gd name="connsiteY45" fmla="*/ 2326640 h 3759200"/>
                        <a:gd name="connsiteX46" fmla="*/ 736600 w 3728720"/>
                        <a:gd name="connsiteY46" fmla="*/ 2362200 h 3759200"/>
                        <a:gd name="connsiteX47" fmla="*/ 756920 w 3728720"/>
                        <a:gd name="connsiteY47" fmla="*/ 2428240 h 3759200"/>
                        <a:gd name="connsiteX48" fmla="*/ 772160 w 3728720"/>
                        <a:gd name="connsiteY48" fmla="*/ 2494280 h 3759200"/>
                        <a:gd name="connsiteX49" fmla="*/ 873760 w 3728720"/>
                        <a:gd name="connsiteY49" fmla="*/ 2555240 h 3759200"/>
                        <a:gd name="connsiteX50" fmla="*/ 975360 w 3728720"/>
                        <a:gd name="connsiteY50" fmla="*/ 2641600 h 3759200"/>
                        <a:gd name="connsiteX51" fmla="*/ 1071880 w 3728720"/>
                        <a:gd name="connsiteY51" fmla="*/ 2682240 h 3759200"/>
                        <a:gd name="connsiteX52" fmla="*/ 1173480 w 3728720"/>
                        <a:gd name="connsiteY52" fmla="*/ 2717800 h 3759200"/>
                        <a:gd name="connsiteX53" fmla="*/ 1270000 w 3728720"/>
                        <a:gd name="connsiteY53" fmla="*/ 2692400 h 3759200"/>
                        <a:gd name="connsiteX54" fmla="*/ 1361440 w 3728720"/>
                        <a:gd name="connsiteY54" fmla="*/ 2636520 h 3759200"/>
                        <a:gd name="connsiteX55" fmla="*/ 1463040 w 3728720"/>
                        <a:gd name="connsiteY55" fmla="*/ 2606040 h 3759200"/>
                        <a:gd name="connsiteX56" fmla="*/ 1554480 w 3728720"/>
                        <a:gd name="connsiteY56" fmla="*/ 2565400 h 3759200"/>
                        <a:gd name="connsiteX57" fmla="*/ 1559560 w 3728720"/>
                        <a:gd name="connsiteY57" fmla="*/ 2514600 h 3759200"/>
                        <a:gd name="connsiteX58" fmla="*/ 1549400 w 3728720"/>
                        <a:gd name="connsiteY58" fmla="*/ 2438400 h 3759200"/>
                        <a:gd name="connsiteX59" fmla="*/ 1584960 w 3728720"/>
                        <a:gd name="connsiteY59" fmla="*/ 2336800 h 3759200"/>
                        <a:gd name="connsiteX60" fmla="*/ 1584960 w 3728720"/>
                        <a:gd name="connsiteY60" fmla="*/ 2291080 h 3759200"/>
                        <a:gd name="connsiteX61" fmla="*/ 1590040 w 3728720"/>
                        <a:gd name="connsiteY61" fmla="*/ 2250440 h 3759200"/>
                        <a:gd name="connsiteX62" fmla="*/ 1625600 w 3728720"/>
                        <a:gd name="connsiteY62" fmla="*/ 2260600 h 3759200"/>
                        <a:gd name="connsiteX63" fmla="*/ 1656080 w 3728720"/>
                        <a:gd name="connsiteY63" fmla="*/ 2321560 h 3759200"/>
                        <a:gd name="connsiteX64" fmla="*/ 1722120 w 3728720"/>
                        <a:gd name="connsiteY64" fmla="*/ 2387600 h 3759200"/>
                        <a:gd name="connsiteX65" fmla="*/ 1752600 w 3728720"/>
                        <a:gd name="connsiteY65" fmla="*/ 2453640 h 3759200"/>
                        <a:gd name="connsiteX66" fmla="*/ 1757680 w 3728720"/>
                        <a:gd name="connsiteY66" fmla="*/ 2545080 h 3759200"/>
                        <a:gd name="connsiteX67" fmla="*/ 1752600 w 3728720"/>
                        <a:gd name="connsiteY67" fmla="*/ 2636520 h 3759200"/>
                        <a:gd name="connsiteX68" fmla="*/ 1762760 w 3728720"/>
                        <a:gd name="connsiteY68" fmla="*/ 2733040 h 3759200"/>
                        <a:gd name="connsiteX69" fmla="*/ 1788160 w 3728720"/>
                        <a:gd name="connsiteY69" fmla="*/ 2809240 h 3759200"/>
                        <a:gd name="connsiteX70" fmla="*/ 1859280 w 3728720"/>
                        <a:gd name="connsiteY70" fmla="*/ 2910840 h 3759200"/>
                        <a:gd name="connsiteX71" fmla="*/ 1864360 w 3728720"/>
                        <a:gd name="connsiteY71" fmla="*/ 2956560 h 3759200"/>
                        <a:gd name="connsiteX72" fmla="*/ 1844040 w 3728720"/>
                        <a:gd name="connsiteY72" fmla="*/ 3007360 h 3759200"/>
                        <a:gd name="connsiteX73" fmla="*/ 1823720 w 3728720"/>
                        <a:gd name="connsiteY73" fmla="*/ 3088640 h 3759200"/>
                        <a:gd name="connsiteX74" fmla="*/ 1788160 w 3728720"/>
                        <a:gd name="connsiteY74" fmla="*/ 3159760 h 3759200"/>
                        <a:gd name="connsiteX75" fmla="*/ 1788160 w 3728720"/>
                        <a:gd name="connsiteY75" fmla="*/ 3159760 h 3759200"/>
                        <a:gd name="connsiteX76" fmla="*/ 1767840 w 3728720"/>
                        <a:gd name="connsiteY76" fmla="*/ 3241040 h 3759200"/>
                        <a:gd name="connsiteX77" fmla="*/ 1808480 w 3728720"/>
                        <a:gd name="connsiteY77" fmla="*/ 3281680 h 3759200"/>
                        <a:gd name="connsiteX78" fmla="*/ 1879600 w 3728720"/>
                        <a:gd name="connsiteY78" fmla="*/ 3342640 h 3759200"/>
                        <a:gd name="connsiteX79" fmla="*/ 1920240 w 3728720"/>
                        <a:gd name="connsiteY79" fmla="*/ 3373120 h 3759200"/>
                        <a:gd name="connsiteX80" fmla="*/ 1955800 w 3728720"/>
                        <a:gd name="connsiteY80" fmla="*/ 3388360 h 3759200"/>
                        <a:gd name="connsiteX81" fmla="*/ 2026920 w 3728720"/>
                        <a:gd name="connsiteY81" fmla="*/ 3423920 h 3759200"/>
                        <a:gd name="connsiteX82" fmla="*/ 2082800 w 3728720"/>
                        <a:gd name="connsiteY82" fmla="*/ 3545840 h 3759200"/>
                        <a:gd name="connsiteX83" fmla="*/ 2169160 w 3728720"/>
                        <a:gd name="connsiteY83" fmla="*/ 3611880 h 3759200"/>
                        <a:gd name="connsiteX84" fmla="*/ 2230120 w 3728720"/>
                        <a:gd name="connsiteY84" fmla="*/ 3698240 h 3759200"/>
                        <a:gd name="connsiteX85" fmla="*/ 2311400 w 3728720"/>
                        <a:gd name="connsiteY85" fmla="*/ 3754120 h 3759200"/>
                        <a:gd name="connsiteX86" fmla="*/ 2402840 w 3728720"/>
                        <a:gd name="connsiteY86" fmla="*/ 3759200 h 3759200"/>
                        <a:gd name="connsiteX87" fmla="*/ 2484120 w 3728720"/>
                        <a:gd name="connsiteY87" fmla="*/ 3738880 h 3759200"/>
                        <a:gd name="connsiteX88" fmla="*/ 2580640 w 3728720"/>
                        <a:gd name="connsiteY88" fmla="*/ 3728720 h 3759200"/>
                        <a:gd name="connsiteX89" fmla="*/ 2651760 w 3728720"/>
                        <a:gd name="connsiteY89" fmla="*/ 3713480 h 3759200"/>
                        <a:gd name="connsiteX90" fmla="*/ 2717800 w 3728720"/>
                        <a:gd name="connsiteY90" fmla="*/ 3728720 h 3759200"/>
                        <a:gd name="connsiteX91" fmla="*/ 2773680 w 3728720"/>
                        <a:gd name="connsiteY91" fmla="*/ 3708400 h 3759200"/>
                        <a:gd name="connsiteX92" fmla="*/ 2778760 w 3728720"/>
                        <a:gd name="connsiteY92" fmla="*/ 3632200 h 3759200"/>
                        <a:gd name="connsiteX93" fmla="*/ 2865120 w 3728720"/>
                        <a:gd name="connsiteY93" fmla="*/ 3510280 h 3759200"/>
                        <a:gd name="connsiteX94" fmla="*/ 2936240 w 3728720"/>
                        <a:gd name="connsiteY94" fmla="*/ 3444240 h 3759200"/>
                        <a:gd name="connsiteX95" fmla="*/ 2946400 w 3728720"/>
                        <a:gd name="connsiteY95" fmla="*/ 3383280 h 3759200"/>
                        <a:gd name="connsiteX96" fmla="*/ 2936240 w 3728720"/>
                        <a:gd name="connsiteY96" fmla="*/ 3296920 h 3759200"/>
                        <a:gd name="connsiteX97" fmla="*/ 2946400 w 3728720"/>
                        <a:gd name="connsiteY97" fmla="*/ 3246120 h 3759200"/>
                        <a:gd name="connsiteX98" fmla="*/ 2987040 w 3728720"/>
                        <a:gd name="connsiteY98" fmla="*/ 3210560 h 3759200"/>
                        <a:gd name="connsiteX99" fmla="*/ 3093720 w 3728720"/>
                        <a:gd name="connsiteY99" fmla="*/ 3215640 h 3759200"/>
                        <a:gd name="connsiteX100" fmla="*/ 3154680 w 3728720"/>
                        <a:gd name="connsiteY100" fmla="*/ 3235960 h 3759200"/>
                        <a:gd name="connsiteX101" fmla="*/ 3235960 w 3728720"/>
                        <a:gd name="connsiteY101" fmla="*/ 3235960 h 3759200"/>
                        <a:gd name="connsiteX102" fmla="*/ 3352800 w 3728720"/>
                        <a:gd name="connsiteY102" fmla="*/ 3180080 h 3759200"/>
                        <a:gd name="connsiteX103" fmla="*/ 3459480 w 3728720"/>
                        <a:gd name="connsiteY103" fmla="*/ 3103880 h 3759200"/>
                        <a:gd name="connsiteX104" fmla="*/ 3474720 w 3728720"/>
                        <a:gd name="connsiteY104" fmla="*/ 3027680 h 3759200"/>
                        <a:gd name="connsiteX105" fmla="*/ 3474720 w 3728720"/>
                        <a:gd name="connsiteY105" fmla="*/ 2941320 h 3759200"/>
                        <a:gd name="connsiteX106" fmla="*/ 3444240 w 3728720"/>
                        <a:gd name="connsiteY106" fmla="*/ 2890520 h 3759200"/>
                        <a:gd name="connsiteX107" fmla="*/ 3444240 w 3728720"/>
                        <a:gd name="connsiteY107" fmla="*/ 2814320 h 3759200"/>
                        <a:gd name="connsiteX108" fmla="*/ 3495040 w 3728720"/>
                        <a:gd name="connsiteY108" fmla="*/ 2727960 h 3759200"/>
                        <a:gd name="connsiteX109" fmla="*/ 3525520 w 3728720"/>
                        <a:gd name="connsiteY109" fmla="*/ 2641600 h 3759200"/>
                        <a:gd name="connsiteX110" fmla="*/ 3566160 w 3728720"/>
                        <a:gd name="connsiteY110" fmla="*/ 2540000 h 3759200"/>
                        <a:gd name="connsiteX111" fmla="*/ 3581400 w 3728720"/>
                        <a:gd name="connsiteY111" fmla="*/ 2463800 h 3759200"/>
                        <a:gd name="connsiteX112" fmla="*/ 3581400 w 3728720"/>
                        <a:gd name="connsiteY112" fmla="*/ 2463800 h 3759200"/>
                        <a:gd name="connsiteX113" fmla="*/ 3642360 w 3728720"/>
                        <a:gd name="connsiteY113" fmla="*/ 2458720 h 3759200"/>
                        <a:gd name="connsiteX114" fmla="*/ 3688080 w 3728720"/>
                        <a:gd name="connsiteY114" fmla="*/ 2499360 h 3759200"/>
                        <a:gd name="connsiteX115" fmla="*/ 3728720 w 3728720"/>
                        <a:gd name="connsiteY115" fmla="*/ 2504440 h 3759200"/>
                        <a:gd name="connsiteX116" fmla="*/ 3723640 w 3728720"/>
                        <a:gd name="connsiteY116" fmla="*/ 2453640 h 3759200"/>
                        <a:gd name="connsiteX117" fmla="*/ 3693160 w 3728720"/>
                        <a:gd name="connsiteY117" fmla="*/ 2413000 h 3759200"/>
                        <a:gd name="connsiteX118" fmla="*/ 3672840 w 3728720"/>
                        <a:gd name="connsiteY118" fmla="*/ 2346960 h 3759200"/>
                        <a:gd name="connsiteX119" fmla="*/ 3647440 w 3728720"/>
                        <a:gd name="connsiteY119" fmla="*/ 2336800 h 3759200"/>
                        <a:gd name="connsiteX120" fmla="*/ 3601720 w 3728720"/>
                        <a:gd name="connsiteY120" fmla="*/ 2341880 h 3759200"/>
                        <a:gd name="connsiteX121" fmla="*/ 3561080 w 3728720"/>
                        <a:gd name="connsiteY121" fmla="*/ 2321560 h 3759200"/>
                        <a:gd name="connsiteX122" fmla="*/ 3545840 w 3728720"/>
                        <a:gd name="connsiteY122" fmla="*/ 2255520 h 3759200"/>
                        <a:gd name="connsiteX123" fmla="*/ 3550920 w 3728720"/>
                        <a:gd name="connsiteY123" fmla="*/ 2189480 h 3759200"/>
                        <a:gd name="connsiteX124" fmla="*/ 3515360 w 3728720"/>
                        <a:gd name="connsiteY124" fmla="*/ 2164080 h 3759200"/>
                        <a:gd name="connsiteX125" fmla="*/ 3474720 w 3728720"/>
                        <a:gd name="connsiteY125" fmla="*/ 2159000 h 3759200"/>
                        <a:gd name="connsiteX126" fmla="*/ 3403600 w 3728720"/>
                        <a:gd name="connsiteY126" fmla="*/ 2113280 h 3759200"/>
                        <a:gd name="connsiteX127" fmla="*/ 3362960 w 3728720"/>
                        <a:gd name="connsiteY127" fmla="*/ 2098040 h 3759200"/>
                        <a:gd name="connsiteX128" fmla="*/ 3322320 w 3728720"/>
                        <a:gd name="connsiteY128" fmla="*/ 2082800 h 3759200"/>
                        <a:gd name="connsiteX129" fmla="*/ 3302000 w 3728720"/>
                        <a:gd name="connsiteY129" fmla="*/ 2062480 h 3759200"/>
                        <a:gd name="connsiteX130" fmla="*/ 3302000 w 3728720"/>
                        <a:gd name="connsiteY130" fmla="*/ 2026920 h 3759200"/>
                        <a:gd name="connsiteX131" fmla="*/ 3342640 w 3728720"/>
                        <a:gd name="connsiteY131" fmla="*/ 1971040 h 3759200"/>
                        <a:gd name="connsiteX132" fmla="*/ 3373120 w 3728720"/>
                        <a:gd name="connsiteY132" fmla="*/ 1910080 h 3759200"/>
                        <a:gd name="connsiteX133" fmla="*/ 3378200 w 3728720"/>
                        <a:gd name="connsiteY133" fmla="*/ 1869440 h 3759200"/>
                        <a:gd name="connsiteX134" fmla="*/ 3378200 w 3728720"/>
                        <a:gd name="connsiteY134" fmla="*/ 1869440 h 3759200"/>
                        <a:gd name="connsiteX135" fmla="*/ 3332480 w 3728720"/>
                        <a:gd name="connsiteY135" fmla="*/ 1854200 h 3759200"/>
                        <a:gd name="connsiteX136" fmla="*/ 3322320 w 3728720"/>
                        <a:gd name="connsiteY136" fmla="*/ 1869440 h 3759200"/>
                        <a:gd name="connsiteX137" fmla="*/ 3276600 w 3728720"/>
                        <a:gd name="connsiteY137" fmla="*/ 1859280 h 3759200"/>
                        <a:gd name="connsiteX138" fmla="*/ 3235960 w 3728720"/>
                        <a:gd name="connsiteY138" fmla="*/ 1828800 h 3759200"/>
                        <a:gd name="connsiteX139" fmla="*/ 3185160 w 3728720"/>
                        <a:gd name="connsiteY139" fmla="*/ 1849120 h 3759200"/>
                        <a:gd name="connsiteX140" fmla="*/ 3129280 w 3728720"/>
                        <a:gd name="connsiteY140" fmla="*/ 1925320 h 3759200"/>
                        <a:gd name="connsiteX141" fmla="*/ 3103880 w 3728720"/>
                        <a:gd name="connsiteY141" fmla="*/ 1955800 h 3759200"/>
                        <a:gd name="connsiteX142" fmla="*/ 3058160 w 3728720"/>
                        <a:gd name="connsiteY142" fmla="*/ 1986280 h 3759200"/>
                        <a:gd name="connsiteX143" fmla="*/ 2961640 w 3728720"/>
                        <a:gd name="connsiteY143" fmla="*/ 1960880 h 3759200"/>
                        <a:gd name="connsiteX144" fmla="*/ 2870200 w 3728720"/>
                        <a:gd name="connsiteY144" fmla="*/ 1976120 h 3759200"/>
                        <a:gd name="connsiteX145" fmla="*/ 2799080 w 3728720"/>
                        <a:gd name="connsiteY145" fmla="*/ 2032000 h 3759200"/>
                        <a:gd name="connsiteX146" fmla="*/ 2702560 w 3728720"/>
                        <a:gd name="connsiteY146" fmla="*/ 2103120 h 3759200"/>
                        <a:gd name="connsiteX147" fmla="*/ 2626360 w 3728720"/>
                        <a:gd name="connsiteY147" fmla="*/ 2148840 h 3759200"/>
                        <a:gd name="connsiteX148" fmla="*/ 2534920 w 3728720"/>
                        <a:gd name="connsiteY148" fmla="*/ 2179320 h 3759200"/>
                        <a:gd name="connsiteX149" fmla="*/ 2468880 w 3728720"/>
                        <a:gd name="connsiteY149" fmla="*/ 2214880 h 3759200"/>
                        <a:gd name="connsiteX150" fmla="*/ 2443480 w 3728720"/>
                        <a:gd name="connsiteY150" fmla="*/ 2280920 h 3759200"/>
                        <a:gd name="connsiteX151" fmla="*/ 2397760 w 3728720"/>
                        <a:gd name="connsiteY151" fmla="*/ 2291080 h 3759200"/>
                        <a:gd name="connsiteX152" fmla="*/ 2301240 w 3728720"/>
                        <a:gd name="connsiteY152" fmla="*/ 2291080 h 3759200"/>
                        <a:gd name="connsiteX153" fmla="*/ 2250440 w 3728720"/>
                        <a:gd name="connsiteY153" fmla="*/ 2301240 h 3759200"/>
                        <a:gd name="connsiteX154" fmla="*/ 2204720 w 3728720"/>
                        <a:gd name="connsiteY154" fmla="*/ 2265680 h 3759200"/>
                        <a:gd name="connsiteX155" fmla="*/ 2159000 w 3728720"/>
                        <a:gd name="connsiteY155" fmla="*/ 2189480 h 3759200"/>
                        <a:gd name="connsiteX156" fmla="*/ 2123440 w 3728720"/>
                        <a:gd name="connsiteY156" fmla="*/ 2153920 h 3759200"/>
                        <a:gd name="connsiteX157" fmla="*/ 2128520 w 3728720"/>
                        <a:gd name="connsiteY157" fmla="*/ 2113280 h 3759200"/>
                        <a:gd name="connsiteX158" fmla="*/ 2164080 w 3728720"/>
                        <a:gd name="connsiteY158" fmla="*/ 2087880 h 3759200"/>
                        <a:gd name="connsiteX159" fmla="*/ 2148840 w 3728720"/>
                        <a:gd name="connsiteY159" fmla="*/ 2047240 h 3759200"/>
                        <a:gd name="connsiteX160" fmla="*/ 2103120 w 3728720"/>
                        <a:gd name="connsiteY160" fmla="*/ 2026920 h 3759200"/>
                        <a:gd name="connsiteX161" fmla="*/ 2108200 w 3728720"/>
                        <a:gd name="connsiteY161" fmla="*/ 1976120 h 3759200"/>
                        <a:gd name="connsiteX162" fmla="*/ 2103120 w 3728720"/>
                        <a:gd name="connsiteY162" fmla="*/ 1925320 h 3759200"/>
                        <a:gd name="connsiteX163" fmla="*/ 2037080 w 3728720"/>
                        <a:gd name="connsiteY163" fmla="*/ 1854200 h 3759200"/>
                        <a:gd name="connsiteX164" fmla="*/ 1996440 w 3728720"/>
                        <a:gd name="connsiteY164" fmla="*/ 1808480 h 3759200"/>
                        <a:gd name="connsiteX165" fmla="*/ 1960880 w 3728720"/>
                        <a:gd name="connsiteY165" fmla="*/ 1757680 h 3759200"/>
                        <a:gd name="connsiteX166" fmla="*/ 1930400 w 3728720"/>
                        <a:gd name="connsiteY166" fmla="*/ 1651000 h 3759200"/>
                        <a:gd name="connsiteX167" fmla="*/ 1930400 w 3728720"/>
                        <a:gd name="connsiteY167" fmla="*/ 1559560 h 3759200"/>
                        <a:gd name="connsiteX168" fmla="*/ 1920240 w 3728720"/>
                        <a:gd name="connsiteY168" fmla="*/ 1508760 h 3759200"/>
                        <a:gd name="connsiteX169" fmla="*/ 1899920 w 3728720"/>
                        <a:gd name="connsiteY169" fmla="*/ 1468120 h 3759200"/>
                        <a:gd name="connsiteX170" fmla="*/ 1844040 w 3728720"/>
                        <a:gd name="connsiteY170" fmla="*/ 1442720 h 3759200"/>
                        <a:gd name="connsiteX171" fmla="*/ 1732280 w 3728720"/>
                        <a:gd name="connsiteY171" fmla="*/ 1442720 h 3759200"/>
                        <a:gd name="connsiteX172" fmla="*/ 1615440 w 3728720"/>
                        <a:gd name="connsiteY172" fmla="*/ 1437640 h 3759200"/>
                        <a:gd name="connsiteX173" fmla="*/ 1590040 w 3728720"/>
                        <a:gd name="connsiteY173" fmla="*/ 1402080 h 3759200"/>
                        <a:gd name="connsiteX174" fmla="*/ 1544320 w 3728720"/>
                        <a:gd name="connsiteY174" fmla="*/ 1391920 h 3759200"/>
                        <a:gd name="connsiteX175" fmla="*/ 1534160 w 3728720"/>
                        <a:gd name="connsiteY175" fmla="*/ 1295400 h 3759200"/>
                        <a:gd name="connsiteX176" fmla="*/ 1503680 w 3728720"/>
                        <a:gd name="connsiteY176" fmla="*/ 1219200 h 3759200"/>
                        <a:gd name="connsiteX177" fmla="*/ 1412240 w 3728720"/>
                        <a:gd name="connsiteY177" fmla="*/ 1000760 h 3759200"/>
                        <a:gd name="connsiteX178" fmla="*/ 1341120 w 3728720"/>
                        <a:gd name="connsiteY178" fmla="*/ 812800 h 3759200"/>
                        <a:gd name="connsiteX179" fmla="*/ 1285240 w 3728720"/>
                        <a:gd name="connsiteY179" fmla="*/ 695960 h 3759200"/>
                        <a:gd name="connsiteX180" fmla="*/ 1234440 w 3728720"/>
                        <a:gd name="connsiteY180" fmla="*/ 594360 h 3759200"/>
                        <a:gd name="connsiteX181" fmla="*/ 1198880 w 3728720"/>
                        <a:gd name="connsiteY181" fmla="*/ 528320 h 3759200"/>
                        <a:gd name="connsiteX182" fmla="*/ 1173480 w 3728720"/>
                        <a:gd name="connsiteY182" fmla="*/ 426720 h 3759200"/>
                        <a:gd name="connsiteX183" fmla="*/ 1173480 w 3728720"/>
                        <a:gd name="connsiteY183" fmla="*/ 345440 h 3759200"/>
                        <a:gd name="connsiteX184" fmla="*/ 1148080 w 3728720"/>
                        <a:gd name="connsiteY184" fmla="*/ 274320 h 3759200"/>
                        <a:gd name="connsiteX185" fmla="*/ 1148080 w 3728720"/>
                        <a:gd name="connsiteY185" fmla="*/ 208280 h 3759200"/>
                        <a:gd name="connsiteX186" fmla="*/ 1132840 w 3728720"/>
                        <a:gd name="connsiteY186" fmla="*/ 152400 h 3759200"/>
                        <a:gd name="connsiteX187" fmla="*/ 1102360 w 3728720"/>
                        <a:gd name="connsiteY187" fmla="*/ 86360 h 3759200"/>
                        <a:gd name="connsiteX188" fmla="*/ 1061720 w 3728720"/>
                        <a:gd name="connsiteY188" fmla="*/ 35560 h 3759200"/>
                        <a:gd name="connsiteX189" fmla="*/ 1041400 w 3728720"/>
                        <a:gd name="connsiteY189" fmla="*/ 5080 h 3759200"/>
                        <a:gd name="connsiteX190" fmla="*/ 995680 w 3728720"/>
                        <a:gd name="connsiteY190" fmla="*/ 0 h 3759200"/>
                        <a:gd name="connsiteX191" fmla="*/ 975360 w 3728720"/>
                        <a:gd name="connsiteY191" fmla="*/ 45720 h 3759200"/>
                        <a:gd name="connsiteX0" fmla="*/ 975360 w 3728720"/>
                        <a:gd name="connsiteY0" fmla="*/ 45720 h 3759200"/>
                        <a:gd name="connsiteX1" fmla="*/ 904240 w 3728720"/>
                        <a:gd name="connsiteY1" fmla="*/ 116840 h 3759200"/>
                        <a:gd name="connsiteX2" fmla="*/ 848360 w 3728720"/>
                        <a:gd name="connsiteY2" fmla="*/ 172720 h 3759200"/>
                        <a:gd name="connsiteX3" fmla="*/ 762000 w 3728720"/>
                        <a:gd name="connsiteY3" fmla="*/ 213360 h 3759200"/>
                        <a:gd name="connsiteX4" fmla="*/ 701040 w 3728720"/>
                        <a:gd name="connsiteY4" fmla="*/ 294640 h 3759200"/>
                        <a:gd name="connsiteX5" fmla="*/ 624840 w 3728720"/>
                        <a:gd name="connsiteY5" fmla="*/ 350520 h 3759200"/>
                        <a:gd name="connsiteX6" fmla="*/ 558800 w 3728720"/>
                        <a:gd name="connsiteY6" fmla="*/ 391160 h 3759200"/>
                        <a:gd name="connsiteX7" fmla="*/ 441960 w 3728720"/>
                        <a:gd name="connsiteY7" fmla="*/ 447040 h 3759200"/>
                        <a:gd name="connsiteX8" fmla="*/ 299720 w 3728720"/>
                        <a:gd name="connsiteY8" fmla="*/ 513080 h 3759200"/>
                        <a:gd name="connsiteX9" fmla="*/ 157480 w 3728720"/>
                        <a:gd name="connsiteY9" fmla="*/ 563880 h 3759200"/>
                        <a:gd name="connsiteX10" fmla="*/ 96520 w 3728720"/>
                        <a:gd name="connsiteY10" fmla="*/ 584200 h 3759200"/>
                        <a:gd name="connsiteX11" fmla="*/ 40640 w 3728720"/>
                        <a:gd name="connsiteY11" fmla="*/ 584200 h 3759200"/>
                        <a:gd name="connsiteX12" fmla="*/ 0 w 3728720"/>
                        <a:gd name="connsiteY12" fmla="*/ 599440 h 3759200"/>
                        <a:gd name="connsiteX13" fmla="*/ 0 w 3728720"/>
                        <a:gd name="connsiteY13" fmla="*/ 624840 h 3759200"/>
                        <a:gd name="connsiteX14" fmla="*/ 25400 w 3728720"/>
                        <a:gd name="connsiteY14" fmla="*/ 685800 h 3759200"/>
                        <a:gd name="connsiteX15" fmla="*/ 71120 w 3728720"/>
                        <a:gd name="connsiteY15" fmla="*/ 721360 h 3759200"/>
                        <a:gd name="connsiteX16" fmla="*/ 142240 w 3728720"/>
                        <a:gd name="connsiteY16" fmla="*/ 828040 h 3759200"/>
                        <a:gd name="connsiteX17" fmla="*/ 172720 w 3728720"/>
                        <a:gd name="connsiteY17" fmla="*/ 894080 h 3759200"/>
                        <a:gd name="connsiteX18" fmla="*/ 182880 w 3728720"/>
                        <a:gd name="connsiteY18" fmla="*/ 939800 h 3759200"/>
                        <a:gd name="connsiteX19" fmla="*/ 177800 w 3728720"/>
                        <a:gd name="connsiteY19" fmla="*/ 980440 h 3759200"/>
                        <a:gd name="connsiteX20" fmla="*/ 111760 w 3728720"/>
                        <a:gd name="connsiteY20" fmla="*/ 1021080 h 3759200"/>
                        <a:gd name="connsiteX21" fmla="*/ 91440 w 3728720"/>
                        <a:gd name="connsiteY21" fmla="*/ 1066800 h 3759200"/>
                        <a:gd name="connsiteX22" fmla="*/ 71120 w 3728720"/>
                        <a:gd name="connsiteY22" fmla="*/ 1183640 h 3759200"/>
                        <a:gd name="connsiteX23" fmla="*/ 55880 w 3728720"/>
                        <a:gd name="connsiteY23" fmla="*/ 1605280 h 3759200"/>
                        <a:gd name="connsiteX24" fmla="*/ 35560 w 3728720"/>
                        <a:gd name="connsiteY24" fmla="*/ 1676400 h 3759200"/>
                        <a:gd name="connsiteX25" fmla="*/ 40640 w 3728720"/>
                        <a:gd name="connsiteY25" fmla="*/ 1772920 h 3759200"/>
                        <a:gd name="connsiteX26" fmla="*/ 93980 w 3728720"/>
                        <a:gd name="connsiteY26" fmla="*/ 1978660 h 3759200"/>
                        <a:gd name="connsiteX27" fmla="*/ 170180 w 3728720"/>
                        <a:gd name="connsiteY27" fmla="*/ 2077720 h 3759200"/>
                        <a:gd name="connsiteX28" fmla="*/ 233680 w 3728720"/>
                        <a:gd name="connsiteY28" fmla="*/ 2133600 h 3759200"/>
                        <a:gd name="connsiteX29" fmla="*/ 269240 w 3728720"/>
                        <a:gd name="connsiteY29" fmla="*/ 2189480 h 3759200"/>
                        <a:gd name="connsiteX30" fmla="*/ 269240 w 3728720"/>
                        <a:gd name="connsiteY30" fmla="*/ 2280920 h 3759200"/>
                        <a:gd name="connsiteX31" fmla="*/ 259080 w 3728720"/>
                        <a:gd name="connsiteY31" fmla="*/ 2357120 h 3759200"/>
                        <a:gd name="connsiteX32" fmla="*/ 243840 w 3728720"/>
                        <a:gd name="connsiteY32" fmla="*/ 2519680 h 3759200"/>
                        <a:gd name="connsiteX33" fmla="*/ 243840 w 3728720"/>
                        <a:gd name="connsiteY33" fmla="*/ 2519680 h 3759200"/>
                        <a:gd name="connsiteX34" fmla="*/ 350520 w 3728720"/>
                        <a:gd name="connsiteY34" fmla="*/ 2473960 h 3759200"/>
                        <a:gd name="connsiteX35" fmla="*/ 436880 w 3728720"/>
                        <a:gd name="connsiteY35" fmla="*/ 2463800 h 3759200"/>
                        <a:gd name="connsiteX36" fmla="*/ 497840 w 3728720"/>
                        <a:gd name="connsiteY36" fmla="*/ 2448560 h 3759200"/>
                        <a:gd name="connsiteX37" fmla="*/ 533400 w 3728720"/>
                        <a:gd name="connsiteY37" fmla="*/ 2392680 h 3759200"/>
                        <a:gd name="connsiteX38" fmla="*/ 518160 w 3728720"/>
                        <a:gd name="connsiteY38" fmla="*/ 2296160 h 3759200"/>
                        <a:gd name="connsiteX39" fmla="*/ 523240 w 3728720"/>
                        <a:gd name="connsiteY39" fmla="*/ 2204720 h 3759200"/>
                        <a:gd name="connsiteX40" fmla="*/ 543560 w 3728720"/>
                        <a:gd name="connsiteY40" fmla="*/ 2174240 h 3759200"/>
                        <a:gd name="connsiteX41" fmla="*/ 574040 w 3728720"/>
                        <a:gd name="connsiteY41" fmla="*/ 2199640 h 3759200"/>
                        <a:gd name="connsiteX42" fmla="*/ 665480 w 3728720"/>
                        <a:gd name="connsiteY42" fmla="*/ 2189480 h 3759200"/>
                        <a:gd name="connsiteX43" fmla="*/ 721360 w 3728720"/>
                        <a:gd name="connsiteY43" fmla="*/ 2214880 h 3759200"/>
                        <a:gd name="connsiteX44" fmla="*/ 716280 w 3728720"/>
                        <a:gd name="connsiteY44" fmla="*/ 2280920 h 3759200"/>
                        <a:gd name="connsiteX45" fmla="*/ 716280 w 3728720"/>
                        <a:gd name="connsiteY45" fmla="*/ 2326640 h 3759200"/>
                        <a:gd name="connsiteX46" fmla="*/ 736600 w 3728720"/>
                        <a:gd name="connsiteY46" fmla="*/ 2362200 h 3759200"/>
                        <a:gd name="connsiteX47" fmla="*/ 756920 w 3728720"/>
                        <a:gd name="connsiteY47" fmla="*/ 2428240 h 3759200"/>
                        <a:gd name="connsiteX48" fmla="*/ 772160 w 3728720"/>
                        <a:gd name="connsiteY48" fmla="*/ 2494280 h 3759200"/>
                        <a:gd name="connsiteX49" fmla="*/ 873760 w 3728720"/>
                        <a:gd name="connsiteY49" fmla="*/ 2555240 h 3759200"/>
                        <a:gd name="connsiteX50" fmla="*/ 975360 w 3728720"/>
                        <a:gd name="connsiteY50" fmla="*/ 2641600 h 3759200"/>
                        <a:gd name="connsiteX51" fmla="*/ 1071880 w 3728720"/>
                        <a:gd name="connsiteY51" fmla="*/ 2682240 h 3759200"/>
                        <a:gd name="connsiteX52" fmla="*/ 1173480 w 3728720"/>
                        <a:gd name="connsiteY52" fmla="*/ 2717800 h 3759200"/>
                        <a:gd name="connsiteX53" fmla="*/ 1270000 w 3728720"/>
                        <a:gd name="connsiteY53" fmla="*/ 2692400 h 3759200"/>
                        <a:gd name="connsiteX54" fmla="*/ 1361440 w 3728720"/>
                        <a:gd name="connsiteY54" fmla="*/ 2636520 h 3759200"/>
                        <a:gd name="connsiteX55" fmla="*/ 1463040 w 3728720"/>
                        <a:gd name="connsiteY55" fmla="*/ 2606040 h 3759200"/>
                        <a:gd name="connsiteX56" fmla="*/ 1554480 w 3728720"/>
                        <a:gd name="connsiteY56" fmla="*/ 2565400 h 3759200"/>
                        <a:gd name="connsiteX57" fmla="*/ 1559560 w 3728720"/>
                        <a:gd name="connsiteY57" fmla="*/ 2514600 h 3759200"/>
                        <a:gd name="connsiteX58" fmla="*/ 1549400 w 3728720"/>
                        <a:gd name="connsiteY58" fmla="*/ 2438400 h 3759200"/>
                        <a:gd name="connsiteX59" fmla="*/ 1584960 w 3728720"/>
                        <a:gd name="connsiteY59" fmla="*/ 2336800 h 3759200"/>
                        <a:gd name="connsiteX60" fmla="*/ 1584960 w 3728720"/>
                        <a:gd name="connsiteY60" fmla="*/ 2291080 h 3759200"/>
                        <a:gd name="connsiteX61" fmla="*/ 1590040 w 3728720"/>
                        <a:gd name="connsiteY61" fmla="*/ 2250440 h 3759200"/>
                        <a:gd name="connsiteX62" fmla="*/ 1625600 w 3728720"/>
                        <a:gd name="connsiteY62" fmla="*/ 2260600 h 3759200"/>
                        <a:gd name="connsiteX63" fmla="*/ 1656080 w 3728720"/>
                        <a:gd name="connsiteY63" fmla="*/ 2321560 h 3759200"/>
                        <a:gd name="connsiteX64" fmla="*/ 1722120 w 3728720"/>
                        <a:gd name="connsiteY64" fmla="*/ 2387600 h 3759200"/>
                        <a:gd name="connsiteX65" fmla="*/ 1752600 w 3728720"/>
                        <a:gd name="connsiteY65" fmla="*/ 2453640 h 3759200"/>
                        <a:gd name="connsiteX66" fmla="*/ 1757680 w 3728720"/>
                        <a:gd name="connsiteY66" fmla="*/ 2545080 h 3759200"/>
                        <a:gd name="connsiteX67" fmla="*/ 1752600 w 3728720"/>
                        <a:gd name="connsiteY67" fmla="*/ 2636520 h 3759200"/>
                        <a:gd name="connsiteX68" fmla="*/ 1762760 w 3728720"/>
                        <a:gd name="connsiteY68" fmla="*/ 2733040 h 3759200"/>
                        <a:gd name="connsiteX69" fmla="*/ 1788160 w 3728720"/>
                        <a:gd name="connsiteY69" fmla="*/ 2809240 h 3759200"/>
                        <a:gd name="connsiteX70" fmla="*/ 1859280 w 3728720"/>
                        <a:gd name="connsiteY70" fmla="*/ 2910840 h 3759200"/>
                        <a:gd name="connsiteX71" fmla="*/ 1864360 w 3728720"/>
                        <a:gd name="connsiteY71" fmla="*/ 2956560 h 3759200"/>
                        <a:gd name="connsiteX72" fmla="*/ 1844040 w 3728720"/>
                        <a:gd name="connsiteY72" fmla="*/ 3007360 h 3759200"/>
                        <a:gd name="connsiteX73" fmla="*/ 1823720 w 3728720"/>
                        <a:gd name="connsiteY73" fmla="*/ 3088640 h 3759200"/>
                        <a:gd name="connsiteX74" fmla="*/ 1788160 w 3728720"/>
                        <a:gd name="connsiteY74" fmla="*/ 3159760 h 3759200"/>
                        <a:gd name="connsiteX75" fmla="*/ 1788160 w 3728720"/>
                        <a:gd name="connsiteY75" fmla="*/ 3159760 h 3759200"/>
                        <a:gd name="connsiteX76" fmla="*/ 1767840 w 3728720"/>
                        <a:gd name="connsiteY76" fmla="*/ 3241040 h 3759200"/>
                        <a:gd name="connsiteX77" fmla="*/ 1808480 w 3728720"/>
                        <a:gd name="connsiteY77" fmla="*/ 3281680 h 3759200"/>
                        <a:gd name="connsiteX78" fmla="*/ 1879600 w 3728720"/>
                        <a:gd name="connsiteY78" fmla="*/ 3342640 h 3759200"/>
                        <a:gd name="connsiteX79" fmla="*/ 1920240 w 3728720"/>
                        <a:gd name="connsiteY79" fmla="*/ 3373120 h 3759200"/>
                        <a:gd name="connsiteX80" fmla="*/ 1955800 w 3728720"/>
                        <a:gd name="connsiteY80" fmla="*/ 3388360 h 3759200"/>
                        <a:gd name="connsiteX81" fmla="*/ 2026920 w 3728720"/>
                        <a:gd name="connsiteY81" fmla="*/ 3423920 h 3759200"/>
                        <a:gd name="connsiteX82" fmla="*/ 2082800 w 3728720"/>
                        <a:gd name="connsiteY82" fmla="*/ 3545840 h 3759200"/>
                        <a:gd name="connsiteX83" fmla="*/ 2169160 w 3728720"/>
                        <a:gd name="connsiteY83" fmla="*/ 3611880 h 3759200"/>
                        <a:gd name="connsiteX84" fmla="*/ 2230120 w 3728720"/>
                        <a:gd name="connsiteY84" fmla="*/ 3698240 h 3759200"/>
                        <a:gd name="connsiteX85" fmla="*/ 2311400 w 3728720"/>
                        <a:gd name="connsiteY85" fmla="*/ 3754120 h 3759200"/>
                        <a:gd name="connsiteX86" fmla="*/ 2402840 w 3728720"/>
                        <a:gd name="connsiteY86" fmla="*/ 3759200 h 3759200"/>
                        <a:gd name="connsiteX87" fmla="*/ 2484120 w 3728720"/>
                        <a:gd name="connsiteY87" fmla="*/ 3738880 h 3759200"/>
                        <a:gd name="connsiteX88" fmla="*/ 2580640 w 3728720"/>
                        <a:gd name="connsiteY88" fmla="*/ 3728720 h 3759200"/>
                        <a:gd name="connsiteX89" fmla="*/ 2651760 w 3728720"/>
                        <a:gd name="connsiteY89" fmla="*/ 3713480 h 3759200"/>
                        <a:gd name="connsiteX90" fmla="*/ 2717800 w 3728720"/>
                        <a:gd name="connsiteY90" fmla="*/ 3728720 h 3759200"/>
                        <a:gd name="connsiteX91" fmla="*/ 2773680 w 3728720"/>
                        <a:gd name="connsiteY91" fmla="*/ 3708400 h 3759200"/>
                        <a:gd name="connsiteX92" fmla="*/ 2778760 w 3728720"/>
                        <a:gd name="connsiteY92" fmla="*/ 3632200 h 3759200"/>
                        <a:gd name="connsiteX93" fmla="*/ 2865120 w 3728720"/>
                        <a:gd name="connsiteY93" fmla="*/ 3510280 h 3759200"/>
                        <a:gd name="connsiteX94" fmla="*/ 2936240 w 3728720"/>
                        <a:gd name="connsiteY94" fmla="*/ 3444240 h 3759200"/>
                        <a:gd name="connsiteX95" fmla="*/ 2946400 w 3728720"/>
                        <a:gd name="connsiteY95" fmla="*/ 3383280 h 3759200"/>
                        <a:gd name="connsiteX96" fmla="*/ 2936240 w 3728720"/>
                        <a:gd name="connsiteY96" fmla="*/ 3296920 h 3759200"/>
                        <a:gd name="connsiteX97" fmla="*/ 2946400 w 3728720"/>
                        <a:gd name="connsiteY97" fmla="*/ 3246120 h 3759200"/>
                        <a:gd name="connsiteX98" fmla="*/ 2987040 w 3728720"/>
                        <a:gd name="connsiteY98" fmla="*/ 3210560 h 3759200"/>
                        <a:gd name="connsiteX99" fmla="*/ 3093720 w 3728720"/>
                        <a:gd name="connsiteY99" fmla="*/ 3215640 h 3759200"/>
                        <a:gd name="connsiteX100" fmla="*/ 3154680 w 3728720"/>
                        <a:gd name="connsiteY100" fmla="*/ 3235960 h 3759200"/>
                        <a:gd name="connsiteX101" fmla="*/ 3235960 w 3728720"/>
                        <a:gd name="connsiteY101" fmla="*/ 3235960 h 3759200"/>
                        <a:gd name="connsiteX102" fmla="*/ 3352800 w 3728720"/>
                        <a:gd name="connsiteY102" fmla="*/ 3180080 h 3759200"/>
                        <a:gd name="connsiteX103" fmla="*/ 3459480 w 3728720"/>
                        <a:gd name="connsiteY103" fmla="*/ 3103880 h 3759200"/>
                        <a:gd name="connsiteX104" fmla="*/ 3474720 w 3728720"/>
                        <a:gd name="connsiteY104" fmla="*/ 3027680 h 3759200"/>
                        <a:gd name="connsiteX105" fmla="*/ 3474720 w 3728720"/>
                        <a:gd name="connsiteY105" fmla="*/ 2941320 h 3759200"/>
                        <a:gd name="connsiteX106" fmla="*/ 3444240 w 3728720"/>
                        <a:gd name="connsiteY106" fmla="*/ 2890520 h 3759200"/>
                        <a:gd name="connsiteX107" fmla="*/ 3444240 w 3728720"/>
                        <a:gd name="connsiteY107" fmla="*/ 2814320 h 3759200"/>
                        <a:gd name="connsiteX108" fmla="*/ 3495040 w 3728720"/>
                        <a:gd name="connsiteY108" fmla="*/ 2727960 h 3759200"/>
                        <a:gd name="connsiteX109" fmla="*/ 3525520 w 3728720"/>
                        <a:gd name="connsiteY109" fmla="*/ 2641600 h 3759200"/>
                        <a:gd name="connsiteX110" fmla="*/ 3566160 w 3728720"/>
                        <a:gd name="connsiteY110" fmla="*/ 2540000 h 3759200"/>
                        <a:gd name="connsiteX111" fmla="*/ 3581400 w 3728720"/>
                        <a:gd name="connsiteY111" fmla="*/ 2463800 h 3759200"/>
                        <a:gd name="connsiteX112" fmla="*/ 3581400 w 3728720"/>
                        <a:gd name="connsiteY112" fmla="*/ 2463800 h 3759200"/>
                        <a:gd name="connsiteX113" fmla="*/ 3642360 w 3728720"/>
                        <a:gd name="connsiteY113" fmla="*/ 2458720 h 3759200"/>
                        <a:gd name="connsiteX114" fmla="*/ 3688080 w 3728720"/>
                        <a:gd name="connsiteY114" fmla="*/ 2499360 h 3759200"/>
                        <a:gd name="connsiteX115" fmla="*/ 3728720 w 3728720"/>
                        <a:gd name="connsiteY115" fmla="*/ 2504440 h 3759200"/>
                        <a:gd name="connsiteX116" fmla="*/ 3723640 w 3728720"/>
                        <a:gd name="connsiteY116" fmla="*/ 2453640 h 3759200"/>
                        <a:gd name="connsiteX117" fmla="*/ 3693160 w 3728720"/>
                        <a:gd name="connsiteY117" fmla="*/ 2413000 h 3759200"/>
                        <a:gd name="connsiteX118" fmla="*/ 3672840 w 3728720"/>
                        <a:gd name="connsiteY118" fmla="*/ 2346960 h 3759200"/>
                        <a:gd name="connsiteX119" fmla="*/ 3647440 w 3728720"/>
                        <a:gd name="connsiteY119" fmla="*/ 2336800 h 3759200"/>
                        <a:gd name="connsiteX120" fmla="*/ 3601720 w 3728720"/>
                        <a:gd name="connsiteY120" fmla="*/ 2341880 h 3759200"/>
                        <a:gd name="connsiteX121" fmla="*/ 3561080 w 3728720"/>
                        <a:gd name="connsiteY121" fmla="*/ 2321560 h 3759200"/>
                        <a:gd name="connsiteX122" fmla="*/ 3545840 w 3728720"/>
                        <a:gd name="connsiteY122" fmla="*/ 2255520 h 3759200"/>
                        <a:gd name="connsiteX123" fmla="*/ 3550920 w 3728720"/>
                        <a:gd name="connsiteY123" fmla="*/ 2189480 h 3759200"/>
                        <a:gd name="connsiteX124" fmla="*/ 3515360 w 3728720"/>
                        <a:gd name="connsiteY124" fmla="*/ 2164080 h 3759200"/>
                        <a:gd name="connsiteX125" fmla="*/ 3474720 w 3728720"/>
                        <a:gd name="connsiteY125" fmla="*/ 2159000 h 3759200"/>
                        <a:gd name="connsiteX126" fmla="*/ 3403600 w 3728720"/>
                        <a:gd name="connsiteY126" fmla="*/ 2113280 h 3759200"/>
                        <a:gd name="connsiteX127" fmla="*/ 3362960 w 3728720"/>
                        <a:gd name="connsiteY127" fmla="*/ 2098040 h 3759200"/>
                        <a:gd name="connsiteX128" fmla="*/ 3322320 w 3728720"/>
                        <a:gd name="connsiteY128" fmla="*/ 2082800 h 3759200"/>
                        <a:gd name="connsiteX129" fmla="*/ 3302000 w 3728720"/>
                        <a:gd name="connsiteY129" fmla="*/ 2062480 h 3759200"/>
                        <a:gd name="connsiteX130" fmla="*/ 3302000 w 3728720"/>
                        <a:gd name="connsiteY130" fmla="*/ 2026920 h 3759200"/>
                        <a:gd name="connsiteX131" fmla="*/ 3342640 w 3728720"/>
                        <a:gd name="connsiteY131" fmla="*/ 1971040 h 3759200"/>
                        <a:gd name="connsiteX132" fmla="*/ 3373120 w 3728720"/>
                        <a:gd name="connsiteY132" fmla="*/ 1910080 h 3759200"/>
                        <a:gd name="connsiteX133" fmla="*/ 3378200 w 3728720"/>
                        <a:gd name="connsiteY133" fmla="*/ 1869440 h 3759200"/>
                        <a:gd name="connsiteX134" fmla="*/ 3378200 w 3728720"/>
                        <a:gd name="connsiteY134" fmla="*/ 1869440 h 3759200"/>
                        <a:gd name="connsiteX135" fmla="*/ 3332480 w 3728720"/>
                        <a:gd name="connsiteY135" fmla="*/ 1854200 h 3759200"/>
                        <a:gd name="connsiteX136" fmla="*/ 3322320 w 3728720"/>
                        <a:gd name="connsiteY136" fmla="*/ 1869440 h 3759200"/>
                        <a:gd name="connsiteX137" fmla="*/ 3276600 w 3728720"/>
                        <a:gd name="connsiteY137" fmla="*/ 1859280 h 3759200"/>
                        <a:gd name="connsiteX138" fmla="*/ 3235960 w 3728720"/>
                        <a:gd name="connsiteY138" fmla="*/ 1828800 h 3759200"/>
                        <a:gd name="connsiteX139" fmla="*/ 3185160 w 3728720"/>
                        <a:gd name="connsiteY139" fmla="*/ 1849120 h 3759200"/>
                        <a:gd name="connsiteX140" fmla="*/ 3129280 w 3728720"/>
                        <a:gd name="connsiteY140" fmla="*/ 1925320 h 3759200"/>
                        <a:gd name="connsiteX141" fmla="*/ 3103880 w 3728720"/>
                        <a:gd name="connsiteY141" fmla="*/ 1955800 h 3759200"/>
                        <a:gd name="connsiteX142" fmla="*/ 3058160 w 3728720"/>
                        <a:gd name="connsiteY142" fmla="*/ 1986280 h 3759200"/>
                        <a:gd name="connsiteX143" fmla="*/ 2961640 w 3728720"/>
                        <a:gd name="connsiteY143" fmla="*/ 1960880 h 3759200"/>
                        <a:gd name="connsiteX144" fmla="*/ 2870200 w 3728720"/>
                        <a:gd name="connsiteY144" fmla="*/ 1976120 h 3759200"/>
                        <a:gd name="connsiteX145" fmla="*/ 2799080 w 3728720"/>
                        <a:gd name="connsiteY145" fmla="*/ 2032000 h 3759200"/>
                        <a:gd name="connsiteX146" fmla="*/ 2702560 w 3728720"/>
                        <a:gd name="connsiteY146" fmla="*/ 2103120 h 3759200"/>
                        <a:gd name="connsiteX147" fmla="*/ 2626360 w 3728720"/>
                        <a:gd name="connsiteY147" fmla="*/ 2148840 h 3759200"/>
                        <a:gd name="connsiteX148" fmla="*/ 2534920 w 3728720"/>
                        <a:gd name="connsiteY148" fmla="*/ 2179320 h 3759200"/>
                        <a:gd name="connsiteX149" fmla="*/ 2468880 w 3728720"/>
                        <a:gd name="connsiteY149" fmla="*/ 2214880 h 3759200"/>
                        <a:gd name="connsiteX150" fmla="*/ 2443480 w 3728720"/>
                        <a:gd name="connsiteY150" fmla="*/ 2280920 h 3759200"/>
                        <a:gd name="connsiteX151" fmla="*/ 2397760 w 3728720"/>
                        <a:gd name="connsiteY151" fmla="*/ 2291080 h 3759200"/>
                        <a:gd name="connsiteX152" fmla="*/ 2301240 w 3728720"/>
                        <a:gd name="connsiteY152" fmla="*/ 2291080 h 3759200"/>
                        <a:gd name="connsiteX153" fmla="*/ 2250440 w 3728720"/>
                        <a:gd name="connsiteY153" fmla="*/ 2301240 h 3759200"/>
                        <a:gd name="connsiteX154" fmla="*/ 2204720 w 3728720"/>
                        <a:gd name="connsiteY154" fmla="*/ 2265680 h 3759200"/>
                        <a:gd name="connsiteX155" fmla="*/ 2159000 w 3728720"/>
                        <a:gd name="connsiteY155" fmla="*/ 2189480 h 3759200"/>
                        <a:gd name="connsiteX156" fmla="*/ 2123440 w 3728720"/>
                        <a:gd name="connsiteY156" fmla="*/ 2153920 h 3759200"/>
                        <a:gd name="connsiteX157" fmla="*/ 2128520 w 3728720"/>
                        <a:gd name="connsiteY157" fmla="*/ 2113280 h 3759200"/>
                        <a:gd name="connsiteX158" fmla="*/ 2164080 w 3728720"/>
                        <a:gd name="connsiteY158" fmla="*/ 2087880 h 3759200"/>
                        <a:gd name="connsiteX159" fmla="*/ 2148840 w 3728720"/>
                        <a:gd name="connsiteY159" fmla="*/ 2047240 h 3759200"/>
                        <a:gd name="connsiteX160" fmla="*/ 2103120 w 3728720"/>
                        <a:gd name="connsiteY160" fmla="*/ 2026920 h 3759200"/>
                        <a:gd name="connsiteX161" fmla="*/ 2108200 w 3728720"/>
                        <a:gd name="connsiteY161" fmla="*/ 1976120 h 3759200"/>
                        <a:gd name="connsiteX162" fmla="*/ 2103120 w 3728720"/>
                        <a:gd name="connsiteY162" fmla="*/ 1925320 h 3759200"/>
                        <a:gd name="connsiteX163" fmla="*/ 2037080 w 3728720"/>
                        <a:gd name="connsiteY163" fmla="*/ 1854200 h 3759200"/>
                        <a:gd name="connsiteX164" fmla="*/ 1996440 w 3728720"/>
                        <a:gd name="connsiteY164" fmla="*/ 1808480 h 3759200"/>
                        <a:gd name="connsiteX165" fmla="*/ 1960880 w 3728720"/>
                        <a:gd name="connsiteY165" fmla="*/ 1757680 h 3759200"/>
                        <a:gd name="connsiteX166" fmla="*/ 1930400 w 3728720"/>
                        <a:gd name="connsiteY166" fmla="*/ 1651000 h 3759200"/>
                        <a:gd name="connsiteX167" fmla="*/ 1930400 w 3728720"/>
                        <a:gd name="connsiteY167" fmla="*/ 1559560 h 3759200"/>
                        <a:gd name="connsiteX168" fmla="*/ 1920240 w 3728720"/>
                        <a:gd name="connsiteY168" fmla="*/ 1508760 h 3759200"/>
                        <a:gd name="connsiteX169" fmla="*/ 1899920 w 3728720"/>
                        <a:gd name="connsiteY169" fmla="*/ 1468120 h 3759200"/>
                        <a:gd name="connsiteX170" fmla="*/ 1844040 w 3728720"/>
                        <a:gd name="connsiteY170" fmla="*/ 1442720 h 3759200"/>
                        <a:gd name="connsiteX171" fmla="*/ 1732280 w 3728720"/>
                        <a:gd name="connsiteY171" fmla="*/ 1442720 h 3759200"/>
                        <a:gd name="connsiteX172" fmla="*/ 1615440 w 3728720"/>
                        <a:gd name="connsiteY172" fmla="*/ 1437640 h 3759200"/>
                        <a:gd name="connsiteX173" fmla="*/ 1590040 w 3728720"/>
                        <a:gd name="connsiteY173" fmla="*/ 1402080 h 3759200"/>
                        <a:gd name="connsiteX174" fmla="*/ 1544320 w 3728720"/>
                        <a:gd name="connsiteY174" fmla="*/ 1391920 h 3759200"/>
                        <a:gd name="connsiteX175" fmla="*/ 1534160 w 3728720"/>
                        <a:gd name="connsiteY175" fmla="*/ 1295400 h 3759200"/>
                        <a:gd name="connsiteX176" fmla="*/ 1503680 w 3728720"/>
                        <a:gd name="connsiteY176" fmla="*/ 1219200 h 3759200"/>
                        <a:gd name="connsiteX177" fmla="*/ 1412240 w 3728720"/>
                        <a:gd name="connsiteY177" fmla="*/ 1000760 h 3759200"/>
                        <a:gd name="connsiteX178" fmla="*/ 1341120 w 3728720"/>
                        <a:gd name="connsiteY178" fmla="*/ 812800 h 3759200"/>
                        <a:gd name="connsiteX179" fmla="*/ 1285240 w 3728720"/>
                        <a:gd name="connsiteY179" fmla="*/ 695960 h 3759200"/>
                        <a:gd name="connsiteX180" fmla="*/ 1234440 w 3728720"/>
                        <a:gd name="connsiteY180" fmla="*/ 594360 h 3759200"/>
                        <a:gd name="connsiteX181" fmla="*/ 1198880 w 3728720"/>
                        <a:gd name="connsiteY181" fmla="*/ 528320 h 3759200"/>
                        <a:gd name="connsiteX182" fmla="*/ 1173480 w 3728720"/>
                        <a:gd name="connsiteY182" fmla="*/ 426720 h 3759200"/>
                        <a:gd name="connsiteX183" fmla="*/ 1173480 w 3728720"/>
                        <a:gd name="connsiteY183" fmla="*/ 345440 h 3759200"/>
                        <a:gd name="connsiteX184" fmla="*/ 1148080 w 3728720"/>
                        <a:gd name="connsiteY184" fmla="*/ 274320 h 3759200"/>
                        <a:gd name="connsiteX185" fmla="*/ 1148080 w 3728720"/>
                        <a:gd name="connsiteY185" fmla="*/ 208280 h 3759200"/>
                        <a:gd name="connsiteX186" fmla="*/ 1132840 w 3728720"/>
                        <a:gd name="connsiteY186" fmla="*/ 152400 h 3759200"/>
                        <a:gd name="connsiteX187" fmla="*/ 1102360 w 3728720"/>
                        <a:gd name="connsiteY187" fmla="*/ 86360 h 3759200"/>
                        <a:gd name="connsiteX188" fmla="*/ 1061720 w 3728720"/>
                        <a:gd name="connsiteY188" fmla="*/ 35560 h 3759200"/>
                        <a:gd name="connsiteX189" fmla="*/ 1041400 w 3728720"/>
                        <a:gd name="connsiteY189" fmla="*/ 5080 h 3759200"/>
                        <a:gd name="connsiteX190" fmla="*/ 995680 w 3728720"/>
                        <a:gd name="connsiteY190" fmla="*/ 0 h 3759200"/>
                        <a:gd name="connsiteX191" fmla="*/ 975360 w 3728720"/>
                        <a:gd name="connsiteY191" fmla="*/ 45720 h 3759200"/>
                        <a:gd name="connsiteX0" fmla="*/ 975360 w 3728720"/>
                        <a:gd name="connsiteY0" fmla="*/ 45720 h 3759200"/>
                        <a:gd name="connsiteX1" fmla="*/ 904240 w 3728720"/>
                        <a:gd name="connsiteY1" fmla="*/ 116840 h 3759200"/>
                        <a:gd name="connsiteX2" fmla="*/ 848360 w 3728720"/>
                        <a:gd name="connsiteY2" fmla="*/ 172720 h 3759200"/>
                        <a:gd name="connsiteX3" fmla="*/ 762000 w 3728720"/>
                        <a:gd name="connsiteY3" fmla="*/ 213360 h 3759200"/>
                        <a:gd name="connsiteX4" fmla="*/ 701040 w 3728720"/>
                        <a:gd name="connsiteY4" fmla="*/ 294640 h 3759200"/>
                        <a:gd name="connsiteX5" fmla="*/ 624840 w 3728720"/>
                        <a:gd name="connsiteY5" fmla="*/ 350520 h 3759200"/>
                        <a:gd name="connsiteX6" fmla="*/ 558800 w 3728720"/>
                        <a:gd name="connsiteY6" fmla="*/ 391160 h 3759200"/>
                        <a:gd name="connsiteX7" fmla="*/ 441960 w 3728720"/>
                        <a:gd name="connsiteY7" fmla="*/ 447040 h 3759200"/>
                        <a:gd name="connsiteX8" fmla="*/ 299720 w 3728720"/>
                        <a:gd name="connsiteY8" fmla="*/ 513080 h 3759200"/>
                        <a:gd name="connsiteX9" fmla="*/ 157480 w 3728720"/>
                        <a:gd name="connsiteY9" fmla="*/ 563880 h 3759200"/>
                        <a:gd name="connsiteX10" fmla="*/ 96520 w 3728720"/>
                        <a:gd name="connsiteY10" fmla="*/ 584200 h 3759200"/>
                        <a:gd name="connsiteX11" fmla="*/ 40640 w 3728720"/>
                        <a:gd name="connsiteY11" fmla="*/ 584200 h 3759200"/>
                        <a:gd name="connsiteX12" fmla="*/ 0 w 3728720"/>
                        <a:gd name="connsiteY12" fmla="*/ 599440 h 3759200"/>
                        <a:gd name="connsiteX13" fmla="*/ 0 w 3728720"/>
                        <a:gd name="connsiteY13" fmla="*/ 624840 h 3759200"/>
                        <a:gd name="connsiteX14" fmla="*/ 25400 w 3728720"/>
                        <a:gd name="connsiteY14" fmla="*/ 685800 h 3759200"/>
                        <a:gd name="connsiteX15" fmla="*/ 71120 w 3728720"/>
                        <a:gd name="connsiteY15" fmla="*/ 721360 h 3759200"/>
                        <a:gd name="connsiteX16" fmla="*/ 142240 w 3728720"/>
                        <a:gd name="connsiteY16" fmla="*/ 828040 h 3759200"/>
                        <a:gd name="connsiteX17" fmla="*/ 172720 w 3728720"/>
                        <a:gd name="connsiteY17" fmla="*/ 894080 h 3759200"/>
                        <a:gd name="connsiteX18" fmla="*/ 182880 w 3728720"/>
                        <a:gd name="connsiteY18" fmla="*/ 939800 h 3759200"/>
                        <a:gd name="connsiteX19" fmla="*/ 177800 w 3728720"/>
                        <a:gd name="connsiteY19" fmla="*/ 980440 h 3759200"/>
                        <a:gd name="connsiteX20" fmla="*/ 111760 w 3728720"/>
                        <a:gd name="connsiteY20" fmla="*/ 1021080 h 3759200"/>
                        <a:gd name="connsiteX21" fmla="*/ 91440 w 3728720"/>
                        <a:gd name="connsiteY21" fmla="*/ 1066800 h 3759200"/>
                        <a:gd name="connsiteX22" fmla="*/ 71120 w 3728720"/>
                        <a:gd name="connsiteY22" fmla="*/ 1183640 h 3759200"/>
                        <a:gd name="connsiteX23" fmla="*/ 55880 w 3728720"/>
                        <a:gd name="connsiteY23" fmla="*/ 1605280 h 3759200"/>
                        <a:gd name="connsiteX24" fmla="*/ 35560 w 3728720"/>
                        <a:gd name="connsiteY24" fmla="*/ 1676400 h 3759200"/>
                        <a:gd name="connsiteX25" fmla="*/ 40640 w 3728720"/>
                        <a:gd name="connsiteY25" fmla="*/ 1772920 h 3759200"/>
                        <a:gd name="connsiteX26" fmla="*/ 93980 w 3728720"/>
                        <a:gd name="connsiteY26" fmla="*/ 1978660 h 3759200"/>
                        <a:gd name="connsiteX27" fmla="*/ 170180 w 3728720"/>
                        <a:gd name="connsiteY27" fmla="*/ 2077720 h 3759200"/>
                        <a:gd name="connsiteX28" fmla="*/ 233680 w 3728720"/>
                        <a:gd name="connsiteY28" fmla="*/ 2133600 h 3759200"/>
                        <a:gd name="connsiteX29" fmla="*/ 269240 w 3728720"/>
                        <a:gd name="connsiteY29" fmla="*/ 2189480 h 3759200"/>
                        <a:gd name="connsiteX30" fmla="*/ 269240 w 3728720"/>
                        <a:gd name="connsiteY30" fmla="*/ 2280920 h 3759200"/>
                        <a:gd name="connsiteX31" fmla="*/ 259080 w 3728720"/>
                        <a:gd name="connsiteY31" fmla="*/ 2357120 h 3759200"/>
                        <a:gd name="connsiteX32" fmla="*/ 243840 w 3728720"/>
                        <a:gd name="connsiteY32" fmla="*/ 2519680 h 3759200"/>
                        <a:gd name="connsiteX33" fmla="*/ 243840 w 3728720"/>
                        <a:gd name="connsiteY33" fmla="*/ 2519680 h 3759200"/>
                        <a:gd name="connsiteX34" fmla="*/ 350520 w 3728720"/>
                        <a:gd name="connsiteY34" fmla="*/ 2473960 h 3759200"/>
                        <a:gd name="connsiteX35" fmla="*/ 436880 w 3728720"/>
                        <a:gd name="connsiteY35" fmla="*/ 2463800 h 3759200"/>
                        <a:gd name="connsiteX36" fmla="*/ 497840 w 3728720"/>
                        <a:gd name="connsiteY36" fmla="*/ 2448560 h 3759200"/>
                        <a:gd name="connsiteX37" fmla="*/ 533400 w 3728720"/>
                        <a:gd name="connsiteY37" fmla="*/ 2392680 h 3759200"/>
                        <a:gd name="connsiteX38" fmla="*/ 518160 w 3728720"/>
                        <a:gd name="connsiteY38" fmla="*/ 2296160 h 3759200"/>
                        <a:gd name="connsiteX39" fmla="*/ 523240 w 3728720"/>
                        <a:gd name="connsiteY39" fmla="*/ 2204720 h 3759200"/>
                        <a:gd name="connsiteX40" fmla="*/ 543560 w 3728720"/>
                        <a:gd name="connsiteY40" fmla="*/ 2174240 h 3759200"/>
                        <a:gd name="connsiteX41" fmla="*/ 574040 w 3728720"/>
                        <a:gd name="connsiteY41" fmla="*/ 2199640 h 3759200"/>
                        <a:gd name="connsiteX42" fmla="*/ 665480 w 3728720"/>
                        <a:gd name="connsiteY42" fmla="*/ 2189480 h 3759200"/>
                        <a:gd name="connsiteX43" fmla="*/ 721360 w 3728720"/>
                        <a:gd name="connsiteY43" fmla="*/ 2214880 h 3759200"/>
                        <a:gd name="connsiteX44" fmla="*/ 716280 w 3728720"/>
                        <a:gd name="connsiteY44" fmla="*/ 2280920 h 3759200"/>
                        <a:gd name="connsiteX45" fmla="*/ 716280 w 3728720"/>
                        <a:gd name="connsiteY45" fmla="*/ 2326640 h 3759200"/>
                        <a:gd name="connsiteX46" fmla="*/ 736600 w 3728720"/>
                        <a:gd name="connsiteY46" fmla="*/ 2362200 h 3759200"/>
                        <a:gd name="connsiteX47" fmla="*/ 756920 w 3728720"/>
                        <a:gd name="connsiteY47" fmla="*/ 2428240 h 3759200"/>
                        <a:gd name="connsiteX48" fmla="*/ 772160 w 3728720"/>
                        <a:gd name="connsiteY48" fmla="*/ 2494280 h 3759200"/>
                        <a:gd name="connsiteX49" fmla="*/ 873760 w 3728720"/>
                        <a:gd name="connsiteY49" fmla="*/ 2555240 h 3759200"/>
                        <a:gd name="connsiteX50" fmla="*/ 975360 w 3728720"/>
                        <a:gd name="connsiteY50" fmla="*/ 2641600 h 3759200"/>
                        <a:gd name="connsiteX51" fmla="*/ 1071880 w 3728720"/>
                        <a:gd name="connsiteY51" fmla="*/ 2682240 h 3759200"/>
                        <a:gd name="connsiteX52" fmla="*/ 1173480 w 3728720"/>
                        <a:gd name="connsiteY52" fmla="*/ 2717800 h 3759200"/>
                        <a:gd name="connsiteX53" fmla="*/ 1270000 w 3728720"/>
                        <a:gd name="connsiteY53" fmla="*/ 2692400 h 3759200"/>
                        <a:gd name="connsiteX54" fmla="*/ 1361440 w 3728720"/>
                        <a:gd name="connsiteY54" fmla="*/ 2636520 h 3759200"/>
                        <a:gd name="connsiteX55" fmla="*/ 1463040 w 3728720"/>
                        <a:gd name="connsiteY55" fmla="*/ 2606040 h 3759200"/>
                        <a:gd name="connsiteX56" fmla="*/ 1554480 w 3728720"/>
                        <a:gd name="connsiteY56" fmla="*/ 2565400 h 3759200"/>
                        <a:gd name="connsiteX57" fmla="*/ 1559560 w 3728720"/>
                        <a:gd name="connsiteY57" fmla="*/ 2514600 h 3759200"/>
                        <a:gd name="connsiteX58" fmla="*/ 1549400 w 3728720"/>
                        <a:gd name="connsiteY58" fmla="*/ 2438400 h 3759200"/>
                        <a:gd name="connsiteX59" fmla="*/ 1584960 w 3728720"/>
                        <a:gd name="connsiteY59" fmla="*/ 2336800 h 3759200"/>
                        <a:gd name="connsiteX60" fmla="*/ 1584960 w 3728720"/>
                        <a:gd name="connsiteY60" fmla="*/ 2291080 h 3759200"/>
                        <a:gd name="connsiteX61" fmla="*/ 1590040 w 3728720"/>
                        <a:gd name="connsiteY61" fmla="*/ 2250440 h 3759200"/>
                        <a:gd name="connsiteX62" fmla="*/ 1625600 w 3728720"/>
                        <a:gd name="connsiteY62" fmla="*/ 2260600 h 3759200"/>
                        <a:gd name="connsiteX63" fmla="*/ 1656080 w 3728720"/>
                        <a:gd name="connsiteY63" fmla="*/ 2321560 h 3759200"/>
                        <a:gd name="connsiteX64" fmla="*/ 1722120 w 3728720"/>
                        <a:gd name="connsiteY64" fmla="*/ 2387600 h 3759200"/>
                        <a:gd name="connsiteX65" fmla="*/ 1752600 w 3728720"/>
                        <a:gd name="connsiteY65" fmla="*/ 2453640 h 3759200"/>
                        <a:gd name="connsiteX66" fmla="*/ 1757680 w 3728720"/>
                        <a:gd name="connsiteY66" fmla="*/ 2545080 h 3759200"/>
                        <a:gd name="connsiteX67" fmla="*/ 1752600 w 3728720"/>
                        <a:gd name="connsiteY67" fmla="*/ 2636520 h 3759200"/>
                        <a:gd name="connsiteX68" fmla="*/ 1762760 w 3728720"/>
                        <a:gd name="connsiteY68" fmla="*/ 2733040 h 3759200"/>
                        <a:gd name="connsiteX69" fmla="*/ 1788160 w 3728720"/>
                        <a:gd name="connsiteY69" fmla="*/ 2809240 h 3759200"/>
                        <a:gd name="connsiteX70" fmla="*/ 1859280 w 3728720"/>
                        <a:gd name="connsiteY70" fmla="*/ 2910840 h 3759200"/>
                        <a:gd name="connsiteX71" fmla="*/ 1864360 w 3728720"/>
                        <a:gd name="connsiteY71" fmla="*/ 2956560 h 3759200"/>
                        <a:gd name="connsiteX72" fmla="*/ 1844040 w 3728720"/>
                        <a:gd name="connsiteY72" fmla="*/ 3007360 h 3759200"/>
                        <a:gd name="connsiteX73" fmla="*/ 1823720 w 3728720"/>
                        <a:gd name="connsiteY73" fmla="*/ 3088640 h 3759200"/>
                        <a:gd name="connsiteX74" fmla="*/ 1788160 w 3728720"/>
                        <a:gd name="connsiteY74" fmla="*/ 3159760 h 3759200"/>
                        <a:gd name="connsiteX75" fmla="*/ 1788160 w 3728720"/>
                        <a:gd name="connsiteY75" fmla="*/ 3159760 h 3759200"/>
                        <a:gd name="connsiteX76" fmla="*/ 1767840 w 3728720"/>
                        <a:gd name="connsiteY76" fmla="*/ 3241040 h 3759200"/>
                        <a:gd name="connsiteX77" fmla="*/ 1808480 w 3728720"/>
                        <a:gd name="connsiteY77" fmla="*/ 3281680 h 3759200"/>
                        <a:gd name="connsiteX78" fmla="*/ 1879600 w 3728720"/>
                        <a:gd name="connsiteY78" fmla="*/ 3342640 h 3759200"/>
                        <a:gd name="connsiteX79" fmla="*/ 1920240 w 3728720"/>
                        <a:gd name="connsiteY79" fmla="*/ 3373120 h 3759200"/>
                        <a:gd name="connsiteX80" fmla="*/ 1955800 w 3728720"/>
                        <a:gd name="connsiteY80" fmla="*/ 3388360 h 3759200"/>
                        <a:gd name="connsiteX81" fmla="*/ 2026920 w 3728720"/>
                        <a:gd name="connsiteY81" fmla="*/ 3423920 h 3759200"/>
                        <a:gd name="connsiteX82" fmla="*/ 2082800 w 3728720"/>
                        <a:gd name="connsiteY82" fmla="*/ 3545840 h 3759200"/>
                        <a:gd name="connsiteX83" fmla="*/ 2169160 w 3728720"/>
                        <a:gd name="connsiteY83" fmla="*/ 3611880 h 3759200"/>
                        <a:gd name="connsiteX84" fmla="*/ 2230120 w 3728720"/>
                        <a:gd name="connsiteY84" fmla="*/ 3698240 h 3759200"/>
                        <a:gd name="connsiteX85" fmla="*/ 2311400 w 3728720"/>
                        <a:gd name="connsiteY85" fmla="*/ 3754120 h 3759200"/>
                        <a:gd name="connsiteX86" fmla="*/ 2402840 w 3728720"/>
                        <a:gd name="connsiteY86" fmla="*/ 3759200 h 3759200"/>
                        <a:gd name="connsiteX87" fmla="*/ 2484120 w 3728720"/>
                        <a:gd name="connsiteY87" fmla="*/ 3738880 h 3759200"/>
                        <a:gd name="connsiteX88" fmla="*/ 2580640 w 3728720"/>
                        <a:gd name="connsiteY88" fmla="*/ 3728720 h 3759200"/>
                        <a:gd name="connsiteX89" fmla="*/ 2651760 w 3728720"/>
                        <a:gd name="connsiteY89" fmla="*/ 3713480 h 3759200"/>
                        <a:gd name="connsiteX90" fmla="*/ 2717800 w 3728720"/>
                        <a:gd name="connsiteY90" fmla="*/ 3728720 h 3759200"/>
                        <a:gd name="connsiteX91" fmla="*/ 2773680 w 3728720"/>
                        <a:gd name="connsiteY91" fmla="*/ 3708400 h 3759200"/>
                        <a:gd name="connsiteX92" fmla="*/ 2778760 w 3728720"/>
                        <a:gd name="connsiteY92" fmla="*/ 3632200 h 3759200"/>
                        <a:gd name="connsiteX93" fmla="*/ 2865120 w 3728720"/>
                        <a:gd name="connsiteY93" fmla="*/ 3510280 h 3759200"/>
                        <a:gd name="connsiteX94" fmla="*/ 2936240 w 3728720"/>
                        <a:gd name="connsiteY94" fmla="*/ 3444240 h 3759200"/>
                        <a:gd name="connsiteX95" fmla="*/ 2946400 w 3728720"/>
                        <a:gd name="connsiteY95" fmla="*/ 3383280 h 3759200"/>
                        <a:gd name="connsiteX96" fmla="*/ 2936240 w 3728720"/>
                        <a:gd name="connsiteY96" fmla="*/ 3296920 h 3759200"/>
                        <a:gd name="connsiteX97" fmla="*/ 2946400 w 3728720"/>
                        <a:gd name="connsiteY97" fmla="*/ 3246120 h 3759200"/>
                        <a:gd name="connsiteX98" fmla="*/ 2987040 w 3728720"/>
                        <a:gd name="connsiteY98" fmla="*/ 3210560 h 3759200"/>
                        <a:gd name="connsiteX99" fmla="*/ 3093720 w 3728720"/>
                        <a:gd name="connsiteY99" fmla="*/ 3215640 h 3759200"/>
                        <a:gd name="connsiteX100" fmla="*/ 3154680 w 3728720"/>
                        <a:gd name="connsiteY100" fmla="*/ 3235960 h 3759200"/>
                        <a:gd name="connsiteX101" fmla="*/ 3235960 w 3728720"/>
                        <a:gd name="connsiteY101" fmla="*/ 3235960 h 3759200"/>
                        <a:gd name="connsiteX102" fmla="*/ 3352800 w 3728720"/>
                        <a:gd name="connsiteY102" fmla="*/ 3180080 h 3759200"/>
                        <a:gd name="connsiteX103" fmla="*/ 3459480 w 3728720"/>
                        <a:gd name="connsiteY103" fmla="*/ 3103880 h 3759200"/>
                        <a:gd name="connsiteX104" fmla="*/ 3474720 w 3728720"/>
                        <a:gd name="connsiteY104" fmla="*/ 3027680 h 3759200"/>
                        <a:gd name="connsiteX105" fmla="*/ 3474720 w 3728720"/>
                        <a:gd name="connsiteY105" fmla="*/ 2941320 h 3759200"/>
                        <a:gd name="connsiteX106" fmla="*/ 3444240 w 3728720"/>
                        <a:gd name="connsiteY106" fmla="*/ 2890520 h 3759200"/>
                        <a:gd name="connsiteX107" fmla="*/ 3444240 w 3728720"/>
                        <a:gd name="connsiteY107" fmla="*/ 2814320 h 3759200"/>
                        <a:gd name="connsiteX108" fmla="*/ 3495040 w 3728720"/>
                        <a:gd name="connsiteY108" fmla="*/ 2727960 h 3759200"/>
                        <a:gd name="connsiteX109" fmla="*/ 3525520 w 3728720"/>
                        <a:gd name="connsiteY109" fmla="*/ 2641600 h 3759200"/>
                        <a:gd name="connsiteX110" fmla="*/ 3566160 w 3728720"/>
                        <a:gd name="connsiteY110" fmla="*/ 2540000 h 3759200"/>
                        <a:gd name="connsiteX111" fmla="*/ 3581400 w 3728720"/>
                        <a:gd name="connsiteY111" fmla="*/ 2463800 h 3759200"/>
                        <a:gd name="connsiteX112" fmla="*/ 3581400 w 3728720"/>
                        <a:gd name="connsiteY112" fmla="*/ 2463800 h 3759200"/>
                        <a:gd name="connsiteX113" fmla="*/ 3642360 w 3728720"/>
                        <a:gd name="connsiteY113" fmla="*/ 2458720 h 3759200"/>
                        <a:gd name="connsiteX114" fmla="*/ 3688080 w 3728720"/>
                        <a:gd name="connsiteY114" fmla="*/ 2499360 h 3759200"/>
                        <a:gd name="connsiteX115" fmla="*/ 3728720 w 3728720"/>
                        <a:gd name="connsiteY115" fmla="*/ 2504440 h 3759200"/>
                        <a:gd name="connsiteX116" fmla="*/ 3723640 w 3728720"/>
                        <a:gd name="connsiteY116" fmla="*/ 2453640 h 3759200"/>
                        <a:gd name="connsiteX117" fmla="*/ 3693160 w 3728720"/>
                        <a:gd name="connsiteY117" fmla="*/ 2413000 h 3759200"/>
                        <a:gd name="connsiteX118" fmla="*/ 3672840 w 3728720"/>
                        <a:gd name="connsiteY118" fmla="*/ 2346960 h 3759200"/>
                        <a:gd name="connsiteX119" fmla="*/ 3647440 w 3728720"/>
                        <a:gd name="connsiteY119" fmla="*/ 2336800 h 3759200"/>
                        <a:gd name="connsiteX120" fmla="*/ 3601720 w 3728720"/>
                        <a:gd name="connsiteY120" fmla="*/ 2341880 h 3759200"/>
                        <a:gd name="connsiteX121" fmla="*/ 3561080 w 3728720"/>
                        <a:gd name="connsiteY121" fmla="*/ 2321560 h 3759200"/>
                        <a:gd name="connsiteX122" fmla="*/ 3545840 w 3728720"/>
                        <a:gd name="connsiteY122" fmla="*/ 2255520 h 3759200"/>
                        <a:gd name="connsiteX123" fmla="*/ 3550920 w 3728720"/>
                        <a:gd name="connsiteY123" fmla="*/ 2189480 h 3759200"/>
                        <a:gd name="connsiteX124" fmla="*/ 3515360 w 3728720"/>
                        <a:gd name="connsiteY124" fmla="*/ 2164080 h 3759200"/>
                        <a:gd name="connsiteX125" fmla="*/ 3474720 w 3728720"/>
                        <a:gd name="connsiteY125" fmla="*/ 2159000 h 3759200"/>
                        <a:gd name="connsiteX126" fmla="*/ 3403600 w 3728720"/>
                        <a:gd name="connsiteY126" fmla="*/ 2113280 h 3759200"/>
                        <a:gd name="connsiteX127" fmla="*/ 3362960 w 3728720"/>
                        <a:gd name="connsiteY127" fmla="*/ 2098040 h 3759200"/>
                        <a:gd name="connsiteX128" fmla="*/ 3322320 w 3728720"/>
                        <a:gd name="connsiteY128" fmla="*/ 2082800 h 3759200"/>
                        <a:gd name="connsiteX129" fmla="*/ 3302000 w 3728720"/>
                        <a:gd name="connsiteY129" fmla="*/ 2062480 h 3759200"/>
                        <a:gd name="connsiteX130" fmla="*/ 3302000 w 3728720"/>
                        <a:gd name="connsiteY130" fmla="*/ 2026920 h 3759200"/>
                        <a:gd name="connsiteX131" fmla="*/ 3342640 w 3728720"/>
                        <a:gd name="connsiteY131" fmla="*/ 1971040 h 3759200"/>
                        <a:gd name="connsiteX132" fmla="*/ 3373120 w 3728720"/>
                        <a:gd name="connsiteY132" fmla="*/ 1910080 h 3759200"/>
                        <a:gd name="connsiteX133" fmla="*/ 3378200 w 3728720"/>
                        <a:gd name="connsiteY133" fmla="*/ 1869440 h 3759200"/>
                        <a:gd name="connsiteX134" fmla="*/ 3378200 w 3728720"/>
                        <a:gd name="connsiteY134" fmla="*/ 1869440 h 3759200"/>
                        <a:gd name="connsiteX135" fmla="*/ 3332480 w 3728720"/>
                        <a:gd name="connsiteY135" fmla="*/ 1854200 h 3759200"/>
                        <a:gd name="connsiteX136" fmla="*/ 3322320 w 3728720"/>
                        <a:gd name="connsiteY136" fmla="*/ 1869440 h 3759200"/>
                        <a:gd name="connsiteX137" fmla="*/ 3276600 w 3728720"/>
                        <a:gd name="connsiteY137" fmla="*/ 1859280 h 3759200"/>
                        <a:gd name="connsiteX138" fmla="*/ 3235960 w 3728720"/>
                        <a:gd name="connsiteY138" fmla="*/ 1828800 h 3759200"/>
                        <a:gd name="connsiteX139" fmla="*/ 3185160 w 3728720"/>
                        <a:gd name="connsiteY139" fmla="*/ 1849120 h 3759200"/>
                        <a:gd name="connsiteX140" fmla="*/ 3129280 w 3728720"/>
                        <a:gd name="connsiteY140" fmla="*/ 1925320 h 3759200"/>
                        <a:gd name="connsiteX141" fmla="*/ 3103880 w 3728720"/>
                        <a:gd name="connsiteY141" fmla="*/ 1955800 h 3759200"/>
                        <a:gd name="connsiteX142" fmla="*/ 3058160 w 3728720"/>
                        <a:gd name="connsiteY142" fmla="*/ 1986280 h 3759200"/>
                        <a:gd name="connsiteX143" fmla="*/ 2961640 w 3728720"/>
                        <a:gd name="connsiteY143" fmla="*/ 1960880 h 3759200"/>
                        <a:gd name="connsiteX144" fmla="*/ 2870200 w 3728720"/>
                        <a:gd name="connsiteY144" fmla="*/ 1976120 h 3759200"/>
                        <a:gd name="connsiteX145" fmla="*/ 2799080 w 3728720"/>
                        <a:gd name="connsiteY145" fmla="*/ 2032000 h 3759200"/>
                        <a:gd name="connsiteX146" fmla="*/ 2702560 w 3728720"/>
                        <a:gd name="connsiteY146" fmla="*/ 2103120 h 3759200"/>
                        <a:gd name="connsiteX147" fmla="*/ 2626360 w 3728720"/>
                        <a:gd name="connsiteY147" fmla="*/ 2148840 h 3759200"/>
                        <a:gd name="connsiteX148" fmla="*/ 2534920 w 3728720"/>
                        <a:gd name="connsiteY148" fmla="*/ 2179320 h 3759200"/>
                        <a:gd name="connsiteX149" fmla="*/ 2468880 w 3728720"/>
                        <a:gd name="connsiteY149" fmla="*/ 2214880 h 3759200"/>
                        <a:gd name="connsiteX150" fmla="*/ 2443480 w 3728720"/>
                        <a:gd name="connsiteY150" fmla="*/ 2280920 h 3759200"/>
                        <a:gd name="connsiteX151" fmla="*/ 2397760 w 3728720"/>
                        <a:gd name="connsiteY151" fmla="*/ 2291080 h 3759200"/>
                        <a:gd name="connsiteX152" fmla="*/ 2301240 w 3728720"/>
                        <a:gd name="connsiteY152" fmla="*/ 2291080 h 3759200"/>
                        <a:gd name="connsiteX153" fmla="*/ 2250440 w 3728720"/>
                        <a:gd name="connsiteY153" fmla="*/ 2301240 h 3759200"/>
                        <a:gd name="connsiteX154" fmla="*/ 2204720 w 3728720"/>
                        <a:gd name="connsiteY154" fmla="*/ 2265680 h 3759200"/>
                        <a:gd name="connsiteX155" fmla="*/ 2159000 w 3728720"/>
                        <a:gd name="connsiteY155" fmla="*/ 2189480 h 3759200"/>
                        <a:gd name="connsiteX156" fmla="*/ 2123440 w 3728720"/>
                        <a:gd name="connsiteY156" fmla="*/ 2153920 h 3759200"/>
                        <a:gd name="connsiteX157" fmla="*/ 2128520 w 3728720"/>
                        <a:gd name="connsiteY157" fmla="*/ 2113280 h 3759200"/>
                        <a:gd name="connsiteX158" fmla="*/ 2164080 w 3728720"/>
                        <a:gd name="connsiteY158" fmla="*/ 2087880 h 3759200"/>
                        <a:gd name="connsiteX159" fmla="*/ 2148840 w 3728720"/>
                        <a:gd name="connsiteY159" fmla="*/ 2047240 h 3759200"/>
                        <a:gd name="connsiteX160" fmla="*/ 2103120 w 3728720"/>
                        <a:gd name="connsiteY160" fmla="*/ 2026920 h 3759200"/>
                        <a:gd name="connsiteX161" fmla="*/ 2108200 w 3728720"/>
                        <a:gd name="connsiteY161" fmla="*/ 1976120 h 3759200"/>
                        <a:gd name="connsiteX162" fmla="*/ 2103120 w 3728720"/>
                        <a:gd name="connsiteY162" fmla="*/ 1925320 h 3759200"/>
                        <a:gd name="connsiteX163" fmla="*/ 2037080 w 3728720"/>
                        <a:gd name="connsiteY163" fmla="*/ 1854200 h 3759200"/>
                        <a:gd name="connsiteX164" fmla="*/ 1996440 w 3728720"/>
                        <a:gd name="connsiteY164" fmla="*/ 1808480 h 3759200"/>
                        <a:gd name="connsiteX165" fmla="*/ 1960880 w 3728720"/>
                        <a:gd name="connsiteY165" fmla="*/ 1757680 h 3759200"/>
                        <a:gd name="connsiteX166" fmla="*/ 1930400 w 3728720"/>
                        <a:gd name="connsiteY166" fmla="*/ 1651000 h 3759200"/>
                        <a:gd name="connsiteX167" fmla="*/ 1930400 w 3728720"/>
                        <a:gd name="connsiteY167" fmla="*/ 1559560 h 3759200"/>
                        <a:gd name="connsiteX168" fmla="*/ 1920240 w 3728720"/>
                        <a:gd name="connsiteY168" fmla="*/ 1508760 h 3759200"/>
                        <a:gd name="connsiteX169" fmla="*/ 1899920 w 3728720"/>
                        <a:gd name="connsiteY169" fmla="*/ 1468120 h 3759200"/>
                        <a:gd name="connsiteX170" fmla="*/ 1844040 w 3728720"/>
                        <a:gd name="connsiteY170" fmla="*/ 1442720 h 3759200"/>
                        <a:gd name="connsiteX171" fmla="*/ 1732280 w 3728720"/>
                        <a:gd name="connsiteY171" fmla="*/ 1442720 h 3759200"/>
                        <a:gd name="connsiteX172" fmla="*/ 1615440 w 3728720"/>
                        <a:gd name="connsiteY172" fmla="*/ 1437640 h 3759200"/>
                        <a:gd name="connsiteX173" fmla="*/ 1590040 w 3728720"/>
                        <a:gd name="connsiteY173" fmla="*/ 1402080 h 3759200"/>
                        <a:gd name="connsiteX174" fmla="*/ 1546860 w 3728720"/>
                        <a:gd name="connsiteY174" fmla="*/ 1386840 h 3759200"/>
                        <a:gd name="connsiteX175" fmla="*/ 1534160 w 3728720"/>
                        <a:gd name="connsiteY175" fmla="*/ 1295400 h 3759200"/>
                        <a:gd name="connsiteX176" fmla="*/ 1503680 w 3728720"/>
                        <a:gd name="connsiteY176" fmla="*/ 1219200 h 3759200"/>
                        <a:gd name="connsiteX177" fmla="*/ 1412240 w 3728720"/>
                        <a:gd name="connsiteY177" fmla="*/ 1000760 h 3759200"/>
                        <a:gd name="connsiteX178" fmla="*/ 1341120 w 3728720"/>
                        <a:gd name="connsiteY178" fmla="*/ 812800 h 3759200"/>
                        <a:gd name="connsiteX179" fmla="*/ 1285240 w 3728720"/>
                        <a:gd name="connsiteY179" fmla="*/ 695960 h 3759200"/>
                        <a:gd name="connsiteX180" fmla="*/ 1234440 w 3728720"/>
                        <a:gd name="connsiteY180" fmla="*/ 594360 h 3759200"/>
                        <a:gd name="connsiteX181" fmla="*/ 1198880 w 3728720"/>
                        <a:gd name="connsiteY181" fmla="*/ 528320 h 3759200"/>
                        <a:gd name="connsiteX182" fmla="*/ 1173480 w 3728720"/>
                        <a:gd name="connsiteY182" fmla="*/ 426720 h 3759200"/>
                        <a:gd name="connsiteX183" fmla="*/ 1173480 w 3728720"/>
                        <a:gd name="connsiteY183" fmla="*/ 345440 h 3759200"/>
                        <a:gd name="connsiteX184" fmla="*/ 1148080 w 3728720"/>
                        <a:gd name="connsiteY184" fmla="*/ 274320 h 3759200"/>
                        <a:gd name="connsiteX185" fmla="*/ 1148080 w 3728720"/>
                        <a:gd name="connsiteY185" fmla="*/ 208280 h 3759200"/>
                        <a:gd name="connsiteX186" fmla="*/ 1132840 w 3728720"/>
                        <a:gd name="connsiteY186" fmla="*/ 152400 h 3759200"/>
                        <a:gd name="connsiteX187" fmla="*/ 1102360 w 3728720"/>
                        <a:gd name="connsiteY187" fmla="*/ 86360 h 3759200"/>
                        <a:gd name="connsiteX188" fmla="*/ 1061720 w 3728720"/>
                        <a:gd name="connsiteY188" fmla="*/ 35560 h 3759200"/>
                        <a:gd name="connsiteX189" fmla="*/ 1041400 w 3728720"/>
                        <a:gd name="connsiteY189" fmla="*/ 5080 h 3759200"/>
                        <a:gd name="connsiteX190" fmla="*/ 995680 w 3728720"/>
                        <a:gd name="connsiteY190" fmla="*/ 0 h 3759200"/>
                        <a:gd name="connsiteX191" fmla="*/ 975360 w 3728720"/>
                        <a:gd name="connsiteY191" fmla="*/ 45720 h 3759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  <a:cxn ang="0">
                          <a:pos x="connsiteX134" y="connsiteY134"/>
                        </a:cxn>
                        <a:cxn ang="0">
                          <a:pos x="connsiteX135" y="connsiteY135"/>
                        </a:cxn>
                        <a:cxn ang="0">
                          <a:pos x="connsiteX136" y="connsiteY136"/>
                        </a:cxn>
                        <a:cxn ang="0">
                          <a:pos x="connsiteX137" y="connsiteY137"/>
                        </a:cxn>
                        <a:cxn ang="0">
                          <a:pos x="connsiteX138" y="connsiteY138"/>
                        </a:cxn>
                        <a:cxn ang="0">
                          <a:pos x="connsiteX139" y="connsiteY139"/>
                        </a:cxn>
                        <a:cxn ang="0">
                          <a:pos x="connsiteX140" y="connsiteY140"/>
                        </a:cxn>
                        <a:cxn ang="0">
                          <a:pos x="connsiteX141" y="connsiteY141"/>
                        </a:cxn>
                        <a:cxn ang="0">
                          <a:pos x="connsiteX142" y="connsiteY142"/>
                        </a:cxn>
                        <a:cxn ang="0">
                          <a:pos x="connsiteX143" y="connsiteY143"/>
                        </a:cxn>
                        <a:cxn ang="0">
                          <a:pos x="connsiteX144" y="connsiteY144"/>
                        </a:cxn>
                        <a:cxn ang="0">
                          <a:pos x="connsiteX145" y="connsiteY145"/>
                        </a:cxn>
                        <a:cxn ang="0">
                          <a:pos x="connsiteX146" y="connsiteY146"/>
                        </a:cxn>
                        <a:cxn ang="0">
                          <a:pos x="connsiteX147" y="connsiteY147"/>
                        </a:cxn>
                        <a:cxn ang="0">
                          <a:pos x="connsiteX148" y="connsiteY148"/>
                        </a:cxn>
                        <a:cxn ang="0">
                          <a:pos x="connsiteX149" y="connsiteY149"/>
                        </a:cxn>
                        <a:cxn ang="0">
                          <a:pos x="connsiteX150" y="connsiteY150"/>
                        </a:cxn>
                        <a:cxn ang="0">
                          <a:pos x="connsiteX151" y="connsiteY151"/>
                        </a:cxn>
                        <a:cxn ang="0">
                          <a:pos x="connsiteX152" y="connsiteY152"/>
                        </a:cxn>
                        <a:cxn ang="0">
                          <a:pos x="connsiteX153" y="connsiteY153"/>
                        </a:cxn>
                        <a:cxn ang="0">
                          <a:pos x="connsiteX154" y="connsiteY154"/>
                        </a:cxn>
                        <a:cxn ang="0">
                          <a:pos x="connsiteX155" y="connsiteY155"/>
                        </a:cxn>
                        <a:cxn ang="0">
                          <a:pos x="connsiteX156" y="connsiteY156"/>
                        </a:cxn>
                        <a:cxn ang="0">
                          <a:pos x="connsiteX157" y="connsiteY157"/>
                        </a:cxn>
                        <a:cxn ang="0">
                          <a:pos x="connsiteX158" y="connsiteY158"/>
                        </a:cxn>
                        <a:cxn ang="0">
                          <a:pos x="connsiteX159" y="connsiteY159"/>
                        </a:cxn>
                        <a:cxn ang="0">
                          <a:pos x="connsiteX160" y="connsiteY160"/>
                        </a:cxn>
                        <a:cxn ang="0">
                          <a:pos x="connsiteX161" y="connsiteY161"/>
                        </a:cxn>
                        <a:cxn ang="0">
                          <a:pos x="connsiteX162" y="connsiteY162"/>
                        </a:cxn>
                        <a:cxn ang="0">
                          <a:pos x="connsiteX163" y="connsiteY163"/>
                        </a:cxn>
                        <a:cxn ang="0">
                          <a:pos x="connsiteX164" y="connsiteY164"/>
                        </a:cxn>
                        <a:cxn ang="0">
                          <a:pos x="connsiteX165" y="connsiteY165"/>
                        </a:cxn>
                        <a:cxn ang="0">
                          <a:pos x="connsiteX166" y="connsiteY166"/>
                        </a:cxn>
                        <a:cxn ang="0">
                          <a:pos x="connsiteX167" y="connsiteY167"/>
                        </a:cxn>
                        <a:cxn ang="0">
                          <a:pos x="connsiteX168" y="connsiteY168"/>
                        </a:cxn>
                        <a:cxn ang="0">
                          <a:pos x="connsiteX169" y="connsiteY169"/>
                        </a:cxn>
                        <a:cxn ang="0">
                          <a:pos x="connsiteX170" y="connsiteY170"/>
                        </a:cxn>
                        <a:cxn ang="0">
                          <a:pos x="connsiteX171" y="connsiteY171"/>
                        </a:cxn>
                        <a:cxn ang="0">
                          <a:pos x="connsiteX172" y="connsiteY172"/>
                        </a:cxn>
                        <a:cxn ang="0">
                          <a:pos x="connsiteX173" y="connsiteY173"/>
                        </a:cxn>
                        <a:cxn ang="0">
                          <a:pos x="connsiteX174" y="connsiteY174"/>
                        </a:cxn>
                        <a:cxn ang="0">
                          <a:pos x="connsiteX175" y="connsiteY175"/>
                        </a:cxn>
                        <a:cxn ang="0">
                          <a:pos x="connsiteX176" y="connsiteY176"/>
                        </a:cxn>
                        <a:cxn ang="0">
                          <a:pos x="connsiteX177" y="connsiteY177"/>
                        </a:cxn>
                        <a:cxn ang="0">
                          <a:pos x="connsiteX178" y="connsiteY178"/>
                        </a:cxn>
                        <a:cxn ang="0">
                          <a:pos x="connsiteX179" y="connsiteY179"/>
                        </a:cxn>
                        <a:cxn ang="0">
                          <a:pos x="connsiteX180" y="connsiteY180"/>
                        </a:cxn>
                        <a:cxn ang="0">
                          <a:pos x="connsiteX181" y="connsiteY181"/>
                        </a:cxn>
                        <a:cxn ang="0">
                          <a:pos x="connsiteX182" y="connsiteY182"/>
                        </a:cxn>
                        <a:cxn ang="0">
                          <a:pos x="connsiteX183" y="connsiteY183"/>
                        </a:cxn>
                        <a:cxn ang="0">
                          <a:pos x="connsiteX184" y="connsiteY184"/>
                        </a:cxn>
                        <a:cxn ang="0">
                          <a:pos x="connsiteX185" y="connsiteY185"/>
                        </a:cxn>
                        <a:cxn ang="0">
                          <a:pos x="connsiteX186" y="connsiteY186"/>
                        </a:cxn>
                        <a:cxn ang="0">
                          <a:pos x="connsiteX187" y="connsiteY187"/>
                        </a:cxn>
                        <a:cxn ang="0">
                          <a:pos x="connsiteX188" y="connsiteY188"/>
                        </a:cxn>
                        <a:cxn ang="0">
                          <a:pos x="connsiteX189" y="connsiteY189"/>
                        </a:cxn>
                        <a:cxn ang="0">
                          <a:pos x="connsiteX190" y="connsiteY190"/>
                        </a:cxn>
                        <a:cxn ang="0">
                          <a:pos x="connsiteX191" y="connsiteY191"/>
                        </a:cxn>
                      </a:cxnLst>
                      <a:rect l="l" t="t" r="r" b="b"/>
                      <a:pathLst>
                        <a:path w="3728720" h="3759200">
                          <a:moveTo>
                            <a:pt x="975360" y="45720"/>
                          </a:moveTo>
                          <a:lnTo>
                            <a:pt x="904240" y="116840"/>
                          </a:lnTo>
                          <a:lnTo>
                            <a:pt x="848360" y="172720"/>
                          </a:lnTo>
                          <a:lnTo>
                            <a:pt x="762000" y="213360"/>
                          </a:lnTo>
                          <a:lnTo>
                            <a:pt x="701040" y="294640"/>
                          </a:lnTo>
                          <a:lnTo>
                            <a:pt x="624840" y="350520"/>
                          </a:lnTo>
                          <a:lnTo>
                            <a:pt x="558800" y="391160"/>
                          </a:lnTo>
                          <a:lnTo>
                            <a:pt x="441960" y="447040"/>
                          </a:lnTo>
                          <a:lnTo>
                            <a:pt x="299720" y="513080"/>
                          </a:lnTo>
                          <a:lnTo>
                            <a:pt x="157480" y="563880"/>
                          </a:lnTo>
                          <a:lnTo>
                            <a:pt x="96520" y="584200"/>
                          </a:lnTo>
                          <a:lnTo>
                            <a:pt x="40640" y="584200"/>
                          </a:lnTo>
                          <a:lnTo>
                            <a:pt x="0" y="599440"/>
                          </a:lnTo>
                          <a:lnTo>
                            <a:pt x="0" y="624840"/>
                          </a:lnTo>
                          <a:lnTo>
                            <a:pt x="25400" y="685800"/>
                          </a:lnTo>
                          <a:lnTo>
                            <a:pt x="71120" y="721360"/>
                          </a:lnTo>
                          <a:lnTo>
                            <a:pt x="142240" y="828040"/>
                          </a:lnTo>
                          <a:lnTo>
                            <a:pt x="172720" y="894080"/>
                          </a:lnTo>
                          <a:lnTo>
                            <a:pt x="182880" y="939800"/>
                          </a:lnTo>
                          <a:lnTo>
                            <a:pt x="177800" y="980440"/>
                          </a:lnTo>
                          <a:lnTo>
                            <a:pt x="111760" y="1021080"/>
                          </a:lnTo>
                          <a:lnTo>
                            <a:pt x="91440" y="1066800"/>
                          </a:lnTo>
                          <a:lnTo>
                            <a:pt x="71120" y="1183640"/>
                          </a:lnTo>
                          <a:lnTo>
                            <a:pt x="55880" y="1605280"/>
                          </a:lnTo>
                          <a:lnTo>
                            <a:pt x="35560" y="1676400"/>
                          </a:lnTo>
                          <a:lnTo>
                            <a:pt x="40640" y="1772920"/>
                          </a:lnTo>
                          <a:lnTo>
                            <a:pt x="93980" y="1978660"/>
                          </a:lnTo>
                          <a:lnTo>
                            <a:pt x="170180" y="2077720"/>
                          </a:lnTo>
                          <a:lnTo>
                            <a:pt x="233680" y="2133600"/>
                          </a:lnTo>
                          <a:lnTo>
                            <a:pt x="269240" y="2189480"/>
                          </a:lnTo>
                          <a:lnTo>
                            <a:pt x="269240" y="2280920"/>
                          </a:lnTo>
                          <a:lnTo>
                            <a:pt x="259080" y="2357120"/>
                          </a:lnTo>
                          <a:lnTo>
                            <a:pt x="243840" y="2519680"/>
                          </a:lnTo>
                          <a:lnTo>
                            <a:pt x="243840" y="2519680"/>
                          </a:lnTo>
                          <a:lnTo>
                            <a:pt x="350520" y="2473960"/>
                          </a:lnTo>
                          <a:lnTo>
                            <a:pt x="436880" y="2463800"/>
                          </a:lnTo>
                          <a:lnTo>
                            <a:pt x="497840" y="2448560"/>
                          </a:lnTo>
                          <a:lnTo>
                            <a:pt x="533400" y="2392680"/>
                          </a:lnTo>
                          <a:lnTo>
                            <a:pt x="518160" y="2296160"/>
                          </a:lnTo>
                          <a:lnTo>
                            <a:pt x="523240" y="2204720"/>
                          </a:lnTo>
                          <a:lnTo>
                            <a:pt x="543560" y="2174240"/>
                          </a:lnTo>
                          <a:lnTo>
                            <a:pt x="574040" y="2199640"/>
                          </a:lnTo>
                          <a:lnTo>
                            <a:pt x="665480" y="2189480"/>
                          </a:lnTo>
                          <a:lnTo>
                            <a:pt x="721360" y="2214880"/>
                          </a:lnTo>
                          <a:lnTo>
                            <a:pt x="716280" y="2280920"/>
                          </a:lnTo>
                          <a:lnTo>
                            <a:pt x="716280" y="2326640"/>
                          </a:lnTo>
                          <a:lnTo>
                            <a:pt x="736600" y="2362200"/>
                          </a:lnTo>
                          <a:lnTo>
                            <a:pt x="756920" y="2428240"/>
                          </a:lnTo>
                          <a:lnTo>
                            <a:pt x="772160" y="2494280"/>
                          </a:lnTo>
                          <a:lnTo>
                            <a:pt x="873760" y="2555240"/>
                          </a:lnTo>
                          <a:lnTo>
                            <a:pt x="975360" y="2641600"/>
                          </a:lnTo>
                          <a:lnTo>
                            <a:pt x="1071880" y="2682240"/>
                          </a:lnTo>
                          <a:lnTo>
                            <a:pt x="1173480" y="2717800"/>
                          </a:lnTo>
                          <a:lnTo>
                            <a:pt x="1270000" y="2692400"/>
                          </a:lnTo>
                          <a:lnTo>
                            <a:pt x="1361440" y="2636520"/>
                          </a:lnTo>
                          <a:lnTo>
                            <a:pt x="1463040" y="2606040"/>
                          </a:lnTo>
                          <a:lnTo>
                            <a:pt x="1554480" y="2565400"/>
                          </a:lnTo>
                          <a:lnTo>
                            <a:pt x="1559560" y="2514600"/>
                          </a:lnTo>
                          <a:lnTo>
                            <a:pt x="1549400" y="2438400"/>
                          </a:lnTo>
                          <a:lnTo>
                            <a:pt x="1584960" y="2336800"/>
                          </a:lnTo>
                          <a:lnTo>
                            <a:pt x="1584960" y="2291080"/>
                          </a:lnTo>
                          <a:lnTo>
                            <a:pt x="1590040" y="2250440"/>
                          </a:lnTo>
                          <a:lnTo>
                            <a:pt x="1625600" y="2260600"/>
                          </a:lnTo>
                          <a:lnTo>
                            <a:pt x="1656080" y="2321560"/>
                          </a:lnTo>
                          <a:lnTo>
                            <a:pt x="1722120" y="2387600"/>
                          </a:lnTo>
                          <a:lnTo>
                            <a:pt x="1752600" y="2453640"/>
                          </a:lnTo>
                          <a:lnTo>
                            <a:pt x="1757680" y="2545080"/>
                          </a:lnTo>
                          <a:lnTo>
                            <a:pt x="1752600" y="2636520"/>
                          </a:lnTo>
                          <a:lnTo>
                            <a:pt x="1762760" y="2733040"/>
                          </a:lnTo>
                          <a:lnTo>
                            <a:pt x="1788160" y="2809240"/>
                          </a:lnTo>
                          <a:lnTo>
                            <a:pt x="1859280" y="2910840"/>
                          </a:lnTo>
                          <a:lnTo>
                            <a:pt x="1864360" y="2956560"/>
                          </a:lnTo>
                          <a:lnTo>
                            <a:pt x="1844040" y="3007360"/>
                          </a:lnTo>
                          <a:lnTo>
                            <a:pt x="1823720" y="3088640"/>
                          </a:lnTo>
                          <a:lnTo>
                            <a:pt x="1788160" y="3159760"/>
                          </a:lnTo>
                          <a:lnTo>
                            <a:pt x="1788160" y="3159760"/>
                          </a:lnTo>
                          <a:lnTo>
                            <a:pt x="1767840" y="3241040"/>
                          </a:lnTo>
                          <a:lnTo>
                            <a:pt x="1808480" y="3281680"/>
                          </a:lnTo>
                          <a:lnTo>
                            <a:pt x="1879600" y="3342640"/>
                          </a:lnTo>
                          <a:lnTo>
                            <a:pt x="1920240" y="3373120"/>
                          </a:lnTo>
                          <a:lnTo>
                            <a:pt x="1955800" y="3388360"/>
                          </a:lnTo>
                          <a:lnTo>
                            <a:pt x="2026920" y="3423920"/>
                          </a:lnTo>
                          <a:lnTo>
                            <a:pt x="2082800" y="3545840"/>
                          </a:lnTo>
                          <a:lnTo>
                            <a:pt x="2169160" y="3611880"/>
                          </a:lnTo>
                          <a:lnTo>
                            <a:pt x="2230120" y="3698240"/>
                          </a:lnTo>
                          <a:lnTo>
                            <a:pt x="2311400" y="3754120"/>
                          </a:lnTo>
                          <a:lnTo>
                            <a:pt x="2402840" y="3759200"/>
                          </a:lnTo>
                          <a:lnTo>
                            <a:pt x="2484120" y="3738880"/>
                          </a:lnTo>
                          <a:lnTo>
                            <a:pt x="2580640" y="3728720"/>
                          </a:lnTo>
                          <a:lnTo>
                            <a:pt x="2651760" y="3713480"/>
                          </a:lnTo>
                          <a:lnTo>
                            <a:pt x="2717800" y="3728720"/>
                          </a:lnTo>
                          <a:lnTo>
                            <a:pt x="2773680" y="3708400"/>
                          </a:lnTo>
                          <a:lnTo>
                            <a:pt x="2778760" y="3632200"/>
                          </a:lnTo>
                          <a:lnTo>
                            <a:pt x="2865120" y="3510280"/>
                          </a:lnTo>
                          <a:lnTo>
                            <a:pt x="2936240" y="3444240"/>
                          </a:lnTo>
                          <a:lnTo>
                            <a:pt x="2946400" y="3383280"/>
                          </a:lnTo>
                          <a:lnTo>
                            <a:pt x="2936240" y="3296920"/>
                          </a:lnTo>
                          <a:lnTo>
                            <a:pt x="2946400" y="3246120"/>
                          </a:lnTo>
                          <a:lnTo>
                            <a:pt x="2987040" y="3210560"/>
                          </a:lnTo>
                          <a:lnTo>
                            <a:pt x="3093720" y="3215640"/>
                          </a:lnTo>
                          <a:lnTo>
                            <a:pt x="3154680" y="3235960"/>
                          </a:lnTo>
                          <a:lnTo>
                            <a:pt x="3235960" y="3235960"/>
                          </a:lnTo>
                          <a:lnTo>
                            <a:pt x="3352800" y="3180080"/>
                          </a:lnTo>
                          <a:lnTo>
                            <a:pt x="3459480" y="3103880"/>
                          </a:lnTo>
                          <a:lnTo>
                            <a:pt x="3474720" y="3027680"/>
                          </a:lnTo>
                          <a:lnTo>
                            <a:pt x="3474720" y="2941320"/>
                          </a:lnTo>
                          <a:lnTo>
                            <a:pt x="3444240" y="2890520"/>
                          </a:lnTo>
                          <a:lnTo>
                            <a:pt x="3444240" y="2814320"/>
                          </a:lnTo>
                          <a:lnTo>
                            <a:pt x="3495040" y="2727960"/>
                          </a:lnTo>
                          <a:lnTo>
                            <a:pt x="3525520" y="2641600"/>
                          </a:lnTo>
                          <a:lnTo>
                            <a:pt x="3566160" y="2540000"/>
                          </a:lnTo>
                          <a:lnTo>
                            <a:pt x="3581400" y="2463800"/>
                          </a:lnTo>
                          <a:lnTo>
                            <a:pt x="3581400" y="2463800"/>
                          </a:lnTo>
                          <a:lnTo>
                            <a:pt x="3642360" y="2458720"/>
                          </a:lnTo>
                          <a:lnTo>
                            <a:pt x="3688080" y="2499360"/>
                          </a:lnTo>
                          <a:lnTo>
                            <a:pt x="3728720" y="2504440"/>
                          </a:lnTo>
                          <a:lnTo>
                            <a:pt x="3723640" y="2453640"/>
                          </a:lnTo>
                          <a:lnTo>
                            <a:pt x="3693160" y="2413000"/>
                          </a:lnTo>
                          <a:lnTo>
                            <a:pt x="3672840" y="2346960"/>
                          </a:lnTo>
                          <a:lnTo>
                            <a:pt x="3647440" y="2336800"/>
                          </a:lnTo>
                          <a:lnTo>
                            <a:pt x="3601720" y="2341880"/>
                          </a:lnTo>
                          <a:lnTo>
                            <a:pt x="3561080" y="2321560"/>
                          </a:lnTo>
                          <a:lnTo>
                            <a:pt x="3545840" y="2255520"/>
                          </a:lnTo>
                          <a:lnTo>
                            <a:pt x="3550920" y="2189480"/>
                          </a:lnTo>
                          <a:lnTo>
                            <a:pt x="3515360" y="2164080"/>
                          </a:lnTo>
                          <a:lnTo>
                            <a:pt x="3474720" y="2159000"/>
                          </a:lnTo>
                          <a:lnTo>
                            <a:pt x="3403600" y="2113280"/>
                          </a:lnTo>
                          <a:lnTo>
                            <a:pt x="3362960" y="2098040"/>
                          </a:lnTo>
                          <a:lnTo>
                            <a:pt x="3322320" y="2082800"/>
                          </a:lnTo>
                          <a:lnTo>
                            <a:pt x="3302000" y="2062480"/>
                          </a:lnTo>
                          <a:lnTo>
                            <a:pt x="3302000" y="2026920"/>
                          </a:lnTo>
                          <a:lnTo>
                            <a:pt x="3342640" y="1971040"/>
                          </a:lnTo>
                          <a:lnTo>
                            <a:pt x="3373120" y="1910080"/>
                          </a:lnTo>
                          <a:lnTo>
                            <a:pt x="3378200" y="1869440"/>
                          </a:lnTo>
                          <a:lnTo>
                            <a:pt x="3378200" y="1869440"/>
                          </a:lnTo>
                          <a:lnTo>
                            <a:pt x="3332480" y="1854200"/>
                          </a:lnTo>
                          <a:lnTo>
                            <a:pt x="3322320" y="1869440"/>
                          </a:lnTo>
                          <a:lnTo>
                            <a:pt x="3276600" y="1859280"/>
                          </a:lnTo>
                          <a:lnTo>
                            <a:pt x="3235960" y="1828800"/>
                          </a:lnTo>
                          <a:lnTo>
                            <a:pt x="3185160" y="1849120"/>
                          </a:lnTo>
                          <a:lnTo>
                            <a:pt x="3129280" y="1925320"/>
                          </a:lnTo>
                          <a:lnTo>
                            <a:pt x="3103880" y="1955800"/>
                          </a:lnTo>
                          <a:lnTo>
                            <a:pt x="3058160" y="1986280"/>
                          </a:lnTo>
                          <a:lnTo>
                            <a:pt x="2961640" y="1960880"/>
                          </a:lnTo>
                          <a:lnTo>
                            <a:pt x="2870200" y="1976120"/>
                          </a:lnTo>
                          <a:lnTo>
                            <a:pt x="2799080" y="2032000"/>
                          </a:lnTo>
                          <a:lnTo>
                            <a:pt x="2702560" y="2103120"/>
                          </a:lnTo>
                          <a:lnTo>
                            <a:pt x="2626360" y="2148840"/>
                          </a:lnTo>
                          <a:lnTo>
                            <a:pt x="2534920" y="2179320"/>
                          </a:lnTo>
                          <a:lnTo>
                            <a:pt x="2468880" y="2214880"/>
                          </a:lnTo>
                          <a:lnTo>
                            <a:pt x="2443480" y="2280920"/>
                          </a:lnTo>
                          <a:lnTo>
                            <a:pt x="2397760" y="2291080"/>
                          </a:lnTo>
                          <a:lnTo>
                            <a:pt x="2301240" y="2291080"/>
                          </a:lnTo>
                          <a:lnTo>
                            <a:pt x="2250440" y="2301240"/>
                          </a:lnTo>
                          <a:lnTo>
                            <a:pt x="2204720" y="2265680"/>
                          </a:lnTo>
                          <a:lnTo>
                            <a:pt x="2159000" y="2189480"/>
                          </a:lnTo>
                          <a:lnTo>
                            <a:pt x="2123440" y="2153920"/>
                          </a:lnTo>
                          <a:lnTo>
                            <a:pt x="2128520" y="2113280"/>
                          </a:lnTo>
                          <a:lnTo>
                            <a:pt x="2164080" y="2087880"/>
                          </a:lnTo>
                          <a:lnTo>
                            <a:pt x="2148840" y="2047240"/>
                          </a:lnTo>
                          <a:lnTo>
                            <a:pt x="2103120" y="2026920"/>
                          </a:lnTo>
                          <a:lnTo>
                            <a:pt x="2108200" y="1976120"/>
                          </a:lnTo>
                          <a:lnTo>
                            <a:pt x="2103120" y="1925320"/>
                          </a:lnTo>
                          <a:lnTo>
                            <a:pt x="2037080" y="1854200"/>
                          </a:lnTo>
                          <a:lnTo>
                            <a:pt x="1996440" y="1808480"/>
                          </a:lnTo>
                          <a:lnTo>
                            <a:pt x="1960880" y="1757680"/>
                          </a:lnTo>
                          <a:lnTo>
                            <a:pt x="1930400" y="1651000"/>
                          </a:lnTo>
                          <a:lnTo>
                            <a:pt x="1930400" y="1559560"/>
                          </a:lnTo>
                          <a:lnTo>
                            <a:pt x="1920240" y="1508760"/>
                          </a:lnTo>
                          <a:lnTo>
                            <a:pt x="1899920" y="1468120"/>
                          </a:lnTo>
                          <a:lnTo>
                            <a:pt x="1844040" y="1442720"/>
                          </a:lnTo>
                          <a:lnTo>
                            <a:pt x="1732280" y="1442720"/>
                          </a:lnTo>
                          <a:lnTo>
                            <a:pt x="1615440" y="1437640"/>
                          </a:lnTo>
                          <a:lnTo>
                            <a:pt x="1590040" y="1402080"/>
                          </a:lnTo>
                          <a:lnTo>
                            <a:pt x="1546860" y="1386840"/>
                          </a:lnTo>
                          <a:lnTo>
                            <a:pt x="1534160" y="1295400"/>
                          </a:lnTo>
                          <a:lnTo>
                            <a:pt x="1503680" y="1219200"/>
                          </a:lnTo>
                          <a:lnTo>
                            <a:pt x="1412240" y="1000760"/>
                          </a:lnTo>
                          <a:lnTo>
                            <a:pt x="1341120" y="812800"/>
                          </a:lnTo>
                          <a:lnTo>
                            <a:pt x="1285240" y="695960"/>
                          </a:lnTo>
                          <a:lnTo>
                            <a:pt x="1234440" y="594360"/>
                          </a:lnTo>
                          <a:lnTo>
                            <a:pt x="1198880" y="528320"/>
                          </a:lnTo>
                          <a:lnTo>
                            <a:pt x="1173480" y="426720"/>
                          </a:lnTo>
                          <a:lnTo>
                            <a:pt x="1173480" y="345440"/>
                          </a:lnTo>
                          <a:lnTo>
                            <a:pt x="1148080" y="274320"/>
                          </a:lnTo>
                          <a:lnTo>
                            <a:pt x="1148080" y="208280"/>
                          </a:lnTo>
                          <a:lnTo>
                            <a:pt x="1132840" y="152400"/>
                          </a:lnTo>
                          <a:lnTo>
                            <a:pt x="1102360" y="86360"/>
                          </a:lnTo>
                          <a:lnTo>
                            <a:pt x="1061720" y="35560"/>
                          </a:lnTo>
                          <a:lnTo>
                            <a:pt x="1041400" y="5080"/>
                          </a:lnTo>
                          <a:lnTo>
                            <a:pt x="995680" y="0"/>
                          </a:lnTo>
                          <a:lnTo>
                            <a:pt x="975360" y="4572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rgbClr val="008FD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14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1" name="서초 TXT">
                      <a:extLst>
                        <a:ext uri="{FF2B5EF4-FFF2-40B4-BE49-F238E27FC236}">
                          <a16:creationId xmlns:a16="http://schemas.microsoft.com/office/drawing/2014/main" id="{6C50B4C9-B3E8-46EF-A8CB-2FBFDF05E3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24318" y="5398719"/>
                      <a:ext cx="453971" cy="27699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 algn="ctr"/>
                      <a:r>
                        <a:rPr lang="ko-KR" altLang="en-US" sz="1200" spc="-15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</a:rPr>
                        <a:t>서초</a:t>
                      </a:r>
                      <a:endParaRPr lang="ko-KR" altLang="en-US" sz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</a:endParaRPr>
                    </a:p>
                  </p:txBody>
                </p:sp>
              </p:grpSp>
            </p:grpSp>
            <p:grpSp>
              <p:nvGrpSpPr>
                <p:cNvPr id="57" name="그룹 56"/>
                <p:cNvGrpSpPr/>
                <p:nvPr/>
              </p:nvGrpSpPr>
              <p:grpSpPr>
                <a:xfrm>
                  <a:off x="1799692" y="1850636"/>
                  <a:ext cx="4712716" cy="4481000"/>
                  <a:chOff x="1799692" y="1850636"/>
                  <a:chExt cx="4712716" cy="4481000"/>
                </a:xfrm>
              </p:grpSpPr>
              <p:grpSp>
                <p:nvGrpSpPr>
                  <p:cNvPr id="58" name="서남권">
                    <a:extLst>
                      <a:ext uri="{FF2B5EF4-FFF2-40B4-BE49-F238E27FC236}">
                        <a16:creationId xmlns:a16="http://schemas.microsoft.com/office/drawing/2014/main" id="{04265FD9-A02F-4273-84A4-3344019AF663}"/>
                      </a:ext>
                    </a:extLst>
                  </p:cNvPr>
                  <p:cNvGrpSpPr/>
                  <p:nvPr/>
                </p:nvGrpSpPr>
                <p:grpSpPr>
                  <a:xfrm>
                    <a:off x="1799692" y="3557774"/>
                    <a:ext cx="2975739" cy="2773862"/>
                    <a:chOff x="1799692" y="3557774"/>
                    <a:chExt cx="2975739" cy="2773862"/>
                  </a:xfrm>
                </p:grpSpPr>
                <p:grpSp>
                  <p:nvGrpSpPr>
                    <p:cNvPr id="105" name="영등포구">
                      <a:extLst>
                        <a:ext uri="{FF2B5EF4-FFF2-40B4-BE49-F238E27FC236}">
                          <a16:creationId xmlns:a16="http://schemas.microsoft.com/office/drawing/2014/main" id="{ACC45FFD-E069-44E5-B621-ED60BAA210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0569" y="4333213"/>
                      <a:ext cx="775439" cy="1115761"/>
                      <a:chOff x="3350569" y="4333213"/>
                      <a:chExt cx="775439" cy="1115761"/>
                    </a:xfrm>
                  </p:grpSpPr>
                  <p:sp>
                    <p:nvSpPr>
                      <p:cNvPr id="124" name="영등포구">
                        <a:extLst>
                          <a:ext uri="{FF2B5EF4-FFF2-40B4-BE49-F238E27FC236}">
                            <a16:creationId xmlns:a16="http://schemas.microsoft.com/office/drawing/2014/main" id="{059A8745-0ECE-47D9-B735-6CBC82F4A6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50569" y="4333213"/>
                        <a:ext cx="775439" cy="1115761"/>
                      </a:xfrm>
                      <a:custGeom>
                        <a:avLst/>
                        <a:gdLst>
                          <a:gd name="connsiteX0" fmla="*/ 1203960 w 1901190"/>
                          <a:gd name="connsiteY0" fmla="*/ 803910 h 2735580"/>
                          <a:gd name="connsiteX1" fmla="*/ 1280160 w 1901190"/>
                          <a:gd name="connsiteY1" fmla="*/ 819150 h 2735580"/>
                          <a:gd name="connsiteX2" fmla="*/ 1352550 w 1901190"/>
                          <a:gd name="connsiteY2" fmla="*/ 853440 h 2735580"/>
                          <a:gd name="connsiteX3" fmla="*/ 1405890 w 1901190"/>
                          <a:gd name="connsiteY3" fmla="*/ 876300 h 2735580"/>
                          <a:gd name="connsiteX4" fmla="*/ 1497330 w 1901190"/>
                          <a:gd name="connsiteY4" fmla="*/ 895350 h 2735580"/>
                          <a:gd name="connsiteX5" fmla="*/ 1596390 w 1901190"/>
                          <a:gd name="connsiteY5" fmla="*/ 941070 h 2735580"/>
                          <a:gd name="connsiteX6" fmla="*/ 1684020 w 1901190"/>
                          <a:gd name="connsiteY6" fmla="*/ 979170 h 2735580"/>
                          <a:gd name="connsiteX7" fmla="*/ 1802130 w 1901190"/>
                          <a:gd name="connsiteY7" fmla="*/ 1036320 h 2735580"/>
                          <a:gd name="connsiteX8" fmla="*/ 1832610 w 1901190"/>
                          <a:gd name="connsiteY8" fmla="*/ 1074420 h 2735580"/>
                          <a:gd name="connsiteX9" fmla="*/ 1844040 w 1901190"/>
                          <a:gd name="connsiteY9" fmla="*/ 1108710 h 2735580"/>
                          <a:gd name="connsiteX10" fmla="*/ 1874520 w 1901190"/>
                          <a:gd name="connsiteY10" fmla="*/ 1173480 h 2735580"/>
                          <a:gd name="connsiteX11" fmla="*/ 1897380 w 1901190"/>
                          <a:gd name="connsiteY11" fmla="*/ 1223010 h 2735580"/>
                          <a:gd name="connsiteX12" fmla="*/ 1901190 w 1901190"/>
                          <a:gd name="connsiteY12" fmla="*/ 1287780 h 2735580"/>
                          <a:gd name="connsiteX13" fmla="*/ 1889760 w 1901190"/>
                          <a:gd name="connsiteY13" fmla="*/ 1337310 h 2735580"/>
                          <a:gd name="connsiteX14" fmla="*/ 1863090 w 1901190"/>
                          <a:gd name="connsiteY14" fmla="*/ 1348740 h 2735580"/>
                          <a:gd name="connsiteX15" fmla="*/ 1809750 w 1901190"/>
                          <a:gd name="connsiteY15" fmla="*/ 1348740 h 2735580"/>
                          <a:gd name="connsiteX16" fmla="*/ 1752600 w 1901190"/>
                          <a:gd name="connsiteY16" fmla="*/ 1371600 h 2735580"/>
                          <a:gd name="connsiteX17" fmla="*/ 1695450 w 1901190"/>
                          <a:gd name="connsiteY17" fmla="*/ 1386840 h 2735580"/>
                          <a:gd name="connsiteX18" fmla="*/ 1638300 w 1901190"/>
                          <a:gd name="connsiteY18" fmla="*/ 1371600 h 2735580"/>
                          <a:gd name="connsiteX19" fmla="*/ 1554480 w 1901190"/>
                          <a:gd name="connsiteY19" fmla="*/ 1375410 h 2735580"/>
                          <a:gd name="connsiteX20" fmla="*/ 1466850 w 1901190"/>
                          <a:gd name="connsiteY20" fmla="*/ 1363980 h 2735580"/>
                          <a:gd name="connsiteX21" fmla="*/ 1264920 w 1901190"/>
                          <a:gd name="connsiteY21" fmla="*/ 1283970 h 2735580"/>
                          <a:gd name="connsiteX22" fmla="*/ 1203960 w 1901190"/>
                          <a:gd name="connsiteY22" fmla="*/ 1253490 h 2735580"/>
                          <a:gd name="connsiteX23" fmla="*/ 1169670 w 1901190"/>
                          <a:gd name="connsiteY23" fmla="*/ 1207770 h 2735580"/>
                          <a:gd name="connsiteX24" fmla="*/ 1120140 w 1901190"/>
                          <a:gd name="connsiteY24" fmla="*/ 1146810 h 2735580"/>
                          <a:gd name="connsiteX25" fmla="*/ 1097280 w 1901190"/>
                          <a:gd name="connsiteY25" fmla="*/ 1078230 h 2735580"/>
                          <a:gd name="connsiteX26" fmla="*/ 1059180 w 1901190"/>
                          <a:gd name="connsiteY26" fmla="*/ 944880 h 2735580"/>
                          <a:gd name="connsiteX27" fmla="*/ 1040130 w 1901190"/>
                          <a:gd name="connsiteY27" fmla="*/ 891540 h 2735580"/>
                          <a:gd name="connsiteX28" fmla="*/ 1040130 w 1901190"/>
                          <a:gd name="connsiteY28" fmla="*/ 857250 h 2735580"/>
                          <a:gd name="connsiteX29" fmla="*/ 1074420 w 1901190"/>
                          <a:gd name="connsiteY29" fmla="*/ 838200 h 2735580"/>
                          <a:gd name="connsiteX30" fmla="*/ 26670 w 1901190"/>
                          <a:gd name="connsiteY30" fmla="*/ 0 h 2735580"/>
                          <a:gd name="connsiteX31" fmla="*/ 60960 w 1901190"/>
                          <a:gd name="connsiteY31" fmla="*/ 22860 h 2735580"/>
                          <a:gd name="connsiteX32" fmla="*/ 121920 w 1901190"/>
                          <a:gd name="connsiteY32" fmla="*/ 57150 h 2735580"/>
                          <a:gd name="connsiteX33" fmla="*/ 167640 w 1901190"/>
                          <a:gd name="connsiteY33" fmla="*/ 125730 h 2735580"/>
                          <a:gd name="connsiteX34" fmla="*/ 217170 w 1901190"/>
                          <a:gd name="connsiteY34" fmla="*/ 167640 h 2735580"/>
                          <a:gd name="connsiteX35" fmla="*/ 274320 w 1901190"/>
                          <a:gd name="connsiteY35" fmla="*/ 217170 h 2735580"/>
                          <a:gd name="connsiteX36" fmla="*/ 354330 w 1901190"/>
                          <a:gd name="connsiteY36" fmla="*/ 312420 h 2735580"/>
                          <a:gd name="connsiteX37" fmla="*/ 434340 w 1901190"/>
                          <a:gd name="connsiteY37" fmla="*/ 373380 h 2735580"/>
                          <a:gd name="connsiteX38" fmla="*/ 571500 w 1901190"/>
                          <a:gd name="connsiteY38" fmla="*/ 472440 h 2735580"/>
                          <a:gd name="connsiteX39" fmla="*/ 678180 w 1901190"/>
                          <a:gd name="connsiteY39" fmla="*/ 575310 h 2735580"/>
                          <a:gd name="connsiteX40" fmla="*/ 720090 w 1901190"/>
                          <a:gd name="connsiteY40" fmla="*/ 605790 h 2735580"/>
                          <a:gd name="connsiteX41" fmla="*/ 758190 w 1901190"/>
                          <a:gd name="connsiteY41" fmla="*/ 628650 h 2735580"/>
                          <a:gd name="connsiteX42" fmla="*/ 784860 w 1901190"/>
                          <a:gd name="connsiteY42" fmla="*/ 659130 h 2735580"/>
                          <a:gd name="connsiteX43" fmla="*/ 803910 w 1901190"/>
                          <a:gd name="connsiteY43" fmla="*/ 716280 h 2735580"/>
                          <a:gd name="connsiteX44" fmla="*/ 864870 w 1901190"/>
                          <a:gd name="connsiteY44" fmla="*/ 819150 h 2735580"/>
                          <a:gd name="connsiteX45" fmla="*/ 929640 w 1901190"/>
                          <a:gd name="connsiteY45" fmla="*/ 941070 h 2735580"/>
                          <a:gd name="connsiteX46" fmla="*/ 960120 w 1901190"/>
                          <a:gd name="connsiteY46" fmla="*/ 1040130 h 2735580"/>
                          <a:gd name="connsiteX47" fmla="*/ 1009650 w 1901190"/>
                          <a:gd name="connsiteY47" fmla="*/ 1162050 h 2735580"/>
                          <a:gd name="connsiteX48" fmla="*/ 1028700 w 1901190"/>
                          <a:gd name="connsiteY48" fmla="*/ 1257300 h 2735580"/>
                          <a:gd name="connsiteX49" fmla="*/ 1051560 w 1901190"/>
                          <a:gd name="connsiteY49" fmla="*/ 1318260 h 2735580"/>
                          <a:gd name="connsiteX50" fmla="*/ 1104900 w 1901190"/>
                          <a:gd name="connsiteY50" fmla="*/ 1363980 h 2735580"/>
                          <a:gd name="connsiteX51" fmla="*/ 1158240 w 1901190"/>
                          <a:gd name="connsiteY51" fmla="*/ 1402080 h 2735580"/>
                          <a:gd name="connsiteX52" fmla="*/ 1196340 w 1901190"/>
                          <a:gd name="connsiteY52" fmla="*/ 1428750 h 2735580"/>
                          <a:gd name="connsiteX53" fmla="*/ 1295400 w 1901190"/>
                          <a:gd name="connsiteY53" fmla="*/ 1443990 h 2735580"/>
                          <a:gd name="connsiteX54" fmla="*/ 1360170 w 1901190"/>
                          <a:gd name="connsiteY54" fmla="*/ 1463040 h 2735580"/>
                          <a:gd name="connsiteX55" fmla="*/ 1432560 w 1901190"/>
                          <a:gd name="connsiteY55" fmla="*/ 1470660 h 2735580"/>
                          <a:gd name="connsiteX56" fmla="*/ 1455420 w 1901190"/>
                          <a:gd name="connsiteY56" fmla="*/ 1493520 h 2735580"/>
                          <a:gd name="connsiteX57" fmla="*/ 1470660 w 1901190"/>
                          <a:gd name="connsiteY57" fmla="*/ 1535430 h 2735580"/>
                          <a:gd name="connsiteX58" fmla="*/ 1463040 w 1901190"/>
                          <a:gd name="connsiteY58" fmla="*/ 1596390 h 2735580"/>
                          <a:gd name="connsiteX59" fmla="*/ 1428750 w 1901190"/>
                          <a:gd name="connsiteY59" fmla="*/ 1638300 h 2735580"/>
                          <a:gd name="connsiteX60" fmla="*/ 1421130 w 1901190"/>
                          <a:gd name="connsiteY60" fmla="*/ 1687830 h 2735580"/>
                          <a:gd name="connsiteX61" fmla="*/ 1386840 w 1901190"/>
                          <a:gd name="connsiteY61" fmla="*/ 1744980 h 2735580"/>
                          <a:gd name="connsiteX62" fmla="*/ 1352550 w 1901190"/>
                          <a:gd name="connsiteY62" fmla="*/ 1798320 h 2735580"/>
                          <a:gd name="connsiteX63" fmla="*/ 1318260 w 1901190"/>
                          <a:gd name="connsiteY63" fmla="*/ 1870710 h 2735580"/>
                          <a:gd name="connsiteX64" fmla="*/ 1318260 w 1901190"/>
                          <a:gd name="connsiteY64" fmla="*/ 1908810 h 2735580"/>
                          <a:gd name="connsiteX65" fmla="*/ 1306830 w 1901190"/>
                          <a:gd name="connsiteY65" fmla="*/ 1965960 h 2735580"/>
                          <a:gd name="connsiteX66" fmla="*/ 1295400 w 1901190"/>
                          <a:gd name="connsiteY66" fmla="*/ 2045970 h 2735580"/>
                          <a:gd name="connsiteX67" fmla="*/ 1287780 w 1901190"/>
                          <a:gd name="connsiteY67" fmla="*/ 2118360 h 2735580"/>
                          <a:gd name="connsiteX68" fmla="*/ 1283970 w 1901190"/>
                          <a:gd name="connsiteY68" fmla="*/ 2167890 h 2735580"/>
                          <a:gd name="connsiteX69" fmla="*/ 1303020 w 1901190"/>
                          <a:gd name="connsiteY69" fmla="*/ 2228850 h 2735580"/>
                          <a:gd name="connsiteX70" fmla="*/ 1276350 w 1901190"/>
                          <a:gd name="connsiteY70" fmla="*/ 2251710 h 2735580"/>
                          <a:gd name="connsiteX71" fmla="*/ 1249680 w 1901190"/>
                          <a:gd name="connsiteY71" fmla="*/ 2251710 h 2735580"/>
                          <a:gd name="connsiteX72" fmla="*/ 1207770 w 1901190"/>
                          <a:gd name="connsiteY72" fmla="*/ 2244090 h 2735580"/>
                          <a:gd name="connsiteX73" fmla="*/ 1123950 w 1901190"/>
                          <a:gd name="connsiteY73" fmla="*/ 2263140 h 2735580"/>
                          <a:gd name="connsiteX74" fmla="*/ 1089660 w 1901190"/>
                          <a:gd name="connsiteY74" fmla="*/ 2266950 h 2735580"/>
                          <a:gd name="connsiteX75" fmla="*/ 1040130 w 1901190"/>
                          <a:gd name="connsiteY75" fmla="*/ 2312670 h 2735580"/>
                          <a:gd name="connsiteX76" fmla="*/ 979170 w 1901190"/>
                          <a:gd name="connsiteY76" fmla="*/ 2354580 h 2735580"/>
                          <a:gd name="connsiteX77" fmla="*/ 925830 w 1901190"/>
                          <a:gd name="connsiteY77" fmla="*/ 2434590 h 2735580"/>
                          <a:gd name="connsiteX78" fmla="*/ 902970 w 1901190"/>
                          <a:gd name="connsiteY78" fmla="*/ 2510790 h 2735580"/>
                          <a:gd name="connsiteX79" fmla="*/ 876300 w 1901190"/>
                          <a:gd name="connsiteY79" fmla="*/ 2564130 h 2735580"/>
                          <a:gd name="connsiteX80" fmla="*/ 830580 w 1901190"/>
                          <a:gd name="connsiteY80" fmla="*/ 2609850 h 2735580"/>
                          <a:gd name="connsiteX81" fmla="*/ 788670 w 1901190"/>
                          <a:gd name="connsiteY81" fmla="*/ 2693670 h 2735580"/>
                          <a:gd name="connsiteX82" fmla="*/ 765810 w 1901190"/>
                          <a:gd name="connsiteY82" fmla="*/ 2731770 h 2735580"/>
                          <a:gd name="connsiteX83" fmla="*/ 731520 w 1901190"/>
                          <a:gd name="connsiteY83" fmla="*/ 2735580 h 2735580"/>
                          <a:gd name="connsiteX84" fmla="*/ 693420 w 1901190"/>
                          <a:gd name="connsiteY84" fmla="*/ 2708910 h 2735580"/>
                          <a:gd name="connsiteX85" fmla="*/ 621030 w 1901190"/>
                          <a:gd name="connsiteY85" fmla="*/ 2686050 h 2735580"/>
                          <a:gd name="connsiteX86" fmla="*/ 590550 w 1901190"/>
                          <a:gd name="connsiteY86" fmla="*/ 2628900 h 2735580"/>
                          <a:gd name="connsiteX87" fmla="*/ 518160 w 1901190"/>
                          <a:gd name="connsiteY87" fmla="*/ 2526030 h 2735580"/>
                          <a:gd name="connsiteX88" fmla="*/ 518160 w 1901190"/>
                          <a:gd name="connsiteY88" fmla="*/ 2465070 h 2735580"/>
                          <a:gd name="connsiteX89" fmla="*/ 518160 w 1901190"/>
                          <a:gd name="connsiteY89" fmla="*/ 2392680 h 2735580"/>
                          <a:gd name="connsiteX90" fmla="*/ 499110 w 1901190"/>
                          <a:gd name="connsiteY90" fmla="*/ 2316480 h 2735580"/>
                          <a:gd name="connsiteX91" fmla="*/ 491490 w 1901190"/>
                          <a:gd name="connsiteY91" fmla="*/ 2160270 h 2735580"/>
                          <a:gd name="connsiteX92" fmla="*/ 468630 w 1901190"/>
                          <a:gd name="connsiteY92" fmla="*/ 2061210 h 2735580"/>
                          <a:gd name="connsiteX93" fmla="*/ 464820 w 1901190"/>
                          <a:gd name="connsiteY93" fmla="*/ 1973580 h 2735580"/>
                          <a:gd name="connsiteX94" fmla="*/ 476250 w 1901190"/>
                          <a:gd name="connsiteY94" fmla="*/ 1908810 h 2735580"/>
                          <a:gd name="connsiteX95" fmla="*/ 487680 w 1901190"/>
                          <a:gd name="connsiteY95" fmla="*/ 1855470 h 2735580"/>
                          <a:gd name="connsiteX96" fmla="*/ 464820 w 1901190"/>
                          <a:gd name="connsiteY96" fmla="*/ 1790700 h 2735580"/>
                          <a:gd name="connsiteX97" fmla="*/ 434340 w 1901190"/>
                          <a:gd name="connsiteY97" fmla="*/ 1775460 h 2735580"/>
                          <a:gd name="connsiteX98" fmla="*/ 407670 w 1901190"/>
                          <a:gd name="connsiteY98" fmla="*/ 1706880 h 2735580"/>
                          <a:gd name="connsiteX99" fmla="*/ 373380 w 1901190"/>
                          <a:gd name="connsiteY99" fmla="*/ 1645920 h 2735580"/>
                          <a:gd name="connsiteX100" fmla="*/ 342900 w 1901190"/>
                          <a:gd name="connsiteY100" fmla="*/ 1623060 h 2735580"/>
                          <a:gd name="connsiteX101" fmla="*/ 270510 w 1901190"/>
                          <a:gd name="connsiteY101" fmla="*/ 1581150 h 2735580"/>
                          <a:gd name="connsiteX102" fmla="*/ 217170 w 1901190"/>
                          <a:gd name="connsiteY102" fmla="*/ 1531620 h 2735580"/>
                          <a:gd name="connsiteX103" fmla="*/ 175260 w 1901190"/>
                          <a:gd name="connsiteY103" fmla="*/ 1497330 h 2735580"/>
                          <a:gd name="connsiteX104" fmla="*/ 102870 w 1901190"/>
                          <a:gd name="connsiteY104" fmla="*/ 1455420 h 2735580"/>
                          <a:gd name="connsiteX105" fmla="*/ 68580 w 1901190"/>
                          <a:gd name="connsiteY105" fmla="*/ 1455420 h 2735580"/>
                          <a:gd name="connsiteX106" fmla="*/ 40005 w 1901190"/>
                          <a:gd name="connsiteY106" fmla="*/ 1424940 h 2735580"/>
                          <a:gd name="connsiteX107" fmla="*/ 15240 w 1901190"/>
                          <a:gd name="connsiteY107" fmla="*/ 1379220 h 2735580"/>
                          <a:gd name="connsiteX108" fmla="*/ 30480 w 1901190"/>
                          <a:gd name="connsiteY108" fmla="*/ 1348740 h 2735580"/>
                          <a:gd name="connsiteX109" fmla="*/ 34290 w 1901190"/>
                          <a:gd name="connsiteY109" fmla="*/ 1276350 h 2735580"/>
                          <a:gd name="connsiteX110" fmla="*/ 19050 w 1901190"/>
                          <a:gd name="connsiteY110" fmla="*/ 1203960 h 2735580"/>
                          <a:gd name="connsiteX111" fmla="*/ 41910 w 1901190"/>
                          <a:gd name="connsiteY111" fmla="*/ 1154430 h 2735580"/>
                          <a:gd name="connsiteX112" fmla="*/ 87630 w 1901190"/>
                          <a:gd name="connsiteY112" fmla="*/ 1112520 h 2735580"/>
                          <a:gd name="connsiteX113" fmla="*/ 137160 w 1901190"/>
                          <a:gd name="connsiteY113" fmla="*/ 1097280 h 2735580"/>
                          <a:gd name="connsiteX114" fmla="*/ 179070 w 1901190"/>
                          <a:gd name="connsiteY114" fmla="*/ 1093470 h 2735580"/>
                          <a:gd name="connsiteX115" fmla="*/ 255270 w 1901190"/>
                          <a:gd name="connsiteY115" fmla="*/ 1093470 h 2735580"/>
                          <a:gd name="connsiteX116" fmla="*/ 308610 w 1901190"/>
                          <a:gd name="connsiteY116" fmla="*/ 1078230 h 2735580"/>
                          <a:gd name="connsiteX117" fmla="*/ 320040 w 1901190"/>
                          <a:gd name="connsiteY117" fmla="*/ 1032510 h 2735580"/>
                          <a:gd name="connsiteX118" fmla="*/ 361950 w 1901190"/>
                          <a:gd name="connsiteY118" fmla="*/ 963930 h 2735580"/>
                          <a:gd name="connsiteX119" fmla="*/ 396240 w 1901190"/>
                          <a:gd name="connsiteY119" fmla="*/ 902970 h 2735580"/>
                          <a:gd name="connsiteX120" fmla="*/ 419100 w 1901190"/>
                          <a:gd name="connsiteY120" fmla="*/ 830580 h 2735580"/>
                          <a:gd name="connsiteX121" fmla="*/ 426720 w 1901190"/>
                          <a:gd name="connsiteY121" fmla="*/ 781050 h 2735580"/>
                          <a:gd name="connsiteX122" fmla="*/ 392430 w 1901190"/>
                          <a:gd name="connsiteY122" fmla="*/ 716280 h 2735580"/>
                          <a:gd name="connsiteX123" fmla="*/ 384810 w 1901190"/>
                          <a:gd name="connsiteY123" fmla="*/ 647700 h 2735580"/>
                          <a:gd name="connsiteX124" fmla="*/ 365760 w 1901190"/>
                          <a:gd name="connsiteY124" fmla="*/ 552450 h 2735580"/>
                          <a:gd name="connsiteX125" fmla="*/ 369570 w 1901190"/>
                          <a:gd name="connsiteY125" fmla="*/ 499110 h 2735580"/>
                          <a:gd name="connsiteX126" fmla="*/ 354330 w 1901190"/>
                          <a:gd name="connsiteY126" fmla="*/ 457200 h 2735580"/>
                          <a:gd name="connsiteX127" fmla="*/ 312420 w 1901190"/>
                          <a:gd name="connsiteY127" fmla="*/ 438150 h 2735580"/>
                          <a:gd name="connsiteX128" fmla="*/ 293370 w 1901190"/>
                          <a:gd name="connsiteY128" fmla="*/ 411480 h 2735580"/>
                          <a:gd name="connsiteX129" fmla="*/ 220980 w 1901190"/>
                          <a:gd name="connsiteY129" fmla="*/ 365760 h 2735580"/>
                          <a:gd name="connsiteX130" fmla="*/ 121920 w 1901190"/>
                          <a:gd name="connsiteY130" fmla="*/ 300990 h 2735580"/>
                          <a:gd name="connsiteX131" fmla="*/ 72390 w 1901190"/>
                          <a:gd name="connsiteY131" fmla="*/ 247650 h 2735580"/>
                          <a:gd name="connsiteX132" fmla="*/ 53340 w 1901190"/>
                          <a:gd name="connsiteY132" fmla="*/ 217170 h 2735580"/>
                          <a:gd name="connsiteX133" fmla="*/ 49530 w 1901190"/>
                          <a:gd name="connsiteY133" fmla="*/ 163830 h 2735580"/>
                          <a:gd name="connsiteX134" fmla="*/ 38100 w 1901190"/>
                          <a:gd name="connsiteY134" fmla="*/ 118110 h 2735580"/>
                          <a:gd name="connsiteX135" fmla="*/ 11430 w 1901190"/>
                          <a:gd name="connsiteY135" fmla="*/ 49530 h 2735580"/>
                          <a:gd name="connsiteX136" fmla="*/ 0 w 1901190"/>
                          <a:gd name="connsiteY136" fmla="*/ 3810 h 27355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  <a:cxn ang="0">
                            <a:pos x="connsiteX112" y="connsiteY112"/>
                          </a:cxn>
                          <a:cxn ang="0">
                            <a:pos x="connsiteX113" y="connsiteY113"/>
                          </a:cxn>
                          <a:cxn ang="0">
                            <a:pos x="connsiteX114" y="connsiteY114"/>
                          </a:cxn>
                          <a:cxn ang="0">
                            <a:pos x="connsiteX115" y="connsiteY115"/>
                          </a:cxn>
                          <a:cxn ang="0">
                            <a:pos x="connsiteX116" y="connsiteY116"/>
                          </a:cxn>
                          <a:cxn ang="0">
                            <a:pos x="connsiteX117" y="connsiteY117"/>
                          </a:cxn>
                          <a:cxn ang="0">
                            <a:pos x="connsiteX118" y="connsiteY118"/>
                          </a:cxn>
                          <a:cxn ang="0">
                            <a:pos x="connsiteX119" y="connsiteY119"/>
                          </a:cxn>
                          <a:cxn ang="0">
                            <a:pos x="connsiteX120" y="connsiteY120"/>
                          </a:cxn>
                          <a:cxn ang="0">
                            <a:pos x="connsiteX121" y="connsiteY121"/>
                          </a:cxn>
                          <a:cxn ang="0">
                            <a:pos x="connsiteX122" y="connsiteY122"/>
                          </a:cxn>
                          <a:cxn ang="0">
                            <a:pos x="connsiteX123" y="connsiteY123"/>
                          </a:cxn>
                          <a:cxn ang="0">
                            <a:pos x="connsiteX124" y="connsiteY124"/>
                          </a:cxn>
                          <a:cxn ang="0">
                            <a:pos x="connsiteX125" y="connsiteY125"/>
                          </a:cxn>
                          <a:cxn ang="0">
                            <a:pos x="connsiteX126" y="connsiteY126"/>
                          </a:cxn>
                          <a:cxn ang="0">
                            <a:pos x="connsiteX127" y="connsiteY127"/>
                          </a:cxn>
                          <a:cxn ang="0">
                            <a:pos x="connsiteX128" y="connsiteY128"/>
                          </a:cxn>
                          <a:cxn ang="0">
                            <a:pos x="connsiteX129" y="connsiteY129"/>
                          </a:cxn>
                          <a:cxn ang="0">
                            <a:pos x="connsiteX130" y="connsiteY130"/>
                          </a:cxn>
                          <a:cxn ang="0">
                            <a:pos x="connsiteX131" y="connsiteY131"/>
                          </a:cxn>
                          <a:cxn ang="0">
                            <a:pos x="connsiteX132" y="connsiteY132"/>
                          </a:cxn>
                          <a:cxn ang="0">
                            <a:pos x="connsiteX133" y="connsiteY133"/>
                          </a:cxn>
                          <a:cxn ang="0">
                            <a:pos x="connsiteX134" y="connsiteY134"/>
                          </a:cxn>
                          <a:cxn ang="0">
                            <a:pos x="connsiteX135" y="connsiteY135"/>
                          </a:cxn>
                          <a:cxn ang="0">
                            <a:pos x="connsiteX136" y="connsiteY136"/>
                          </a:cxn>
                        </a:cxnLst>
                        <a:rect l="l" t="t" r="r" b="b"/>
                        <a:pathLst>
                          <a:path w="1901190" h="2735580">
                            <a:moveTo>
                              <a:pt x="1203960" y="803910"/>
                            </a:moveTo>
                            <a:lnTo>
                              <a:pt x="1280160" y="819150"/>
                            </a:lnTo>
                            <a:lnTo>
                              <a:pt x="1352550" y="853440"/>
                            </a:lnTo>
                            <a:lnTo>
                              <a:pt x="1405890" y="876300"/>
                            </a:lnTo>
                            <a:lnTo>
                              <a:pt x="1497330" y="895350"/>
                            </a:lnTo>
                            <a:lnTo>
                              <a:pt x="1596390" y="941070"/>
                            </a:lnTo>
                            <a:lnTo>
                              <a:pt x="1684020" y="979170"/>
                            </a:lnTo>
                            <a:lnTo>
                              <a:pt x="1802130" y="1036320"/>
                            </a:lnTo>
                            <a:lnTo>
                              <a:pt x="1832610" y="1074420"/>
                            </a:lnTo>
                            <a:lnTo>
                              <a:pt x="1844040" y="1108710"/>
                            </a:lnTo>
                            <a:lnTo>
                              <a:pt x="1874520" y="1173480"/>
                            </a:lnTo>
                            <a:lnTo>
                              <a:pt x="1897380" y="1223010"/>
                            </a:lnTo>
                            <a:lnTo>
                              <a:pt x="1901190" y="1287780"/>
                            </a:lnTo>
                            <a:lnTo>
                              <a:pt x="1889760" y="1337310"/>
                            </a:lnTo>
                            <a:lnTo>
                              <a:pt x="1863090" y="1348740"/>
                            </a:lnTo>
                            <a:lnTo>
                              <a:pt x="1809750" y="1348740"/>
                            </a:lnTo>
                            <a:lnTo>
                              <a:pt x="1752600" y="1371600"/>
                            </a:lnTo>
                            <a:lnTo>
                              <a:pt x="1695450" y="1386840"/>
                            </a:lnTo>
                            <a:lnTo>
                              <a:pt x="1638300" y="1371600"/>
                            </a:lnTo>
                            <a:lnTo>
                              <a:pt x="1554480" y="1375410"/>
                            </a:lnTo>
                            <a:lnTo>
                              <a:pt x="1466850" y="1363980"/>
                            </a:lnTo>
                            <a:lnTo>
                              <a:pt x="1264920" y="1283970"/>
                            </a:lnTo>
                            <a:lnTo>
                              <a:pt x="1203960" y="1253490"/>
                            </a:lnTo>
                            <a:lnTo>
                              <a:pt x="1169670" y="1207770"/>
                            </a:lnTo>
                            <a:lnTo>
                              <a:pt x="1120140" y="1146810"/>
                            </a:lnTo>
                            <a:lnTo>
                              <a:pt x="1097280" y="1078230"/>
                            </a:lnTo>
                            <a:lnTo>
                              <a:pt x="1059180" y="944880"/>
                            </a:lnTo>
                            <a:lnTo>
                              <a:pt x="1040130" y="891540"/>
                            </a:lnTo>
                            <a:lnTo>
                              <a:pt x="1040130" y="857250"/>
                            </a:lnTo>
                            <a:lnTo>
                              <a:pt x="1074420" y="838200"/>
                            </a:lnTo>
                            <a:close/>
                            <a:moveTo>
                              <a:pt x="26670" y="0"/>
                            </a:moveTo>
                            <a:lnTo>
                              <a:pt x="60960" y="22860"/>
                            </a:lnTo>
                            <a:lnTo>
                              <a:pt x="121920" y="57150"/>
                            </a:lnTo>
                            <a:lnTo>
                              <a:pt x="167640" y="125730"/>
                            </a:lnTo>
                            <a:lnTo>
                              <a:pt x="217170" y="167640"/>
                            </a:lnTo>
                            <a:lnTo>
                              <a:pt x="274320" y="217170"/>
                            </a:lnTo>
                            <a:lnTo>
                              <a:pt x="354330" y="312420"/>
                            </a:lnTo>
                            <a:lnTo>
                              <a:pt x="434340" y="373380"/>
                            </a:lnTo>
                            <a:lnTo>
                              <a:pt x="571500" y="472440"/>
                            </a:lnTo>
                            <a:lnTo>
                              <a:pt x="678180" y="575310"/>
                            </a:lnTo>
                            <a:lnTo>
                              <a:pt x="720090" y="605790"/>
                            </a:lnTo>
                            <a:lnTo>
                              <a:pt x="758190" y="628650"/>
                            </a:lnTo>
                            <a:lnTo>
                              <a:pt x="784860" y="659130"/>
                            </a:lnTo>
                            <a:lnTo>
                              <a:pt x="803910" y="716280"/>
                            </a:lnTo>
                            <a:lnTo>
                              <a:pt x="864870" y="819150"/>
                            </a:lnTo>
                            <a:lnTo>
                              <a:pt x="929640" y="941070"/>
                            </a:lnTo>
                            <a:lnTo>
                              <a:pt x="960120" y="1040130"/>
                            </a:lnTo>
                            <a:lnTo>
                              <a:pt x="1009650" y="1162050"/>
                            </a:lnTo>
                            <a:lnTo>
                              <a:pt x="1028700" y="1257300"/>
                            </a:lnTo>
                            <a:lnTo>
                              <a:pt x="1051560" y="1318260"/>
                            </a:lnTo>
                            <a:lnTo>
                              <a:pt x="1104900" y="1363980"/>
                            </a:lnTo>
                            <a:lnTo>
                              <a:pt x="1158240" y="1402080"/>
                            </a:lnTo>
                            <a:lnTo>
                              <a:pt x="1196340" y="1428750"/>
                            </a:lnTo>
                            <a:lnTo>
                              <a:pt x="1295400" y="1443990"/>
                            </a:lnTo>
                            <a:lnTo>
                              <a:pt x="1360170" y="1463040"/>
                            </a:lnTo>
                            <a:lnTo>
                              <a:pt x="1432560" y="1470660"/>
                            </a:lnTo>
                            <a:lnTo>
                              <a:pt x="1455420" y="1493520"/>
                            </a:lnTo>
                            <a:lnTo>
                              <a:pt x="1470660" y="1535430"/>
                            </a:lnTo>
                            <a:lnTo>
                              <a:pt x="1463040" y="1596390"/>
                            </a:lnTo>
                            <a:lnTo>
                              <a:pt x="1428750" y="1638300"/>
                            </a:lnTo>
                            <a:lnTo>
                              <a:pt x="1421130" y="1687830"/>
                            </a:lnTo>
                            <a:lnTo>
                              <a:pt x="1386840" y="1744980"/>
                            </a:lnTo>
                            <a:lnTo>
                              <a:pt x="1352550" y="1798320"/>
                            </a:lnTo>
                            <a:lnTo>
                              <a:pt x="1318260" y="1870710"/>
                            </a:lnTo>
                            <a:lnTo>
                              <a:pt x="1318260" y="1908810"/>
                            </a:lnTo>
                            <a:lnTo>
                              <a:pt x="1306830" y="1965960"/>
                            </a:lnTo>
                            <a:lnTo>
                              <a:pt x="1295400" y="2045970"/>
                            </a:lnTo>
                            <a:lnTo>
                              <a:pt x="1287780" y="2118360"/>
                            </a:lnTo>
                            <a:lnTo>
                              <a:pt x="1283970" y="2167890"/>
                            </a:lnTo>
                            <a:lnTo>
                              <a:pt x="1303020" y="2228850"/>
                            </a:lnTo>
                            <a:lnTo>
                              <a:pt x="1276350" y="2251710"/>
                            </a:lnTo>
                            <a:lnTo>
                              <a:pt x="1249680" y="2251710"/>
                            </a:lnTo>
                            <a:lnTo>
                              <a:pt x="1207770" y="2244090"/>
                            </a:lnTo>
                            <a:lnTo>
                              <a:pt x="1123950" y="2263140"/>
                            </a:lnTo>
                            <a:lnTo>
                              <a:pt x="1089660" y="2266950"/>
                            </a:lnTo>
                            <a:lnTo>
                              <a:pt x="1040130" y="2312670"/>
                            </a:lnTo>
                            <a:lnTo>
                              <a:pt x="979170" y="2354580"/>
                            </a:lnTo>
                            <a:lnTo>
                              <a:pt x="925830" y="2434590"/>
                            </a:lnTo>
                            <a:lnTo>
                              <a:pt x="902970" y="2510790"/>
                            </a:lnTo>
                            <a:lnTo>
                              <a:pt x="876300" y="2564130"/>
                            </a:lnTo>
                            <a:lnTo>
                              <a:pt x="830580" y="2609850"/>
                            </a:lnTo>
                            <a:lnTo>
                              <a:pt x="788670" y="2693670"/>
                            </a:lnTo>
                            <a:lnTo>
                              <a:pt x="765810" y="2731770"/>
                            </a:lnTo>
                            <a:lnTo>
                              <a:pt x="731520" y="2735580"/>
                            </a:lnTo>
                            <a:lnTo>
                              <a:pt x="693420" y="2708910"/>
                            </a:lnTo>
                            <a:lnTo>
                              <a:pt x="621030" y="2686050"/>
                            </a:lnTo>
                            <a:lnTo>
                              <a:pt x="590550" y="2628900"/>
                            </a:lnTo>
                            <a:lnTo>
                              <a:pt x="518160" y="2526030"/>
                            </a:lnTo>
                            <a:lnTo>
                              <a:pt x="518160" y="2465070"/>
                            </a:lnTo>
                            <a:lnTo>
                              <a:pt x="518160" y="2392680"/>
                            </a:lnTo>
                            <a:lnTo>
                              <a:pt x="499110" y="2316480"/>
                            </a:lnTo>
                            <a:lnTo>
                              <a:pt x="491490" y="2160270"/>
                            </a:lnTo>
                            <a:lnTo>
                              <a:pt x="468630" y="2061210"/>
                            </a:lnTo>
                            <a:lnTo>
                              <a:pt x="464820" y="1973580"/>
                            </a:lnTo>
                            <a:lnTo>
                              <a:pt x="476250" y="1908810"/>
                            </a:lnTo>
                            <a:lnTo>
                              <a:pt x="487680" y="1855470"/>
                            </a:lnTo>
                            <a:lnTo>
                              <a:pt x="464820" y="1790700"/>
                            </a:lnTo>
                            <a:lnTo>
                              <a:pt x="434340" y="1775460"/>
                            </a:lnTo>
                            <a:lnTo>
                              <a:pt x="407670" y="1706880"/>
                            </a:lnTo>
                            <a:lnTo>
                              <a:pt x="373380" y="1645920"/>
                            </a:lnTo>
                            <a:lnTo>
                              <a:pt x="342900" y="1623060"/>
                            </a:lnTo>
                            <a:lnTo>
                              <a:pt x="270510" y="1581150"/>
                            </a:lnTo>
                            <a:lnTo>
                              <a:pt x="217170" y="1531620"/>
                            </a:lnTo>
                            <a:lnTo>
                              <a:pt x="175260" y="1497330"/>
                            </a:lnTo>
                            <a:lnTo>
                              <a:pt x="102870" y="1455420"/>
                            </a:lnTo>
                            <a:lnTo>
                              <a:pt x="68580" y="1455420"/>
                            </a:lnTo>
                            <a:lnTo>
                              <a:pt x="40005" y="1424940"/>
                            </a:lnTo>
                            <a:lnTo>
                              <a:pt x="15240" y="1379220"/>
                            </a:lnTo>
                            <a:lnTo>
                              <a:pt x="30480" y="1348740"/>
                            </a:lnTo>
                            <a:lnTo>
                              <a:pt x="34290" y="1276350"/>
                            </a:lnTo>
                            <a:lnTo>
                              <a:pt x="19050" y="1203960"/>
                            </a:lnTo>
                            <a:lnTo>
                              <a:pt x="41910" y="1154430"/>
                            </a:lnTo>
                            <a:lnTo>
                              <a:pt x="87630" y="1112520"/>
                            </a:lnTo>
                            <a:lnTo>
                              <a:pt x="137160" y="1097280"/>
                            </a:lnTo>
                            <a:lnTo>
                              <a:pt x="179070" y="1093470"/>
                            </a:lnTo>
                            <a:lnTo>
                              <a:pt x="255270" y="1093470"/>
                            </a:lnTo>
                            <a:lnTo>
                              <a:pt x="308610" y="1078230"/>
                            </a:lnTo>
                            <a:lnTo>
                              <a:pt x="320040" y="1032510"/>
                            </a:lnTo>
                            <a:lnTo>
                              <a:pt x="361950" y="963930"/>
                            </a:lnTo>
                            <a:lnTo>
                              <a:pt x="396240" y="902970"/>
                            </a:lnTo>
                            <a:lnTo>
                              <a:pt x="419100" y="830580"/>
                            </a:lnTo>
                            <a:lnTo>
                              <a:pt x="426720" y="781050"/>
                            </a:lnTo>
                            <a:lnTo>
                              <a:pt x="392430" y="716280"/>
                            </a:lnTo>
                            <a:lnTo>
                              <a:pt x="384810" y="647700"/>
                            </a:lnTo>
                            <a:lnTo>
                              <a:pt x="365760" y="552450"/>
                            </a:lnTo>
                            <a:lnTo>
                              <a:pt x="369570" y="499110"/>
                            </a:lnTo>
                            <a:lnTo>
                              <a:pt x="354330" y="457200"/>
                            </a:lnTo>
                            <a:lnTo>
                              <a:pt x="312420" y="438150"/>
                            </a:lnTo>
                            <a:lnTo>
                              <a:pt x="293370" y="411480"/>
                            </a:lnTo>
                            <a:lnTo>
                              <a:pt x="220980" y="365760"/>
                            </a:lnTo>
                            <a:lnTo>
                              <a:pt x="121920" y="300990"/>
                            </a:lnTo>
                            <a:lnTo>
                              <a:pt x="72390" y="247650"/>
                            </a:lnTo>
                            <a:lnTo>
                              <a:pt x="53340" y="217170"/>
                            </a:lnTo>
                            <a:lnTo>
                              <a:pt x="49530" y="163830"/>
                            </a:lnTo>
                            <a:lnTo>
                              <a:pt x="38100" y="118110"/>
                            </a:lnTo>
                            <a:lnTo>
                              <a:pt x="11430" y="49530"/>
                            </a:lnTo>
                            <a:lnTo>
                              <a:pt x="0" y="381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rgbClr val="008FD4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14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25" name="영등포 TXT">
                        <a:extLst>
                          <a:ext uri="{FF2B5EF4-FFF2-40B4-BE49-F238E27FC236}">
                            <a16:creationId xmlns:a16="http://schemas.microsoft.com/office/drawing/2014/main" id="{C8BE174A-8DE2-489B-BDEE-BB744B53677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24914" y="4871713"/>
                        <a:ext cx="530915" cy="27699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</p:spPr>
                    <p:txBody>
                      <a:bodyPr wrap="none" rtlCol="0" anchor="ctr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1200" spc="-300" dirty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rPr>
                          <a:t>영등포</a:t>
                        </a:r>
                      </a:p>
                    </p:txBody>
                  </p:sp>
                </p:grpSp>
                <p:grpSp>
                  <p:nvGrpSpPr>
                    <p:cNvPr id="106" name="양천구">
                      <a:extLst>
                        <a:ext uri="{FF2B5EF4-FFF2-40B4-BE49-F238E27FC236}">
                          <a16:creationId xmlns:a16="http://schemas.microsoft.com/office/drawing/2014/main" id="{0363603E-96EC-4483-9D09-655A52E069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61144" y="4382940"/>
                      <a:ext cx="924103" cy="787352"/>
                      <a:chOff x="2561144" y="4382940"/>
                      <a:chExt cx="924103" cy="787352"/>
                    </a:xfrm>
                  </p:grpSpPr>
                  <p:sp>
                    <p:nvSpPr>
                      <p:cNvPr id="122" name="양천구">
                        <a:extLst>
                          <a:ext uri="{FF2B5EF4-FFF2-40B4-BE49-F238E27FC236}">
                            <a16:creationId xmlns:a16="http://schemas.microsoft.com/office/drawing/2014/main" id="{8C993B21-4D32-41C6-8F3B-C631200284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61144" y="4382940"/>
                        <a:ext cx="924103" cy="787352"/>
                      </a:xfrm>
                      <a:custGeom>
                        <a:avLst/>
                        <a:gdLst>
                          <a:gd name="connsiteX0" fmla="*/ 1887220 w 2265680"/>
                          <a:gd name="connsiteY0" fmla="*/ 187960 h 1930400"/>
                          <a:gd name="connsiteX1" fmla="*/ 1772920 w 2265680"/>
                          <a:gd name="connsiteY1" fmla="*/ 205740 h 1930400"/>
                          <a:gd name="connsiteX2" fmla="*/ 1724660 w 2265680"/>
                          <a:gd name="connsiteY2" fmla="*/ 203200 h 1930400"/>
                          <a:gd name="connsiteX3" fmla="*/ 1699260 w 2265680"/>
                          <a:gd name="connsiteY3" fmla="*/ 187960 h 1930400"/>
                          <a:gd name="connsiteX4" fmla="*/ 1661160 w 2265680"/>
                          <a:gd name="connsiteY4" fmla="*/ 177800 h 1930400"/>
                          <a:gd name="connsiteX5" fmla="*/ 1600200 w 2265680"/>
                          <a:gd name="connsiteY5" fmla="*/ 142240 h 1930400"/>
                          <a:gd name="connsiteX6" fmla="*/ 1587500 w 2265680"/>
                          <a:gd name="connsiteY6" fmla="*/ 116840 h 1930400"/>
                          <a:gd name="connsiteX7" fmla="*/ 1562100 w 2265680"/>
                          <a:gd name="connsiteY7" fmla="*/ 121920 h 1930400"/>
                          <a:gd name="connsiteX8" fmla="*/ 1516380 w 2265680"/>
                          <a:gd name="connsiteY8" fmla="*/ 91440 h 1930400"/>
                          <a:gd name="connsiteX9" fmla="*/ 1478280 w 2265680"/>
                          <a:gd name="connsiteY9" fmla="*/ 53340 h 1930400"/>
                          <a:gd name="connsiteX10" fmla="*/ 1452880 w 2265680"/>
                          <a:gd name="connsiteY10" fmla="*/ 12700 h 1930400"/>
                          <a:gd name="connsiteX11" fmla="*/ 1445260 w 2265680"/>
                          <a:gd name="connsiteY11" fmla="*/ 5080 h 1930400"/>
                          <a:gd name="connsiteX12" fmla="*/ 1427480 w 2265680"/>
                          <a:gd name="connsiteY12" fmla="*/ 0 h 1930400"/>
                          <a:gd name="connsiteX13" fmla="*/ 1412240 w 2265680"/>
                          <a:gd name="connsiteY13" fmla="*/ 20320 h 1930400"/>
                          <a:gd name="connsiteX14" fmla="*/ 1412240 w 2265680"/>
                          <a:gd name="connsiteY14" fmla="*/ 60960 h 1930400"/>
                          <a:gd name="connsiteX15" fmla="*/ 1424940 w 2265680"/>
                          <a:gd name="connsiteY15" fmla="*/ 154940 h 1930400"/>
                          <a:gd name="connsiteX16" fmla="*/ 1422400 w 2265680"/>
                          <a:gd name="connsiteY16" fmla="*/ 203200 h 1930400"/>
                          <a:gd name="connsiteX17" fmla="*/ 1422400 w 2265680"/>
                          <a:gd name="connsiteY17" fmla="*/ 246380 h 1930400"/>
                          <a:gd name="connsiteX18" fmla="*/ 1430020 w 2265680"/>
                          <a:gd name="connsiteY18" fmla="*/ 276860 h 1930400"/>
                          <a:gd name="connsiteX19" fmla="*/ 1460500 w 2265680"/>
                          <a:gd name="connsiteY19" fmla="*/ 294640 h 1930400"/>
                          <a:gd name="connsiteX20" fmla="*/ 1490980 w 2265680"/>
                          <a:gd name="connsiteY20" fmla="*/ 314960 h 1930400"/>
                          <a:gd name="connsiteX21" fmla="*/ 1501140 w 2265680"/>
                          <a:gd name="connsiteY21" fmla="*/ 353060 h 1930400"/>
                          <a:gd name="connsiteX22" fmla="*/ 1498600 w 2265680"/>
                          <a:gd name="connsiteY22" fmla="*/ 403860 h 1930400"/>
                          <a:gd name="connsiteX23" fmla="*/ 1468120 w 2265680"/>
                          <a:gd name="connsiteY23" fmla="*/ 421640 h 1930400"/>
                          <a:gd name="connsiteX24" fmla="*/ 1445260 w 2265680"/>
                          <a:gd name="connsiteY24" fmla="*/ 464820 h 1930400"/>
                          <a:gd name="connsiteX25" fmla="*/ 1430020 w 2265680"/>
                          <a:gd name="connsiteY25" fmla="*/ 502920 h 1930400"/>
                          <a:gd name="connsiteX26" fmla="*/ 1437640 w 2265680"/>
                          <a:gd name="connsiteY26" fmla="*/ 558800 h 1930400"/>
                          <a:gd name="connsiteX27" fmla="*/ 1437640 w 2265680"/>
                          <a:gd name="connsiteY27" fmla="*/ 657860 h 1930400"/>
                          <a:gd name="connsiteX28" fmla="*/ 1430020 w 2265680"/>
                          <a:gd name="connsiteY28" fmla="*/ 741680 h 1930400"/>
                          <a:gd name="connsiteX29" fmla="*/ 1437640 w 2265680"/>
                          <a:gd name="connsiteY29" fmla="*/ 797560 h 1930400"/>
                          <a:gd name="connsiteX30" fmla="*/ 1437640 w 2265680"/>
                          <a:gd name="connsiteY30" fmla="*/ 840740 h 1930400"/>
                          <a:gd name="connsiteX31" fmla="*/ 1414780 w 2265680"/>
                          <a:gd name="connsiteY31" fmla="*/ 868680 h 1930400"/>
                          <a:gd name="connsiteX32" fmla="*/ 1348740 w 2265680"/>
                          <a:gd name="connsiteY32" fmla="*/ 868680 h 1930400"/>
                          <a:gd name="connsiteX33" fmla="*/ 1277620 w 2265680"/>
                          <a:gd name="connsiteY33" fmla="*/ 873760 h 1930400"/>
                          <a:gd name="connsiteX34" fmla="*/ 1183640 w 2265680"/>
                          <a:gd name="connsiteY34" fmla="*/ 894080 h 1930400"/>
                          <a:gd name="connsiteX35" fmla="*/ 1084580 w 2265680"/>
                          <a:gd name="connsiteY35" fmla="*/ 916940 h 1930400"/>
                          <a:gd name="connsiteX36" fmla="*/ 985520 w 2265680"/>
                          <a:gd name="connsiteY36" fmla="*/ 955040 h 1930400"/>
                          <a:gd name="connsiteX37" fmla="*/ 901700 w 2265680"/>
                          <a:gd name="connsiteY37" fmla="*/ 995680 h 1930400"/>
                          <a:gd name="connsiteX38" fmla="*/ 840740 w 2265680"/>
                          <a:gd name="connsiteY38" fmla="*/ 1026160 h 1930400"/>
                          <a:gd name="connsiteX39" fmla="*/ 795020 w 2265680"/>
                          <a:gd name="connsiteY39" fmla="*/ 1051560 h 1930400"/>
                          <a:gd name="connsiteX40" fmla="*/ 741680 w 2265680"/>
                          <a:gd name="connsiteY40" fmla="*/ 1051560 h 1930400"/>
                          <a:gd name="connsiteX41" fmla="*/ 690880 w 2265680"/>
                          <a:gd name="connsiteY41" fmla="*/ 1038860 h 1930400"/>
                          <a:gd name="connsiteX42" fmla="*/ 637540 w 2265680"/>
                          <a:gd name="connsiteY42" fmla="*/ 1026160 h 1930400"/>
                          <a:gd name="connsiteX43" fmla="*/ 584200 w 2265680"/>
                          <a:gd name="connsiteY43" fmla="*/ 1003300 h 1930400"/>
                          <a:gd name="connsiteX44" fmla="*/ 553720 w 2265680"/>
                          <a:gd name="connsiteY44" fmla="*/ 962660 h 1930400"/>
                          <a:gd name="connsiteX45" fmla="*/ 551180 w 2265680"/>
                          <a:gd name="connsiteY45" fmla="*/ 919480 h 1930400"/>
                          <a:gd name="connsiteX46" fmla="*/ 535940 w 2265680"/>
                          <a:gd name="connsiteY46" fmla="*/ 891540 h 1930400"/>
                          <a:gd name="connsiteX47" fmla="*/ 528320 w 2265680"/>
                          <a:gd name="connsiteY47" fmla="*/ 835660 h 1930400"/>
                          <a:gd name="connsiteX48" fmla="*/ 508000 w 2265680"/>
                          <a:gd name="connsiteY48" fmla="*/ 802640 h 1930400"/>
                          <a:gd name="connsiteX49" fmla="*/ 464820 w 2265680"/>
                          <a:gd name="connsiteY49" fmla="*/ 751840 h 1930400"/>
                          <a:gd name="connsiteX50" fmla="*/ 431800 w 2265680"/>
                          <a:gd name="connsiteY50" fmla="*/ 695960 h 1930400"/>
                          <a:gd name="connsiteX51" fmla="*/ 398780 w 2265680"/>
                          <a:gd name="connsiteY51" fmla="*/ 665480 h 1930400"/>
                          <a:gd name="connsiteX52" fmla="*/ 393700 w 2265680"/>
                          <a:gd name="connsiteY52" fmla="*/ 627380 h 1930400"/>
                          <a:gd name="connsiteX53" fmla="*/ 381000 w 2265680"/>
                          <a:gd name="connsiteY53" fmla="*/ 584200 h 1930400"/>
                          <a:gd name="connsiteX54" fmla="*/ 396240 w 2265680"/>
                          <a:gd name="connsiteY54" fmla="*/ 548640 h 1930400"/>
                          <a:gd name="connsiteX55" fmla="*/ 426720 w 2265680"/>
                          <a:gd name="connsiteY55" fmla="*/ 530860 h 1930400"/>
                          <a:gd name="connsiteX56" fmla="*/ 426720 w 2265680"/>
                          <a:gd name="connsiteY56" fmla="*/ 502920 h 1930400"/>
                          <a:gd name="connsiteX57" fmla="*/ 426720 w 2265680"/>
                          <a:gd name="connsiteY57" fmla="*/ 467360 h 1930400"/>
                          <a:gd name="connsiteX58" fmla="*/ 403860 w 2265680"/>
                          <a:gd name="connsiteY58" fmla="*/ 411480 h 1930400"/>
                          <a:gd name="connsiteX59" fmla="*/ 386080 w 2265680"/>
                          <a:gd name="connsiteY59" fmla="*/ 381000 h 1930400"/>
                          <a:gd name="connsiteX60" fmla="*/ 350520 w 2265680"/>
                          <a:gd name="connsiteY60" fmla="*/ 381000 h 1930400"/>
                          <a:gd name="connsiteX61" fmla="*/ 304800 w 2265680"/>
                          <a:gd name="connsiteY61" fmla="*/ 391160 h 1930400"/>
                          <a:gd name="connsiteX62" fmla="*/ 279400 w 2265680"/>
                          <a:gd name="connsiteY62" fmla="*/ 381000 h 1930400"/>
                          <a:gd name="connsiteX63" fmla="*/ 264160 w 2265680"/>
                          <a:gd name="connsiteY63" fmla="*/ 358140 h 1930400"/>
                          <a:gd name="connsiteX64" fmla="*/ 264160 w 2265680"/>
                          <a:gd name="connsiteY64" fmla="*/ 304800 h 1930400"/>
                          <a:gd name="connsiteX65" fmla="*/ 266700 w 2265680"/>
                          <a:gd name="connsiteY65" fmla="*/ 276860 h 1930400"/>
                          <a:gd name="connsiteX66" fmla="*/ 276860 w 2265680"/>
                          <a:gd name="connsiteY66" fmla="*/ 251460 h 1930400"/>
                          <a:gd name="connsiteX67" fmla="*/ 307340 w 2265680"/>
                          <a:gd name="connsiteY67" fmla="*/ 238760 h 1930400"/>
                          <a:gd name="connsiteX68" fmla="*/ 317500 w 2265680"/>
                          <a:gd name="connsiteY68" fmla="*/ 223520 h 1930400"/>
                          <a:gd name="connsiteX69" fmla="*/ 302260 w 2265680"/>
                          <a:gd name="connsiteY69" fmla="*/ 203200 h 1930400"/>
                          <a:gd name="connsiteX70" fmla="*/ 264160 w 2265680"/>
                          <a:gd name="connsiteY70" fmla="*/ 193040 h 1930400"/>
                          <a:gd name="connsiteX71" fmla="*/ 238760 w 2265680"/>
                          <a:gd name="connsiteY71" fmla="*/ 215900 h 1930400"/>
                          <a:gd name="connsiteX72" fmla="*/ 236220 w 2265680"/>
                          <a:gd name="connsiteY72" fmla="*/ 251460 h 1930400"/>
                          <a:gd name="connsiteX73" fmla="*/ 220980 w 2265680"/>
                          <a:gd name="connsiteY73" fmla="*/ 276860 h 1930400"/>
                          <a:gd name="connsiteX74" fmla="*/ 205740 w 2265680"/>
                          <a:gd name="connsiteY74" fmla="*/ 309880 h 1930400"/>
                          <a:gd name="connsiteX75" fmla="*/ 213360 w 2265680"/>
                          <a:gd name="connsiteY75" fmla="*/ 378460 h 1930400"/>
                          <a:gd name="connsiteX76" fmla="*/ 213360 w 2265680"/>
                          <a:gd name="connsiteY76" fmla="*/ 414020 h 1930400"/>
                          <a:gd name="connsiteX77" fmla="*/ 203200 w 2265680"/>
                          <a:gd name="connsiteY77" fmla="*/ 434340 h 1930400"/>
                          <a:gd name="connsiteX78" fmla="*/ 185420 w 2265680"/>
                          <a:gd name="connsiteY78" fmla="*/ 439420 h 1930400"/>
                          <a:gd name="connsiteX79" fmla="*/ 109220 w 2265680"/>
                          <a:gd name="connsiteY79" fmla="*/ 444500 h 1930400"/>
                          <a:gd name="connsiteX80" fmla="*/ 71120 w 2265680"/>
                          <a:gd name="connsiteY80" fmla="*/ 436880 h 1930400"/>
                          <a:gd name="connsiteX81" fmla="*/ 33020 w 2265680"/>
                          <a:gd name="connsiteY81" fmla="*/ 431800 h 1930400"/>
                          <a:gd name="connsiteX82" fmla="*/ 2540 w 2265680"/>
                          <a:gd name="connsiteY82" fmla="*/ 447040 h 1930400"/>
                          <a:gd name="connsiteX83" fmla="*/ 0 w 2265680"/>
                          <a:gd name="connsiteY83" fmla="*/ 495300 h 1930400"/>
                          <a:gd name="connsiteX84" fmla="*/ 20320 w 2265680"/>
                          <a:gd name="connsiteY84" fmla="*/ 546100 h 1930400"/>
                          <a:gd name="connsiteX85" fmla="*/ 45720 w 2265680"/>
                          <a:gd name="connsiteY85" fmla="*/ 629920 h 1930400"/>
                          <a:gd name="connsiteX86" fmla="*/ 60960 w 2265680"/>
                          <a:gd name="connsiteY86" fmla="*/ 670560 h 1930400"/>
                          <a:gd name="connsiteX87" fmla="*/ 114300 w 2265680"/>
                          <a:gd name="connsiteY87" fmla="*/ 718820 h 1930400"/>
                          <a:gd name="connsiteX88" fmla="*/ 226060 w 2265680"/>
                          <a:gd name="connsiteY88" fmla="*/ 840740 h 1930400"/>
                          <a:gd name="connsiteX89" fmla="*/ 251460 w 2265680"/>
                          <a:gd name="connsiteY89" fmla="*/ 876300 h 1930400"/>
                          <a:gd name="connsiteX90" fmla="*/ 269240 w 2265680"/>
                          <a:gd name="connsiteY90" fmla="*/ 901700 h 1930400"/>
                          <a:gd name="connsiteX91" fmla="*/ 271780 w 2265680"/>
                          <a:gd name="connsiteY91" fmla="*/ 939800 h 1930400"/>
                          <a:gd name="connsiteX92" fmla="*/ 233680 w 2265680"/>
                          <a:gd name="connsiteY92" fmla="*/ 1028700 h 1930400"/>
                          <a:gd name="connsiteX93" fmla="*/ 208280 w 2265680"/>
                          <a:gd name="connsiteY93" fmla="*/ 1097280 h 1930400"/>
                          <a:gd name="connsiteX94" fmla="*/ 149860 w 2265680"/>
                          <a:gd name="connsiteY94" fmla="*/ 1239520 h 1930400"/>
                          <a:gd name="connsiteX95" fmla="*/ 119380 w 2265680"/>
                          <a:gd name="connsiteY95" fmla="*/ 1295400 h 1930400"/>
                          <a:gd name="connsiteX96" fmla="*/ 104140 w 2265680"/>
                          <a:gd name="connsiteY96" fmla="*/ 1371600 h 1930400"/>
                          <a:gd name="connsiteX97" fmla="*/ 101600 w 2265680"/>
                          <a:gd name="connsiteY97" fmla="*/ 1409700 h 1930400"/>
                          <a:gd name="connsiteX98" fmla="*/ 76200 w 2265680"/>
                          <a:gd name="connsiteY98" fmla="*/ 1452880 h 1930400"/>
                          <a:gd name="connsiteX99" fmla="*/ 76200 w 2265680"/>
                          <a:gd name="connsiteY99" fmla="*/ 1490980 h 1930400"/>
                          <a:gd name="connsiteX100" fmla="*/ 60960 w 2265680"/>
                          <a:gd name="connsiteY100" fmla="*/ 1529080 h 1930400"/>
                          <a:gd name="connsiteX101" fmla="*/ 58420 w 2265680"/>
                          <a:gd name="connsiteY101" fmla="*/ 1554480 h 1930400"/>
                          <a:gd name="connsiteX102" fmla="*/ 53340 w 2265680"/>
                          <a:gd name="connsiteY102" fmla="*/ 1579880 h 1930400"/>
                          <a:gd name="connsiteX103" fmla="*/ 63500 w 2265680"/>
                          <a:gd name="connsiteY103" fmla="*/ 1630680 h 1930400"/>
                          <a:gd name="connsiteX104" fmla="*/ 68580 w 2265680"/>
                          <a:gd name="connsiteY104" fmla="*/ 1658620 h 1930400"/>
                          <a:gd name="connsiteX105" fmla="*/ 91440 w 2265680"/>
                          <a:gd name="connsiteY105" fmla="*/ 1668780 h 1930400"/>
                          <a:gd name="connsiteX106" fmla="*/ 116840 w 2265680"/>
                          <a:gd name="connsiteY106" fmla="*/ 1648460 h 1930400"/>
                          <a:gd name="connsiteX107" fmla="*/ 162560 w 2265680"/>
                          <a:gd name="connsiteY107" fmla="*/ 1651000 h 1930400"/>
                          <a:gd name="connsiteX108" fmla="*/ 213360 w 2265680"/>
                          <a:gd name="connsiteY108" fmla="*/ 1653540 h 1930400"/>
                          <a:gd name="connsiteX109" fmla="*/ 289560 w 2265680"/>
                          <a:gd name="connsiteY109" fmla="*/ 1653540 h 1930400"/>
                          <a:gd name="connsiteX110" fmla="*/ 337820 w 2265680"/>
                          <a:gd name="connsiteY110" fmla="*/ 1645920 h 1930400"/>
                          <a:gd name="connsiteX111" fmla="*/ 388620 w 2265680"/>
                          <a:gd name="connsiteY111" fmla="*/ 1648460 h 1930400"/>
                          <a:gd name="connsiteX112" fmla="*/ 411480 w 2265680"/>
                          <a:gd name="connsiteY112" fmla="*/ 1658620 h 1930400"/>
                          <a:gd name="connsiteX113" fmla="*/ 434340 w 2265680"/>
                          <a:gd name="connsiteY113" fmla="*/ 1681480 h 1930400"/>
                          <a:gd name="connsiteX114" fmla="*/ 439420 w 2265680"/>
                          <a:gd name="connsiteY114" fmla="*/ 1719580 h 1930400"/>
                          <a:gd name="connsiteX115" fmla="*/ 434340 w 2265680"/>
                          <a:gd name="connsiteY115" fmla="*/ 1770380 h 1930400"/>
                          <a:gd name="connsiteX116" fmla="*/ 421640 w 2265680"/>
                          <a:gd name="connsiteY116" fmla="*/ 1793240 h 1930400"/>
                          <a:gd name="connsiteX117" fmla="*/ 403860 w 2265680"/>
                          <a:gd name="connsiteY117" fmla="*/ 1818640 h 1930400"/>
                          <a:gd name="connsiteX118" fmla="*/ 378460 w 2265680"/>
                          <a:gd name="connsiteY118" fmla="*/ 1823720 h 1930400"/>
                          <a:gd name="connsiteX119" fmla="*/ 365760 w 2265680"/>
                          <a:gd name="connsiteY119" fmla="*/ 1844040 h 1930400"/>
                          <a:gd name="connsiteX120" fmla="*/ 378460 w 2265680"/>
                          <a:gd name="connsiteY120" fmla="*/ 1884680 h 1930400"/>
                          <a:gd name="connsiteX121" fmla="*/ 434340 w 2265680"/>
                          <a:gd name="connsiteY121" fmla="*/ 1894840 h 1930400"/>
                          <a:gd name="connsiteX122" fmla="*/ 467360 w 2265680"/>
                          <a:gd name="connsiteY122" fmla="*/ 1905000 h 1930400"/>
                          <a:gd name="connsiteX123" fmla="*/ 515620 w 2265680"/>
                          <a:gd name="connsiteY123" fmla="*/ 1899920 h 1930400"/>
                          <a:gd name="connsiteX124" fmla="*/ 543560 w 2265680"/>
                          <a:gd name="connsiteY124" fmla="*/ 1905000 h 1930400"/>
                          <a:gd name="connsiteX125" fmla="*/ 571500 w 2265680"/>
                          <a:gd name="connsiteY125" fmla="*/ 1930400 h 1930400"/>
                          <a:gd name="connsiteX126" fmla="*/ 607060 w 2265680"/>
                          <a:gd name="connsiteY126" fmla="*/ 1930400 h 1930400"/>
                          <a:gd name="connsiteX127" fmla="*/ 604520 w 2265680"/>
                          <a:gd name="connsiteY127" fmla="*/ 1884680 h 1930400"/>
                          <a:gd name="connsiteX128" fmla="*/ 614680 w 2265680"/>
                          <a:gd name="connsiteY128" fmla="*/ 1861820 h 1930400"/>
                          <a:gd name="connsiteX129" fmla="*/ 637540 w 2265680"/>
                          <a:gd name="connsiteY129" fmla="*/ 1828800 h 1930400"/>
                          <a:gd name="connsiteX130" fmla="*/ 640080 w 2265680"/>
                          <a:gd name="connsiteY130" fmla="*/ 1800860 h 1930400"/>
                          <a:gd name="connsiteX131" fmla="*/ 650240 w 2265680"/>
                          <a:gd name="connsiteY131" fmla="*/ 1772920 h 1930400"/>
                          <a:gd name="connsiteX132" fmla="*/ 675640 w 2265680"/>
                          <a:gd name="connsiteY132" fmla="*/ 1750060 h 1930400"/>
                          <a:gd name="connsiteX133" fmla="*/ 695960 w 2265680"/>
                          <a:gd name="connsiteY133" fmla="*/ 1767840 h 1930400"/>
                          <a:gd name="connsiteX134" fmla="*/ 713740 w 2265680"/>
                          <a:gd name="connsiteY134" fmla="*/ 1757680 h 1930400"/>
                          <a:gd name="connsiteX135" fmla="*/ 728980 w 2265680"/>
                          <a:gd name="connsiteY135" fmla="*/ 1783080 h 1930400"/>
                          <a:gd name="connsiteX136" fmla="*/ 759460 w 2265680"/>
                          <a:gd name="connsiteY136" fmla="*/ 1775460 h 1930400"/>
                          <a:gd name="connsiteX137" fmla="*/ 764540 w 2265680"/>
                          <a:gd name="connsiteY137" fmla="*/ 1752600 h 1930400"/>
                          <a:gd name="connsiteX138" fmla="*/ 810260 w 2265680"/>
                          <a:gd name="connsiteY138" fmla="*/ 1701800 h 1930400"/>
                          <a:gd name="connsiteX139" fmla="*/ 828040 w 2265680"/>
                          <a:gd name="connsiteY139" fmla="*/ 1671320 h 1930400"/>
                          <a:gd name="connsiteX140" fmla="*/ 843280 w 2265680"/>
                          <a:gd name="connsiteY140" fmla="*/ 1645920 h 1930400"/>
                          <a:gd name="connsiteX141" fmla="*/ 876300 w 2265680"/>
                          <a:gd name="connsiteY141" fmla="*/ 1643380 h 1930400"/>
                          <a:gd name="connsiteX142" fmla="*/ 909320 w 2265680"/>
                          <a:gd name="connsiteY142" fmla="*/ 1628140 h 1930400"/>
                          <a:gd name="connsiteX143" fmla="*/ 985520 w 2265680"/>
                          <a:gd name="connsiteY143" fmla="*/ 1605280 h 1930400"/>
                          <a:gd name="connsiteX144" fmla="*/ 1016000 w 2265680"/>
                          <a:gd name="connsiteY144" fmla="*/ 1574800 h 1930400"/>
                          <a:gd name="connsiteX145" fmla="*/ 1038860 w 2265680"/>
                          <a:gd name="connsiteY145" fmla="*/ 1569720 h 1930400"/>
                          <a:gd name="connsiteX146" fmla="*/ 1066800 w 2265680"/>
                          <a:gd name="connsiteY146" fmla="*/ 1582420 h 1930400"/>
                          <a:gd name="connsiteX147" fmla="*/ 1087120 w 2265680"/>
                          <a:gd name="connsiteY147" fmla="*/ 1615440 h 1930400"/>
                          <a:gd name="connsiteX148" fmla="*/ 1115060 w 2265680"/>
                          <a:gd name="connsiteY148" fmla="*/ 1643380 h 1930400"/>
                          <a:gd name="connsiteX149" fmla="*/ 1158240 w 2265680"/>
                          <a:gd name="connsiteY149" fmla="*/ 1648460 h 1930400"/>
                          <a:gd name="connsiteX150" fmla="*/ 1203960 w 2265680"/>
                          <a:gd name="connsiteY150" fmla="*/ 1640840 h 1930400"/>
                          <a:gd name="connsiteX151" fmla="*/ 1236980 w 2265680"/>
                          <a:gd name="connsiteY151" fmla="*/ 1645920 h 1930400"/>
                          <a:gd name="connsiteX152" fmla="*/ 1264920 w 2265680"/>
                          <a:gd name="connsiteY152" fmla="*/ 1666240 h 1930400"/>
                          <a:gd name="connsiteX153" fmla="*/ 1267460 w 2265680"/>
                          <a:gd name="connsiteY153" fmla="*/ 1691640 h 1930400"/>
                          <a:gd name="connsiteX154" fmla="*/ 1267460 w 2265680"/>
                          <a:gd name="connsiteY154" fmla="*/ 1739900 h 1930400"/>
                          <a:gd name="connsiteX155" fmla="*/ 1300480 w 2265680"/>
                          <a:gd name="connsiteY155" fmla="*/ 1752600 h 1930400"/>
                          <a:gd name="connsiteX156" fmla="*/ 1356360 w 2265680"/>
                          <a:gd name="connsiteY156" fmla="*/ 1739900 h 1930400"/>
                          <a:gd name="connsiteX157" fmla="*/ 1384300 w 2265680"/>
                          <a:gd name="connsiteY157" fmla="*/ 1742440 h 1930400"/>
                          <a:gd name="connsiteX158" fmla="*/ 1427480 w 2265680"/>
                          <a:gd name="connsiteY158" fmla="*/ 1765300 h 1930400"/>
                          <a:gd name="connsiteX159" fmla="*/ 1422400 w 2265680"/>
                          <a:gd name="connsiteY159" fmla="*/ 1790700 h 1930400"/>
                          <a:gd name="connsiteX160" fmla="*/ 1435100 w 2265680"/>
                          <a:gd name="connsiteY160" fmla="*/ 1823720 h 1930400"/>
                          <a:gd name="connsiteX161" fmla="*/ 1483360 w 2265680"/>
                          <a:gd name="connsiteY161" fmla="*/ 1811020 h 1930400"/>
                          <a:gd name="connsiteX162" fmla="*/ 1501140 w 2265680"/>
                          <a:gd name="connsiteY162" fmla="*/ 1795780 h 1930400"/>
                          <a:gd name="connsiteX163" fmla="*/ 1546860 w 2265680"/>
                          <a:gd name="connsiteY163" fmla="*/ 1788160 h 1930400"/>
                          <a:gd name="connsiteX164" fmla="*/ 1625600 w 2265680"/>
                          <a:gd name="connsiteY164" fmla="*/ 1747520 h 1930400"/>
                          <a:gd name="connsiteX165" fmla="*/ 1686560 w 2265680"/>
                          <a:gd name="connsiteY165" fmla="*/ 1681480 h 1930400"/>
                          <a:gd name="connsiteX166" fmla="*/ 1727200 w 2265680"/>
                          <a:gd name="connsiteY166" fmla="*/ 1612900 h 1930400"/>
                          <a:gd name="connsiteX167" fmla="*/ 1760220 w 2265680"/>
                          <a:gd name="connsiteY167" fmla="*/ 1551940 h 1930400"/>
                          <a:gd name="connsiteX168" fmla="*/ 1821180 w 2265680"/>
                          <a:gd name="connsiteY168" fmla="*/ 1503680 h 1930400"/>
                          <a:gd name="connsiteX169" fmla="*/ 1869440 w 2265680"/>
                          <a:gd name="connsiteY169" fmla="*/ 1450340 h 1930400"/>
                          <a:gd name="connsiteX170" fmla="*/ 1882140 w 2265680"/>
                          <a:gd name="connsiteY170" fmla="*/ 1402080 h 1930400"/>
                          <a:gd name="connsiteX171" fmla="*/ 1897380 w 2265680"/>
                          <a:gd name="connsiteY171" fmla="*/ 1363980 h 1930400"/>
                          <a:gd name="connsiteX172" fmla="*/ 1892300 w 2265680"/>
                          <a:gd name="connsiteY172" fmla="*/ 1300480 h 1930400"/>
                          <a:gd name="connsiteX173" fmla="*/ 1887220 w 2265680"/>
                          <a:gd name="connsiteY173" fmla="*/ 1249680 h 1930400"/>
                          <a:gd name="connsiteX174" fmla="*/ 1892300 w 2265680"/>
                          <a:gd name="connsiteY174" fmla="*/ 1176020 h 1930400"/>
                          <a:gd name="connsiteX175" fmla="*/ 1887220 w 2265680"/>
                          <a:gd name="connsiteY175" fmla="*/ 1084580 h 1930400"/>
                          <a:gd name="connsiteX176" fmla="*/ 1884680 w 2265680"/>
                          <a:gd name="connsiteY176" fmla="*/ 1049020 h 1930400"/>
                          <a:gd name="connsiteX177" fmla="*/ 1887220 w 2265680"/>
                          <a:gd name="connsiteY177" fmla="*/ 1008380 h 1930400"/>
                          <a:gd name="connsiteX178" fmla="*/ 1902460 w 2265680"/>
                          <a:gd name="connsiteY178" fmla="*/ 985520 h 1930400"/>
                          <a:gd name="connsiteX179" fmla="*/ 1971040 w 2265680"/>
                          <a:gd name="connsiteY179" fmla="*/ 952500 h 1930400"/>
                          <a:gd name="connsiteX180" fmla="*/ 2001520 w 2265680"/>
                          <a:gd name="connsiteY180" fmla="*/ 919480 h 1930400"/>
                          <a:gd name="connsiteX181" fmla="*/ 2014220 w 2265680"/>
                          <a:gd name="connsiteY181" fmla="*/ 894080 h 1930400"/>
                          <a:gd name="connsiteX182" fmla="*/ 2014220 w 2265680"/>
                          <a:gd name="connsiteY182" fmla="*/ 894080 h 1930400"/>
                          <a:gd name="connsiteX183" fmla="*/ 2065020 w 2265680"/>
                          <a:gd name="connsiteY183" fmla="*/ 889000 h 1930400"/>
                          <a:gd name="connsiteX184" fmla="*/ 2136140 w 2265680"/>
                          <a:gd name="connsiteY184" fmla="*/ 889000 h 1930400"/>
                          <a:gd name="connsiteX185" fmla="*/ 2166620 w 2265680"/>
                          <a:gd name="connsiteY185" fmla="*/ 899160 h 1930400"/>
                          <a:gd name="connsiteX186" fmla="*/ 2192020 w 2265680"/>
                          <a:gd name="connsiteY186" fmla="*/ 886460 h 1930400"/>
                          <a:gd name="connsiteX187" fmla="*/ 2202180 w 2265680"/>
                          <a:gd name="connsiteY187" fmla="*/ 850900 h 1930400"/>
                          <a:gd name="connsiteX188" fmla="*/ 2227580 w 2265680"/>
                          <a:gd name="connsiteY188" fmla="*/ 787400 h 1930400"/>
                          <a:gd name="connsiteX189" fmla="*/ 2260600 w 2265680"/>
                          <a:gd name="connsiteY189" fmla="*/ 736600 h 1930400"/>
                          <a:gd name="connsiteX190" fmla="*/ 2265680 w 2265680"/>
                          <a:gd name="connsiteY190" fmla="*/ 695960 h 1930400"/>
                          <a:gd name="connsiteX191" fmla="*/ 2252980 w 2265680"/>
                          <a:gd name="connsiteY191" fmla="*/ 635000 h 1930400"/>
                          <a:gd name="connsiteX192" fmla="*/ 2250440 w 2265680"/>
                          <a:gd name="connsiteY192" fmla="*/ 584200 h 1930400"/>
                          <a:gd name="connsiteX193" fmla="*/ 2242820 w 2265680"/>
                          <a:gd name="connsiteY193" fmla="*/ 528320 h 1930400"/>
                          <a:gd name="connsiteX194" fmla="*/ 2232660 w 2265680"/>
                          <a:gd name="connsiteY194" fmla="*/ 492760 h 1930400"/>
                          <a:gd name="connsiteX195" fmla="*/ 2219960 w 2265680"/>
                          <a:gd name="connsiteY195" fmla="*/ 474980 h 1930400"/>
                          <a:gd name="connsiteX196" fmla="*/ 2227580 w 2265680"/>
                          <a:gd name="connsiteY196" fmla="*/ 411480 h 1930400"/>
                          <a:gd name="connsiteX197" fmla="*/ 2222500 w 2265680"/>
                          <a:gd name="connsiteY197" fmla="*/ 368300 h 1930400"/>
                          <a:gd name="connsiteX198" fmla="*/ 2197100 w 2265680"/>
                          <a:gd name="connsiteY198" fmla="*/ 350520 h 1930400"/>
                          <a:gd name="connsiteX199" fmla="*/ 2166620 w 2265680"/>
                          <a:gd name="connsiteY199" fmla="*/ 342900 h 1930400"/>
                          <a:gd name="connsiteX200" fmla="*/ 2115820 w 2265680"/>
                          <a:gd name="connsiteY200" fmla="*/ 322580 h 1930400"/>
                          <a:gd name="connsiteX201" fmla="*/ 2065020 w 2265680"/>
                          <a:gd name="connsiteY201" fmla="*/ 289560 h 1930400"/>
                          <a:gd name="connsiteX202" fmla="*/ 2016760 w 2265680"/>
                          <a:gd name="connsiteY202" fmla="*/ 259080 h 1930400"/>
                          <a:gd name="connsiteX203" fmla="*/ 1988820 w 2265680"/>
                          <a:gd name="connsiteY203" fmla="*/ 215900 h 1930400"/>
                          <a:gd name="connsiteX204" fmla="*/ 1965960 w 2265680"/>
                          <a:gd name="connsiteY204" fmla="*/ 175260 h 1930400"/>
                          <a:gd name="connsiteX205" fmla="*/ 1935480 w 2265680"/>
                          <a:gd name="connsiteY205" fmla="*/ 162560 h 1930400"/>
                          <a:gd name="connsiteX206" fmla="*/ 1887220 w 2265680"/>
                          <a:gd name="connsiteY206" fmla="*/ 187960 h 193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  <a:cxn ang="0">
                            <a:pos x="connsiteX112" y="connsiteY112"/>
                          </a:cxn>
                          <a:cxn ang="0">
                            <a:pos x="connsiteX113" y="connsiteY113"/>
                          </a:cxn>
                          <a:cxn ang="0">
                            <a:pos x="connsiteX114" y="connsiteY114"/>
                          </a:cxn>
                          <a:cxn ang="0">
                            <a:pos x="connsiteX115" y="connsiteY115"/>
                          </a:cxn>
                          <a:cxn ang="0">
                            <a:pos x="connsiteX116" y="connsiteY116"/>
                          </a:cxn>
                          <a:cxn ang="0">
                            <a:pos x="connsiteX117" y="connsiteY117"/>
                          </a:cxn>
                          <a:cxn ang="0">
                            <a:pos x="connsiteX118" y="connsiteY118"/>
                          </a:cxn>
                          <a:cxn ang="0">
                            <a:pos x="connsiteX119" y="connsiteY119"/>
                          </a:cxn>
                          <a:cxn ang="0">
                            <a:pos x="connsiteX120" y="connsiteY120"/>
                          </a:cxn>
                          <a:cxn ang="0">
                            <a:pos x="connsiteX121" y="connsiteY121"/>
                          </a:cxn>
                          <a:cxn ang="0">
                            <a:pos x="connsiteX122" y="connsiteY122"/>
                          </a:cxn>
                          <a:cxn ang="0">
                            <a:pos x="connsiteX123" y="connsiteY123"/>
                          </a:cxn>
                          <a:cxn ang="0">
                            <a:pos x="connsiteX124" y="connsiteY124"/>
                          </a:cxn>
                          <a:cxn ang="0">
                            <a:pos x="connsiteX125" y="connsiteY125"/>
                          </a:cxn>
                          <a:cxn ang="0">
                            <a:pos x="connsiteX126" y="connsiteY126"/>
                          </a:cxn>
                          <a:cxn ang="0">
                            <a:pos x="connsiteX127" y="connsiteY127"/>
                          </a:cxn>
                          <a:cxn ang="0">
                            <a:pos x="connsiteX128" y="connsiteY128"/>
                          </a:cxn>
                          <a:cxn ang="0">
                            <a:pos x="connsiteX129" y="connsiteY129"/>
                          </a:cxn>
                          <a:cxn ang="0">
                            <a:pos x="connsiteX130" y="connsiteY130"/>
                          </a:cxn>
                          <a:cxn ang="0">
                            <a:pos x="connsiteX131" y="connsiteY131"/>
                          </a:cxn>
                          <a:cxn ang="0">
                            <a:pos x="connsiteX132" y="connsiteY132"/>
                          </a:cxn>
                          <a:cxn ang="0">
                            <a:pos x="connsiteX133" y="connsiteY133"/>
                          </a:cxn>
                          <a:cxn ang="0">
                            <a:pos x="connsiteX134" y="connsiteY134"/>
                          </a:cxn>
                          <a:cxn ang="0">
                            <a:pos x="connsiteX135" y="connsiteY135"/>
                          </a:cxn>
                          <a:cxn ang="0">
                            <a:pos x="connsiteX136" y="connsiteY136"/>
                          </a:cxn>
                          <a:cxn ang="0">
                            <a:pos x="connsiteX137" y="connsiteY137"/>
                          </a:cxn>
                          <a:cxn ang="0">
                            <a:pos x="connsiteX138" y="connsiteY138"/>
                          </a:cxn>
                          <a:cxn ang="0">
                            <a:pos x="connsiteX139" y="connsiteY139"/>
                          </a:cxn>
                          <a:cxn ang="0">
                            <a:pos x="connsiteX140" y="connsiteY140"/>
                          </a:cxn>
                          <a:cxn ang="0">
                            <a:pos x="connsiteX141" y="connsiteY141"/>
                          </a:cxn>
                          <a:cxn ang="0">
                            <a:pos x="connsiteX142" y="connsiteY142"/>
                          </a:cxn>
                          <a:cxn ang="0">
                            <a:pos x="connsiteX143" y="connsiteY143"/>
                          </a:cxn>
                          <a:cxn ang="0">
                            <a:pos x="connsiteX144" y="connsiteY144"/>
                          </a:cxn>
                          <a:cxn ang="0">
                            <a:pos x="connsiteX145" y="connsiteY145"/>
                          </a:cxn>
                          <a:cxn ang="0">
                            <a:pos x="connsiteX146" y="connsiteY146"/>
                          </a:cxn>
                          <a:cxn ang="0">
                            <a:pos x="connsiteX147" y="connsiteY147"/>
                          </a:cxn>
                          <a:cxn ang="0">
                            <a:pos x="connsiteX148" y="connsiteY148"/>
                          </a:cxn>
                          <a:cxn ang="0">
                            <a:pos x="connsiteX149" y="connsiteY149"/>
                          </a:cxn>
                          <a:cxn ang="0">
                            <a:pos x="connsiteX150" y="connsiteY150"/>
                          </a:cxn>
                          <a:cxn ang="0">
                            <a:pos x="connsiteX151" y="connsiteY151"/>
                          </a:cxn>
                          <a:cxn ang="0">
                            <a:pos x="connsiteX152" y="connsiteY152"/>
                          </a:cxn>
                          <a:cxn ang="0">
                            <a:pos x="connsiteX153" y="connsiteY153"/>
                          </a:cxn>
                          <a:cxn ang="0">
                            <a:pos x="connsiteX154" y="connsiteY154"/>
                          </a:cxn>
                          <a:cxn ang="0">
                            <a:pos x="connsiteX155" y="connsiteY155"/>
                          </a:cxn>
                          <a:cxn ang="0">
                            <a:pos x="connsiteX156" y="connsiteY156"/>
                          </a:cxn>
                          <a:cxn ang="0">
                            <a:pos x="connsiteX157" y="connsiteY157"/>
                          </a:cxn>
                          <a:cxn ang="0">
                            <a:pos x="connsiteX158" y="connsiteY158"/>
                          </a:cxn>
                          <a:cxn ang="0">
                            <a:pos x="connsiteX159" y="connsiteY159"/>
                          </a:cxn>
                          <a:cxn ang="0">
                            <a:pos x="connsiteX160" y="connsiteY160"/>
                          </a:cxn>
                          <a:cxn ang="0">
                            <a:pos x="connsiteX161" y="connsiteY161"/>
                          </a:cxn>
                          <a:cxn ang="0">
                            <a:pos x="connsiteX162" y="connsiteY162"/>
                          </a:cxn>
                          <a:cxn ang="0">
                            <a:pos x="connsiteX163" y="connsiteY163"/>
                          </a:cxn>
                          <a:cxn ang="0">
                            <a:pos x="connsiteX164" y="connsiteY164"/>
                          </a:cxn>
                          <a:cxn ang="0">
                            <a:pos x="connsiteX165" y="connsiteY165"/>
                          </a:cxn>
                          <a:cxn ang="0">
                            <a:pos x="connsiteX166" y="connsiteY166"/>
                          </a:cxn>
                          <a:cxn ang="0">
                            <a:pos x="connsiteX167" y="connsiteY167"/>
                          </a:cxn>
                          <a:cxn ang="0">
                            <a:pos x="connsiteX168" y="connsiteY168"/>
                          </a:cxn>
                          <a:cxn ang="0">
                            <a:pos x="connsiteX169" y="connsiteY169"/>
                          </a:cxn>
                          <a:cxn ang="0">
                            <a:pos x="connsiteX170" y="connsiteY170"/>
                          </a:cxn>
                          <a:cxn ang="0">
                            <a:pos x="connsiteX171" y="connsiteY171"/>
                          </a:cxn>
                          <a:cxn ang="0">
                            <a:pos x="connsiteX172" y="connsiteY172"/>
                          </a:cxn>
                          <a:cxn ang="0">
                            <a:pos x="connsiteX173" y="connsiteY173"/>
                          </a:cxn>
                          <a:cxn ang="0">
                            <a:pos x="connsiteX174" y="connsiteY174"/>
                          </a:cxn>
                          <a:cxn ang="0">
                            <a:pos x="connsiteX175" y="connsiteY175"/>
                          </a:cxn>
                          <a:cxn ang="0">
                            <a:pos x="connsiteX176" y="connsiteY176"/>
                          </a:cxn>
                          <a:cxn ang="0">
                            <a:pos x="connsiteX177" y="connsiteY177"/>
                          </a:cxn>
                          <a:cxn ang="0">
                            <a:pos x="connsiteX178" y="connsiteY178"/>
                          </a:cxn>
                          <a:cxn ang="0">
                            <a:pos x="connsiteX179" y="connsiteY179"/>
                          </a:cxn>
                          <a:cxn ang="0">
                            <a:pos x="connsiteX180" y="connsiteY180"/>
                          </a:cxn>
                          <a:cxn ang="0">
                            <a:pos x="connsiteX181" y="connsiteY181"/>
                          </a:cxn>
                          <a:cxn ang="0">
                            <a:pos x="connsiteX182" y="connsiteY182"/>
                          </a:cxn>
                          <a:cxn ang="0">
                            <a:pos x="connsiteX183" y="connsiteY183"/>
                          </a:cxn>
                          <a:cxn ang="0">
                            <a:pos x="connsiteX184" y="connsiteY184"/>
                          </a:cxn>
                          <a:cxn ang="0">
                            <a:pos x="connsiteX185" y="connsiteY185"/>
                          </a:cxn>
                          <a:cxn ang="0">
                            <a:pos x="connsiteX186" y="connsiteY186"/>
                          </a:cxn>
                          <a:cxn ang="0">
                            <a:pos x="connsiteX187" y="connsiteY187"/>
                          </a:cxn>
                          <a:cxn ang="0">
                            <a:pos x="connsiteX188" y="connsiteY188"/>
                          </a:cxn>
                          <a:cxn ang="0">
                            <a:pos x="connsiteX189" y="connsiteY189"/>
                          </a:cxn>
                          <a:cxn ang="0">
                            <a:pos x="connsiteX190" y="connsiteY190"/>
                          </a:cxn>
                          <a:cxn ang="0">
                            <a:pos x="connsiteX191" y="connsiteY191"/>
                          </a:cxn>
                          <a:cxn ang="0">
                            <a:pos x="connsiteX192" y="connsiteY192"/>
                          </a:cxn>
                          <a:cxn ang="0">
                            <a:pos x="connsiteX193" y="connsiteY193"/>
                          </a:cxn>
                          <a:cxn ang="0">
                            <a:pos x="connsiteX194" y="connsiteY194"/>
                          </a:cxn>
                          <a:cxn ang="0">
                            <a:pos x="connsiteX195" y="connsiteY195"/>
                          </a:cxn>
                          <a:cxn ang="0">
                            <a:pos x="connsiteX196" y="connsiteY196"/>
                          </a:cxn>
                          <a:cxn ang="0">
                            <a:pos x="connsiteX197" y="connsiteY197"/>
                          </a:cxn>
                          <a:cxn ang="0">
                            <a:pos x="connsiteX198" y="connsiteY198"/>
                          </a:cxn>
                          <a:cxn ang="0">
                            <a:pos x="connsiteX199" y="connsiteY199"/>
                          </a:cxn>
                          <a:cxn ang="0">
                            <a:pos x="connsiteX200" y="connsiteY200"/>
                          </a:cxn>
                          <a:cxn ang="0">
                            <a:pos x="connsiteX201" y="connsiteY201"/>
                          </a:cxn>
                          <a:cxn ang="0">
                            <a:pos x="connsiteX202" y="connsiteY202"/>
                          </a:cxn>
                          <a:cxn ang="0">
                            <a:pos x="connsiteX203" y="connsiteY203"/>
                          </a:cxn>
                          <a:cxn ang="0">
                            <a:pos x="connsiteX204" y="connsiteY204"/>
                          </a:cxn>
                          <a:cxn ang="0">
                            <a:pos x="connsiteX205" y="connsiteY205"/>
                          </a:cxn>
                          <a:cxn ang="0">
                            <a:pos x="connsiteX206" y="connsiteY206"/>
                          </a:cxn>
                        </a:cxnLst>
                        <a:rect l="l" t="t" r="r" b="b"/>
                        <a:pathLst>
                          <a:path w="2265680" h="1930400">
                            <a:moveTo>
                              <a:pt x="1887220" y="187960"/>
                            </a:moveTo>
                            <a:lnTo>
                              <a:pt x="1772920" y="205740"/>
                            </a:lnTo>
                            <a:lnTo>
                              <a:pt x="1724660" y="203200"/>
                            </a:lnTo>
                            <a:lnTo>
                              <a:pt x="1699260" y="187960"/>
                            </a:lnTo>
                            <a:lnTo>
                              <a:pt x="1661160" y="177800"/>
                            </a:lnTo>
                            <a:lnTo>
                              <a:pt x="1600200" y="142240"/>
                            </a:lnTo>
                            <a:lnTo>
                              <a:pt x="1587500" y="116840"/>
                            </a:lnTo>
                            <a:lnTo>
                              <a:pt x="1562100" y="121920"/>
                            </a:lnTo>
                            <a:lnTo>
                              <a:pt x="1516380" y="91440"/>
                            </a:lnTo>
                            <a:lnTo>
                              <a:pt x="1478280" y="53340"/>
                            </a:lnTo>
                            <a:lnTo>
                              <a:pt x="1452880" y="12700"/>
                            </a:lnTo>
                            <a:lnTo>
                              <a:pt x="1445260" y="5080"/>
                            </a:lnTo>
                            <a:lnTo>
                              <a:pt x="1427480" y="0"/>
                            </a:lnTo>
                            <a:lnTo>
                              <a:pt x="1412240" y="20320"/>
                            </a:lnTo>
                            <a:lnTo>
                              <a:pt x="1412240" y="60960"/>
                            </a:lnTo>
                            <a:lnTo>
                              <a:pt x="1424940" y="154940"/>
                            </a:lnTo>
                            <a:lnTo>
                              <a:pt x="1422400" y="203200"/>
                            </a:lnTo>
                            <a:lnTo>
                              <a:pt x="1422400" y="246380"/>
                            </a:lnTo>
                            <a:lnTo>
                              <a:pt x="1430020" y="276860"/>
                            </a:lnTo>
                            <a:lnTo>
                              <a:pt x="1460500" y="294640"/>
                            </a:lnTo>
                            <a:lnTo>
                              <a:pt x="1490980" y="314960"/>
                            </a:lnTo>
                            <a:lnTo>
                              <a:pt x="1501140" y="353060"/>
                            </a:lnTo>
                            <a:lnTo>
                              <a:pt x="1498600" y="403860"/>
                            </a:lnTo>
                            <a:lnTo>
                              <a:pt x="1468120" y="421640"/>
                            </a:lnTo>
                            <a:lnTo>
                              <a:pt x="1445260" y="464820"/>
                            </a:lnTo>
                            <a:lnTo>
                              <a:pt x="1430020" y="502920"/>
                            </a:lnTo>
                            <a:lnTo>
                              <a:pt x="1437640" y="558800"/>
                            </a:lnTo>
                            <a:lnTo>
                              <a:pt x="1437640" y="657860"/>
                            </a:lnTo>
                            <a:lnTo>
                              <a:pt x="1430020" y="741680"/>
                            </a:lnTo>
                            <a:lnTo>
                              <a:pt x="1437640" y="797560"/>
                            </a:lnTo>
                            <a:lnTo>
                              <a:pt x="1437640" y="840740"/>
                            </a:lnTo>
                            <a:lnTo>
                              <a:pt x="1414780" y="868680"/>
                            </a:lnTo>
                            <a:lnTo>
                              <a:pt x="1348740" y="868680"/>
                            </a:lnTo>
                            <a:lnTo>
                              <a:pt x="1277620" y="873760"/>
                            </a:lnTo>
                            <a:lnTo>
                              <a:pt x="1183640" y="894080"/>
                            </a:lnTo>
                            <a:lnTo>
                              <a:pt x="1084580" y="916940"/>
                            </a:lnTo>
                            <a:lnTo>
                              <a:pt x="985520" y="955040"/>
                            </a:lnTo>
                            <a:lnTo>
                              <a:pt x="901700" y="995680"/>
                            </a:lnTo>
                            <a:lnTo>
                              <a:pt x="840740" y="1026160"/>
                            </a:lnTo>
                            <a:lnTo>
                              <a:pt x="795020" y="1051560"/>
                            </a:lnTo>
                            <a:lnTo>
                              <a:pt x="741680" y="1051560"/>
                            </a:lnTo>
                            <a:lnTo>
                              <a:pt x="690880" y="1038860"/>
                            </a:lnTo>
                            <a:lnTo>
                              <a:pt x="637540" y="1026160"/>
                            </a:lnTo>
                            <a:lnTo>
                              <a:pt x="584200" y="1003300"/>
                            </a:lnTo>
                            <a:lnTo>
                              <a:pt x="553720" y="962660"/>
                            </a:lnTo>
                            <a:lnTo>
                              <a:pt x="551180" y="919480"/>
                            </a:lnTo>
                            <a:lnTo>
                              <a:pt x="535940" y="891540"/>
                            </a:lnTo>
                            <a:lnTo>
                              <a:pt x="528320" y="835660"/>
                            </a:lnTo>
                            <a:lnTo>
                              <a:pt x="508000" y="802640"/>
                            </a:lnTo>
                            <a:lnTo>
                              <a:pt x="464820" y="751840"/>
                            </a:lnTo>
                            <a:lnTo>
                              <a:pt x="431800" y="695960"/>
                            </a:lnTo>
                            <a:lnTo>
                              <a:pt x="398780" y="665480"/>
                            </a:lnTo>
                            <a:lnTo>
                              <a:pt x="393700" y="627380"/>
                            </a:lnTo>
                            <a:lnTo>
                              <a:pt x="381000" y="584200"/>
                            </a:lnTo>
                            <a:lnTo>
                              <a:pt x="396240" y="548640"/>
                            </a:lnTo>
                            <a:lnTo>
                              <a:pt x="426720" y="530860"/>
                            </a:lnTo>
                            <a:lnTo>
                              <a:pt x="426720" y="502920"/>
                            </a:lnTo>
                            <a:lnTo>
                              <a:pt x="426720" y="467360"/>
                            </a:lnTo>
                            <a:lnTo>
                              <a:pt x="403860" y="411480"/>
                            </a:lnTo>
                            <a:lnTo>
                              <a:pt x="386080" y="381000"/>
                            </a:lnTo>
                            <a:lnTo>
                              <a:pt x="350520" y="381000"/>
                            </a:lnTo>
                            <a:lnTo>
                              <a:pt x="304800" y="391160"/>
                            </a:lnTo>
                            <a:lnTo>
                              <a:pt x="279400" y="381000"/>
                            </a:lnTo>
                            <a:lnTo>
                              <a:pt x="264160" y="358140"/>
                            </a:lnTo>
                            <a:lnTo>
                              <a:pt x="264160" y="304800"/>
                            </a:lnTo>
                            <a:lnTo>
                              <a:pt x="266700" y="276860"/>
                            </a:lnTo>
                            <a:lnTo>
                              <a:pt x="276860" y="251460"/>
                            </a:lnTo>
                            <a:lnTo>
                              <a:pt x="307340" y="238760"/>
                            </a:lnTo>
                            <a:lnTo>
                              <a:pt x="317500" y="223520"/>
                            </a:lnTo>
                            <a:lnTo>
                              <a:pt x="302260" y="203200"/>
                            </a:lnTo>
                            <a:lnTo>
                              <a:pt x="264160" y="193040"/>
                            </a:lnTo>
                            <a:lnTo>
                              <a:pt x="238760" y="215900"/>
                            </a:lnTo>
                            <a:lnTo>
                              <a:pt x="236220" y="251460"/>
                            </a:lnTo>
                            <a:lnTo>
                              <a:pt x="220980" y="276860"/>
                            </a:lnTo>
                            <a:lnTo>
                              <a:pt x="205740" y="309880"/>
                            </a:lnTo>
                            <a:lnTo>
                              <a:pt x="213360" y="378460"/>
                            </a:lnTo>
                            <a:lnTo>
                              <a:pt x="213360" y="414020"/>
                            </a:lnTo>
                            <a:lnTo>
                              <a:pt x="203200" y="434340"/>
                            </a:lnTo>
                            <a:lnTo>
                              <a:pt x="185420" y="439420"/>
                            </a:lnTo>
                            <a:lnTo>
                              <a:pt x="109220" y="444500"/>
                            </a:lnTo>
                            <a:lnTo>
                              <a:pt x="71120" y="436880"/>
                            </a:lnTo>
                            <a:lnTo>
                              <a:pt x="33020" y="431800"/>
                            </a:lnTo>
                            <a:lnTo>
                              <a:pt x="2540" y="447040"/>
                            </a:lnTo>
                            <a:lnTo>
                              <a:pt x="0" y="495300"/>
                            </a:lnTo>
                            <a:lnTo>
                              <a:pt x="20320" y="546100"/>
                            </a:lnTo>
                            <a:lnTo>
                              <a:pt x="45720" y="629920"/>
                            </a:lnTo>
                            <a:lnTo>
                              <a:pt x="60960" y="670560"/>
                            </a:lnTo>
                            <a:lnTo>
                              <a:pt x="114300" y="718820"/>
                            </a:lnTo>
                            <a:lnTo>
                              <a:pt x="226060" y="840740"/>
                            </a:lnTo>
                            <a:lnTo>
                              <a:pt x="251460" y="876300"/>
                            </a:lnTo>
                            <a:lnTo>
                              <a:pt x="269240" y="901700"/>
                            </a:lnTo>
                            <a:lnTo>
                              <a:pt x="271780" y="939800"/>
                            </a:lnTo>
                            <a:lnTo>
                              <a:pt x="233680" y="1028700"/>
                            </a:lnTo>
                            <a:lnTo>
                              <a:pt x="208280" y="1097280"/>
                            </a:lnTo>
                            <a:lnTo>
                              <a:pt x="149860" y="1239520"/>
                            </a:lnTo>
                            <a:lnTo>
                              <a:pt x="119380" y="1295400"/>
                            </a:lnTo>
                            <a:lnTo>
                              <a:pt x="104140" y="1371600"/>
                            </a:lnTo>
                            <a:lnTo>
                              <a:pt x="101600" y="1409700"/>
                            </a:lnTo>
                            <a:lnTo>
                              <a:pt x="76200" y="1452880"/>
                            </a:lnTo>
                            <a:lnTo>
                              <a:pt x="76200" y="1490980"/>
                            </a:lnTo>
                            <a:lnTo>
                              <a:pt x="60960" y="1529080"/>
                            </a:lnTo>
                            <a:lnTo>
                              <a:pt x="58420" y="1554480"/>
                            </a:lnTo>
                            <a:lnTo>
                              <a:pt x="53340" y="1579880"/>
                            </a:lnTo>
                            <a:lnTo>
                              <a:pt x="63500" y="1630680"/>
                            </a:lnTo>
                            <a:lnTo>
                              <a:pt x="68580" y="1658620"/>
                            </a:lnTo>
                            <a:lnTo>
                              <a:pt x="91440" y="1668780"/>
                            </a:lnTo>
                            <a:lnTo>
                              <a:pt x="116840" y="1648460"/>
                            </a:lnTo>
                            <a:lnTo>
                              <a:pt x="162560" y="1651000"/>
                            </a:lnTo>
                            <a:lnTo>
                              <a:pt x="213360" y="1653540"/>
                            </a:lnTo>
                            <a:lnTo>
                              <a:pt x="289560" y="1653540"/>
                            </a:lnTo>
                            <a:lnTo>
                              <a:pt x="337820" y="1645920"/>
                            </a:lnTo>
                            <a:lnTo>
                              <a:pt x="388620" y="1648460"/>
                            </a:lnTo>
                            <a:lnTo>
                              <a:pt x="411480" y="1658620"/>
                            </a:lnTo>
                            <a:lnTo>
                              <a:pt x="434340" y="1681480"/>
                            </a:lnTo>
                            <a:lnTo>
                              <a:pt x="439420" y="1719580"/>
                            </a:lnTo>
                            <a:lnTo>
                              <a:pt x="434340" y="1770380"/>
                            </a:lnTo>
                            <a:lnTo>
                              <a:pt x="421640" y="1793240"/>
                            </a:lnTo>
                            <a:lnTo>
                              <a:pt x="403860" y="1818640"/>
                            </a:lnTo>
                            <a:lnTo>
                              <a:pt x="378460" y="1823720"/>
                            </a:lnTo>
                            <a:lnTo>
                              <a:pt x="365760" y="1844040"/>
                            </a:lnTo>
                            <a:lnTo>
                              <a:pt x="378460" y="1884680"/>
                            </a:lnTo>
                            <a:lnTo>
                              <a:pt x="434340" y="1894840"/>
                            </a:lnTo>
                            <a:lnTo>
                              <a:pt x="467360" y="1905000"/>
                            </a:lnTo>
                            <a:lnTo>
                              <a:pt x="515620" y="1899920"/>
                            </a:lnTo>
                            <a:lnTo>
                              <a:pt x="543560" y="1905000"/>
                            </a:lnTo>
                            <a:lnTo>
                              <a:pt x="571500" y="1930400"/>
                            </a:lnTo>
                            <a:lnTo>
                              <a:pt x="607060" y="1930400"/>
                            </a:lnTo>
                            <a:lnTo>
                              <a:pt x="604520" y="1884680"/>
                            </a:lnTo>
                            <a:lnTo>
                              <a:pt x="614680" y="1861820"/>
                            </a:lnTo>
                            <a:lnTo>
                              <a:pt x="637540" y="1828800"/>
                            </a:lnTo>
                            <a:lnTo>
                              <a:pt x="640080" y="1800860"/>
                            </a:lnTo>
                            <a:lnTo>
                              <a:pt x="650240" y="1772920"/>
                            </a:lnTo>
                            <a:lnTo>
                              <a:pt x="675640" y="1750060"/>
                            </a:lnTo>
                            <a:lnTo>
                              <a:pt x="695960" y="1767840"/>
                            </a:lnTo>
                            <a:lnTo>
                              <a:pt x="713740" y="1757680"/>
                            </a:lnTo>
                            <a:lnTo>
                              <a:pt x="728980" y="1783080"/>
                            </a:lnTo>
                            <a:lnTo>
                              <a:pt x="759460" y="1775460"/>
                            </a:lnTo>
                            <a:lnTo>
                              <a:pt x="764540" y="1752600"/>
                            </a:lnTo>
                            <a:lnTo>
                              <a:pt x="810260" y="1701800"/>
                            </a:lnTo>
                            <a:lnTo>
                              <a:pt x="828040" y="1671320"/>
                            </a:lnTo>
                            <a:lnTo>
                              <a:pt x="843280" y="1645920"/>
                            </a:lnTo>
                            <a:lnTo>
                              <a:pt x="876300" y="1643380"/>
                            </a:lnTo>
                            <a:lnTo>
                              <a:pt x="909320" y="1628140"/>
                            </a:lnTo>
                            <a:lnTo>
                              <a:pt x="985520" y="1605280"/>
                            </a:lnTo>
                            <a:lnTo>
                              <a:pt x="1016000" y="1574800"/>
                            </a:lnTo>
                            <a:lnTo>
                              <a:pt x="1038860" y="1569720"/>
                            </a:lnTo>
                            <a:lnTo>
                              <a:pt x="1066800" y="1582420"/>
                            </a:lnTo>
                            <a:lnTo>
                              <a:pt x="1087120" y="1615440"/>
                            </a:lnTo>
                            <a:lnTo>
                              <a:pt x="1115060" y="1643380"/>
                            </a:lnTo>
                            <a:lnTo>
                              <a:pt x="1158240" y="1648460"/>
                            </a:lnTo>
                            <a:lnTo>
                              <a:pt x="1203960" y="1640840"/>
                            </a:lnTo>
                            <a:lnTo>
                              <a:pt x="1236980" y="1645920"/>
                            </a:lnTo>
                            <a:lnTo>
                              <a:pt x="1264920" y="1666240"/>
                            </a:lnTo>
                            <a:lnTo>
                              <a:pt x="1267460" y="1691640"/>
                            </a:lnTo>
                            <a:lnTo>
                              <a:pt x="1267460" y="1739900"/>
                            </a:lnTo>
                            <a:lnTo>
                              <a:pt x="1300480" y="1752600"/>
                            </a:lnTo>
                            <a:lnTo>
                              <a:pt x="1356360" y="1739900"/>
                            </a:lnTo>
                            <a:lnTo>
                              <a:pt x="1384300" y="1742440"/>
                            </a:lnTo>
                            <a:lnTo>
                              <a:pt x="1427480" y="1765300"/>
                            </a:lnTo>
                            <a:lnTo>
                              <a:pt x="1422400" y="1790700"/>
                            </a:lnTo>
                            <a:lnTo>
                              <a:pt x="1435100" y="1823720"/>
                            </a:lnTo>
                            <a:lnTo>
                              <a:pt x="1483360" y="1811020"/>
                            </a:lnTo>
                            <a:lnTo>
                              <a:pt x="1501140" y="1795780"/>
                            </a:lnTo>
                            <a:lnTo>
                              <a:pt x="1546860" y="1788160"/>
                            </a:lnTo>
                            <a:lnTo>
                              <a:pt x="1625600" y="1747520"/>
                            </a:lnTo>
                            <a:lnTo>
                              <a:pt x="1686560" y="1681480"/>
                            </a:lnTo>
                            <a:lnTo>
                              <a:pt x="1727200" y="1612900"/>
                            </a:lnTo>
                            <a:lnTo>
                              <a:pt x="1760220" y="1551940"/>
                            </a:lnTo>
                            <a:lnTo>
                              <a:pt x="1821180" y="1503680"/>
                            </a:lnTo>
                            <a:lnTo>
                              <a:pt x="1869440" y="1450340"/>
                            </a:lnTo>
                            <a:lnTo>
                              <a:pt x="1882140" y="1402080"/>
                            </a:lnTo>
                            <a:lnTo>
                              <a:pt x="1897380" y="1363980"/>
                            </a:lnTo>
                            <a:lnTo>
                              <a:pt x="1892300" y="1300480"/>
                            </a:lnTo>
                            <a:lnTo>
                              <a:pt x="1887220" y="1249680"/>
                            </a:lnTo>
                            <a:lnTo>
                              <a:pt x="1892300" y="1176020"/>
                            </a:lnTo>
                            <a:lnTo>
                              <a:pt x="1887220" y="1084580"/>
                            </a:lnTo>
                            <a:lnTo>
                              <a:pt x="1884680" y="1049020"/>
                            </a:lnTo>
                            <a:lnTo>
                              <a:pt x="1887220" y="1008380"/>
                            </a:lnTo>
                            <a:lnTo>
                              <a:pt x="1902460" y="985520"/>
                            </a:lnTo>
                            <a:lnTo>
                              <a:pt x="1971040" y="952500"/>
                            </a:lnTo>
                            <a:lnTo>
                              <a:pt x="2001520" y="919480"/>
                            </a:lnTo>
                            <a:lnTo>
                              <a:pt x="2014220" y="894080"/>
                            </a:lnTo>
                            <a:lnTo>
                              <a:pt x="2014220" y="894080"/>
                            </a:lnTo>
                            <a:lnTo>
                              <a:pt x="2065020" y="889000"/>
                            </a:lnTo>
                            <a:lnTo>
                              <a:pt x="2136140" y="889000"/>
                            </a:lnTo>
                            <a:lnTo>
                              <a:pt x="2166620" y="899160"/>
                            </a:lnTo>
                            <a:lnTo>
                              <a:pt x="2192020" y="886460"/>
                            </a:lnTo>
                            <a:lnTo>
                              <a:pt x="2202180" y="850900"/>
                            </a:lnTo>
                            <a:lnTo>
                              <a:pt x="2227580" y="787400"/>
                            </a:lnTo>
                            <a:lnTo>
                              <a:pt x="2260600" y="736600"/>
                            </a:lnTo>
                            <a:lnTo>
                              <a:pt x="2265680" y="695960"/>
                            </a:lnTo>
                            <a:lnTo>
                              <a:pt x="2252980" y="635000"/>
                            </a:lnTo>
                            <a:lnTo>
                              <a:pt x="2250440" y="584200"/>
                            </a:lnTo>
                            <a:lnTo>
                              <a:pt x="2242820" y="528320"/>
                            </a:lnTo>
                            <a:lnTo>
                              <a:pt x="2232660" y="492760"/>
                            </a:lnTo>
                            <a:lnTo>
                              <a:pt x="2219960" y="474980"/>
                            </a:lnTo>
                            <a:lnTo>
                              <a:pt x="2227580" y="411480"/>
                            </a:lnTo>
                            <a:lnTo>
                              <a:pt x="2222500" y="368300"/>
                            </a:lnTo>
                            <a:lnTo>
                              <a:pt x="2197100" y="350520"/>
                            </a:lnTo>
                            <a:lnTo>
                              <a:pt x="2166620" y="342900"/>
                            </a:lnTo>
                            <a:lnTo>
                              <a:pt x="2115820" y="322580"/>
                            </a:lnTo>
                            <a:lnTo>
                              <a:pt x="2065020" y="289560"/>
                            </a:lnTo>
                            <a:lnTo>
                              <a:pt x="2016760" y="259080"/>
                            </a:lnTo>
                            <a:lnTo>
                              <a:pt x="1988820" y="215900"/>
                            </a:lnTo>
                            <a:lnTo>
                              <a:pt x="1965960" y="175260"/>
                            </a:lnTo>
                            <a:lnTo>
                              <a:pt x="1935480" y="162560"/>
                            </a:lnTo>
                            <a:lnTo>
                              <a:pt x="1887220" y="187960"/>
                            </a:ln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rgbClr val="008FD4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14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23" name="양천 TXT">
                        <a:extLst>
                          <a:ext uri="{FF2B5EF4-FFF2-40B4-BE49-F238E27FC236}">
                            <a16:creationId xmlns:a16="http://schemas.microsoft.com/office/drawing/2014/main" id="{308346E8-58C5-420A-A4F6-157458D9DF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10883" y="4761018"/>
                        <a:ext cx="453971" cy="27699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</p:spPr>
                    <p:txBody>
                      <a:bodyPr wrap="none" rtlCol="0" anchor="ctr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1200" spc="-150" dirty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rPr>
                          <a:t>양천</a:t>
                        </a:r>
                      </a:p>
                    </p:txBody>
                  </p:sp>
                </p:grpSp>
                <p:grpSp>
                  <p:nvGrpSpPr>
                    <p:cNvPr id="107" name="동작구">
                      <a:extLst>
                        <a:ext uri="{FF2B5EF4-FFF2-40B4-BE49-F238E27FC236}">
                          <a16:creationId xmlns:a16="http://schemas.microsoft.com/office/drawing/2014/main" id="{F2797753-176F-4F51-89FA-A96D969BF1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92445" y="4926834"/>
                      <a:ext cx="1039098" cy="684789"/>
                      <a:chOff x="3692445" y="4926834"/>
                      <a:chExt cx="1039098" cy="684789"/>
                    </a:xfrm>
                  </p:grpSpPr>
                  <p:sp>
                    <p:nvSpPr>
                      <p:cNvPr id="120" name="동작구">
                        <a:extLst>
                          <a:ext uri="{FF2B5EF4-FFF2-40B4-BE49-F238E27FC236}">
                            <a16:creationId xmlns:a16="http://schemas.microsoft.com/office/drawing/2014/main" id="{ECA05ABE-2D1C-4E3E-95C5-83ABB378B1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2445" y="4926834"/>
                        <a:ext cx="1039098" cy="684789"/>
                      </a:xfrm>
                      <a:custGeom>
                        <a:avLst/>
                        <a:gdLst>
                          <a:gd name="connsiteX0" fmla="*/ 1513840 w 2547620"/>
                          <a:gd name="connsiteY0" fmla="*/ 152400 h 1678940"/>
                          <a:gd name="connsiteX1" fmla="*/ 1404620 w 2547620"/>
                          <a:gd name="connsiteY1" fmla="*/ 111760 h 1678940"/>
                          <a:gd name="connsiteX2" fmla="*/ 1295400 w 2547620"/>
                          <a:gd name="connsiteY2" fmla="*/ 60960 h 1678940"/>
                          <a:gd name="connsiteX3" fmla="*/ 1259840 w 2547620"/>
                          <a:gd name="connsiteY3" fmla="*/ 27940 h 1678940"/>
                          <a:gd name="connsiteX4" fmla="*/ 1239520 w 2547620"/>
                          <a:gd name="connsiteY4" fmla="*/ 2540 h 1678940"/>
                          <a:gd name="connsiteX5" fmla="*/ 1201420 w 2547620"/>
                          <a:gd name="connsiteY5" fmla="*/ 0 h 1678940"/>
                          <a:gd name="connsiteX6" fmla="*/ 1143000 w 2547620"/>
                          <a:gd name="connsiteY6" fmla="*/ 20320 h 1678940"/>
                          <a:gd name="connsiteX7" fmla="*/ 1074420 w 2547620"/>
                          <a:gd name="connsiteY7" fmla="*/ 38100 h 1678940"/>
                          <a:gd name="connsiteX8" fmla="*/ 990600 w 2547620"/>
                          <a:gd name="connsiteY8" fmla="*/ 50800 h 1678940"/>
                          <a:gd name="connsiteX9" fmla="*/ 899160 w 2547620"/>
                          <a:gd name="connsiteY9" fmla="*/ 58420 h 1678940"/>
                          <a:gd name="connsiteX10" fmla="*/ 792480 w 2547620"/>
                          <a:gd name="connsiteY10" fmla="*/ 66040 h 1678940"/>
                          <a:gd name="connsiteX11" fmla="*/ 726440 w 2547620"/>
                          <a:gd name="connsiteY11" fmla="*/ 73660 h 1678940"/>
                          <a:gd name="connsiteX12" fmla="*/ 698500 w 2547620"/>
                          <a:gd name="connsiteY12" fmla="*/ 91440 h 1678940"/>
                          <a:gd name="connsiteX13" fmla="*/ 698500 w 2547620"/>
                          <a:gd name="connsiteY13" fmla="*/ 137160 h 1678940"/>
                          <a:gd name="connsiteX14" fmla="*/ 693420 w 2547620"/>
                          <a:gd name="connsiteY14" fmla="*/ 182880 h 1678940"/>
                          <a:gd name="connsiteX15" fmla="*/ 657860 w 2547620"/>
                          <a:gd name="connsiteY15" fmla="*/ 228600 h 1678940"/>
                          <a:gd name="connsiteX16" fmla="*/ 640080 w 2547620"/>
                          <a:gd name="connsiteY16" fmla="*/ 281940 h 1678940"/>
                          <a:gd name="connsiteX17" fmla="*/ 612140 w 2547620"/>
                          <a:gd name="connsiteY17" fmla="*/ 350520 h 1678940"/>
                          <a:gd name="connsiteX18" fmla="*/ 571500 w 2547620"/>
                          <a:gd name="connsiteY18" fmla="*/ 421640 h 1678940"/>
                          <a:gd name="connsiteX19" fmla="*/ 546100 w 2547620"/>
                          <a:gd name="connsiteY19" fmla="*/ 457200 h 1678940"/>
                          <a:gd name="connsiteX20" fmla="*/ 543560 w 2547620"/>
                          <a:gd name="connsiteY20" fmla="*/ 523240 h 1678940"/>
                          <a:gd name="connsiteX21" fmla="*/ 520700 w 2547620"/>
                          <a:gd name="connsiteY21" fmla="*/ 609600 h 1678940"/>
                          <a:gd name="connsiteX22" fmla="*/ 520700 w 2547620"/>
                          <a:gd name="connsiteY22" fmla="*/ 665480 h 1678940"/>
                          <a:gd name="connsiteX23" fmla="*/ 543560 w 2547620"/>
                          <a:gd name="connsiteY23" fmla="*/ 726440 h 1678940"/>
                          <a:gd name="connsiteX24" fmla="*/ 551180 w 2547620"/>
                          <a:gd name="connsiteY24" fmla="*/ 787400 h 1678940"/>
                          <a:gd name="connsiteX25" fmla="*/ 535940 w 2547620"/>
                          <a:gd name="connsiteY25" fmla="*/ 828040 h 1678940"/>
                          <a:gd name="connsiteX26" fmla="*/ 472440 w 2547620"/>
                          <a:gd name="connsiteY26" fmla="*/ 871220 h 1678940"/>
                          <a:gd name="connsiteX27" fmla="*/ 419100 w 2547620"/>
                          <a:gd name="connsiteY27" fmla="*/ 883920 h 1678940"/>
                          <a:gd name="connsiteX28" fmla="*/ 337820 w 2547620"/>
                          <a:gd name="connsiteY28" fmla="*/ 876300 h 1678940"/>
                          <a:gd name="connsiteX29" fmla="*/ 279400 w 2547620"/>
                          <a:gd name="connsiteY29" fmla="*/ 886460 h 1678940"/>
                          <a:gd name="connsiteX30" fmla="*/ 215900 w 2547620"/>
                          <a:gd name="connsiteY30" fmla="*/ 927100 h 1678940"/>
                          <a:gd name="connsiteX31" fmla="*/ 170180 w 2547620"/>
                          <a:gd name="connsiteY31" fmla="*/ 993140 h 1678940"/>
                          <a:gd name="connsiteX32" fmla="*/ 116840 w 2547620"/>
                          <a:gd name="connsiteY32" fmla="*/ 1102360 h 1678940"/>
                          <a:gd name="connsiteX33" fmla="*/ 81280 w 2547620"/>
                          <a:gd name="connsiteY33" fmla="*/ 1178560 h 1678940"/>
                          <a:gd name="connsiteX34" fmla="*/ 17780 w 2547620"/>
                          <a:gd name="connsiteY34" fmla="*/ 1247140 h 1678940"/>
                          <a:gd name="connsiteX35" fmla="*/ 0 w 2547620"/>
                          <a:gd name="connsiteY35" fmla="*/ 1285240 h 1678940"/>
                          <a:gd name="connsiteX36" fmla="*/ 33020 w 2547620"/>
                          <a:gd name="connsiteY36" fmla="*/ 1303020 h 1678940"/>
                          <a:gd name="connsiteX37" fmla="*/ 86360 w 2547620"/>
                          <a:gd name="connsiteY37" fmla="*/ 1249680 h 1678940"/>
                          <a:gd name="connsiteX38" fmla="*/ 175260 w 2547620"/>
                          <a:gd name="connsiteY38" fmla="*/ 1193800 h 1678940"/>
                          <a:gd name="connsiteX39" fmla="*/ 264160 w 2547620"/>
                          <a:gd name="connsiteY39" fmla="*/ 1143000 h 1678940"/>
                          <a:gd name="connsiteX40" fmla="*/ 317500 w 2547620"/>
                          <a:gd name="connsiteY40" fmla="*/ 1112520 h 1678940"/>
                          <a:gd name="connsiteX41" fmla="*/ 401320 w 2547620"/>
                          <a:gd name="connsiteY41" fmla="*/ 1094740 h 1678940"/>
                          <a:gd name="connsiteX42" fmla="*/ 485140 w 2547620"/>
                          <a:gd name="connsiteY42" fmla="*/ 1104900 h 1678940"/>
                          <a:gd name="connsiteX43" fmla="*/ 556260 w 2547620"/>
                          <a:gd name="connsiteY43" fmla="*/ 1104900 h 1678940"/>
                          <a:gd name="connsiteX44" fmla="*/ 579120 w 2547620"/>
                          <a:gd name="connsiteY44" fmla="*/ 1076960 h 1678940"/>
                          <a:gd name="connsiteX45" fmla="*/ 574040 w 2547620"/>
                          <a:gd name="connsiteY45" fmla="*/ 1036320 h 1678940"/>
                          <a:gd name="connsiteX46" fmla="*/ 599440 w 2547620"/>
                          <a:gd name="connsiteY46" fmla="*/ 995680 h 1678940"/>
                          <a:gd name="connsiteX47" fmla="*/ 660400 w 2547620"/>
                          <a:gd name="connsiteY47" fmla="*/ 975360 h 1678940"/>
                          <a:gd name="connsiteX48" fmla="*/ 678180 w 2547620"/>
                          <a:gd name="connsiteY48" fmla="*/ 939800 h 1678940"/>
                          <a:gd name="connsiteX49" fmla="*/ 695960 w 2547620"/>
                          <a:gd name="connsiteY49" fmla="*/ 899160 h 1678940"/>
                          <a:gd name="connsiteX50" fmla="*/ 744220 w 2547620"/>
                          <a:gd name="connsiteY50" fmla="*/ 891540 h 1678940"/>
                          <a:gd name="connsiteX51" fmla="*/ 779780 w 2547620"/>
                          <a:gd name="connsiteY51" fmla="*/ 919480 h 1678940"/>
                          <a:gd name="connsiteX52" fmla="*/ 833120 w 2547620"/>
                          <a:gd name="connsiteY52" fmla="*/ 949960 h 1678940"/>
                          <a:gd name="connsiteX53" fmla="*/ 853440 w 2547620"/>
                          <a:gd name="connsiteY53" fmla="*/ 982980 h 1678940"/>
                          <a:gd name="connsiteX54" fmla="*/ 876300 w 2547620"/>
                          <a:gd name="connsiteY54" fmla="*/ 985520 h 1678940"/>
                          <a:gd name="connsiteX55" fmla="*/ 916940 w 2547620"/>
                          <a:gd name="connsiteY55" fmla="*/ 985520 h 1678940"/>
                          <a:gd name="connsiteX56" fmla="*/ 977900 w 2547620"/>
                          <a:gd name="connsiteY56" fmla="*/ 982980 h 1678940"/>
                          <a:gd name="connsiteX57" fmla="*/ 1043940 w 2547620"/>
                          <a:gd name="connsiteY57" fmla="*/ 1016000 h 1678940"/>
                          <a:gd name="connsiteX58" fmla="*/ 1089660 w 2547620"/>
                          <a:gd name="connsiteY58" fmla="*/ 1049020 h 1678940"/>
                          <a:gd name="connsiteX59" fmla="*/ 1122680 w 2547620"/>
                          <a:gd name="connsiteY59" fmla="*/ 1026160 h 1678940"/>
                          <a:gd name="connsiteX60" fmla="*/ 1125220 w 2547620"/>
                          <a:gd name="connsiteY60" fmla="*/ 1000760 h 1678940"/>
                          <a:gd name="connsiteX61" fmla="*/ 1206500 w 2547620"/>
                          <a:gd name="connsiteY61" fmla="*/ 990600 h 1678940"/>
                          <a:gd name="connsiteX62" fmla="*/ 1285240 w 2547620"/>
                          <a:gd name="connsiteY62" fmla="*/ 1005840 h 1678940"/>
                          <a:gd name="connsiteX63" fmla="*/ 1333500 w 2547620"/>
                          <a:gd name="connsiteY63" fmla="*/ 1005840 h 1678940"/>
                          <a:gd name="connsiteX64" fmla="*/ 1361440 w 2547620"/>
                          <a:gd name="connsiteY64" fmla="*/ 970280 h 1678940"/>
                          <a:gd name="connsiteX65" fmla="*/ 1389380 w 2547620"/>
                          <a:gd name="connsiteY65" fmla="*/ 955040 h 1678940"/>
                          <a:gd name="connsiteX66" fmla="*/ 1414780 w 2547620"/>
                          <a:gd name="connsiteY66" fmla="*/ 937260 h 1678940"/>
                          <a:gd name="connsiteX67" fmla="*/ 1447800 w 2547620"/>
                          <a:gd name="connsiteY67" fmla="*/ 942340 h 1678940"/>
                          <a:gd name="connsiteX68" fmla="*/ 1465580 w 2547620"/>
                          <a:gd name="connsiteY68" fmla="*/ 980440 h 1678940"/>
                          <a:gd name="connsiteX69" fmla="*/ 1488440 w 2547620"/>
                          <a:gd name="connsiteY69" fmla="*/ 1016000 h 1678940"/>
                          <a:gd name="connsiteX70" fmla="*/ 1534160 w 2547620"/>
                          <a:gd name="connsiteY70" fmla="*/ 1043940 h 1678940"/>
                          <a:gd name="connsiteX71" fmla="*/ 1600200 w 2547620"/>
                          <a:gd name="connsiteY71" fmla="*/ 1054100 h 1678940"/>
                          <a:gd name="connsiteX72" fmla="*/ 1648460 w 2547620"/>
                          <a:gd name="connsiteY72" fmla="*/ 1043940 h 1678940"/>
                          <a:gd name="connsiteX73" fmla="*/ 1663700 w 2547620"/>
                          <a:gd name="connsiteY73" fmla="*/ 1016000 h 1678940"/>
                          <a:gd name="connsiteX74" fmla="*/ 1691640 w 2547620"/>
                          <a:gd name="connsiteY74" fmla="*/ 985520 h 1678940"/>
                          <a:gd name="connsiteX75" fmla="*/ 1719580 w 2547620"/>
                          <a:gd name="connsiteY75" fmla="*/ 955040 h 1678940"/>
                          <a:gd name="connsiteX76" fmla="*/ 1770380 w 2547620"/>
                          <a:gd name="connsiteY76" fmla="*/ 955040 h 1678940"/>
                          <a:gd name="connsiteX77" fmla="*/ 1823720 w 2547620"/>
                          <a:gd name="connsiteY77" fmla="*/ 990600 h 1678940"/>
                          <a:gd name="connsiteX78" fmla="*/ 1846580 w 2547620"/>
                          <a:gd name="connsiteY78" fmla="*/ 1031240 h 1678940"/>
                          <a:gd name="connsiteX79" fmla="*/ 1849120 w 2547620"/>
                          <a:gd name="connsiteY79" fmla="*/ 1082040 h 1678940"/>
                          <a:gd name="connsiteX80" fmla="*/ 1833880 w 2547620"/>
                          <a:gd name="connsiteY80" fmla="*/ 1148080 h 1678940"/>
                          <a:gd name="connsiteX81" fmla="*/ 1864360 w 2547620"/>
                          <a:gd name="connsiteY81" fmla="*/ 1234440 h 1678940"/>
                          <a:gd name="connsiteX82" fmla="*/ 1894840 w 2547620"/>
                          <a:gd name="connsiteY82" fmla="*/ 1272540 h 1678940"/>
                          <a:gd name="connsiteX83" fmla="*/ 1922780 w 2547620"/>
                          <a:gd name="connsiteY83" fmla="*/ 1305560 h 1678940"/>
                          <a:gd name="connsiteX84" fmla="*/ 1915160 w 2547620"/>
                          <a:gd name="connsiteY84" fmla="*/ 1376680 h 1678940"/>
                          <a:gd name="connsiteX85" fmla="*/ 1912620 w 2547620"/>
                          <a:gd name="connsiteY85" fmla="*/ 1427480 h 1678940"/>
                          <a:gd name="connsiteX86" fmla="*/ 1932940 w 2547620"/>
                          <a:gd name="connsiteY86" fmla="*/ 1493520 h 1678940"/>
                          <a:gd name="connsiteX87" fmla="*/ 2044700 w 2547620"/>
                          <a:gd name="connsiteY87" fmla="*/ 1638300 h 1678940"/>
                          <a:gd name="connsiteX88" fmla="*/ 2082800 w 2547620"/>
                          <a:gd name="connsiteY88" fmla="*/ 1671320 h 1678940"/>
                          <a:gd name="connsiteX89" fmla="*/ 2143760 w 2547620"/>
                          <a:gd name="connsiteY89" fmla="*/ 1673860 h 1678940"/>
                          <a:gd name="connsiteX90" fmla="*/ 2242820 w 2547620"/>
                          <a:gd name="connsiteY90" fmla="*/ 1678940 h 1678940"/>
                          <a:gd name="connsiteX91" fmla="*/ 2326640 w 2547620"/>
                          <a:gd name="connsiteY91" fmla="*/ 1656080 h 1678940"/>
                          <a:gd name="connsiteX92" fmla="*/ 2379980 w 2547620"/>
                          <a:gd name="connsiteY92" fmla="*/ 1663700 h 1678940"/>
                          <a:gd name="connsiteX93" fmla="*/ 2410460 w 2547620"/>
                          <a:gd name="connsiteY93" fmla="*/ 1651000 h 1678940"/>
                          <a:gd name="connsiteX94" fmla="*/ 2400300 w 2547620"/>
                          <a:gd name="connsiteY94" fmla="*/ 1600200 h 1678940"/>
                          <a:gd name="connsiteX95" fmla="*/ 2397760 w 2547620"/>
                          <a:gd name="connsiteY95" fmla="*/ 1536700 h 1678940"/>
                          <a:gd name="connsiteX96" fmla="*/ 2418080 w 2547620"/>
                          <a:gd name="connsiteY96" fmla="*/ 1465580 h 1678940"/>
                          <a:gd name="connsiteX97" fmla="*/ 2425700 w 2547620"/>
                          <a:gd name="connsiteY97" fmla="*/ 1407160 h 1678940"/>
                          <a:gd name="connsiteX98" fmla="*/ 2433320 w 2547620"/>
                          <a:gd name="connsiteY98" fmla="*/ 1277620 h 1678940"/>
                          <a:gd name="connsiteX99" fmla="*/ 2428240 w 2547620"/>
                          <a:gd name="connsiteY99" fmla="*/ 1193800 h 1678940"/>
                          <a:gd name="connsiteX100" fmla="*/ 2440940 w 2547620"/>
                          <a:gd name="connsiteY100" fmla="*/ 1112520 h 1678940"/>
                          <a:gd name="connsiteX101" fmla="*/ 2443480 w 2547620"/>
                          <a:gd name="connsiteY101" fmla="*/ 993140 h 1678940"/>
                          <a:gd name="connsiteX102" fmla="*/ 2446020 w 2547620"/>
                          <a:gd name="connsiteY102" fmla="*/ 922020 h 1678940"/>
                          <a:gd name="connsiteX103" fmla="*/ 2456180 w 2547620"/>
                          <a:gd name="connsiteY103" fmla="*/ 878840 h 1678940"/>
                          <a:gd name="connsiteX104" fmla="*/ 2506980 w 2547620"/>
                          <a:gd name="connsiteY104" fmla="*/ 848360 h 1678940"/>
                          <a:gd name="connsiteX105" fmla="*/ 2547620 w 2547620"/>
                          <a:gd name="connsiteY105" fmla="*/ 822960 h 1678940"/>
                          <a:gd name="connsiteX106" fmla="*/ 2542540 w 2547620"/>
                          <a:gd name="connsiteY106" fmla="*/ 792480 h 1678940"/>
                          <a:gd name="connsiteX107" fmla="*/ 2504440 w 2547620"/>
                          <a:gd name="connsiteY107" fmla="*/ 762000 h 1678940"/>
                          <a:gd name="connsiteX108" fmla="*/ 2463800 w 2547620"/>
                          <a:gd name="connsiteY108" fmla="*/ 701040 h 1678940"/>
                          <a:gd name="connsiteX109" fmla="*/ 2423160 w 2547620"/>
                          <a:gd name="connsiteY109" fmla="*/ 645160 h 1678940"/>
                          <a:gd name="connsiteX110" fmla="*/ 2379980 w 2547620"/>
                          <a:gd name="connsiteY110" fmla="*/ 579120 h 1678940"/>
                          <a:gd name="connsiteX111" fmla="*/ 2369820 w 2547620"/>
                          <a:gd name="connsiteY111" fmla="*/ 535940 h 1678940"/>
                          <a:gd name="connsiteX112" fmla="*/ 2369820 w 2547620"/>
                          <a:gd name="connsiteY112" fmla="*/ 490220 h 1678940"/>
                          <a:gd name="connsiteX113" fmla="*/ 2339340 w 2547620"/>
                          <a:gd name="connsiteY113" fmla="*/ 464820 h 1678940"/>
                          <a:gd name="connsiteX114" fmla="*/ 2273300 w 2547620"/>
                          <a:gd name="connsiteY114" fmla="*/ 449580 h 1678940"/>
                          <a:gd name="connsiteX115" fmla="*/ 2199640 w 2547620"/>
                          <a:gd name="connsiteY115" fmla="*/ 441960 h 1678940"/>
                          <a:gd name="connsiteX116" fmla="*/ 2098040 w 2547620"/>
                          <a:gd name="connsiteY116" fmla="*/ 452120 h 1678940"/>
                          <a:gd name="connsiteX117" fmla="*/ 2054860 w 2547620"/>
                          <a:gd name="connsiteY117" fmla="*/ 431800 h 1678940"/>
                          <a:gd name="connsiteX118" fmla="*/ 1991360 w 2547620"/>
                          <a:gd name="connsiteY118" fmla="*/ 403860 h 1678940"/>
                          <a:gd name="connsiteX119" fmla="*/ 1907540 w 2547620"/>
                          <a:gd name="connsiteY119" fmla="*/ 347980 h 1678940"/>
                          <a:gd name="connsiteX120" fmla="*/ 1800860 w 2547620"/>
                          <a:gd name="connsiteY120" fmla="*/ 297180 h 1678940"/>
                          <a:gd name="connsiteX121" fmla="*/ 1724660 w 2547620"/>
                          <a:gd name="connsiteY121" fmla="*/ 264160 h 1678940"/>
                          <a:gd name="connsiteX122" fmla="*/ 1633220 w 2547620"/>
                          <a:gd name="connsiteY122" fmla="*/ 233680 h 1678940"/>
                          <a:gd name="connsiteX123" fmla="*/ 1567180 w 2547620"/>
                          <a:gd name="connsiteY123" fmla="*/ 177800 h 1678940"/>
                          <a:gd name="connsiteX124" fmla="*/ 1513840 w 2547620"/>
                          <a:gd name="connsiteY124" fmla="*/ 152400 h 167894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  <a:cxn ang="0">
                            <a:pos x="connsiteX112" y="connsiteY112"/>
                          </a:cxn>
                          <a:cxn ang="0">
                            <a:pos x="connsiteX113" y="connsiteY113"/>
                          </a:cxn>
                          <a:cxn ang="0">
                            <a:pos x="connsiteX114" y="connsiteY114"/>
                          </a:cxn>
                          <a:cxn ang="0">
                            <a:pos x="connsiteX115" y="connsiteY115"/>
                          </a:cxn>
                          <a:cxn ang="0">
                            <a:pos x="connsiteX116" y="connsiteY116"/>
                          </a:cxn>
                          <a:cxn ang="0">
                            <a:pos x="connsiteX117" y="connsiteY117"/>
                          </a:cxn>
                          <a:cxn ang="0">
                            <a:pos x="connsiteX118" y="connsiteY118"/>
                          </a:cxn>
                          <a:cxn ang="0">
                            <a:pos x="connsiteX119" y="connsiteY119"/>
                          </a:cxn>
                          <a:cxn ang="0">
                            <a:pos x="connsiteX120" y="connsiteY120"/>
                          </a:cxn>
                          <a:cxn ang="0">
                            <a:pos x="connsiteX121" y="connsiteY121"/>
                          </a:cxn>
                          <a:cxn ang="0">
                            <a:pos x="connsiteX122" y="connsiteY122"/>
                          </a:cxn>
                          <a:cxn ang="0">
                            <a:pos x="connsiteX123" y="connsiteY123"/>
                          </a:cxn>
                          <a:cxn ang="0">
                            <a:pos x="connsiteX124" y="connsiteY124"/>
                          </a:cxn>
                        </a:cxnLst>
                        <a:rect l="l" t="t" r="r" b="b"/>
                        <a:pathLst>
                          <a:path w="2547620" h="1678940">
                            <a:moveTo>
                              <a:pt x="1513840" y="152400"/>
                            </a:moveTo>
                            <a:lnTo>
                              <a:pt x="1404620" y="111760"/>
                            </a:lnTo>
                            <a:lnTo>
                              <a:pt x="1295400" y="60960"/>
                            </a:lnTo>
                            <a:lnTo>
                              <a:pt x="1259840" y="27940"/>
                            </a:lnTo>
                            <a:lnTo>
                              <a:pt x="1239520" y="2540"/>
                            </a:lnTo>
                            <a:lnTo>
                              <a:pt x="1201420" y="0"/>
                            </a:lnTo>
                            <a:lnTo>
                              <a:pt x="1143000" y="20320"/>
                            </a:lnTo>
                            <a:lnTo>
                              <a:pt x="1074420" y="38100"/>
                            </a:lnTo>
                            <a:lnTo>
                              <a:pt x="990600" y="50800"/>
                            </a:lnTo>
                            <a:lnTo>
                              <a:pt x="899160" y="58420"/>
                            </a:lnTo>
                            <a:lnTo>
                              <a:pt x="792480" y="66040"/>
                            </a:lnTo>
                            <a:lnTo>
                              <a:pt x="726440" y="73660"/>
                            </a:lnTo>
                            <a:lnTo>
                              <a:pt x="698500" y="91440"/>
                            </a:lnTo>
                            <a:lnTo>
                              <a:pt x="698500" y="137160"/>
                            </a:lnTo>
                            <a:lnTo>
                              <a:pt x="693420" y="182880"/>
                            </a:lnTo>
                            <a:lnTo>
                              <a:pt x="657860" y="228600"/>
                            </a:lnTo>
                            <a:lnTo>
                              <a:pt x="640080" y="281940"/>
                            </a:lnTo>
                            <a:lnTo>
                              <a:pt x="612140" y="350520"/>
                            </a:lnTo>
                            <a:lnTo>
                              <a:pt x="571500" y="421640"/>
                            </a:lnTo>
                            <a:lnTo>
                              <a:pt x="546100" y="457200"/>
                            </a:lnTo>
                            <a:cubicBezTo>
                              <a:pt x="545253" y="479213"/>
                              <a:pt x="544407" y="501227"/>
                              <a:pt x="543560" y="523240"/>
                            </a:cubicBezTo>
                            <a:lnTo>
                              <a:pt x="520700" y="609600"/>
                            </a:lnTo>
                            <a:lnTo>
                              <a:pt x="520700" y="665480"/>
                            </a:lnTo>
                            <a:lnTo>
                              <a:pt x="543560" y="726440"/>
                            </a:lnTo>
                            <a:lnTo>
                              <a:pt x="551180" y="787400"/>
                            </a:lnTo>
                            <a:lnTo>
                              <a:pt x="535940" y="828040"/>
                            </a:lnTo>
                            <a:lnTo>
                              <a:pt x="472440" y="871220"/>
                            </a:lnTo>
                            <a:lnTo>
                              <a:pt x="419100" y="883920"/>
                            </a:lnTo>
                            <a:lnTo>
                              <a:pt x="337820" y="876300"/>
                            </a:lnTo>
                            <a:lnTo>
                              <a:pt x="279400" y="886460"/>
                            </a:lnTo>
                            <a:lnTo>
                              <a:pt x="215900" y="927100"/>
                            </a:lnTo>
                            <a:lnTo>
                              <a:pt x="170180" y="993140"/>
                            </a:lnTo>
                            <a:lnTo>
                              <a:pt x="116840" y="1102360"/>
                            </a:lnTo>
                            <a:lnTo>
                              <a:pt x="81280" y="1178560"/>
                            </a:lnTo>
                            <a:lnTo>
                              <a:pt x="17780" y="1247140"/>
                            </a:lnTo>
                            <a:lnTo>
                              <a:pt x="0" y="1285240"/>
                            </a:lnTo>
                            <a:lnTo>
                              <a:pt x="33020" y="1303020"/>
                            </a:lnTo>
                            <a:lnTo>
                              <a:pt x="86360" y="1249680"/>
                            </a:lnTo>
                            <a:lnTo>
                              <a:pt x="175260" y="1193800"/>
                            </a:lnTo>
                            <a:lnTo>
                              <a:pt x="264160" y="1143000"/>
                            </a:lnTo>
                            <a:lnTo>
                              <a:pt x="317500" y="1112520"/>
                            </a:lnTo>
                            <a:lnTo>
                              <a:pt x="401320" y="1094740"/>
                            </a:lnTo>
                            <a:lnTo>
                              <a:pt x="485140" y="1104900"/>
                            </a:lnTo>
                            <a:lnTo>
                              <a:pt x="556260" y="1104900"/>
                            </a:lnTo>
                            <a:lnTo>
                              <a:pt x="579120" y="1076960"/>
                            </a:lnTo>
                            <a:lnTo>
                              <a:pt x="574040" y="1036320"/>
                            </a:lnTo>
                            <a:lnTo>
                              <a:pt x="599440" y="995680"/>
                            </a:lnTo>
                            <a:lnTo>
                              <a:pt x="660400" y="975360"/>
                            </a:lnTo>
                            <a:lnTo>
                              <a:pt x="678180" y="939800"/>
                            </a:lnTo>
                            <a:lnTo>
                              <a:pt x="695960" y="899160"/>
                            </a:lnTo>
                            <a:lnTo>
                              <a:pt x="744220" y="891540"/>
                            </a:lnTo>
                            <a:lnTo>
                              <a:pt x="779780" y="919480"/>
                            </a:lnTo>
                            <a:lnTo>
                              <a:pt x="833120" y="949960"/>
                            </a:lnTo>
                            <a:lnTo>
                              <a:pt x="853440" y="982980"/>
                            </a:lnTo>
                            <a:lnTo>
                              <a:pt x="876300" y="985520"/>
                            </a:lnTo>
                            <a:lnTo>
                              <a:pt x="916940" y="985520"/>
                            </a:lnTo>
                            <a:lnTo>
                              <a:pt x="977900" y="982980"/>
                            </a:lnTo>
                            <a:lnTo>
                              <a:pt x="1043940" y="1016000"/>
                            </a:lnTo>
                            <a:lnTo>
                              <a:pt x="1089660" y="1049020"/>
                            </a:lnTo>
                            <a:lnTo>
                              <a:pt x="1122680" y="1026160"/>
                            </a:lnTo>
                            <a:lnTo>
                              <a:pt x="1125220" y="1000760"/>
                            </a:lnTo>
                            <a:lnTo>
                              <a:pt x="1206500" y="990600"/>
                            </a:lnTo>
                            <a:lnTo>
                              <a:pt x="1285240" y="1005840"/>
                            </a:lnTo>
                            <a:lnTo>
                              <a:pt x="1333500" y="1005840"/>
                            </a:lnTo>
                            <a:lnTo>
                              <a:pt x="1361440" y="970280"/>
                            </a:lnTo>
                            <a:lnTo>
                              <a:pt x="1389380" y="955040"/>
                            </a:lnTo>
                            <a:lnTo>
                              <a:pt x="1414780" y="937260"/>
                            </a:lnTo>
                            <a:lnTo>
                              <a:pt x="1447800" y="942340"/>
                            </a:lnTo>
                            <a:lnTo>
                              <a:pt x="1465580" y="980440"/>
                            </a:lnTo>
                            <a:lnTo>
                              <a:pt x="1488440" y="1016000"/>
                            </a:lnTo>
                            <a:lnTo>
                              <a:pt x="1534160" y="1043940"/>
                            </a:lnTo>
                            <a:lnTo>
                              <a:pt x="1600200" y="1054100"/>
                            </a:lnTo>
                            <a:lnTo>
                              <a:pt x="1648460" y="1043940"/>
                            </a:lnTo>
                            <a:lnTo>
                              <a:pt x="1663700" y="1016000"/>
                            </a:lnTo>
                            <a:lnTo>
                              <a:pt x="1691640" y="985520"/>
                            </a:lnTo>
                            <a:lnTo>
                              <a:pt x="1719580" y="955040"/>
                            </a:lnTo>
                            <a:lnTo>
                              <a:pt x="1770380" y="955040"/>
                            </a:lnTo>
                            <a:lnTo>
                              <a:pt x="1823720" y="990600"/>
                            </a:lnTo>
                            <a:lnTo>
                              <a:pt x="1846580" y="1031240"/>
                            </a:lnTo>
                            <a:lnTo>
                              <a:pt x="1849120" y="1082040"/>
                            </a:lnTo>
                            <a:lnTo>
                              <a:pt x="1833880" y="1148080"/>
                            </a:lnTo>
                            <a:lnTo>
                              <a:pt x="1864360" y="1234440"/>
                            </a:lnTo>
                            <a:lnTo>
                              <a:pt x="1894840" y="1272540"/>
                            </a:lnTo>
                            <a:lnTo>
                              <a:pt x="1922780" y="1305560"/>
                            </a:lnTo>
                            <a:lnTo>
                              <a:pt x="1915160" y="1376680"/>
                            </a:lnTo>
                            <a:lnTo>
                              <a:pt x="1912620" y="1427480"/>
                            </a:lnTo>
                            <a:lnTo>
                              <a:pt x="1932940" y="1493520"/>
                            </a:lnTo>
                            <a:lnTo>
                              <a:pt x="2044700" y="1638300"/>
                            </a:lnTo>
                            <a:lnTo>
                              <a:pt x="2082800" y="1671320"/>
                            </a:lnTo>
                            <a:lnTo>
                              <a:pt x="2143760" y="1673860"/>
                            </a:lnTo>
                            <a:lnTo>
                              <a:pt x="2242820" y="1678940"/>
                            </a:lnTo>
                            <a:lnTo>
                              <a:pt x="2326640" y="1656080"/>
                            </a:lnTo>
                            <a:lnTo>
                              <a:pt x="2379980" y="1663700"/>
                            </a:lnTo>
                            <a:lnTo>
                              <a:pt x="2410460" y="1651000"/>
                            </a:lnTo>
                            <a:lnTo>
                              <a:pt x="2400300" y="1600200"/>
                            </a:lnTo>
                            <a:lnTo>
                              <a:pt x="2397760" y="1536700"/>
                            </a:lnTo>
                            <a:lnTo>
                              <a:pt x="2418080" y="1465580"/>
                            </a:lnTo>
                            <a:lnTo>
                              <a:pt x="2425700" y="1407160"/>
                            </a:lnTo>
                            <a:lnTo>
                              <a:pt x="2433320" y="1277620"/>
                            </a:lnTo>
                            <a:lnTo>
                              <a:pt x="2428240" y="1193800"/>
                            </a:lnTo>
                            <a:lnTo>
                              <a:pt x="2440940" y="1112520"/>
                            </a:lnTo>
                            <a:cubicBezTo>
                              <a:pt x="2441787" y="1072727"/>
                              <a:pt x="2442633" y="1032933"/>
                              <a:pt x="2443480" y="993140"/>
                            </a:cubicBezTo>
                            <a:cubicBezTo>
                              <a:pt x="2444327" y="969433"/>
                              <a:pt x="2445173" y="945727"/>
                              <a:pt x="2446020" y="922020"/>
                            </a:cubicBezTo>
                            <a:lnTo>
                              <a:pt x="2456180" y="878840"/>
                            </a:lnTo>
                            <a:lnTo>
                              <a:pt x="2506980" y="848360"/>
                            </a:lnTo>
                            <a:lnTo>
                              <a:pt x="2547620" y="822960"/>
                            </a:lnTo>
                            <a:lnTo>
                              <a:pt x="2542540" y="792480"/>
                            </a:lnTo>
                            <a:lnTo>
                              <a:pt x="2504440" y="762000"/>
                            </a:lnTo>
                            <a:lnTo>
                              <a:pt x="2463800" y="701040"/>
                            </a:lnTo>
                            <a:lnTo>
                              <a:pt x="2423160" y="645160"/>
                            </a:lnTo>
                            <a:lnTo>
                              <a:pt x="2379980" y="579120"/>
                            </a:lnTo>
                            <a:lnTo>
                              <a:pt x="2369820" y="535940"/>
                            </a:lnTo>
                            <a:lnTo>
                              <a:pt x="2369820" y="490220"/>
                            </a:lnTo>
                            <a:lnTo>
                              <a:pt x="2339340" y="464820"/>
                            </a:lnTo>
                            <a:lnTo>
                              <a:pt x="2273300" y="449580"/>
                            </a:lnTo>
                            <a:lnTo>
                              <a:pt x="2199640" y="441960"/>
                            </a:lnTo>
                            <a:lnTo>
                              <a:pt x="2098040" y="452120"/>
                            </a:lnTo>
                            <a:lnTo>
                              <a:pt x="2054860" y="431800"/>
                            </a:lnTo>
                            <a:lnTo>
                              <a:pt x="1991360" y="403860"/>
                            </a:lnTo>
                            <a:lnTo>
                              <a:pt x="1907540" y="347980"/>
                            </a:lnTo>
                            <a:lnTo>
                              <a:pt x="1800860" y="297180"/>
                            </a:lnTo>
                            <a:lnTo>
                              <a:pt x="1724660" y="264160"/>
                            </a:lnTo>
                            <a:lnTo>
                              <a:pt x="1633220" y="233680"/>
                            </a:lnTo>
                            <a:lnTo>
                              <a:pt x="1567180" y="177800"/>
                            </a:lnTo>
                            <a:lnTo>
                              <a:pt x="1513840" y="15240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6350">
                        <a:solidFill>
                          <a:srgbClr val="008FD4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14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21" name="동작 TXT">
                        <a:extLst>
                          <a:ext uri="{FF2B5EF4-FFF2-40B4-BE49-F238E27FC236}">
                            <a16:creationId xmlns:a16="http://schemas.microsoft.com/office/drawing/2014/main" id="{2A4D39A9-BB1C-4177-9C1B-6C1D5E20EE6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32305" y="5027428"/>
                        <a:ext cx="453971" cy="27699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</p:spPr>
                    <p:txBody>
                      <a:bodyPr wrap="none" rtlCol="0" anchor="ctr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1200" spc="-15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rPr>
                          <a:t>동작</a:t>
                        </a:r>
                        <a:endParaRPr lang="ko-KR" altLang="en-US" sz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</a:endParaRPr>
                      </a:p>
                    </p:txBody>
                  </p:sp>
                </p:grpSp>
                <p:grpSp>
                  <p:nvGrpSpPr>
                    <p:cNvPr id="108" name="금천구">
                      <a:extLst>
                        <a:ext uri="{FF2B5EF4-FFF2-40B4-BE49-F238E27FC236}">
                          <a16:creationId xmlns:a16="http://schemas.microsoft.com/office/drawing/2014/main" id="{AB1037F5-4378-45D3-BB0C-F76F6AA943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49559" y="5422555"/>
                      <a:ext cx="742805" cy="909081"/>
                      <a:chOff x="3249559" y="5422555"/>
                      <a:chExt cx="742805" cy="909081"/>
                    </a:xfrm>
                  </p:grpSpPr>
                  <p:sp>
                    <p:nvSpPr>
                      <p:cNvPr id="118" name="금천구">
                        <a:extLst>
                          <a:ext uri="{FF2B5EF4-FFF2-40B4-BE49-F238E27FC236}">
                            <a16:creationId xmlns:a16="http://schemas.microsoft.com/office/drawing/2014/main" id="{87F16661-BAE3-485D-8B68-880A0145A4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49559" y="5422555"/>
                        <a:ext cx="742805" cy="909081"/>
                      </a:xfrm>
                      <a:custGeom>
                        <a:avLst/>
                        <a:gdLst>
                          <a:gd name="connsiteX0" fmla="*/ 582930 w 1821180"/>
                          <a:gd name="connsiteY0" fmla="*/ 422910 h 2228850"/>
                          <a:gd name="connsiteX1" fmla="*/ 449580 w 1821180"/>
                          <a:gd name="connsiteY1" fmla="*/ 297180 h 2228850"/>
                          <a:gd name="connsiteX2" fmla="*/ 419100 w 1821180"/>
                          <a:gd name="connsiteY2" fmla="*/ 255270 h 2228850"/>
                          <a:gd name="connsiteX3" fmla="*/ 400050 w 1821180"/>
                          <a:gd name="connsiteY3" fmla="*/ 213360 h 2228850"/>
                          <a:gd name="connsiteX4" fmla="*/ 400050 w 1821180"/>
                          <a:gd name="connsiteY4" fmla="*/ 167640 h 2228850"/>
                          <a:gd name="connsiteX5" fmla="*/ 400050 w 1821180"/>
                          <a:gd name="connsiteY5" fmla="*/ 125730 h 2228850"/>
                          <a:gd name="connsiteX6" fmla="*/ 400050 w 1821180"/>
                          <a:gd name="connsiteY6" fmla="*/ 125730 h 2228850"/>
                          <a:gd name="connsiteX7" fmla="*/ 342900 w 1821180"/>
                          <a:gd name="connsiteY7" fmla="*/ 91440 h 2228850"/>
                          <a:gd name="connsiteX8" fmla="*/ 293370 w 1821180"/>
                          <a:gd name="connsiteY8" fmla="*/ 60960 h 2228850"/>
                          <a:gd name="connsiteX9" fmla="*/ 270510 w 1821180"/>
                          <a:gd name="connsiteY9" fmla="*/ 22860 h 2228850"/>
                          <a:gd name="connsiteX10" fmla="*/ 240030 w 1821180"/>
                          <a:gd name="connsiteY10" fmla="*/ 22860 h 2228850"/>
                          <a:gd name="connsiteX11" fmla="*/ 167640 w 1821180"/>
                          <a:gd name="connsiteY11" fmla="*/ 19050 h 2228850"/>
                          <a:gd name="connsiteX12" fmla="*/ 118110 w 1821180"/>
                          <a:gd name="connsiteY12" fmla="*/ 0 h 2228850"/>
                          <a:gd name="connsiteX13" fmla="*/ 80010 w 1821180"/>
                          <a:gd name="connsiteY13" fmla="*/ 3810 h 2228850"/>
                          <a:gd name="connsiteX14" fmla="*/ 38100 w 1821180"/>
                          <a:gd name="connsiteY14" fmla="*/ 41910 h 2228850"/>
                          <a:gd name="connsiteX15" fmla="*/ 0 w 1821180"/>
                          <a:gd name="connsiteY15" fmla="*/ 76200 h 2228850"/>
                          <a:gd name="connsiteX16" fmla="*/ 15240 w 1821180"/>
                          <a:gd name="connsiteY16" fmla="*/ 163830 h 2228850"/>
                          <a:gd name="connsiteX17" fmla="*/ 41910 w 1821180"/>
                          <a:gd name="connsiteY17" fmla="*/ 236220 h 2228850"/>
                          <a:gd name="connsiteX18" fmla="*/ 45720 w 1821180"/>
                          <a:gd name="connsiteY18" fmla="*/ 289560 h 2228850"/>
                          <a:gd name="connsiteX19" fmla="*/ 41910 w 1821180"/>
                          <a:gd name="connsiteY19" fmla="*/ 331470 h 2228850"/>
                          <a:gd name="connsiteX20" fmla="*/ 72390 w 1821180"/>
                          <a:gd name="connsiteY20" fmla="*/ 407670 h 2228850"/>
                          <a:gd name="connsiteX21" fmla="*/ 186690 w 1821180"/>
                          <a:gd name="connsiteY21" fmla="*/ 563880 h 2228850"/>
                          <a:gd name="connsiteX22" fmla="*/ 232410 w 1821180"/>
                          <a:gd name="connsiteY22" fmla="*/ 685800 h 2228850"/>
                          <a:gd name="connsiteX23" fmla="*/ 335280 w 1821180"/>
                          <a:gd name="connsiteY23" fmla="*/ 796290 h 2228850"/>
                          <a:gd name="connsiteX24" fmla="*/ 369570 w 1821180"/>
                          <a:gd name="connsiteY24" fmla="*/ 838200 h 2228850"/>
                          <a:gd name="connsiteX25" fmla="*/ 400050 w 1821180"/>
                          <a:gd name="connsiteY25" fmla="*/ 895350 h 2228850"/>
                          <a:gd name="connsiteX26" fmla="*/ 445770 w 1821180"/>
                          <a:gd name="connsiteY26" fmla="*/ 937260 h 2228850"/>
                          <a:gd name="connsiteX27" fmla="*/ 487680 w 1821180"/>
                          <a:gd name="connsiteY27" fmla="*/ 971550 h 2228850"/>
                          <a:gd name="connsiteX28" fmla="*/ 491490 w 1821180"/>
                          <a:gd name="connsiteY28" fmla="*/ 1040130 h 2228850"/>
                          <a:gd name="connsiteX29" fmla="*/ 495300 w 1821180"/>
                          <a:gd name="connsiteY29" fmla="*/ 1101090 h 2228850"/>
                          <a:gd name="connsiteX30" fmla="*/ 476250 w 1821180"/>
                          <a:gd name="connsiteY30" fmla="*/ 1154430 h 2228850"/>
                          <a:gd name="connsiteX31" fmla="*/ 441960 w 1821180"/>
                          <a:gd name="connsiteY31" fmla="*/ 1184910 h 2228850"/>
                          <a:gd name="connsiteX32" fmla="*/ 441960 w 1821180"/>
                          <a:gd name="connsiteY32" fmla="*/ 1184910 h 2228850"/>
                          <a:gd name="connsiteX33" fmla="*/ 472440 w 1821180"/>
                          <a:gd name="connsiteY33" fmla="*/ 1242060 h 2228850"/>
                          <a:gd name="connsiteX34" fmla="*/ 556260 w 1821180"/>
                          <a:gd name="connsiteY34" fmla="*/ 1303020 h 2228850"/>
                          <a:gd name="connsiteX35" fmla="*/ 598170 w 1821180"/>
                          <a:gd name="connsiteY35" fmla="*/ 1371600 h 2228850"/>
                          <a:gd name="connsiteX36" fmla="*/ 613410 w 1821180"/>
                          <a:gd name="connsiteY36" fmla="*/ 1432560 h 2228850"/>
                          <a:gd name="connsiteX37" fmla="*/ 659130 w 1821180"/>
                          <a:gd name="connsiteY37" fmla="*/ 1455420 h 2228850"/>
                          <a:gd name="connsiteX38" fmla="*/ 712470 w 1821180"/>
                          <a:gd name="connsiteY38" fmla="*/ 1455420 h 2228850"/>
                          <a:gd name="connsiteX39" fmla="*/ 731520 w 1821180"/>
                          <a:gd name="connsiteY39" fmla="*/ 1447800 h 2228850"/>
                          <a:gd name="connsiteX40" fmla="*/ 765810 w 1821180"/>
                          <a:gd name="connsiteY40" fmla="*/ 1463040 h 2228850"/>
                          <a:gd name="connsiteX41" fmla="*/ 819150 w 1821180"/>
                          <a:gd name="connsiteY41" fmla="*/ 1531620 h 2228850"/>
                          <a:gd name="connsiteX42" fmla="*/ 842010 w 1821180"/>
                          <a:gd name="connsiteY42" fmla="*/ 1584960 h 2228850"/>
                          <a:gd name="connsiteX43" fmla="*/ 861060 w 1821180"/>
                          <a:gd name="connsiteY43" fmla="*/ 1619250 h 2228850"/>
                          <a:gd name="connsiteX44" fmla="*/ 849630 w 1821180"/>
                          <a:gd name="connsiteY44" fmla="*/ 1645920 h 2228850"/>
                          <a:gd name="connsiteX45" fmla="*/ 819150 w 1821180"/>
                          <a:gd name="connsiteY45" fmla="*/ 1661160 h 2228850"/>
                          <a:gd name="connsiteX46" fmla="*/ 803910 w 1821180"/>
                          <a:gd name="connsiteY46" fmla="*/ 1672590 h 2228850"/>
                          <a:gd name="connsiteX47" fmla="*/ 807720 w 1821180"/>
                          <a:gd name="connsiteY47" fmla="*/ 1691640 h 2228850"/>
                          <a:gd name="connsiteX48" fmla="*/ 845820 w 1821180"/>
                          <a:gd name="connsiteY48" fmla="*/ 1725930 h 2228850"/>
                          <a:gd name="connsiteX49" fmla="*/ 876300 w 1821180"/>
                          <a:gd name="connsiteY49" fmla="*/ 1767840 h 2228850"/>
                          <a:gd name="connsiteX50" fmla="*/ 899160 w 1821180"/>
                          <a:gd name="connsiteY50" fmla="*/ 1809750 h 2228850"/>
                          <a:gd name="connsiteX51" fmla="*/ 941070 w 1821180"/>
                          <a:gd name="connsiteY51" fmla="*/ 1851660 h 2228850"/>
                          <a:gd name="connsiteX52" fmla="*/ 971550 w 1821180"/>
                          <a:gd name="connsiteY52" fmla="*/ 1866900 h 2228850"/>
                          <a:gd name="connsiteX53" fmla="*/ 979170 w 1821180"/>
                          <a:gd name="connsiteY53" fmla="*/ 1912620 h 2228850"/>
                          <a:gd name="connsiteX54" fmla="*/ 952500 w 1821180"/>
                          <a:gd name="connsiteY54" fmla="*/ 1920240 h 2228850"/>
                          <a:gd name="connsiteX55" fmla="*/ 941070 w 1821180"/>
                          <a:gd name="connsiteY55" fmla="*/ 1954530 h 2228850"/>
                          <a:gd name="connsiteX56" fmla="*/ 948690 w 1821180"/>
                          <a:gd name="connsiteY56" fmla="*/ 2007870 h 2228850"/>
                          <a:gd name="connsiteX57" fmla="*/ 990600 w 1821180"/>
                          <a:gd name="connsiteY57" fmla="*/ 2106930 h 2228850"/>
                          <a:gd name="connsiteX58" fmla="*/ 1002030 w 1821180"/>
                          <a:gd name="connsiteY58" fmla="*/ 2156460 h 2228850"/>
                          <a:gd name="connsiteX59" fmla="*/ 994410 w 1821180"/>
                          <a:gd name="connsiteY59" fmla="*/ 2198370 h 2228850"/>
                          <a:gd name="connsiteX60" fmla="*/ 1017270 w 1821180"/>
                          <a:gd name="connsiteY60" fmla="*/ 2217420 h 2228850"/>
                          <a:gd name="connsiteX61" fmla="*/ 1066800 w 1821180"/>
                          <a:gd name="connsiteY61" fmla="*/ 2198370 h 2228850"/>
                          <a:gd name="connsiteX62" fmla="*/ 1112520 w 1821180"/>
                          <a:gd name="connsiteY62" fmla="*/ 2205990 h 2228850"/>
                          <a:gd name="connsiteX63" fmla="*/ 1143000 w 1821180"/>
                          <a:gd name="connsiteY63" fmla="*/ 2228850 h 2228850"/>
                          <a:gd name="connsiteX64" fmla="*/ 1188720 w 1821180"/>
                          <a:gd name="connsiteY64" fmla="*/ 2217420 h 2228850"/>
                          <a:gd name="connsiteX65" fmla="*/ 1215390 w 1821180"/>
                          <a:gd name="connsiteY65" fmla="*/ 2164080 h 2228850"/>
                          <a:gd name="connsiteX66" fmla="*/ 1257300 w 1821180"/>
                          <a:gd name="connsiteY66" fmla="*/ 2095500 h 2228850"/>
                          <a:gd name="connsiteX67" fmla="*/ 1299210 w 1821180"/>
                          <a:gd name="connsiteY67" fmla="*/ 2057400 h 2228850"/>
                          <a:gd name="connsiteX68" fmla="*/ 1318260 w 1821180"/>
                          <a:gd name="connsiteY68" fmla="*/ 2000250 h 2228850"/>
                          <a:gd name="connsiteX69" fmla="*/ 1341120 w 1821180"/>
                          <a:gd name="connsiteY69" fmla="*/ 1962150 h 2228850"/>
                          <a:gd name="connsiteX70" fmla="*/ 1379220 w 1821180"/>
                          <a:gd name="connsiteY70" fmla="*/ 1962150 h 2228850"/>
                          <a:gd name="connsiteX71" fmla="*/ 1417320 w 1821180"/>
                          <a:gd name="connsiteY71" fmla="*/ 1977390 h 2228850"/>
                          <a:gd name="connsiteX72" fmla="*/ 1482090 w 1821180"/>
                          <a:gd name="connsiteY72" fmla="*/ 1973580 h 2228850"/>
                          <a:gd name="connsiteX73" fmla="*/ 1512570 w 1821180"/>
                          <a:gd name="connsiteY73" fmla="*/ 1962150 h 2228850"/>
                          <a:gd name="connsiteX74" fmla="*/ 1516380 w 1821180"/>
                          <a:gd name="connsiteY74" fmla="*/ 1920240 h 2228850"/>
                          <a:gd name="connsiteX75" fmla="*/ 1550670 w 1821180"/>
                          <a:gd name="connsiteY75" fmla="*/ 1832610 h 2228850"/>
                          <a:gd name="connsiteX76" fmla="*/ 1577340 w 1821180"/>
                          <a:gd name="connsiteY76" fmla="*/ 1779270 h 2228850"/>
                          <a:gd name="connsiteX77" fmla="*/ 1596390 w 1821180"/>
                          <a:gd name="connsiteY77" fmla="*/ 1733550 h 2228850"/>
                          <a:gd name="connsiteX78" fmla="*/ 1649730 w 1821180"/>
                          <a:gd name="connsiteY78" fmla="*/ 1691640 h 2228850"/>
                          <a:gd name="connsiteX79" fmla="*/ 1706880 w 1821180"/>
                          <a:gd name="connsiteY79" fmla="*/ 1664970 h 2228850"/>
                          <a:gd name="connsiteX80" fmla="*/ 1752600 w 1821180"/>
                          <a:gd name="connsiteY80" fmla="*/ 1645920 h 2228850"/>
                          <a:gd name="connsiteX81" fmla="*/ 1790700 w 1821180"/>
                          <a:gd name="connsiteY81" fmla="*/ 1623060 h 2228850"/>
                          <a:gd name="connsiteX82" fmla="*/ 1821180 w 1821180"/>
                          <a:gd name="connsiteY82" fmla="*/ 1600200 h 2228850"/>
                          <a:gd name="connsiteX83" fmla="*/ 1779270 w 1821180"/>
                          <a:gd name="connsiteY83" fmla="*/ 1569720 h 2228850"/>
                          <a:gd name="connsiteX84" fmla="*/ 1737360 w 1821180"/>
                          <a:gd name="connsiteY84" fmla="*/ 1516380 h 2228850"/>
                          <a:gd name="connsiteX85" fmla="*/ 1714500 w 1821180"/>
                          <a:gd name="connsiteY85" fmla="*/ 1459230 h 2228850"/>
                          <a:gd name="connsiteX86" fmla="*/ 1672590 w 1821180"/>
                          <a:gd name="connsiteY86" fmla="*/ 1375410 h 2228850"/>
                          <a:gd name="connsiteX87" fmla="*/ 1653540 w 1821180"/>
                          <a:gd name="connsiteY87" fmla="*/ 1325880 h 2228850"/>
                          <a:gd name="connsiteX88" fmla="*/ 1611630 w 1821180"/>
                          <a:gd name="connsiteY88" fmla="*/ 1318260 h 2228850"/>
                          <a:gd name="connsiteX89" fmla="*/ 1550670 w 1821180"/>
                          <a:gd name="connsiteY89" fmla="*/ 1329690 h 2228850"/>
                          <a:gd name="connsiteX90" fmla="*/ 1504950 w 1821180"/>
                          <a:gd name="connsiteY90" fmla="*/ 1337310 h 2228850"/>
                          <a:gd name="connsiteX91" fmla="*/ 1466850 w 1821180"/>
                          <a:gd name="connsiteY91" fmla="*/ 1325880 h 2228850"/>
                          <a:gd name="connsiteX92" fmla="*/ 1421130 w 1821180"/>
                          <a:gd name="connsiteY92" fmla="*/ 1291590 h 2228850"/>
                          <a:gd name="connsiteX93" fmla="*/ 1398270 w 1821180"/>
                          <a:gd name="connsiteY93" fmla="*/ 1226820 h 2228850"/>
                          <a:gd name="connsiteX94" fmla="*/ 1398270 w 1821180"/>
                          <a:gd name="connsiteY94" fmla="*/ 1154430 h 2228850"/>
                          <a:gd name="connsiteX95" fmla="*/ 1402080 w 1821180"/>
                          <a:gd name="connsiteY95" fmla="*/ 1123950 h 2228850"/>
                          <a:gd name="connsiteX96" fmla="*/ 1409700 w 1821180"/>
                          <a:gd name="connsiteY96" fmla="*/ 1085850 h 2228850"/>
                          <a:gd name="connsiteX97" fmla="*/ 1440180 w 1821180"/>
                          <a:gd name="connsiteY97" fmla="*/ 1070610 h 2228850"/>
                          <a:gd name="connsiteX98" fmla="*/ 1474470 w 1821180"/>
                          <a:gd name="connsiteY98" fmla="*/ 1055370 h 2228850"/>
                          <a:gd name="connsiteX99" fmla="*/ 1466850 w 1821180"/>
                          <a:gd name="connsiteY99" fmla="*/ 1024890 h 2228850"/>
                          <a:gd name="connsiteX100" fmla="*/ 1432560 w 1821180"/>
                          <a:gd name="connsiteY100" fmla="*/ 998220 h 2228850"/>
                          <a:gd name="connsiteX101" fmla="*/ 1386840 w 1821180"/>
                          <a:gd name="connsiteY101" fmla="*/ 944880 h 2228850"/>
                          <a:gd name="connsiteX102" fmla="*/ 1371600 w 1821180"/>
                          <a:gd name="connsiteY102" fmla="*/ 899160 h 2228850"/>
                          <a:gd name="connsiteX103" fmla="*/ 1367790 w 1821180"/>
                          <a:gd name="connsiteY103" fmla="*/ 842010 h 2228850"/>
                          <a:gd name="connsiteX104" fmla="*/ 1352550 w 1821180"/>
                          <a:gd name="connsiteY104" fmla="*/ 811530 h 2228850"/>
                          <a:gd name="connsiteX105" fmla="*/ 1337310 w 1821180"/>
                          <a:gd name="connsiteY105" fmla="*/ 781050 h 2228850"/>
                          <a:gd name="connsiteX106" fmla="*/ 1325880 w 1821180"/>
                          <a:gd name="connsiteY106" fmla="*/ 735330 h 2228850"/>
                          <a:gd name="connsiteX107" fmla="*/ 1341120 w 1821180"/>
                          <a:gd name="connsiteY107" fmla="*/ 704850 h 2228850"/>
                          <a:gd name="connsiteX108" fmla="*/ 1360170 w 1821180"/>
                          <a:gd name="connsiteY108" fmla="*/ 681990 h 2228850"/>
                          <a:gd name="connsiteX109" fmla="*/ 1398270 w 1821180"/>
                          <a:gd name="connsiteY109" fmla="*/ 678180 h 2228850"/>
                          <a:gd name="connsiteX110" fmla="*/ 1398270 w 1821180"/>
                          <a:gd name="connsiteY110" fmla="*/ 678180 h 2228850"/>
                          <a:gd name="connsiteX111" fmla="*/ 1474470 w 1821180"/>
                          <a:gd name="connsiteY111" fmla="*/ 697230 h 2228850"/>
                          <a:gd name="connsiteX112" fmla="*/ 1512570 w 1821180"/>
                          <a:gd name="connsiteY112" fmla="*/ 670560 h 2228850"/>
                          <a:gd name="connsiteX113" fmla="*/ 1504950 w 1821180"/>
                          <a:gd name="connsiteY113" fmla="*/ 647700 h 2228850"/>
                          <a:gd name="connsiteX114" fmla="*/ 1531620 w 1821180"/>
                          <a:gd name="connsiteY114" fmla="*/ 628650 h 2228850"/>
                          <a:gd name="connsiteX115" fmla="*/ 1554480 w 1821180"/>
                          <a:gd name="connsiteY115" fmla="*/ 605790 h 2228850"/>
                          <a:gd name="connsiteX116" fmla="*/ 1546860 w 1821180"/>
                          <a:gd name="connsiteY116" fmla="*/ 571500 h 2228850"/>
                          <a:gd name="connsiteX117" fmla="*/ 1512570 w 1821180"/>
                          <a:gd name="connsiteY117" fmla="*/ 552450 h 2228850"/>
                          <a:gd name="connsiteX118" fmla="*/ 1459230 w 1821180"/>
                          <a:gd name="connsiteY118" fmla="*/ 537210 h 2228850"/>
                          <a:gd name="connsiteX119" fmla="*/ 1432560 w 1821180"/>
                          <a:gd name="connsiteY119" fmla="*/ 518160 h 2228850"/>
                          <a:gd name="connsiteX120" fmla="*/ 1383030 w 1821180"/>
                          <a:gd name="connsiteY120" fmla="*/ 472440 h 2228850"/>
                          <a:gd name="connsiteX121" fmla="*/ 1383030 w 1821180"/>
                          <a:gd name="connsiteY121" fmla="*/ 419100 h 2228850"/>
                          <a:gd name="connsiteX122" fmla="*/ 1379220 w 1821180"/>
                          <a:gd name="connsiteY122" fmla="*/ 381000 h 2228850"/>
                          <a:gd name="connsiteX123" fmla="*/ 1394460 w 1821180"/>
                          <a:gd name="connsiteY123" fmla="*/ 369570 h 2228850"/>
                          <a:gd name="connsiteX124" fmla="*/ 1428750 w 1821180"/>
                          <a:gd name="connsiteY124" fmla="*/ 358140 h 2228850"/>
                          <a:gd name="connsiteX125" fmla="*/ 1466850 w 1821180"/>
                          <a:gd name="connsiteY125" fmla="*/ 354330 h 2228850"/>
                          <a:gd name="connsiteX126" fmla="*/ 1451610 w 1821180"/>
                          <a:gd name="connsiteY126" fmla="*/ 327660 h 2228850"/>
                          <a:gd name="connsiteX127" fmla="*/ 1394460 w 1821180"/>
                          <a:gd name="connsiteY127" fmla="*/ 323850 h 2228850"/>
                          <a:gd name="connsiteX128" fmla="*/ 1333500 w 1821180"/>
                          <a:gd name="connsiteY128" fmla="*/ 339090 h 2228850"/>
                          <a:gd name="connsiteX129" fmla="*/ 1272540 w 1821180"/>
                          <a:gd name="connsiteY129" fmla="*/ 361950 h 2228850"/>
                          <a:gd name="connsiteX130" fmla="*/ 1188720 w 1821180"/>
                          <a:gd name="connsiteY130" fmla="*/ 381000 h 2228850"/>
                          <a:gd name="connsiteX131" fmla="*/ 1104900 w 1821180"/>
                          <a:gd name="connsiteY131" fmla="*/ 381000 h 2228850"/>
                          <a:gd name="connsiteX132" fmla="*/ 1021080 w 1821180"/>
                          <a:gd name="connsiteY132" fmla="*/ 396240 h 2228850"/>
                          <a:gd name="connsiteX133" fmla="*/ 982980 w 1821180"/>
                          <a:gd name="connsiteY133" fmla="*/ 403860 h 2228850"/>
                          <a:gd name="connsiteX134" fmla="*/ 960120 w 1821180"/>
                          <a:gd name="connsiteY134" fmla="*/ 441960 h 2228850"/>
                          <a:gd name="connsiteX135" fmla="*/ 902970 w 1821180"/>
                          <a:gd name="connsiteY135" fmla="*/ 438150 h 2228850"/>
                          <a:gd name="connsiteX136" fmla="*/ 822960 w 1821180"/>
                          <a:gd name="connsiteY136" fmla="*/ 441960 h 2228850"/>
                          <a:gd name="connsiteX137" fmla="*/ 765810 w 1821180"/>
                          <a:gd name="connsiteY137" fmla="*/ 441960 h 2228850"/>
                          <a:gd name="connsiteX138" fmla="*/ 697230 w 1821180"/>
                          <a:gd name="connsiteY138" fmla="*/ 438150 h 2228850"/>
                          <a:gd name="connsiteX139" fmla="*/ 651510 w 1821180"/>
                          <a:gd name="connsiteY139" fmla="*/ 434340 h 2228850"/>
                          <a:gd name="connsiteX140" fmla="*/ 582930 w 1821180"/>
                          <a:gd name="connsiteY140" fmla="*/ 422910 h 22288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  <a:cxn ang="0">
                            <a:pos x="connsiteX112" y="connsiteY112"/>
                          </a:cxn>
                          <a:cxn ang="0">
                            <a:pos x="connsiteX113" y="connsiteY113"/>
                          </a:cxn>
                          <a:cxn ang="0">
                            <a:pos x="connsiteX114" y="connsiteY114"/>
                          </a:cxn>
                          <a:cxn ang="0">
                            <a:pos x="connsiteX115" y="connsiteY115"/>
                          </a:cxn>
                          <a:cxn ang="0">
                            <a:pos x="connsiteX116" y="connsiteY116"/>
                          </a:cxn>
                          <a:cxn ang="0">
                            <a:pos x="connsiteX117" y="connsiteY117"/>
                          </a:cxn>
                          <a:cxn ang="0">
                            <a:pos x="connsiteX118" y="connsiteY118"/>
                          </a:cxn>
                          <a:cxn ang="0">
                            <a:pos x="connsiteX119" y="connsiteY119"/>
                          </a:cxn>
                          <a:cxn ang="0">
                            <a:pos x="connsiteX120" y="connsiteY120"/>
                          </a:cxn>
                          <a:cxn ang="0">
                            <a:pos x="connsiteX121" y="connsiteY121"/>
                          </a:cxn>
                          <a:cxn ang="0">
                            <a:pos x="connsiteX122" y="connsiteY122"/>
                          </a:cxn>
                          <a:cxn ang="0">
                            <a:pos x="connsiteX123" y="connsiteY123"/>
                          </a:cxn>
                          <a:cxn ang="0">
                            <a:pos x="connsiteX124" y="connsiteY124"/>
                          </a:cxn>
                          <a:cxn ang="0">
                            <a:pos x="connsiteX125" y="connsiteY125"/>
                          </a:cxn>
                          <a:cxn ang="0">
                            <a:pos x="connsiteX126" y="connsiteY126"/>
                          </a:cxn>
                          <a:cxn ang="0">
                            <a:pos x="connsiteX127" y="connsiteY127"/>
                          </a:cxn>
                          <a:cxn ang="0">
                            <a:pos x="connsiteX128" y="connsiteY128"/>
                          </a:cxn>
                          <a:cxn ang="0">
                            <a:pos x="connsiteX129" y="connsiteY129"/>
                          </a:cxn>
                          <a:cxn ang="0">
                            <a:pos x="connsiteX130" y="connsiteY130"/>
                          </a:cxn>
                          <a:cxn ang="0">
                            <a:pos x="connsiteX131" y="connsiteY131"/>
                          </a:cxn>
                          <a:cxn ang="0">
                            <a:pos x="connsiteX132" y="connsiteY132"/>
                          </a:cxn>
                          <a:cxn ang="0">
                            <a:pos x="connsiteX133" y="connsiteY133"/>
                          </a:cxn>
                          <a:cxn ang="0">
                            <a:pos x="connsiteX134" y="connsiteY134"/>
                          </a:cxn>
                          <a:cxn ang="0">
                            <a:pos x="connsiteX135" y="connsiteY135"/>
                          </a:cxn>
                          <a:cxn ang="0">
                            <a:pos x="connsiteX136" y="connsiteY136"/>
                          </a:cxn>
                          <a:cxn ang="0">
                            <a:pos x="connsiteX137" y="connsiteY137"/>
                          </a:cxn>
                          <a:cxn ang="0">
                            <a:pos x="connsiteX138" y="connsiteY138"/>
                          </a:cxn>
                          <a:cxn ang="0">
                            <a:pos x="connsiteX139" y="connsiteY139"/>
                          </a:cxn>
                          <a:cxn ang="0">
                            <a:pos x="connsiteX140" y="connsiteY140"/>
                          </a:cxn>
                        </a:cxnLst>
                        <a:rect l="l" t="t" r="r" b="b"/>
                        <a:pathLst>
                          <a:path w="1821180" h="2228850">
                            <a:moveTo>
                              <a:pt x="582930" y="422910"/>
                            </a:moveTo>
                            <a:lnTo>
                              <a:pt x="449580" y="297180"/>
                            </a:lnTo>
                            <a:lnTo>
                              <a:pt x="419100" y="255270"/>
                            </a:lnTo>
                            <a:lnTo>
                              <a:pt x="400050" y="213360"/>
                            </a:lnTo>
                            <a:lnTo>
                              <a:pt x="400050" y="167640"/>
                            </a:lnTo>
                            <a:lnTo>
                              <a:pt x="400050" y="125730"/>
                            </a:lnTo>
                            <a:lnTo>
                              <a:pt x="400050" y="125730"/>
                            </a:lnTo>
                            <a:lnTo>
                              <a:pt x="342900" y="91440"/>
                            </a:lnTo>
                            <a:lnTo>
                              <a:pt x="293370" y="60960"/>
                            </a:lnTo>
                            <a:lnTo>
                              <a:pt x="270510" y="22860"/>
                            </a:lnTo>
                            <a:lnTo>
                              <a:pt x="240030" y="22860"/>
                            </a:lnTo>
                            <a:lnTo>
                              <a:pt x="167640" y="19050"/>
                            </a:lnTo>
                            <a:lnTo>
                              <a:pt x="118110" y="0"/>
                            </a:lnTo>
                            <a:lnTo>
                              <a:pt x="80010" y="3810"/>
                            </a:lnTo>
                            <a:lnTo>
                              <a:pt x="38100" y="41910"/>
                            </a:lnTo>
                            <a:lnTo>
                              <a:pt x="0" y="76200"/>
                            </a:lnTo>
                            <a:lnTo>
                              <a:pt x="15240" y="163830"/>
                            </a:lnTo>
                            <a:lnTo>
                              <a:pt x="41910" y="236220"/>
                            </a:lnTo>
                            <a:lnTo>
                              <a:pt x="45720" y="289560"/>
                            </a:lnTo>
                            <a:lnTo>
                              <a:pt x="41910" y="331470"/>
                            </a:lnTo>
                            <a:lnTo>
                              <a:pt x="72390" y="407670"/>
                            </a:lnTo>
                            <a:lnTo>
                              <a:pt x="186690" y="563880"/>
                            </a:lnTo>
                            <a:lnTo>
                              <a:pt x="232410" y="685800"/>
                            </a:lnTo>
                            <a:lnTo>
                              <a:pt x="335280" y="796290"/>
                            </a:lnTo>
                            <a:lnTo>
                              <a:pt x="369570" y="838200"/>
                            </a:lnTo>
                            <a:lnTo>
                              <a:pt x="400050" y="895350"/>
                            </a:lnTo>
                            <a:lnTo>
                              <a:pt x="445770" y="937260"/>
                            </a:lnTo>
                            <a:lnTo>
                              <a:pt x="487680" y="971550"/>
                            </a:lnTo>
                            <a:lnTo>
                              <a:pt x="491490" y="1040130"/>
                            </a:lnTo>
                            <a:lnTo>
                              <a:pt x="495300" y="1101090"/>
                            </a:lnTo>
                            <a:lnTo>
                              <a:pt x="476250" y="1154430"/>
                            </a:lnTo>
                            <a:lnTo>
                              <a:pt x="441960" y="1184910"/>
                            </a:lnTo>
                            <a:lnTo>
                              <a:pt x="441960" y="1184910"/>
                            </a:lnTo>
                            <a:lnTo>
                              <a:pt x="472440" y="1242060"/>
                            </a:lnTo>
                            <a:lnTo>
                              <a:pt x="556260" y="1303020"/>
                            </a:lnTo>
                            <a:lnTo>
                              <a:pt x="598170" y="1371600"/>
                            </a:lnTo>
                            <a:lnTo>
                              <a:pt x="613410" y="1432560"/>
                            </a:lnTo>
                            <a:lnTo>
                              <a:pt x="659130" y="1455420"/>
                            </a:lnTo>
                            <a:lnTo>
                              <a:pt x="712470" y="1455420"/>
                            </a:lnTo>
                            <a:lnTo>
                              <a:pt x="731520" y="1447800"/>
                            </a:lnTo>
                            <a:lnTo>
                              <a:pt x="765810" y="1463040"/>
                            </a:lnTo>
                            <a:lnTo>
                              <a:pt x="819150" y="1531620"/>
                            </a:lnTo>
                            <a:lnTo>
                              <a:pt x="842010" y="1584960"/>
                            </a:lnTo>
                            <a:lnTo>
                              <a:pt x="861060" y="1619250"/>
                            </a:lnTo>
                            <a:lnTo>
                              <a:pt x="849630" y="1645920"/>
                            </a:lnTo>
                            <a:lnTo>
                              <a:pt x="819150" y="1661160"/>
                            </a:lnTo>
                            <a:lnTo>
                              <a:pt x="803910" y="1672590"/>
                            </a:lnTo>
                            <a:lnTo>
                              <a:pt x="807720" y="1691640"/>
                            </a:lnTo>
                            <a:lnTo>
                              <a:pt x="845820" y="1725930"/>
                            </a:lnTo>
                            <a:lnTo>
                              <a:pt x="876300" y="1767840"/>
                            </a:lnTo>
                            <a:lnTo>
                              <a:pt x="899160" y="1809750"/>
                            </a:lnTo>
                            <a:lnTo>
                              <a:pt x="941070" y="1851660"/>
                            </a:lnTo>
                            <a:lnTo>
                              <a:pt x="971550" y="1866900"/>
                            </a:lnTo>
                            <a:lnTo>
                              <a:pt x="979170" y="1912620"/>
                            </a:lnTo>
                            <a:lnTo>
                              <a:pt x="952500" y="1920240"/>
                            </a:lnTo>
                            <a:lnTo>
                              <a:pt x="941070" y="1954530"/>
                            </a:lnTo>
                            <a:lnTo>
                              <a:pt x="948690" y="2007870"/>
                            </a:lnTo>
                            <a:lnTo>
                              <a:pt x="990600" y="2106930"/>
                            </a:lnTo>
                            <a:lnTo>
                              <a:pt x="1002030" y="2156460"/>
                            </a:lnTo>
                            <a:lnTo>
                              <a:pt x="994410" y="2198370"/>
                            </a:lnTo>
                            <a:lnTo>
                              <a:pt x="1017270" y="2217420"/>
                            </a:lnTo>
                            <a:lnTo>
                              <a:pt x="1066800" y="2198370"/>
                            </a:lnTo>
                            <a:lnTo>
                              <a:pt x="1112520" y="2205990"/>
                            </a:lnTo>
                            <a:lnTo>
                              <a:pt x="1143000" y="2228850"/>
                            </a:lnTo>
                            <a:lnTo>
                              <a:pt x="1188720" y="2217420"/>
                            </a:lnTo>
                            <a:lnTo>
                              <a:pt x="1215390" y="2164080"/>
                            </a:lnTo>
                            <a:lnTo>
                              <a:pt x="1257300" y="2095500"/>
                            </a:lnTo>
                            <a:lnTo>
                              <a:pt x="1299210" y="2057400"/>
                            </a:lnTo>
                            <a:lnTo>
                              <a:pt x="1318260" y="2000250"/>
                            </a:lnTo>
                            <a:lnTo>
                              <a:pt x="1341120" y="1962150"/>
                            </a:lnTo>
                            <a:lnTo>
                              <a:pt x="1379220" y="1962150"/>
                            </a:lnTo>
                            <a:lnTo>
                              <a:pt x="1417320" y="1977390"/>
                            </a:lnTo>
                            <a:lnTo>
                              <a:pt x="1482090" y="1973580"/>
                            </a:lnTo>
                            <a:lnTo>
                              <a:pt x="1512570" y="1962150"/>
                            </a:lnTo>
                            <a:lnTo>
                              <a:pt x="1516380" y="1920240"/>
                            </a:lnTo>
                            <a:lnTo>
                              <a:pt x="1550670" y="1832610"/>
                            </a:lnTo>
                            <a:lnTo>
                              <a:pt x="1577340" y="1779270"/>
                            </a:lnTo>
                            <a:lnTo>
                              <a:pt x="1596390" y="1733550"/>
                            </a:lnTo>
                            <a:lnTo>
                              <a:pt x="1649730" y="1691640"/>
                            </a:lnTo>
                            <a:lnTo>
                              <a:pt x="1706880" y="1664970"/>
                            </a:lnTo>
                            <a:lnTo>
                              <a:pt x="1752600" y="1645920"/>
                            </a:lnTo>
                            <a:lnTo>
                              <a:pt x="1790700" y="1623060"/>
                            </a:lnTo>
                            <a:lnTo>
                              <a:pt x="1821180" y="1600200"/>
                            </a:lnTo>
                            <a:lnTo>
                              <a:pt x="1779270" y="1569720"/>
                            </a:lnTo>
                            <a:lnTo>
                              <a:pt x="1737360" y="1516380"/>
                            </a:lnTo>
                            <a:lnTo>
                              <a:pt x="1714500" y="1459230"/>
                            </a:lnTo>
                            <a:lnTo>
                              <a:pt x="1672590" y="1375410"/>
                            </a:lnTo>
                            <a:lnTo>
                              <a:pt x="1653540" y="1325880"/>
                            </a:lnTo>
                            <a:lnTo>
                              <a:pt x="1611630" y="1318260"/>
                            </a:lnTo>
                            <a:lnTo>
                              <a:pt x="1550670" y="1329690"/>
                            </a:lnTo>
                            <a:lnTo>
                              <a:pt x="1504950" y="1337310"/>
                            </a:lnTo>
                            <a:lnTo>
                              <a:pt x="1466850" y="1325880"/>
                            </a:lnTo>
                            <a:lnTo>
                              <a:pt x="1421130" y="1291590"/>
                            </a:lnTo>
                            <a:lnTo>
                              <a:pt x="1398270" y="1226820"/>
                            </a:lnTo>
                            <a:lnTo>
                              <a:pt x="1398270" y="1154430"/>
                            </a:lnTo>
                            <a:lnTo>
                              <a:pt x="1402080" y="1123950"/>
                            </a:lnTo>
                            <a:lnTo>
                              <a:pt x="1409700" y="1085850"/>
                            </a:lnTo>
                            <a:lnTo>
                              <a:pt x="1440180" y="1070610"/>
                            </a:lnTo>
                            <a:lnTo>
                              <a:pt x="1474470" y="1055370"/>
                            </a:lnTo>
                            <a:lnTo>
                              <a:pt x="1466850" y="1024890"/>
                            </a:lnTo>
                            <a:lnTo>
                              <a:pt x="1432560" y="998220"/>
                            </a:lnTo>
                            <a:lnTo>
                              <a:pt x="1386840" y="944880"/>
                            </a:lnTo>
                            <a:lnTo>
                              <a:pt x="1371600" y="899160"/>
                            </a:lnTo>
                            <a:lnTo>
                              <a:pt x="1367790" y="842010"/>
                            </a:lnTo>
                            <a:lnTo>
                              <a:pt x="1352550" y="811530"/>
                            </a:lnTo>
                            <a:lnTo>
                              <a:pt x="1337310" y="781050"/>
                            </a:lnTo>
                            <a:lnTo>
                              <a:pt x="1325880" y="735330"/>
                            </a:lnTo>
                            <a:lnTo>
                              <a:pt x="1341120" y="704850"/>
                            </a:lnTo>
                            <a:lnTo>
                              <a:pt x="1360170" y="681990"/>
                            </a:lnTo>
                            <a:lnTo>
                              <a:pt x="1398270" y="678180"/>
                            </a:lnTo>
                            <a:lnTo>
                              <a:pt x="1398270" y="678180"/>
                            </a:lnTo>
                            <a:lnTo>
                              <a:pt x="1474470" y="697230"/>
                            </a:lnTo>
                            <a:lnTo>
                              <a:pt x="1512570" y="670560"/>
                            </a:lnTo>
                            <a:lnTo>
                              <a:pt x="1504950" y="647700"/>
                            </a:lnTo>
                            <a:lnTo>
                              <a:pt x="1531620" y="628650"/>
                            </a:lnTo>
                            <a:lnTo>
                              <a:pt x="1554480" y="605790"/>
                            </a:lnTo>
                            <a:lnTo>
                              <a:pt x="1546860" y="571500"/>
                            </a:lnTo>
                            <a:lnTo>
                              <a:pt x="1512570" y="552450"/>
                            </a:lnTo>
                            <a:lnTo>
                              <a:pt x="1459230" y="537210"/>
                            </a:lnTo>
                            <a:lnTo>
                              <a:pt x="1432560" y="518160"/>
                            </a:lnTo>
                            <a:lnTo>
                              <a:pt x="1383030" y="472440"/>
                            </a:lnTo>
                            <a:lnTo>
                              <a:pt x="1383030" y="419100"/>
                            </a:lnTo>
                            <a:lnTo>
                              <a:pt x="1379220" y="381000"/>
                            </a:lnTo>
                            <a:lnTo>
                              <a:pt x="1394460" y="369570"/>
                            </a:lnTo>
                            <a:lnTo>
                              <a:pt x="1428750" y="358140"/>
                            </a:lnTo>
                            <a:lnTo>
                              <a:pt x="1466850" y="354330"/>
                            </a:lnTo>
                            <a:lnTo>
                              <a:pt x="1451610" y="327660"/>
                            </a:lnTo>
                            <a:lnTo>
                              <a:pt x="1394460" y="323850"/>
                            </a:lnTo>
                            <a:lnTo>
                              <a:pt x="1333500" y="339090"/>
                            </a:lnTo>
                            <a:lnTo>
                              <a:pt x="1272540" y="361950"/>
                            </a:lnTo>
                            <a:lnTo>
                              <a:pt x="1188720" y="381000"/>
                            </a:lnTo>
                            <a:lnTo>
                              <a:pt x="1104900" y="381000"/>
                            </a:lnTo>
                            <a:lnTo>
                              <a:pt x="1021080" y="396240"/>
                            </a:lnTo>
                            <a:lnTo>
                              <a:pt x="982980" y="403860"/>
                            </a:lnTo>
                            <a:lnTo>
                              <a:pt x="960120" y="441960"/>
                            </a:lnTo>
                            <a:lnTo>
                              <a:pt x="902970" y="438150"/>
                            </a:lnTo>
                            <a:lnTo>
                              <a:pt x="822960" y="441960"/>
                            </a:lnTo>
                            <a:lnTo>
                              <a:pt x="765810" y="441960"/>
                            </a:lnTo>
                            <a:lnTo>
                              <a:pt x="697230" y="438150"/>
                            </a:lnTo>
                            <a:lnTo>
                              <a:pt x="651510" y="434340"/>
                            </a:lnTo>
                            <a:lnTo>
                              <a:pt x="582930" y="42291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6350">
                        <a:solidFill>
                          <a:srgbClr val="008FD4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14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19" name="금천 TXT">
                        <a:extLst>
                          <a:ext uri="{FF2B5EF4-FFF2-40B4-BE49-F238E27FC236}">
                            <a16:creationId xmlns:a16="http://schemas.microsoft.com/office/drawing/2014/main" id="{B018CE3A-25A5-4E65-839B-57EA0881C25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87812" y="5690075"/>
                        <a:ext cx="453971" cy="27699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</p:spPr>
                    <p:txBody>
                      <a:bodyPr wrap="none" rtlCol="0" anchor="ctr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1200" spc="-15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rPr>
                          <a:t>금천</a:t>
                        </a:r>
                        <a:endParaRPr lang="ko-KR" altLang="en-US" sz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</a:endParaRPr>
                      </a:p>
                    </p:txBody>
                  </p:sp>
                </p:grpSp>
                <p:grpSp>
                  <p:nvGrpSpPr>
                    <p:cNvPr id="109" name="구로구">
                      <a:extLst>
                        <a:ext uri="{FF2B5EF4-FFF2-40B4-BE49-F238E27FC236}">
                          <a16:creationId xmlns:a16="http://schemas.microsoft.com/office/drawing/2014/main" id="{387F88EE-E271-4132-BE14-2A92C88341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48221" y="4954806"/>
                      <a:ext cx="1201748" cy="707581"/>
                      <a:chOff x="2448221" y="4954806"/>
                      <a:chExt cx="1201748" cy="707581"/>
                    </a:xfrm>
                  </p:grpSpPr>
                  <p:sp>
                    <p:nvSpPr>
                      <p:cNvPr id="116" name="구로구">
                        <a:extLst>
                          <a:ext uri="{FF2B5EF4-FFF2-40B4-BE49-F238E27FC236}">
                            <a16:creationId xmlns:a16="http://schemas.microsoft.com/office/drawing/2014/main" id="{0C049D93-A709-4679-AD92-4CE2A0E529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48221" y="4954806"/>
                        <a:ext cx="1201748" cy="707581"/>
                      </a:xfrm>
                      <a:custGeom>
                        <a:avLst/>
                        <a:gdLst>
                          <a:gd name="connsiteX0" fmla="*/ 2123440 w 2946400"/>
                          <a:gd name="connsiteY0" fmla="*/ 180340 h 1734820"/>
                          <a:gd name="connsiteX1" fmla="*/ 2085340 w 2946400"/>
                          <a:gd name="connsiteY1" fmla="*/ 218440 h 1734820"/>
                          <a:gd name="connsiteX2" fmla="*/ 2054860 w 2946400"/>
                          <a:gd name="connsiteY2" fmla="*/ 248920 h 1734820"/>
                          <a:gd name="connsiteX3" fmla="*/ 2037080 w 2946400"/>
                          <a:gd name="connsiteY3" fmla="*/ 297180 h 1734820"/>
                          <a:gd name="connsiteX4" fmla="*/ 2004060 w 2946400"/>
                          <a:gd name="connsiteY4" fmla="*/ 347980 h 1734820"/>
                          <a:gd name="connsiteX5" fmla="*/ 1950720 w 2946400"/>
                          <a:gd name="connsiteY5" fmla="*/ 406400 h 1734820"/>
                          <a:gd name="connsiteX6" fmla="*/ 1887220 w 2946400"/>
                          <a:gd name="connsiteY6" fmla="*/ 434340 h 1734820"/>
                          <a:gd name="connsiteX7" fmla="*/ 1831340 w 2946400"/>
                          <a:gd name="connsiteY7" fmla="*/ 452120 h 1734820"/>
                          <a:gd name="connsiteX8" fmla="*/ 1739900 w 2946400"/>
                          <a:gd name="connsiteY8" fmla="*/ 490220 h 1734820"/>
                          <a:gd name="connsiteX9" fmla="*/ 1706880 w 2946400"/>
                          <a:gd name="connsiteY9" fmla="*/ 510540 h 1734820"/>
                          <a:gd name="connsiteX10" fmla="*/ 1678940 w 2946400"/>
                          <a:gd name="connsiteY10" fmla="*/ 518160 h 1734820"/>
                          <a:gd name="connsiteX11" fmla="*/ 1656080 w 2946400"/>
                          <a:gd name="connsiteY11" fmla="*/ 505460 h 1734820"/>
                          <a:gd name="connsiteX12" fmla="*/ 1645920 w 2946400"/>
                          <a:gd name="connsiteY12" fmla="*/ 464820 h 1734820"/>
                          <a:gd name="connsiteX13" fmla="*/ 1628140 w 2946400"/>
                          <a:gd name="connsiteY13" fmla="*/ 431800 h 1734820"/>
                          <a:gd name="connsiteX14" fmla="*/ 1602740 w 2946400"/>
                          <a:gd name="connsiteY14" fmla="*/ 411480 h 1734820"/>
                          <a:gd name="connsiteX15" fmla="*/ 1551940 w 2946400"/>
                          <a:gd name="connsiteY15" fmla="*/ 424180 h 1734820"/>
                          <a:gd name="connsiteX16" fmla="*/ 1516380 w 2946400"/>
                          <a:gd name="connsiteY16" fmla="*/ 439420 h 1734820"/>
                          <a:gd name="connsiteX17" fmla="*/ 1488440 w 2946400"/>
                          <a:gd name="connsiteY17" fmla="*/ 419100 h 1734820"/>
                          <a:gd name="connsiteX18" fmla="*/ 1480820 w 2946400"/>
                          <a:gd name="connsiteY18" fmla="*/ 393700 h 1734820"/>
                          <a:gd name="connsiteX19" fmla="*/ 1490980 w 2946400"/>
                          <a:gd name="connsiteY19" fmla="*/ 370840 h 1734820"/>
                          <a:gd name="connsiteX20" fmla="*/ 1478280 w 2946400"/>
                          <a:gd name="connsiteY20" fmla="*/ 332740 h 1734820"/>
                          <a:gd name="connsiteX21" fmla="*/ 1460500 w 2946400"/>
                          <a:gd name="connsiteY21" fmla="*/ 314960 h 1734820"/>
                          <a:gd name="connsiteX22" fmla="*/ 1424940 w 2946400"/>
                          <a:gd name="connsiteY22" fmla="*/ 317500 h 1734820"/>
                          <a:gd name="connsiteX23" fmla="*/ 1399540 w 2946400"/>
                          <a:gd name="connsiteY23" fmla="*/ 330200 h 1734820"/>
                          <a:gd name="connsiteX24" fmla="*/ 1374140 w 2946400"/>
                          <a:gd name="connsiteY24" fmla="*/ 307340 h 1734820"/>
                          <a:gd name="connsiteX25" fmla="*/ 1338580 w 2946400"/>
                          <a:gd name="connsiteY25" fmla="*/ 266700 h 1734820"/>
                          <a:gd name="connsiteX26" fmla="*/ 1308100 w 2946400"/>
                          <a:gd name="connsiteY26" fmla="*/ 241300 h 1734820"/>
                          <a:gd name="connsiteX27" fmla="*/ 1254760 w 2946400"/>
                          <a:gd name="connsiteY27" fmla="*/ 259080 h 1734820"/>
                          <a:gd name="connsiteX28" fmla="*/ 1234440 w 2946400"/>
                          <a:gd name="connsiteY28" fmla="*/ 294640 h 1734820"/>
                          <a:gd name="connsiteX29" fmla="*/ 1193800 w 2946400"/>
                          <a:gd name="connsiteY29" fmla="*/ 307340 h 1734820"/>
                          <a:gd name="connsiteX30" fmla="*/ 1155700 w 2946400"/>
                          <a:gd name="connsiteY30" fmla="*/ 317500 h 1734820"/>
                          <a:gd name="connsiteX31" fmla="*/ 1115060 w 2946400"/>
                          <a:gd name="connsiteY31" fmla="*/ 365760 h 1734820"/>
                          <a:gd name="connsiteX32" fmla="*/ 1087120 w 2946400"/>
                          <a:gd name="connsiteY32" fmla="*/ 419100 h 1734820"/>
                          <a:gd name="connsiteX33" fmla="*/ 1069340 w 2946400"/>
                          <a:gd name="connsiteY33" fmla="*/ 449580 h 1734820"/>
                          <a:gd name="connsiteX34" fmla="*/ 1036320 w 2946400"/>
                          <a:gd name="connsiteY34" fmla="*/ 474980 h 1734820"/>
                          <a:gd name="connsiteX35" fmla="*/ 1010920 w 2946400"/>
                          <a:gd name="connsiteY35" fmla="*/ 482600 h 1734820"/>
                          <a:gd name="connsiteX36" fmla="*/ 967740 w 2946400"/>
                          <a:gd name="connsiteY36" fmla="*/ 464820 h 1734820"/>
                          <a:gd name="connsiteX37" fmla="*/ 944880 w 2946400"/>
                          <a:gd name="connsiteY37" fmla="*/ 485140 h 1734820"/>
                          <a:gd name="connsiteX38" fmla="*/ 942340 w 2946400"/>
                          <a:gd name="connsiteY38" fmla="*/ 528320 h 1734820"/>
                          <a:gd name="connsiteX39" fmla="*/ 944880 w 2946400"/>
                          <a:gd name="connsiteY39" fmla="*/ 576580 h 1734820"/>
                          <a:gd name="connsiteX40" fmla="*/ 937260 w 2946400"/>
                          <a:gd name="connsiteY40" fmla="*/ 632460 h 1734820"/>
                          <a:gd name="connsiteX41" fmla="*/ 894080 w 2946400"/>
                          <a:gd name="connsiteY41" fmla="*/ 675640 h 1734820"/>
                          <a:gd name="connsiteX42" fmla="*/ 866140 w 2946400"/>
                          <a:gd name="connsiteY42" fmla="*/ 685800 h 1734820"/>
                          <a:gd name="connsiteX43" fmla="*/ 828040 w 2946400"/>
                          <a:gd name="connsiteY43" fmla="*/ 678180 h 1734820"/>
                          <a:gd name="connsiteX44" fmla="*/ 825500 w 2946400"/>
                          <a:gd name="connsiteY44" fmla="*/ 642620 h 1734820"/>
                          <a:gd name="connsiteX45" fmla="*/ 812800 w 2946400"/>
                          <a:gd name="connsiteY45" fmla="*/ 612140 h 1734820"/>
                          <a:gd name="connsiteX46" fmla="*/ 795020 w 2946400"/>
                          <a:gd name="connsiteY46" fmla="*/ 581660 h 1734820"/>
                          <a:gd name="connsiteX47" fmla="*/ 769620 w 2946400"/>
                          <a:gd name="connsiteY47" fmla="*/ 571500 h 1734820"/>
                          <a:gd name="connsiteX48" fmla="*/ 723900 w 2946400"/>
                          <a:gd name="connsiteY48" fmla="*/ 579120 h 1734820"/>
                          <a:gd name="connsiteX49" fmla="*/ 680720 w 2946400"/>
                          <a:gd name="connsiteY49" fmla="*/ 566420 h 1734820"/>
                          <a:gd name="connsiteX50" fmla="*/ 660400 w 2946400"/>
                          <a:gd name="connsiteY50" fmla="*/ 553720 h 1734820"/>
                          <a:gd name="connsiteX51" fmla="*/ 612140 w 2946400"/>
                          <a:gd name="connsiteY51" fmla="*/ 546100 h 1734820"/>
                          <a:gd name="connsiteX52" fmla="*/ 584200 w 2946400"/>
                          <a:gd name="connsiteY52" fmla="*/ 533400 h 1734820"/>
                          <a:gd name="connsiteX53" fmla="*/ 568960 w 2946400"/>
                          <a:gd name="connsiteY53" fmla="*/ 495300 h 1734820"/>
                          <a:gd name="connsiteX54" fmla="*/ 568960 w 2946400"/>
                          <a:gd name="connsiteY54" fmla="*/ 452120 h 1734820"/>
                          <a:gd name="connsiteX55" fmla="*/ 568960 w 2946400"/>
                          <a:gd name="connsiteY55" fmla="*/ 411480 h 1734820"/>
                          <a:gd name="connsiteX56" fmla="*/ 566420 w 2946400"/>
                          <a:gd name="connsiteY56" fmla="*/ 378460 h 1734820"/>
                          <a:gd name="connsiteX57" fmla="*/ 591820 w 2946400"/>
                          <a:gd name="connsiteY57" fmla="*/ 365760 h 1734820"/>
                          <a:gd name="connsiteX58" fmla="*/ 624840 w 2946400"/>
                          <a:gd name="connsiteY58" fmla="*/ 355600 h 1734820"/>
                          <a:gd name="connsiteX59" fmla="*/ 637540 w 2946400"/>
                          <a:gd name="connsiteY59" fmla="*/ 330200 h 1734820"/>
                          <a:gd name="connsiteX60" fmla="*/ 617220 w 2946400"/>
                          <a:gd name="connsiteY60" fmla="*/ 314960 h 1734820"/>
                          <a:gd name="connsiteX61" fmla="*/ 574040 w 2946400"/>
                          <a:gd name="connsiteY61" fmla="*/ 317500 h 1734820"/>
                          <a:gd name="connsiteX62" fmla="*/ 548640 w 2946400"/>
                          <a:gd name="connsiteY62" fmla="*/ 325120 h 1734820"/>
                          <a:gd name="connsiteX63" fmla="*/ 487680 w 2946400"/>
                          <a:gd name="connsiteY63" fmla="*/ 317500 h 1734820"/>
                          <a:gd name="connsiteX64" fmla="*/ 439420 w 2946400"/>
                          <a:gd name="connsiteY64" fmla="*/ 320040 h 1734820"/>
                          <a:gd name="connsiteX65" fmla="*/ 393700 w 2946400"/>
                          <a:gd name="connsiteY65" fmla="*/ 320040 h 1734820"/>
                          <a:gd name="connsiteX66" fmla="*/ 365760 w 2946400"/>
                          <a:gd name="connsiteY66" fmla="*/ 327660 h 1734820"/>
                          <a:gd name="connsiteX67" fmla="*/ 335280 w 2946400"/>
                          <a:gd name="connsiteY67" fmla="*/ 345440 h 1734820"/>
                          <a:gd name="connsiteX68" fmla="*/ 327660 w 2946400"/>
                          <a:gd name="connsiteY68" fmla="*/ 381000 h 1734820"/>
                          <a:gd name="connsiteX69" fmla="*/ 335280 w 2946400"/>
                          <a:gd name="connsiteY69" fmla="*/ 439420 h 1734820"/>
                          <a:gd name="connsiteX70" fmla="*/ 337820 w 2946400"/>
                          <a:gd name="connsiteY70" fmla="*/ 495300 h 1734820"/>
                          <a:gd name="connsiteX71" fmla="*/ 332740 w 2946400"/>
                          <a:gd name="connsiteY71" fmla="*/ 543560 h 1734820"/>
                          <a:gd name="connsiteX72" fmla="*/ 297180 w 2946400"/>
                          <a:gd name="connsiteY72" fmla="*/ 571500 h 1734820"/>
                          <a:gd name="connsiteX73" fmla="*/ 254000 w 2946400"/>
                          <a:gd name="connsiteY73" fmla="*/ 612140 h 1734820"/>
                          <a:gd name="connsiteX74" fmla="*/ 213360 w 2946400"/>
                          <a:gd name="connsiteY74" fmla="*/ 642620 h 1734820"/>
                          <a:gd name="connsiteX75" fmla="*/ 154940 w 2946400"/>
                          <a:gd name="connsiteY75" fmla="*/ 657860 h 1734820"/>
                          <a:gd name="connsiteX76" fmla="*/ 83820 w 2946400"/>
                          <a:gd name="connsiteY76" fmla="*/ 685800 h 1734820"/>
                          <a:gd name="connsiteX77" fmla="*/ 53340 w 2946400"/>
                          <a:gd name="connsiteY77" fmla="*/ 706120 h 1734820"/>
                          <a:gd name="connsiteX78" fmla="*/ 7620 w 2946400"/>
                          <a:gd name="connsiteY78" fmla="*/ 703580 h 1734820"/>
                          <a:gd name="connsiteX79" fmla="*/ 0 w 2946400"/>
                          <a:gd name="connsiteY79" fmla="*/ 736600 h 1734820"/>
                          <a:gd name="connsiteX80" fmla="*/ 30480 w 2946400"/>
                          <a:gd name="connsiteY80" fmla="*/ 784860 h 1734820"/>
                          <a:gd name="connsiteX81" fmla="*/ 58420 w 2946400"/>
                          <a:gd name="connsiteY81" fmla="*/ 850900 h 1734820"/>
                          <a:gd name="connsiteX82" fmla="*/ 101600 w 2946400"/>
                          <a:gd name="connsiteY82" fmla="*/ 904240 h 1734820"/>
                          <a:gd name="connsiteX83" fmla="*/ 142240 w 2946400"/>
                          <a:gd name="connsiteY83" fmla="*/ 990600 h 1734820"/>
                          <a:gd name="connsiteX84" fmla="*/ 162560 w 2946400"/>
                          <a:gd name="connsiteY84" fmla="*/ 1028700 h 1734820"/>
                          <a:gd name="connsiteX85" fmla="*/ 182880 w 2946400"/>
                          <a:gd name="connsiteY85" fmla="*/ 1051560 h 1734820"/>
                          <a:gd name="connsiteX86" fmla="*/ 223520 w 2946400"/>
                          <a:gd name="connsiteY86" fmla="*/ 1046480 h 1734820"/>
                          <a:gd name="connsiteX87" fmla="*/ 266700 w 2946400"/>
                          <a:gd name="connsiteY87" fmla="*/ 1051560 h 1734820"/>
                          <a:gd name="connsiteX88" fmla="*/ 279400 w 2946400"/>
                          <a:gd name="connsiteY88" fmla="*/ 1066800 h 1734820"/>
                          <a:gd name="connsiteX89" fmla="*/ 287020 w 2946400"/>
                          <a:gd name="connsiteY89" fmla="*/ 1104900 h 1734820"/>
                          <a:gd name="connsiteX90" fmla="*/ 279400 w 2946400"/>
                          <a:gd name="connsiteY90" fmla="*/ 1160780 h 1734820"/>
                          <a:gd name="connsiteX91" fmla="*/ 256540 w 2946400"/>
                          <a:gd name="connsiteY91" fmla="*/ 1211580 h 1734820"/>
                          <a:gd name="connsiteX92" fmla="*/ 241300 w 2946400"/>
                          <a:gd name="connsiteY92" fmla="*/ 1270000 h 1734820"/>
                          <a:gd name="connsiteX93" fmla="*/ 215900 w 2946400"/>
                          <a:gd name="connsiteY93" fmla="*/ 1330960 h 1734820"/>
                          <a:gd name="connsiteX94" fmla="*/ 226060 w 2946400"/>
                          <a:gd name="connsiteY94" fmla="*/ 1432560 h 1734820"/>
                          <a:gd name="connsiteX95" fmla="*/ 233680 w 2946400"/>
                          <a:gd name="connsiteY95" fmla="*/ 1513840 h 1734820"/>
                          <a:gd name="connsiteX96" fmla="*/ 231140 w 2946400"/>
                          <a:gd name="connsiteY96" fmla="*/ 1564640 h 1734820"/>
                          <a:gd name="connsiteX97" fmla="*/ 243840 w 2946400"/>
                          <a:gd name="connsiteY97" fmla="*/ 1623060 h 1734820"/>
                          <a:gd name="connsiteX98" fmla="*/ 276860 w 2946400"/>
                          <a:gd name="connsiteY98" fmla="*/ 1653540 h 1734820"/>
                          <a:gd name="connsiteX99" fmla="*/ 365760 w 2946400"/>
                          <a:gd name="connsiteY99" fmla="*/ 1673860 h 1734820"/>
                          <a:gd name="connsiteX100" fmla="*/ 421640 w 2946400"/>
                          <a:gd name="connsiteY100" fmla="*/ 1696720 h 1734820"/>
                          <a:gd name="connsiteX101" fmla="*/ 474980 w 2946400"/>
                          <a:gd name="connsiteY101" fmla="*/ 1717040 h 1734820"/>
                          <a:gd name="connsiteX102" fmla="*/ 535940 w 2946400"/>
                          <a:gd name="connsiteY102" fmla="*/ 1717040 h 1734820"/>
                          <a:gd name="connsiteX103" fmla="*/ 568960 w 2946400"/>
                          <a:gd name="connsiteY103" fmla="*/ 1673860 h 1734820"/>
                          <a:gd name="connsiteX104" fmla="*/ 604520 w 2946400"/>
                          <a:gd name="connsiteY104" fmla="*/ 1640840 h 1734820"/>
                          <a:gd name="connsiteX105" fmla="*/ 640080 w 2946400"/>
                          <a:gd name="connsiteY105" fmla="*/ 1638300 h 1734820"/>
                          <a:gd name="connsiteX106" fmla="*/ 685800 w 2946400"/>
                          <a:gd name="connsiteY106" fmla="*/ 1671320 h 1734820"/>
                          <a:gd name="connsiteX107" fmla="*/ 728980 w 2946400"/>
                          <a:gd name="connsiteY107" fmla="*/ 1701800 h 1734820"/>
                          <a:gd name="connsiteX108" fmla="*/ 779780 w 2946400"/>
                          <a:gd name="connsiteY108" fmla="*/ 1719580 h 1734820"/>
                          <a:gd name="connsiteX109" fmla="*/ 853440 w 2946400"/>
                          <a:gd name="connsiteY109" fmla="*/ 1724660 h 1734820"/>
                          <a:gd name="connsiteX110" fmla="*/ 975360 w 2946400"/>
                          <a:gd name="connsiteY110" fmla="*/ 1734820 h 1734820"/>
                          <a:gd name="connsiteX111" fmla="*/ 1051560 w 2946400"/>
                          <a:gd name="connsiteY111" fmla="*/ 1727200 h 1734820"/>
                          <a:gd name="connsiteX112" fmla="*/ 1089660 w 2946400"/>
                          <a:gd name="connsiteY112" fmla="*/ 1676400 h 1734820"/>
                          <a:gd name="connsiteX113" fmla="*/ 1087120 w 2946400"/>
                          <a:gd name="connsiteY113" fmla="*/ 1607820 h 1734820"/>
                          <a:gd name="connsiteX114" fmla="*/ 1079500 w 2946400"/>
                          <a:gd name="connsiteY114" fmla="*/ 1531620 h 1734820"/>
                          <a:gd name="connsiteX115" fmla="*/ 1084580 w 2946400"/>
                          <a:gd name="connsiteY115" fmla="*/ 1483360 h 1734820"/>
                          <a:gd name="connsiteX116" fmla="*/ 1109980 w 2946400"/>
                          <a:gd name="connsiteY116" fmla="*/ 1442720 h 1734820"/>
                          <a:gd name="connsiteX117" fmla="*/ 1170940 w 2946400"/>
                          <a:gd name="connsiteY117" fmla="*/ 1417320 h 1734820"/>
                          <a:gd name="connsiteX118" fmla="*/ 1221740 w 2946400"/>
                          <a:gd name="connsiteY118" fmla="*/ 1424940 h 1734820"/>
                          <a:gd name="connsiteX119" fmla="*/ 1295400 w 2946400"/>
                          <a:gd name="connsiteY119" fmla="*/ 1417320 h 1734820"/>
                          <a:gd name="connsiteX120" fmla="*/ 1333500 w 2946400"/>
                          <a:gd name="connsiteY120" fmla="*/ 1424940 h 1734820"/>
                          <a:gd name="connsiteX121" fmla="*/ 1386840 w 2946400"/>
                          <a:gd name="connsiteY121" fmla="*/ 1427480 h 1734820"/>
                          <a:gd name="connsiteX122" fmla="*/ 1419860 w 2946400"/>
                          <a:gd name="connsiteY122" fmla="*/ 1386840 h 1734820"/>
                          <a:gd name="connsiteX123" fmla="*/ 1445260 w 2946400"/>
                          <a:gd name="connsiteY123" fmla="*/ 1323340 h 1734820"/>
                          <a:gd name="connsiteX124" fmla="*/ 1483360 w 2946400"/>
                          <a:gd name="connsiteY124" fmla="*/ 1280160 h 1734820"/>
                          <a:gd name="connsiteX125" fmla="*/ 1534160 w 2946400"/>
                          <a:gd name="connsiteY125" fmla="*/ 1242060 h 1734820"/>
                          <a:gd name="connsiteX126" fmla="*/ 1554480 w 2946400"/>
                          <a:gd name="connsiteY126" fmla="*/ 1229360 h 1734820"/>
                          <a:gd name="connsiteX127" fmla="*/ 1582420 w 2946400"/>
                          <a:gd name="connsiteY127" fmla="*/ 1160780 h 1734820"/>
                          <a:gd name="connsiteX128" fmla="*/ 1630680 w 2946400"/>
                          <a:gd name="connsiteY128" fmla="*/ 1097280 h 1734820"/>
                          <a:gd name="connsiteX129" fmla="*/ 1704340 w 2946400"/>
                          <a:gd name="connsiteY129" fmla="*/ 1018540 h 1734820"/>
                          <a:gd name="connsiteX130" fmla="*/ 1737360 w 2946400"/>
                          <a:gd name="connsiteY130" fmla="*/ 965200 h 1734820"/>
                          <a:gd name="connsiteX131" fmla="*/ 1775460 w 2946400"/>
                          <a:gd name="connsiteY131" fmla="*/ 922020 h 1734820"/>
                          <a:gd name="connsiteX132" fmla="*/ 1813560 w 2946400"/>
                          <a:gd name="connsiteY132" fmla="*/ 883920 h 1734820"/>
                          <a:gd name="connsiteX133" fmla="*/ 1823720 w 2946400"/>
                          <a:gd name="connsiteY133" fmla="*/ 853440 h 1734820"/>
                          <a:gd name="connsiteX134" fmla="*/ 1831340 w 2946400"/>
                          <a:gd name="connsiteY134" fmla="*/ 838200 h 1734820"/>
                          <a:gd name="connsiteX135" fmla="*/ 1874520 w 2946400"/>
                          <a:gd name="connsiteY135" fmla="*/ 843280 h 1734820"/>
                          <a:gd name="connsiteX136" fmla="*/ 1902460 w 2946400"/>
                          <a:gd name="connsiteY136" fmla="*/ 889000 h 1734820"/>
                          <a:gd name="connsiteX137" fmla="*/ 1938020 w 2946400"/>
                          <a:gd name="connsiteY137" fmla="*/ 944880 h 1734820"/>
                          <a:gd name="connsiteX138" fmla="*/ 1986280 w 2946400"/>
                          <a:gd name="connsiteY138" fmla="*/ 1013460 h 1734820"/>
                          <a:gd name="connsiteX139" fmla="*/ 2021840 w 2946400"/>
                          <a:gd name="connsiteY139" fmla="*/ 1046480 h 1734820"/>
                          <a:gd name="connsiteX140" fmla="*/ 2039620 w 2946400"/>
                          <a:gd name="connsiteY140" fmla="*/ 1084580 h 1734820"/>
                          <a:gd name="connsiteX141" fmla="*/ 2077720 w 2946400"/>
                          <a:gd name="connsiteY141" fmla="*/ 1102360 h 1734820"/>
                          <a:gd name="connsiteX142" fmla="*/ 2125980 w 2946400"/>
                          <a:gd name="connsiteY142" fmla="*/ 1079500 h 1734820"/>
                          <a:gd name="connsiteX143" fmla="*/ 2174240 w 2946400"/>
                          <a:gd name="connsiteY143" fmla="*/ 1071880 h 1734820"/>
                          <a:gd name="connsiteX144" fmla="*/ 2247900 w 2946400"/>
                          <a:gd name="connsiteY144" fmla="*/ 1079500 h 1734820"/>
                          <a:gd name="connsiteX145" fmla="*/ 2283460 w 2946400"/>
                          <a:gd name="connsiteY145" fmla="*/ 1107440 h 1734820"/>
                          <a:gd name="connsiteX146" fmla="*/ 2321560 w 2946400"/>
                          <a:gd name="connsiteY146" fmla="*/ 1150620 h 1734820"/>
                          <a:gd name="connsiteX147" fmla="*/ 2390140 w 2946400"/>
                          <a:gd name="connsiteY147" fmla="*/ 1181100 h 1734820"/>
                          <a:gd name="connsiteX148" fmla="*/ 2440940 w 2946400"/>
                          <a:gd name="connsiteY148" fmla="*/ 1229360 h 1734820"/>
                          <a:gd name="connsiteX149" fmla="*/ 2456180 w 2946400"/>
                          <a:gd name="connsiteY149" fmla="*/ 1282700 h 1734820"/>
                          <a:gd name="connsiteX150" fmla="*/ 2458720 w 2946400"/>
                          <a:gd name="connsiteY150" fmla="*/ 1346200 h 1734820"/>
                          <a:gd name="connsiteX151" fmla="*/ 2499360 w 2946400"/>
                          <a:gd name="connsiteY151" fmla="*/ 1404620 h 1734820"/>
                          <a:gd name="connsiteX152" fmla="*/ 2578100 w 2946400"/>
                          <a:gd name="connsiteY152" fmla="*/ 1478280 h 1734820"/>
                          <a:gd name="connsiteX153" fmla="*/ 2633980 w 2946400"/>
                          <a:gd name="connsiteY153" fmla="*/ 1501140 h 1734820"/>
                          <a:gd name="connsiteX154" fmla="*/ 2692400 w 2946400"/>
                          <a:gd name="connsiteY154" fmla="*/ 1490980 h 1734820"/>
                          <a:gd name="connsiteX155" fmla="*/ 2778760 w 2946400"/>
                          <a:gd name="connsiteY155" fmla="*/ 1490980 h 1734820"/>
                          <a:gd name="connsiteX156" fmla="*/ 2839720 w 2946400"/>
                          <a:gd name="connsiteY156" fmla="*/ 1508760 h 1734820"/>
                          <a:gd name="connsiteX157" fmla="*/ 2877820 w 2946400"/>
                          <a:gd name="connsiteY157" fmla="*/ 1506220 h 1734820"/>
                          <a:gd name="connsiteX158" fmla="*/ 2890520 w 2946400"/>
                          <a:gd name="connsiteY158" fmla="*/ 1468120 h 1734820"/>
                          <a:gd name="connsiteX159" fmla="*/ 2887980 w 2946400"/>
                          <a:gd name="connsiteY159" fmla="*/ 1440180 h 1734820"/>
                          <a:gd name="connsiteX160" fmla="*/ 2918460 w 2946400"/>
                          <a:gd name="connsiteY160" fmla="*/ 1386840 h 1734820"/>
                          <a:gd name="connsiteX161" fmla="*/ 2918460 w 2946400"/>
                          <a:gd name="connsiteY161" fmla="*/ 1356360 h 1734820"/>
                          <a:gd name="connsiteX162" fmla="*/ 2941320 w 2946400"/>
                          <a:gd name="connsiteY162" fmla="*/ 1330960 h 1734820"/>
                          <a:gd name="connsiteX163" fmla="*/ 2946400 w 2946400"/>
                          <a:gd name="connsiteY163" fmla="*/ 1292860 h 1734820"/>
                          <a:gd name="connsiteX164" fmla="*/ 2918460 w 2946400"/>
                          <a:gd name="connsiteY164" fmla="*/ 1264920 h 1734820"/>
                          <a:gd name="connsiteX165" fmla="*/ 2862580 w 2946400"/>
                          <a:gd name="connsiteY165" fmla="*/ 1264920 h 1734820"/>
                          <a:gd name="connsiteX166" fmla="*/ 2811780 w 2946400"/>
                          <a:gd name="connsiteY166" fmla="*/ 1229360 h 1734820"/>
                          <a:gd name="connsiteX167" fmla="*/ 2778760 w 2946400"/>
                          <a:gd name="connsiteY167" fmla="*/ 1214120 h 1734820"/>
                          <a:gd name="connsiteX168" fmla="*/ 2735580 w 2946400"/>
                          <a:gd name="connsiteY168" fmla="*/ 1168400 h 1734820"/>
                          <a:gd name="connsiteX169" fmla="*/ 2720340 w 2946400"/>
                          <a:gd name="connsiteY169" fmla="*/ 1115060 h 1734820"/>
                          <a:gd name="connsiteX170" fmla="*/ 2694940 w 2946400"/>
                          <a:gd name="connsiteY170" fmla="*/ 1079500 h 1734820"/>
                          <a:gd name="connsiteX171" fmla="*/ 2659380 w 2946400"/>
                          <a:gd name="connsiteY171" fmla="*/ 1051560 h 1734820"/>
                          <a:gd name="connsiteX172" fmla="*/ 2644140 w 2946400"/>
                          <a:gd name="connsiteY172" fmla="*/ 1003300 h 1734820"/>
                          <a:gd name="connsiteX173" fmla="*/ 2641600 w 2946400"/>
                          <a:gd name="connsiteY173" fmla="*/ 922020 h 1734820"/>
                          <a:gd name="connsiteX174" fmla="*/ 2646680 w 2946400"/>
                          <a:gd name="connsiteY174" fmla="*/ 817880 h 1734820"/>
                          <a:gd name="connsiteX175" fmla="*/ 2618740 w 2946400"/>
                          <a:gd name="connsiteY175" fmla="*/ 756920 h 1734820"/>
                          <a:gd name="connsiteX176" fmla="*/ 2618740 w 2946400"/>
                          <a:gd name="connsiteY176" fmla="*/ 660400 h 1734820"/>
                          <a:gd name="connsiteX177" fmla="*/ 2618740 w 2946400"/>
                          <a:gd name="connsiteY177" fmla="*/ 604520 h 1734820"/>
                          <a:gd name="connsiteX178" fmla="*/ 2603500 w 2946400"/>
                          <a:gd name="connsiteY178" fmla="*/ 548640 h 1734820"/>
                          <a:gd name="connsiteX179" fmla="*/ 2600960 w 2946400"/>
                          <a:gd name="connsiteY179" fmla="*/ 495300 h 1734820"/>
                          <a:gd name="connsiteX180" fmla="*/ 2603500 w 2946400"/>
                          <a:gd name="connsiteY180" fmla="*/ 426720 h 1734820"/>
                          <a:gd name="connsiteX181" fmla="*/ 2603500 w 2946400"/>
                          <a:gd name="connsiteY181" fmla="*/ 370840 h 1734820"/>
                          <a:gd name="connsiteX182" fmla="*/ 2626360 w 2946400"/>
                          <a:gd name="connsiteY182" fmla="*/ 340360 h 1734820"/>
                          <a:gd name="connsiteX183" fmla="*/ 2623820 w 2946400"/>
                          <a:gd name="connsiteY183" fmla="*/ 297180 h 1734820"/>
                          <a:gd name="connsiteX184" fmla="*/ 2593340 w 2946400"/>
                          <a:gd name="connsiteY184" fmla="*/ 274320 h 1734820"/>
                          <a:gd name="connsiteX185" fmla="*/ 2560320 w 2946400"/>
                          <a:gd name="connsiteY185" fmla="*/ 241300 h 1734820"/>
                          <a:gd name="connsiteX186" fmla="*/ 2527300 w 2946400"/>
                          <a:gd name="connsiteY186" fmla="*/ 180340 h 1734820"/>
                          <a:gd name="connsiteX187" fmla="*/ 2479040 w 2946400"/>
                          <a:gd name="connsiteY187" fmla="*/ 152400 h 1734820"/>
                          <a:gd name="connsiteX188" fmla="*/ 2433320 w 2946400"/>
                          <a:gd name="connsiteY188" fmla="*/ 121920 h 1734820"/>
                          <a:gd name="connsiteX189" fmla="*/ 2369820 w 2946400"/>
                          <a:gd name="connsiteY189" fmla="*/ 83820 h 1734820"/>
                          <a:gd name="connsiteX190" fmla="*/ 2321560 w 2946400"/>
                          <a:gd name="connsiteY190" fmla="*/ 45720 h 1734820"/>
                          <a:gd name="connsiteX191" fmla="*/ 2306320 w 2946400"/>
                          <a:gd name="connsiteY191" fmla="*/ 12700 h 1734820"/>
                          <a:gd name="connsiteX192" fmla="*/ 2275840 w 2946400"/>
                          <a:gd name="connsiteY192" fmla="*/ 0 h 1734820"/>
                          <a:gd name="connsiteX193" fmla="*/ 2247900 w 2946400"/>
                          <a:gd name="connsiteY193" fmla="*/ 0 h 1734820"/>
                          <a:gd name="connsiteX194" fmla="*/ 2227580 w 2946400"/>
                          <a:gd name="connsiteY194" fmla="*/ 27940 h 1734820"/>
                          <a:gd name="connsiteX195" fmla="*/ 2212340 w 2946400"/>
                          <a:gd name="connsiteY195" fmla="*/ 71120 h 1734820"/>
                          <a:gd name="connsiteX196" fmla="*/ 2179320 w 2946400"/>
                          <a:gd name="connsiteY196" fmla="*/ 111760 h 1734820"/>
                          <a:gd name="connsiteX197" fmla="*/ 2181860 w 2946400"/>
                          <a:gd name="connsiteY197" fmla="*/ 142240 h 1734820"/>
                          <a:gd name="connsiteX198" fmla="*/ 2123440 w 2946400"/>
                          <a:gd name="connsiteY198" fmla="*/ 180340 h 17348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  <a:cxn ang="0">
                            <a:pos x="connsiteX112" y="connsiteY112"/>
                          </a:cxn>
                          <a:cxn ang="0">
                            <a:pos x="connsiteX113" y="connsiteY113"/>
                          </a:cxn>
                          <a:cxn ang="0">
                            <a:pos x="connsiteX114" y="connsiteY114"/>
                          </a:cxn>
                          <a:cxn ang="0">
                            <a:pos x="connsiteX115" y="connsiteY115"/>
                          </a:cxn>
                          <a:cxn ang="0">
                            <a:pos x="connsiteX116" y="connsiteY116"/>
                          </a:cxn>
                          <a:cxn ang="0">
                            <a:pos x="connsiteX117" y="connsiteY117"/>
                          </a:cxn>
                          <a:cxn ang="0">
                            <a:pos x="connsiteX118" y="connsiteY118"/>
                          </a:cxn>
                          <a:cxn ang="0">
                            <a:pos x="connsiteX119" y="connsiteY119"/>
                          </a:cxn>
                          <a:cxn ang="0">
                            <a:pos x="connsiteX120" y="connsiteY120"/>
                          </a:cxn>
                          <a:cxn ang="0">
                            <a:pos x="connsiteX121" y="connsiteY121"/>
                          </a:cxn>
                          <a:cxn ang="0">
                            <a:pos x="connsiteX122" y="connsiteY122"/>
                          </a:cxn>
                          <a:cxn ang="0">
                            <a:pos x="connsiteX123" y="connsiteY123"/>
                          </a:cxn>
                          <a:cxn ang="0">
                            <a:pos x="connsiteX124" y="connsiteY124"/>
                          </a:cxn>
                          <a:cxn ang="0">
                            <a:pos x="connsiteX125" y="connsiteY125"/>
                          </a:cxn>
                          <a:cxn ang="0">
                            <a:pos x="connsiteX126" y="connsiteY126"/>
                          </a:cxn>
                          <a:cxn ang="0">
                            <a:pos x="connsiteX127" y="connsiteY127"/>
                          </a:cxn>
                          <a:cxn ang="0">
                            <a:pos x="connsiteX128" y="connsiteY128"/>
                          </a:cxn>
                          <a:cxn ang="0">
                            <a:pos x="connsiteX129" y="connsiteY129"/>
                          </a:cxn>
                          <a:cxn ang="0">
                            <a:pos x="connsiteX130" y="connsiteY130"/>
                          </a:cxn>
                          <a:cxn ang="0">
                            <a:pos x="connsiteX131" y="connsiteY131"/>
                          </a:cxn>
                          <a:cxn ang="0">
                            <a:pos x="connsiteX132" y="connsiteY132"/>
                          </a:cxn>
                          <a:cxn ang="0">
                            <a:pos x="connsiteX133" y="connsiteY133"/>
                          </a:cxn>
                          <a:cxn ang="0">
                            <a:pos x="connsiteX134" y="connsiteY134"/>
                          </a:cxn>
                          <a:cxn ang="0">
                            <a:pos x="connsiteX135" y="connsiteY135"/>
                          </a:cxn>
                          <a:cxn ang="0">
                            <a:pos x="connsiteX136" y="connsiteY136"/>
                          </a:cxn>
                          <a:cxn ang="0">
                            <a:pos x="connsiteX137" y="connsiteY137"/>
                          </a:cxn>
                          <a:cxn ang="0">
                            <a:pos x="connsiteX138" y="connsiteY138"/>
                          </a:cxn>
                          <a:cxn ang="0">
                            <a:pos x="connsiteX139" y="connsiteY139"/>
                          </a:cxn>
                          <a:cxn ang="0">
                            <a:pos x="connsiteX140" y="connsiteY140"/>
                          </a:cxn>
                          <a:cxn ang="0">
                            <a:pos x="connsiteX141" y="connsiteY141"/>
                          </a:cxn>
                          <a:cxn ang="0">
                            <a:pos x="connsiteX142" y="connsiteY142"/>
                          </a:cxn>
                          <a:cxn ang="0">
                            <a:pos x="connsiteX143" y="connsiteY143"/>
                          </a:cxn>
                          <a:cxn ang="0">
                            <a:pos x="connsiteX144" y="connsiteY144"/>
                          </a:cxn>
                          <a:cxn ang="0">
                            <a:pos x="connsiteX145" y="connsiteY145"/>
                          </a:cxn>
                          <a:cxn ang="0">
                            <a:pos x="connsiteX146" y="connsiteY146"/>
                          </a:cxn>
                          <a:cxn ang="0">
                            <a:pos x="connsiteX147" y="connsiteY147"/>
                          </a:cxn>
                          <a:cxn ang="0">
                            <a:pos x="connsiteX148" y="connsiteY148"/>
                          </a:cxn>
                          <a:cxn ang="0">
                            <a:pos x="connsiteX149" y="connsiteY149"/>
                          </a:cxn>
                          <a:cxn ang="0">
                            <a:pos x="connsiteX150" y="connsiteY150"/>
                          </a:cxn>
                          <a:cxn ang="0">
                            <a:pos x="connsiteX151" y="connsiteY151"/>
                          </a:cxn>
                          <a:cxn ang="0">
                            <a:pos x="connsiteX152" y="connsiteY152"/>
                          </a:cxn>
                          <a:cxn ang="0">
                            <a:pos x="connsiteX153" y="connsiteY153"/>
                          </a:cxn>
                          <a:cxn ang="0">
                            <a:pos x="connsiteX154" y="connsiteY154"/>
                          </a:cxn>
                          <a:cxn ang="0">
                            <a:pos x="connsiteX155" y="connsiteY155"/>
                          </a:cxn>
                          <a:cxn ang="0">
                            <a:pos x="connsiteX156" y="connsiteY156"/>
                          </a:cxn>
                          <a:cxn ang="0">
                            <a:pos x="connsiteX157" y="connsiteY157"/>
                          </a:cxn>
                          <a:cxn ang="0">
                            <a:pos x="connsiteX158" y="connsiteY158"/>
                          </a:cxn>
                          <a:cxn ang="0">
                            <a:pos x="connsiteX159" y="connsiteY159"/>
                          </a:cxn>
                          <a:cxn ang="0">
                            <a:pos x="connsiteX160" y="connsiteY160"/>
                          </a:cxn>
                          <a:cxn ang="0">
                            <a:pos x="connsiteX161" y="connsiteY161"/>
                          </a:cxn>
                          <a:cxn ang="0">
                            <a:pos x="connsiteX162" y="connsiteY162"/>
                          </a:cxn>
                          <a:cxn ang="0">
                            <a:pos x="connsiteX163" y="connsiteY163"/>
                          </a:cxn>
                          <a:cxn ang="0">
                            <a:pos x="connsiteX164" y="connsiteY164"/>
                          </a:cxn>
                          <a:cxn ang="0">
                            <a:pos x="connsiteX165" y="connsiteY165"/>
                          </a:cxn>
                          <a:cxn ang="0">
                            <a:pos x="connsiteX166" y="connsiteY166"/>
                          </a:cxn>
                          <a:cxn ang="0">
                            <a:pos x="connsiteX167" y="connsiteY167"/>
                          </a:cxn>
                          <a:cxn ang="0">
                            <a:pos x="connsiteX168" y="connsiteY168"/>
                          </a:cxn>
                          <a:cxn ang="0">
                            <a:pos x="connsiteX169" y="connsiteY169"/>
                          </a:cxn>
                          <a:cxn ang="0">
                            <a:pos x="connsiteX170" y="connsiteY170"/>
                          </a:cxn>
                          <a:cxn ang="0">
                            <a:pos x="connsiteX171" y="connsiteY171"/>
                          </a:cxn>
                          <a:cxn ang="0">
                            <a:pos x="connsiteX172" y="connsiteY172"/>
                          </a:cxn>
                          <a:cxn ang="0">
                            <a:pos x="connsiteX173" y="connsiteY173"/>
                          </a:cxn>
                          <a:cxn ang="0">
                            <a:pos x="connsiteX174" y="connsiteY174"/>
                          </a:cxn>
                          <a:cxn ang="0">
                            <a:pos x="connsiteX175" y="connsiteY175"/>
                          </a:cxn>
                          <a:cxn ang="0">
                            <a:pos x="connsiteX176" y="connsiteY176"/>
                          </a:cxn>
                          <a:cxn ang="0">
                            <a:pos x="connsiteX177" y="connsiteY177"/>
                          </a:cxn>
                          <a:cxn ang="0">
                            <a:pos x="connsiteX178" y="connsiteY178"/>
                          </a:cxn>
                          <a:cxn ang="0">
                            <a:pos x="connsiteX179" y="connsiteY179"/>
                          </a:cxn>
                          <a:cxn ang="0">
                            <a:pos x="connsiteX180" y="connsiteY180"/>
                          </a:cxn>
                          <a:cxn ang="0">
                            <a:pos x="connsiteX181" y="connsiteY181"/>
                          </a:cxn>
                          <a:cxn ang="0">
                            <a:pos x="connsiteX182" y="connsiteY182"/>
                          </a:cxn>
                          <a:cxn ang="0">
                            <a:pos x="connsiteX183" y="connsiteY183"/>
                          </a:cxn>
                          <a:cxn ang="0">
                            <a:pos x="connsiteX184" y="connsiteY184"/>
                          </a:cxn>
                          <a:cxn ang="0">
                            <a:pos x="connsiteX185" y="connsiteY185"/>
                          </a:cxn>
                          <a:cxn ang="0">
                            <a:pos x="connsiteX186" y="connsiteY186"/>
                          </a:cxn>
                          <a:cxn ang="0">
                            <a:pos x="connsiteX187" y="connsiteY187"/>
                          </a:cxn>
                          <a:cxn ang="0">
                            <a:pos x="connsiteX188" y="connsiteY188"/>
                          </a:cxn>
                          <a:cxn ang="0">
                            <a:pos x="connsiteX189" y="connsiteY189"/>
                          </a:cxn>
                          <a:cxn ang="0">
                            <a:pos x="connsiteX190" y="connsiteY190"/>
                          </a:cxn>
                          <a:cxn ang="0">
                            <a:pos x="connsiteX191" y="connsiteY191"/>
                          </a:cxn>
                          <a:cxn ang="0">
                            <a:pos x="connsiteX192" y="connsiteY192"/>
                          </a:cxn>
                          <a:cxn ang="0">
                            <a:pos x="connsiteX193" y="connsiteY193"/>
                          </a:cxn>
                          <a:cxn ang="0">
                            <a:pos x="connsiteX194" y="connsiteY194"/>
                          </a:cxn>
                          <a:cxn ang="0">
                            <a:pos x="connsiteX195" y="connsiteY195"/>
                          </a:cxn>
                          <a:cxn ang="0">
                            <a:pos x="connsiteX196" y="connsiteY196"/>
                          </a:cxn>
                          <a:cxn ang="0">
                            <a:pos x="connsiteX197" y="connsiteY197"/>
                          </a:cxn>
                          <a:cxn ang="0">
                            <a:pos x="connsiteX198" y="connsiteY198"/>
                          </a:cxn>
                        </a:cxnLst>
                        <a:rect l="l" t="t" r="r" b="b"/>
                        <a:pathLst>
                          <a:path w="2946400" h="1734820">
                            <a:moveTo>
                              <a:pt x="2123440" y="180340"/>
                            </a:moveTo>
                            <a:lnTo>
                              <a:pt x="2085340" y="218440"/>
                            </a:lnTo>
                            <a:lnTo>
                              <a:pt x="2054860" y="248920"/>
                            </a:lnTo>
                            <a:lnTo>
                              <a:pt x="2037080" y="297180"/>
                            </a:lnTo>
                            <a:lnTo>
                              <a:pt x="2004060" y="347980"/>
                            </a:lnTo>
                            <a:lnTo>
                              <a:pt x="1950720" y="406400"/>
                            </a:lnTo>
                            <a:lnTo>
                              <a:pt x="1887220" y="434340"/>
                            </a:lnTo>
                            <a:lnTo>
                              <a:pt x="1831340" y="452120"/>
                            </a:lnTo>
                            <a:lnTo>
                              <a:pt x="1739900" y="490220"/>
                            </a:lnTo>
                            <a:lnTo>
                              <a:pt x="1706880" y="510540"/>
                            </a:lnTo>
                            <a:lnTo>
                              <a:pt x="1678940" y="518160"/>
                            </a:lnTo>
                            <a:lnTo>
                              <a:pt x="1656080" y="505460"/>
                            </a:lnTo>
                            <a:lnTo>
                              <a:pt x="1645920" y="464820"/>
                            </a:lnTo>
                            <a:lnTo>
                              <a:pt x="1628140" y="431800"/>
                            </a:lnTo>
                            <a:lnTo>
                              <a:pt x="1602740" y="411480"/>
                            </a:lnTo>
                            <a:lnTo>
                              <a:pt x="1551940" y="424180"/>
                            </a:lnTo>
                            <a:lnTo>
                              <a:pt x="1516380" y="439420"/>
                            </a:lnTo>
                            <a:lnTo>
                              <a:pt x="1488440" y="419100"/>
                            </a:lnTo>
                            <a:lnTo>
                              <a:pt x="1480820" y="393700"/>
                            </a:lnTo>
                            <a:lnTo>
                              <a:pt x="1490980" y="370840"/>
                            </a:lnTo>
                            <a:lnTo>
                              <a:pt x="1478280" y="332740"/>
                            </a:lnTo>
                            <a:lnTo>
                              <a:pt x="1460500" y="314960"/>
                            </a:lnTo>
                            <a:lnTo>
                              <a:pt x="1424940" y="317500"/>
                            </a:lnTo>
                            <a:lnTo>
                              <a:pt x="1399540" y="330200"/>
                            </a:lnTo>
                            <a:lnTo>
                              <a:pt x="1374140" y="307340"/>
                            </a:lnTo>
                            <a:lnTo>
                              <a:pt x="1338580" y="266700"/>
                            </a:lnTo>
                            <a:lnTo>
                              <a:pt x="1308100" y="241300"/>
                            </a:lnTo>
                            <a:lnTo>
                              <a:pt x="1254760" y="259080"/>
                            </a:lnTo>
                            <a:lnTo>
                              <a:pt x="1234440" y="294640"/>
                            </a:lnTo>
                            <a:lnTo>
                              <a:pt x="1193800" y="307340"/>
                            </a:lnTo>
                            <a:lnTo>
                              <a:pt x="1155700" y="317500"/>
                            </a:lnTo>
                            <a:lnTo>
                              <a:pt x="1115060" y="365760"/>
                            </a:lnTo>
                            <a:lnTo>
                              <a:pt x="1087120" y="419100"/>
                            </a:lnTo>
                            <a:lnTo>
                              <a:pt x="1069340" y="449580"/>
                            </a:lnTo>
                            <a:lnTo>
                              <a:pt x="1036320" y="474980"/>
                            </a:lnTo>
                            <a:lnTo>
                              <a:pt x="1010920" y="482600"/>
                            </a:lnTo>
                            <a:lnTo>
                              <a:pt x="967740" y="464820"/>
                            </a:lnTo>
                            <a:lnTo>
                              <a:pt x="944880" y="485140"/>
                            </a:lnTo>
                            <a:lnTo>
                              <a:pt x="942340" y="528320"/>
                            </a:lnTo>
                            <a:lnTo>
                              <a:pt x="944880" y="576580"/>
                            </a:lnTo>
                            <a:lnTo>
                              <a:pt x="937260" y="632460"/>
                            </a:lnTo>
                            <a:lnTo>
                              <a:pt x="894080" y="675640"/>
                            </a:lnTo>
                            <a:lnTo>
                              <a:pt x="866140" y="685800"/>
                            </a:lnTo>
                            <a:lnTo>
                              <a:pt x="828040" y="678180"/>
                            </a:lnTo>
                            <a:lnTo>
                              <a:pt x="825500" y="642620"/>
                            </a:lnTo>
                            <a:lnTo>
                              <a:pt x="812800" y="612140"/>
                            </a:lnTo>
                            <a:lnTo>
                              <a:pt x="795020" y="581660"/>
                            </a:lnTo>
                            <a:lnTo>
                              <a:pt x="769620" y="571500"/>
                            </a:lnTo>
                            <a:lnTo>
                              <a:pt x="723900" y="579120"/>
                            </a:lnTo>
                            <a:lnTo>
                              <a:pt x="680720" y="566420"/>
                            </a:lnTo>
                            <a:lnTo>
                              <a:pt x="660400" y="553720"/>
                            </a:lnTo>
                            <a:lnTo>
                              <a:pt x="612140" y="546100"/>
                            </a:lnTo>
                            <a:lnTo>
                              <a:pt x="584200" y="533400"/>
                            </a:lnTo>
                            <a:lnTo>
                              <a:pt x="568960" y="495300"/>
                            </a:lnTo>
                            <a:lnTo>
                              <a:pt x="568960" y="452120"/>
                            </a:lnTo>
                            <a:lnTo>
                              <a:pt x="568960" y="411480"/>
                            </a:lnTo>
                            <a:lnTo>
                              <a:pt x="566420" y="378460"/>
                            </a:lnTo>
                            <a:lnTo>
                              <a:pt x="591820" y="365760"/>
                            </a:lnTo>
                            <a:lnTo>
                              <a:pt x="624840" y="355600"/>
                            </a:lnTo>
                            <a:lnTo>
                              <a:pt x="637540" y="330200"/>
                            </a:lnTo>
                            <a:lnTo>
                              <a:pt x="617220" y="314960"/>
                            </a:lnTo>
                            <a:lnTo>
                              <a:pt x="574040" y="317500"/>
                            </a:lnTo>
                            <a:lnTo>
                              <a:pt x="548640" y="325120"/>
                            </a:lnTo>
                            <a:lnTo>
                              <a:pt x="487680" y="317500"/>
                            </a:lnTo>
                            <a:lnTo>
                              <a:pt x="439420" y="320040"/>
                            </a:lnTo>
                            <a:lnTo>
                              <a:pt x="393700" y="320040"/>
                            </a:lnTo>
                            <a:lnTo>
                              <a:pt x="365760" y="327660"/>
                            </a:lnTo>
                            <a:lnTo>
                              <a:pt x="335280" y="345440"/>
                            </a:lnTo>
                            <a:lnTo>
                              <a:pt x="327660" y="381000"/>
                            </a:lnTo>
                            <a:lnTo>
                              <a:pt x="335280" y="439420"/>
                            </a:lnTo>
                            <a:lnTo>
                              <a:pt x="337820" y="495300"/>
                            </a:lnTo>
                            <a:lnTo>
                              <a:pt x="332740" y="543560"/>
                            </a:lnTo>
                            <a:lnTo>
                              <a:pt x="297180" y="571500"/>
                            </a:lnTo>
                            <a:lnTo>
                              <a:pt x="254000" y="612140"/>
                            </a:lnTo>
                            <a:lnTo>
                              <a:pt x="213360" y="642620"/>
                            </a:lnTo>
                            <a:lnTo>
                              <a:pt x="154940" y="657860"/>
                            </a:lnTo>
                            <a:lnTo>
                              <a:pt x="83820" y="685800"/>
                            </a:lnTo>
                            <a:lnTo>
                              <a:pt x="53340" y="706120"/>
                            </a:lnTo>
                            <a:lnTo>
                              <a:pt x="7620" y="703580"/>
                            </a:lnTo>
                            <a:lnTo>
                              <a:pt x="0" y="736600"/>
                            </a:lnTo>
                            <a:lnTo>
                              <a:pt x="30480" y="784860"/>
                            </a:lnTo>
                            <a:lnTo>
                              <a:pt x="58420" y="850900"/>
                            </a:lnTo>
                            <a:lnTo>
                              <a:pt x="101600" y="904240"/>
                            </a:lnTo>
                            <a:lnTo>
                              <a:pt x="142240" y="990600"/>
                            </a:lnTo>
                            <a:lnTo>
                              <a:pt x="162560" y="1028700"/>
                            </a:lnTo>
                            <a:lnTo>
                              <a:pt x="182880" y="1051560"/>
                            </a:lnTo>
                            <a:lnTo>
                              <a:pt x="223520" y="1046480"/>
                            </a:lnTo>
                            <a:lnTo>
                              <a:pt x="266700" y="1051560"/>
                            </a:lnTo>
                            <a:lnTo>
                              <a:pt x="279400" y="1066800"/>
                            </a:lnTo>
                            <a:lnTo>
                              <a:pt x="287020" y="1104900"/>
                            </a:lnTo>
                            <a:lnTo>
                              <a:pt x="279400" y="1160780"/>
                            </a:lnTo>
                            <a:lnTo>
                              <a:pt x="256540" y="1211580"/>
                            </a:lnTo>
                            <a:lnTo>
                              <a:pt x="241300" y="1270000"/>
                            </a:lnTo>
                            <a:lnTo>
                              <a:pt x="215900" y="1330960"/>
                            </a:lnTo>
                            <a:lnTo>
                              <a:pt x="226060" y="1432560"/>
                            </a:lnTo>
                            <a:lnTo>
                              <a:pt x="233680" y="1513840"/>
                            </a:lnTo>
                            <a:lnTo>
                              <a:pt x="231140" y="1564640"/>
                            </a:lnTo>
                            <a:lnTo>
                              <a:pt x="243840" y="1623060"/>
                            </a:lnTo>
                            <a:lnTo>
                              <a:pt x="276860" y="1653540"/>
                            </a:lnTo>
                            <a:lnTo>
                              <a:pt x="365760" y="1673860"/>
                            </a:lnTo>
                            <a:lnTo>
                              <a:pt x="421640" y="1696720"/>
                            </a:lnTo>
                            <a:lnTo>
                              <a:pt x="474980" y="1717040"/>
                            </a:lnTo>
                            <a:lnTo>
                              <a:pt x="535940" y="1717040"/>
                            </a:lnTo>
                            <a:lnTo>
                              <a:pt x="568960" y="1673860"/>
                            </a:lnTo>
                            <a:lnTo>
                              <a:pt x="604520" y="1640840"/>
                            </a:lnTo>
                            <a:lnTo>
                              <a:pt x="640080" y="1638300"/>
                            </a:lnTo>
                            <a:lnTo>
                              <a:pt x="685800" y="1671320"/>
                            </a:lnTo>
                            <a:lnTo>
                              <a:pt x="728980" y="1701800"/>
                            </a:lnTo>
                            <a:lnTo>
                              <a:pt x="779780" y="1719580"/>
                            </a:lnTo>
                            <a:lnTo>
                              <a:pt x="853440" y="1724660"/>
                            </a:lnTo>
                            <a:lnTo>
                              <a:pt x="975360" y="1734820"/>
                            </a:lnTo>
                            <a:lnTo>
                              <a:pt x="1051560" y="1727200"/>
                            </a:lnTo>
                            <a:lnTo>
                              <a:pt x="1089660" y="1676400"/>
                            </a:lnTo>
                            <a:cubicBezTo>
                              <a:pt x="1088813" y="1653540"/>
                              <a:pt x="1087967" y="1630680"/>
                              <a:pt x="1087120" y="1607820"/>
                            </a:cubicBezTo>
                            <a:lnTo>
                              <a:pt x="1079500" y="1531620"/>
                            </a:lnTo>
                            <a:lnTo>
                              <a:pt x="1084580" y="1483360"/>
                            </a:lnTo>
                            <a:lnTo>
                              <a:pt x="1109980" y="1442720"/>
                            </a:lnTo>
                            <a:lnTo>
                              <a:pt x="1170940" y="1417320"/>
                            </a:lnTo>
                            <a:lnTo>
                              <a:pt x="1221740" y="1424940"/>
                            </a:lnTo>
                            <a:lnTo>
                              <a:pt x="1295400" y="1417320"/>
                            </a:lnTo>
                            <a:lnTo>
                              <a:pt x="1333500" y="1424940"/>
                            </a:lnTo>
                            <a:lnTo>
                              <a:pt x="1386840" y="1427480"/>
                            </a:lnTo>
                            <a:lnTo>
                              <a:pt x="1419860" y="1386840"/>
                            </a:lnTo>
                            <a:lnTo>
                              <a:pt x="1445260" y="1323340"/>
                            </a:lnTo>
                            <a:lnTo>
                              <a:pt x="1483360" y="1280160"/>
                            </a:lnTo>
                            <a:lnTo>
                              <a:pt x="1534160" y="1242060"/>
                            </a:lnTo>
                            <a:lnTo>
                              <a:pt x="1554480" y="1229360"/>
                            </a:lnTo>
                            <a:lnTo>
                              <a:pt x="1582420" y="1160780"/>
                            </a:lnTo>
                            <a:lnTo>
                              <a:pt x="1630680" y="1097280"/>
                            </a:lnTo>
                            <a:lnTo>
                              <a:pt x="1704340" y="1018540"/>
                            </a:lnTo>
                            <a:lnTo>
                              <a:pt x="1737360" y="965200"/>
                            </a:lnTo>
                            <a:lnTo>
                              <a:pt x="1775460" y="922020"/>
                            </a:lnTo>
                            <a:lnTo>
                              <a:pt x="1813560" y="883920"/>
                            </a:lnTo>
                            <a:lnTo>
                              <a:pt x="1823720" y="853440"/>
                            </a:lnTo>
                            <a:lnTo>
                              <a:pt x="1831340" y="838200"/>
                            </a:lnTo>
                            <a:lnTo>
                              <a:pt x="1874520" y="843280"/>
                            </a:lnTo>
                            <a:lnTo>
                              <a:pt x="1902460" y="889000"/>
                            </a:lnTo>
                            <a:lnTo>
                              <a:pt x="1938020" y="944880"/>
                            </a:lnTo>
                            <a:lnTo>
                              <a:pt x="1986280" y="1013460"/>
                            </a:lnTo>
                            <a:lnTo>
                              <a:pt x="2021840" y="1046480"/>
                            </a:lnTo>
                            <a:lnTo>
                              <a:pt x="2039620" y="1084580"/>
                            </a:lnTo>
                            <a:lnTo>
                              <a:pt x="2077720" y="1102360"/>
                            </a:lnTo>
                            <a:lnTo>
                              <a:pt x="2125980" y="1079500"/>
                            </a:lnTo>
                            <a:lnTo>
                              <a:pt x="2174240" y="1071880"/>
                            </a:lnTo>
                            <a:lnTo>
                              <a:pt x="2247900" y="1079500"/>
                            </a:lnTo>
                            <a:lnTo>
                              <a:pt x="2283460" y="1107440"/>
                            </a:lnTo>
                            <a:lnTo>
                              <a:pt x="2321560" y="1150620"/>
                            </a:lnTo>
                            <a:lnTo>
                              <a:pt x="2390140" y="1181100"/>
                            </a:lnTo>
                            <a:lnTo>
                              <a:pt x="2440940" y="1229360"/>
                            </a:lnTo>
                            <a:lnTo>
                              <a:pt x="2456180" y="1282700"/>
                            </a:lnTo>
                            <a:lnTo>
                              <a:pt x="2458720" y="1346200"/>
                            </a:lnTo>
                            <a:lnTo>
                              <a:pt x="2499360" y="1404620"/>
                            </a:lnTo>
                            <a:lnTo>
                              <a:pt x="2578100" y="1478280"/>
                            </a:lnTo>
                            <a:lnTo>
                              <a:pt x="2633980" y="1501140"/>
                            </a:lnTo>
                            <a:lnTo>
                              <a:pt x="2692400" y="1490980"/>
                            </a:lnTo>
                            <a:lnTo>
                              <a:pt x="2778760" y="1490980"/>
                            </a:lnTo>
                            <a:lnTo>
                              <a:pt x="2839720" y="1508760"/>
                            </a:lnTo>
                            <a:lnTo>
                              <a:pt x="2877820" y="1506220"/>
                            </a:lnTo>
                            <a:lnTo>
                              <a:pt x="2890520" y="1468120"/>
                            </a:lnTo>
                            <a:lnTo>
                              <a:pt x="2887980" y="1440180"/>
                            </a:lnTo>
                            <a:lnTo>
                              <a:pt x="2918460" y="1386840"/>
                            </a:lnTo>
                            <a:lnTo>
                              <a:pt x="2918460" y="1356360"/>
                            </a:lnTo>
                            <a:lnTo>
                              <a:pt x="2941320" y="1330960"/>
                            </a:lnTo>
                            <a:lnTo>
                              <a:pt x="2946400" y="1292860"/>
                            </a:lnTo>
                            <a:lnTo>
                              <a:pt x="2918460" y="1264920"/>
                            </a:lnTo>
                            <a:lnTo>
                              <a:pt x="2862580" y="1264920"/>
                            </a:lnTo>
                            <a:lnTo>
                              <a:pt x="2811780" y="1229360"/>
                            </a:lnTo>
                            <a:lnTo>
                              <a:pt x="2778760" y="1214120"/>
                            </a:lnTo>
                            <a:lnTo>
                              <a:pt x="2735580" y="1168400"/>
                            </a:lnTo>
                            <a:lnTo>
                              <a:pt x="2720340" y="1115060"/>
                            </a:lnTo>
                            <a:lnTo>
                              <a:pt x="2694940" y="1079500"/>
                            </a:lnTo>
                            <a:lnTo>
                              <a:pt x="2659380" y="1051560"/>
                            </a:lnTo>
                            <a:lnTo>
                              <a:pt x="2644140" y="1003300"/>
                            </a:lnTo>
                            <a:cubicBezTo>
                              <a:pt x="2643293" y="976207"/>
                              <a:pt x="2642447" y="949113"/>
                              <a:pt x="2641600" y="922020"/>
                            </a:cubicBezTo>
                            <a:lnTo>
                              <a:pt x="2646680" y="817880"/>
                            </a:lnTo>
                            <a:lnTo>
                              <a:pt x="2618740" y="756920"/>
                            </a:lnTo>
                            <a:lnTo>
                              <a:pt x="2618740" y="660400"/>
                            </a:lnTo>
                            <a:lnTo>
                              <a:pt x="2618740" y="604520"/>
                            </a:lnTo>
                            <a:lnTo>
                              <a:pt x="2603500" y="548640"/>
                            </a:lnTo>
                            <a:lnTo>
                              <a:pt x="2600960" y="495300"/>
                            </a:lnTo>
                            <a:cubicBezTo>
                              <a:pt x="2601807" y="472440"/>
                              <a:pt x="2602653" y="449580"/>
                              <a:pt x="2603500" y="426720"/>
                            </a:cubicBezTo>
                            <a:lnTo>
                              <a:pt x="2603500" y="370840"/>
                            </a:lnTo>
                            <a:lnTo>
                              <a:pt x="2626360" y="340360"/>
                            </a:lnTo>
                            <a:lnTo>
                              <a:pt x="2623820" y="297180"/>
                            </a:lnTo>
                            <a:lnTo>
                              <a:pt x="2593340" y="274320"/>
                            </a:lnTo>
                            <a:lnTo>
                              <a:pt x="2560320" y="241300"/>
                            </a:lnTo>
                            <a:lnTo>
                              <a:pt x="2527300" y="180340"/>
                            </a:lnTo>
                            <a:lnTo>
                              <a:pt x="2479040" y="152400"/>
                            </a:lnTo>
                            <a:lnTo>
                              <a:pt x="2433320" y="121920"/>
                            </a:lnTo>
                            <a:lnTo>
                              <a:pt x="2369820" y="83820"/>
                            </a:lnTo>
                            <a:lnTo>
                              <a:pt x="2321560" y="45720"/>
                            </a:lnTo>
                            <a:lnTo>
                              <a:pt x="2306320" y="12700"/>
                            </a:lnTo>
                            <a:lnTo>
                              <a:pt x="2275840" y="0"/>
                            </a:lnTo>
                            <a:lnTo>
                              <a:pt x="2247900" y="0"/>
                            </a:lnTo>
                            <a:lnTo>
                              <a:pt x="2227580" y="27940"/>
                            </a:lnTo>
                            <a:lnTo>
                              <a:pt x="2212340" y="71120"/>
                            </a:lnTo>
                            <a:lnTo>
                              <a:pt x="2179320" y="111760"/>
                            </a:lnTo>
                            <a:lnTo>
                              <a:pt x="2181860" y="142240"/>
                            </a:lnTo>
                            <a:lnTo>
                              <a:pt x="2123440" y="18034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6350">
                        <a:solidFill>
                          <a:srgbClr val="008FD4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14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17" name="구로 TXT">
                        <a:extLst>
                          <a:ext uri="{FF2B5EF4-FFF2-40B4-BE49-F238E27FC236}">
                            <a16:creationId xmlns:a16="http://schemas.microsoft.com/office/drawing/2014/main" id="{720E77C5-3265-48CB-96AC-0E9DE539A46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77834" y="5233806"/>
                        <a:ext cx="453971" cy="27699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</p:spPr>
                    <p:txBody>
                      <a:bodyPr wrap="none" rtlCol="0" anchor="ctr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1200" spc="-15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rPr>
                          <a:t>구로</a:t>
                        </a:r>
                        <a:endParaRPr lang="ko-KR" altLang="en-US" sz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</a:endParaRPr>
                      </a:p>
                    </p:txBody>
                  </p:sp>
                </p:grpSp>
                <p:grpSp>
                  <p:nvGrpSpPr>
                    <p:cNvPr id="110" name="관악구">
                      <a:extLst>
                        <a:ext uri="{FF2B5EF4-FFF2-40B4-BE49-F238E27FC236}">
                          <a16:creationId xmlns:a16="http://schemas.microsoft.com/office/drawing/2014/main" id="{282C69CD-90CD-4242-AA1E-CCBF9A0A71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57975" y="5343019"/>
                      <a:ext cx="1117456" cy="960645"/>
                      <a:chOff x="3657975" y="5343019"/>
                      <a:chExt cx="1117456" cy="960645"/>
                    </a:xfrm>
                  </p:grpSpPr>
                  <p:sp>
                    <p:nvSpPr>
                      <p:cNvPr id="114" name="관악구">
                        <a:extLst>
                          <a:ext uri="{FF2B5EF4-FFF2-40B4-BE49-F238E27FC236}">
                            <a16:creationId xmlns:a16="http://schemas.microsoft.com/office/drawing/2014/main" id="{F56435BC-3903-4DE2-8F78-FBF40976A4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57975" y="5343019"/>
                        <a:ext cx="1117456" cy="960645"/>
                      </a:xfrm>
                      <a:custGeom>
                        <a:avLst/>
                        <a:gdLst>
                          <a:gd name="connsiteX0" fmla="*/ 2019300 w 2739737"/>
                          <a:gd name="connsiteY0" fmla="*/ 1943100 h 2355273"/>
                          <a:gd name="connsiteX1" fmla="*/ 2112818 w 2739737"/>
                          <a:gd name="connsiteY1" fmla="*/ 1918855 h 2355273"/>
                          <a:gd name="connsiteX2" fmla="*/ 2147455 w 2739737"/>
                          <a:gd name="connsiteY2" fmla="*/ 1891146 h 2355273"/>
                          <a:gd name="connsiteX3" fmla="*/ 2185555 w 2739737"/>
                          <a:gd name="connsiteY3" fmla="*/ 1894609 h 2355273"/>
                          <a:gd name="connsiteX4" fmla="*/ 2240973 w 2739737"/>
                          <a:gd name="connsiteY4" fmla="*/ 1887682 h 2355273"/>
                          <a:gd name="connsiteX5" fmla="*/ 2279073 w 2739737"/>
                          <a:gd name="connsiteY5" fmla="*/ 1842655 h 2355273"/>
                          <a:gd name="connsiteX6" fmla="*/ 2341418 w 2739737"/>
                          <a:gd name="connsiteY6" fmla="*/ 1783773 h 2355273"/>
                          <a:gd name="connsiteX7" fmla="*/ 2393373 w 2739737"/>
                          <a:gd name="connsiteY7" fmla="*/ 1749137 h 2355273"/>
                          <a:gd name="connsiteX8" fmla="*/ 2438400 w 2739737"/>
                          <a:gd name="connsiteY8" fmla="*/ 1714500 h 2355273"/>
                          <a:gd name="connsiteX9" fmla="*/ 2462646 w 2739737"/>
                          <a:gd name="connsiteY9" fmla="*/ 1652155 h 2355273"/>
                          <a:gd name="connsiteX10" fmla="*/ 2490355 w 2739737"/>
                          <a:gd name="connsiteY10" fmla="*/ 1593273 h 2355273"/>
                          <a:gd name="connsiteX11" fmla="*/ 2500746 w 2739737"/>
                          <a:gd name="connsiteY11" fmla="*/ 1548246 h 2355273"/>
                          <a:gd name="connsiteX12" fmla="*/ 2545773 w 2739737"/>
                          <a:gd name="connsiteY12" fmla="*/ 1510146 h 2355273"/>
                          <a:gd name="connsiteX13" fmla="*/ 2660073 w 2739737"/>
                          <a:gd name="connsiteY13" fmla="*/ 1465118 h 2355273"/>
                          <a:gd name="connsiteX14" fmla="*/ 2701637 w 2739737"/>
                          <a:gd name="connsiteY14" fmla="*/ 1447800 h 2355273"/>
                          <a:gd name="connsiteX15" fmla="*/ 2732809 w 2739737"/>
                          <a:gd name="connsiteY15" fmla="*/ 1392382 h 2355273"/>
                          <a:gd name="connsiteX16" fmla="*/ 2715491 w 2739737"/>
                          <a:gd name="connsiteY16" fmla="*/ 1333500 h 2355273"/>
                          <a:gd name="connsiteX17" fmla="*/ 2718955 w 2739737"/>
                          <a:gd name="connsiteY17" fmla="*/ 1184564 h 2355273"/>
                          <a:gd name="connsiteX18" fmla="*/ 2739737 w 2739737"/>
                          <a:gd name="connsiteY18" fmla="*/ 1115291 h 2355273"/>
                          <a:gd name="connsiteX19" fmla="*/ 2715491 w 2739737"/>
                          <a:gd name="connsiteY19" fmla="*/ 1070264 h 2355273"/>
                          <a:gd name="connsiteX20" fmla="*/ 2635828 w 2739737"/>
                          <a:gd name="connsiteY20" fmla="*/ 1011382 h 2355273"/>
                          <a:gd name="connsiteX21" fmla="*/ 2601191 w 2739737"/>
                          <a:gd name="connsiteY21" fmla="*/ 976746 h 2355273"/>
                          <a:gd name="connsiteX22" fmla="*/ 2559628 w 2739737"/>
                          <a:gd name="connsiteY22" fmla="*/ 883228 h 2355273"/>
                          <a:gd name="connsiteX23" fmla="*/ 2538846 w 2739737"/>
                          <a:gd name="connsiteY23" fmla="*/ 796637 h 2355273"/>
                          <a:gd name="connsiteX24" fmla="*/ 2524991 w 2739737"/>
                          <a:gd name="connsiteY24" fmla="*/ 751609 h 2355273"/>
                          <a:gd name="connsiteX25" fmla="*/ 2511137 w 2739737"/>
                          <a:gd name="connsiteY25" fmla="*/ 703118 h 2355273"/>
                          <a:gd name="connsiteX26" fmla="*/ 2459182 w 2739737"/>
                          <a:gd name="connsiteY26" fmla="*/ 703118 h 2355273"/>
                          <a:gd name="connsiteX27" fmla="*/ 2431473 w 2739737"/>
                          <a:gd name="connsiteY27" fmla="*/ 730828 h 2355273"/>
                          <a:gd name="connsiteX28" fmla="*/ 2337955 w 2739737"/>
                          <a:gd name="connsiteY28" fmla="*/ 734291 h 2355273"/>
                          <a:gd name="connsiteX29" fmla="*/ 2240973 w 2739737"/>
                          <a:gd name="connsiteY29" fmla="*/ 748146 h 2355273"/>
                          <a:gd name="connsiteX30" fmla="*/ 2182091 w 2739737"/>
                          <a:gd name="connsiteY30" fmla="*/ 751609 h 2355273"/>
                          <a:gd name="connsiteX31" fmla="*/ 2133600 w 2739737"/>
                          <a:gd name="connsiteY31" fmla="*/ 741218 h 2355273"/>
                          <a:gd name="connsiteX32" fmla="*/ 2095500 w 2739737"/>
                          <a:gd name="connsiteY32" fmla="*/ 723900 h 2355273"/>
                          <a:gd name="connsiteX33" fmla="*/ 2047009 w 2739737"/>
                          <a:gd name="connsiteY33" fmla="*/ 665018 h 2355273"/>
                          <a:gd name="connsiteX34" fmla="*/ 2005446 w 2739737"/>
                          <a:gd name="connsiteY34" fmla="*/ 592282 h 2355273"/>
                          <a:gd name="connsiteX35" fmla="*/ 1977737 w 2739737"/>
                          <a:gd name="connsiteY35" fmla="*/ 540328 h 2355273"/>
                          <a:gd name="connsiteX36" fmla="*/ 1929246 w 2739737"/>
                          <a:gd name="connsiteY36" fmla="*/ 498764 h 2355273"/>
                          <a:gd name="connsiteX37" fmla="*/ 1898073 w 2739737"/>
                          <a:gd name="connsiteY37" fmla="*/ 471055 h 2355273"/>
                          <a:gd name="connsiteX38" fmla="*/ 1894609 w 2739737"/>
                          <a:gd name="connsiteY38" fmla="*/ 422564 h 2355273"/>
                          <a:gd name="connsiteX39" fmla="*/ 1918855 w 2739737"/>
                          <a:gd name="connsiteY39" fmla="*/ 367146 h 2355273"/>
                          <a:gd name="connsiteX40" fmla="*/ 1922318 w 2739737"/>
                          <a:gd name="connsiteY40" fmla="*/ 322118 h 2355273"/>
                          <a:gd name="connsiteX41" fmla="*/ 1887682 w 2739737"/>
                          <a:gd name="connsiteY41" fmla="*/ 287482 h 2355273"/>
                          <a:gd name="connsiteX42" fmla="*/ 1856509 w 2739737"/>
                          <a:gd name="connsiteY42" fmla="*/ 252846 h 2355273"/>
                          <a:gd name="connsiteX43" fmla="*/ 1849582 w 2739737"/>
                          <a:gd name="connsiteY43" fmla="*/ 166255 h 2355273"/>
                          <a:gd name="connsiteX44" fmla="*/ 1849582 w 2739737"/>
                          <a:gd name="connsiteY44" fmla="*/ 124691 h 2355273"/>
                          <a:gd name="connsiteX45" fmla="*/ 1856509 w 2739737"/>
                          <a:gd name="connsiteY45" fmla="*/ 83128 h 2355273"/>
                          <a:gd name="connsiteX46" fmla="*/ 1859973 w 2739737"/>
                          <a:gd name="connsiteY46" fmla="*/ 41564 h 2355273"/>
                          <a:gd name="connsiteX47" fmla="*/ 1842655 w 2739737"/>
                          <a:gd name="connsiteY47" fmla="*/ 17318 h 2355273"/>
                          <a:gd name="connsiteX48" fmla="*/ 1814946 w 2739737"/>
                          <a:gd name="connsiteY48" fmla="*/ 20782 h 2355273"/>
                          <a:gd name="connsiteX49" fmla="*/ 1783773 w 2739737"/>
                          <a:gd name="connsiteY49" fmla="*/ 65809 h 2355273"/>
                          <a:gd name="connsiteX50" fmla="*/ 1745673 w 2739737"/>
                          <a:gd name="connsiteY50" fmla="*/ 103909 h 2355273"/>
                          <a:gd name="connsiteX51" fmla="*/ 1700646 w 2739737"/>
                          <a:gd name="connsiteY51" fmla="*/ 114300 h 2355273"/>
                          <a:gd name="connsiteX52" fmla="*/ 1652155 w 2739737"/>
                          <a:gd name="connsiteY52" fmla="*/ 96982 h 2355273"/>
                          <a:gd name="connsiteX53" fmla="*/ 1593273 w 2739737"/>
                          <a:gd name="connsiteY53" fmla="*/ 96982 h 2355273"/>
                          <a:gd name="connsiteX54" fmla="*/ 1548246 w 2739737"/>
                          <a:gd name="connsiteY54" fmla="*/ 90055 h 2355273"/>
                          <a:gd name="connsiteX55" fmla="*/ 1520537 w 2739737"/>
                          <a:gd name="connsiteY55" fmla="*/ 45028 h 2355273"/>
                          <a:gd name="connsiteX56" fmla="*/ 1492828 w 2739737"/>
                          <a:gd name="connsiteY56" fmla="*/ 17318 h 2355273"/>
                          <a:gd name="connsiteX57" fmla="*/ 1440873 w 2739737"/>
                          <a:gd name="connsiteY57" fmla="*/ 58882 h 2355273"/>
                          <a:gd name="connsiteX58" fmla="*/ 1385455 w 2739737"/>
                          <a:gd name="connsiteY58" fmla="*/ 65809 h 2355273"/>
                          <a:gd name="connsiteX59" fmla="*/ 1336964 w 2739737"/>
                          <a:gd name="connsiteY59" fmla="*/ 69273 h 2355273"/>
                          <a:gd name="connsiteX60" fmla="*/ 1264228 w 2739737"/>
                          <a:gd name="connsiteY60" fmla="*/ 62346 h 2355273"/>
                          <a:gd name="connsiteX61" fmla="*/ 1222664 w 2739737"/>
                          <a:gd name="connsiteY61" fmla="*/ 72737 h 2355273"/>
                          <a:gd name="connsiteX62" fmla="*/ 1194955 w 2739737"/>
                          <a:gd name="connsiteY62" fmla="*/ 103909 h 2355273"/>
                          <a:gd name="connsiteX63" fmla="*/ 1163782 w 2739737"/>
                          <a:gd name="connsiteY63" fmla="*/ 121228 h 2355273"/>
                          <a:gd name="connsiteX64" fmla="*/ 1132609 w 2739737"/>
                          <a:gd name="connsiteY64" fmla="*/ 103909 h 2355273"/>
                          <a:gd name="connsiteX65" fmla="*/ 1049482 w 2739737"/>
                          <a:gd name="connsiteY65" fmla="*/ 58882 h 2355273"/>
                          <a:gd name="connsiteX66" fmla="*/ 1018309 w 2739737"/>
                          <a:gd name="connsiteY66" fmla="*/ 38100 h 2355273"/>
                          <a:gd name="connsiteX67" fmla="*/ 952500 w 2739737"/>
                          <a:gd name="connsiteY67" fmla="*/ 38100 h 2355273"/>
                          <a:gd name="connsiteX68" fmla="*/ 897082 w 2739737"/>
                          <a:gd name="connsiteY68" fmla="*/ 24246 h 2355273"/>
                          <a:gd name="connsiteX69" fmla="*/ 848591 w 2739737"/>
                          <a:gd name="connsiteY69" fmla="*/ 0 h 2355273"/>
                          <a:gd name="connsiteX70" fmla="*/ 848591 w 2739737"/>
                          <a:gd name="connsiteY70" fmla="*/ 0 h 2355273"/>
                          <a:gd name="connsiteX71" fmla="*/ 786246 w 2739737"/>
                          <a:gd name="connsiteY71" fmla="*/ 0 h 2355273"/>
                          <a:gd name="connsiteX72" fmla="*/ 768928 w 2739737"/>
                          <a:gd name="connsiteY72" fmla="*/ 24246 h 2355273"/>
                          <a:gd name="connsiteX73" fmla="*/ 720437 w 2739737"/>
                          <a:gd name="connsiteY73" fmla="*/ 58882 h 2355273"/>
                          <a:gd name="connsiteX74" fmla="*/ 696191 w 2739737"/>
                          <a:gd name="connsiteY74" fmla="*/ 110837 h 2355273"/>
                          <a:gd name="connsiteX75" fmla="*/ 699655 w 2739737"/>
                          <a:gd name="connsiteY75" fmla="*/ 148937 h 2355273"/>
                          <a:gd name="connsiteX76" fmla="*/ 675409 w 2739737"/>
                          <a:gd name="connsiteY76" fmla="*/ 166255 h 2355273"/>
                          <a:gd name="connsiteX77" fmla="*/ 571500 w 2739737"/>
                          <a:gd name="connsiteY77" fmla="*/ 169718 h 2355273"/>
                          <a:gd name="connsiteX78" fmla="*/ 457200 w 2739737"/>
                          <a:gd name="connsiteY78" fmla="*/ 166255 h 2355273"/>
                          <a:gd name="connsiteX79" fmla="*/ 394855 w 2739737"/>
                          <a:gd name="connsiteY79" fmla="*/ 166255 h 2355273"/>
                          <a:gd name="connsiteX80" fmla="*/ 356755 w 2739737"/>
                          <a:gd name="connsiteY80" fmla="*/ 193964 h 2355273"/>
                          <a:gd name="connsiteX81" fmla="*/ 342900 w 2739737"/>
                          <a:gd name="connsiteY81" fmla="*/ 221673 h 2355273"/>
                          <a:gd name="connsiteX82" fmla="*/ 235528 w 2739737"/>
                          <a:gd name="connsiteY82" fmla="*/ 263237 h 2355273"/>
                          <a:gd name="connsiteX83" fmla="*/ 187037 w 2739737"/>
                          <a:gd name="connsiteY83" fmla="*/ 325582 h 2355273"/>
                          <a:gd name="connsiteX84" fmla="*/ 124691 w 2739737"/>
                          <a:gd name="connsiteY84" fmla="*/ 349828 h 2355273"/>
                          <a:gd name="connsiteX85" fmla="*/ 86591 w 2739737"/>
                          <a:gd name="connsiteY85" fmla="*/ 370609 h 2355273"/>
                          <a:gd name="connsiteX86" fmla="*/ 48491 w 2739737"/>
                          <a:gd name="connsiteY86" fmla="*/ 370609 h 2355273"/>
                          <a:gd name="connsiteX87" fmla="*/ 20782 w 2739737"/>
                          <a:gd name="connsiteY87" fmla="*/ 387928 h 2355273"/>
                          <a:gd name="connsiteX88" fmla="*/ 20782 w 2739737"/>
                          <a:gd name="connsiteY88" fmla="*/ 426028 h 2355273"/>
                          <a:gd name="connsiteX89" fmla="*/ 20782 w 2739737"/>
                          <a:gd name="connsiteY89" fmla="*/ 446809 h 2355273"/>
                          <a:gd name="connsiteX90" fmla="*/ 3464 w 2739737"/>
                          <a:gd name="connsiteY90" fmla="*/ 474518 h 2355273"/>
                          <a:gd name="connsiteX91" fmla="*/ 0 w 2739737"/>
                          <a:gd name="connsiteY91" fmla="*/ 529937 h 2355273"/>
                          <a:gd name="connsiteX92" fmla="*/ 48491 w 2739737"/>
                          <a:gd name="connsiteY92" fmla="*/ 523009 h 2355273"/>
                          <a:gd name="connsiteX93" fmla="*/ 145473 w 2739737"/>
                          <a:gd name="connsiteY93" fmla="*/ 498764 h 2355273"/>
                          <a:gd name="connsiteX94" fmla="*/ 218209 w 2739737"/>
                          <a:gd name="connsiteY94" fmla="*/ 498764 h 2355273"/>
                          <a:gd name="connsiteX95" fmla="*/ 297873 w 2739737"/>
                          <a:gd name="connsiteY95" fmla="*/ 467591 h 2355273"/>
                          <a:gd name="connsiteX96" fmla="*/ 367146 w 2739737"/>
                          <a:gd name="connsiteY96" fmla="*/ 453737 h 2355273"/>
                          <a:gd name="connsiteX97" fmla="*/ 464128 w 2739737"/>
                          <a:gd name="connsiteY97" fmla="*/ 457200 h 2355273"/>
                          <a:gd name="connsiteX98" fmla="*/ 523009 w 2739737"/>
                          <a:gd name="connsiteY98" fmla="*/ 484909 h 2355273"/>
                          <a:gd name="connsiteX99" fmla="*/ 540328 w 2739737"/>
                          <a:gd name="connsiteY99" fmla="*/ 529937 h 2355273"/>
                          <a:gd name="connsiteX100" fmla="*/ 536864 w 2739737"/>
                          <a:gd name="connsiteY100" fmla="*/ 595746 h 2355273"/>
                          <a:gd name="connsiteX101" fmla="*/ 536864 w 2739737"/>
                          <a:gd name="connsiteY101" fmla="*/ 595746 h 2355273"/>
                          <a:gd name="connsiteX102" fmla="*/ 484909 w 2739737"/>
                          <a:gd name="connsiteY102" fmla="*/ 619991 h 2355273"/>
                          <a:gd name="connsiteX103" fmla="*/ 495300 w 2739737"/>
                          <a:gd name="connsiteY103" fmla="*/ 668482 h 2355273"/>
                          <a:gd name="connsiteX104" fmla="*/ 540328 w 2739737"/>
                          <a:gd name="connsiteY104" fmla="*/ 678873 h 2355273"/>
                          <a:gd name="connsiteX105" fmla="*/ 599209 w 2739737"/>
                          <a:gd name="connsiteY105" fmla="*/ 706582 h 2355273"/>
                          <a:gd name="connsiteX106" fmla="*/ 619991 w 2739737"/>
                          <a:gd name="connsiteY106" fmla="*/ 751609 h 2355273"/>
                          <a:gd name="connsiteX107" fmla="*/ 651164 w 2739737"/>
                          <a:gd name="connsiteY107" fmla="*/ 775855 h 2355273"/>
                          <a:gd name="connsiteX108" fmla="*/ 637309 w 2739737"/>
                          <a:gd name="connsiteY108" fmla="*/ 820882 h 2355273"/>
                          <a:gd name="connsiteX109" fmla="*/ 599209 w 2739737"/>
                          <a:gd name="connsiteY109" fmla="*/ 848591 h 2355273"/>
                          <a:gd name="connsiteX110" fmla="*/ 578428 w 2739737"/>
                          <a:gd name="connsiteY110" fmla="*/ 883228 h 2355273"/>
                          <a:gd name="connsiteX111" fmla="*/ 574964 w 2739737"/>
                          <a:gd name="connsiteY111" fmla="*/ 942109 h 2355273"/>
                          <a:gd name="connsiteX112" fmla="*/ 533400 w 2739737"/>
                          <a:gd name="connsiteY112" fmla="*/ 962891 h 2355273"/>
                          <a:gd name="connsiteX113" fmla="*/ 491837 w 2739737"/>
                          <a:gd name="connsiteY113" fmla="*/ 962891 h 2355273"/>
                          <a:gd name="connsiteX114" fmla="*/ 439882 w 2739737"/>
                          <a:gd name="connsiteY114" fmla="*/ 955964 h 2355273"/>
                          <a:gd name="connsiteX115" fmla="*/ 429491 w 2739737"/>
                          <a:gd name="connsiteY115" fmla="*/ 987137 h 2355273"/>
                          <a:gd name="connsiteX116" fmla="*/ 450273 w 2739737"/>
                          <a:gd name="connsiteY116" fmla="*/ 1042555 h 2355273"/>
                          <a:gd name="connsiteX117" fmla="*/ 474518 w 2739737"/>
                          <a:gd name="connsiteY117" fmla="*/ 1122218 h 2355273"/>
                          <a:gd name="connsiteX118" fmla="*/ 536864 w 2739737"/>
                          <a:gd name="connsiteY118" fmla="*/ 1184564 h 2355273"/>
                          <a:gd name="connsiteX119" fmla="*/ 550718 w 2739737"/>
                          <a:gd name="connsiteY119" fmla="*/ 1222664 h 2355273"/>
                          <a:gd name="connsiteX120" fmla="*/ 561109 w 2739737"/>
                          <a:gd name="connsiteY120" fmla="*/ 1250373 h 2355273"/>
                          <a:gd name="connsiteX121" fmla="*/ 540328 w 2739737"/>
                          <a:gd name="connsiteY121" fmla="*/ 1278082 h 2355273"/>
                          <a:gd name="connsiteX122" fmla="*/ 495300 w 2739737"/>
                          <a:gd name="connsiteY122" fmla="*/ 1312718 h 2355273"/>
                          <a:gd name="connsiteX123" fmla="*/ 488373 w 2739737"/>
                          <a:gd name="connsiteY123" fmla="*/ 1364673 h 2355273"/>
                          <a:gd name="connsiteX124" fmla="*/ 491837 w 2739737"/>
                          <a:gd name="connsiteY124" fmla="*/ 1440873 h 2355273"/>
                          <a:gd name="connsiteX125" fmla="*/ 533400 w 2739737"/>
                          <a:gd name="connsiteY125" fmla="*/ 1468582 h 2355273"/>
                          <a:gd name="connsiteX126" fmla="*/ 592282 w 2739737"/>
                          <a:gd name="connsiteY126" fmla="*/ 1447800 h 2355273"/>
                          <a:gd name="connsiteX127" fmla="*/ 630382 w 2739737"/>
                          <a:gd name="connsiteY127" fmla="*/ 1433946 h 2355273"/>
                          <a:gd name="connsiteX128" fmla="*/ 678873 w 2739737"/>
                          <a:gd name="connsiteY128" fmla="*/ 1451264 h 2355273"/>
                          <a:gd name="connsiteX129" fmla="*/ 720437 w 2739737"/>
                          <a:gd name="connsiteY129" fmla="*/ 1485900 h 2355273"/>
                          <a:gd name="connsiteX130" fmla="*/ 768928 w 2739737"/>
                          <a:gd name="connsiteY130" fmla="*/ 1582882 h 2355273"/>
                          <a:gd name="connsiteX131" fmla="*/ 800100 w 2739737"/>
                          <a:gd name="connsiteY131" fmla="*/ 1659082 h 2355273"/>
                          <a:gd name="connsiteX132" fmla="*/ 834737 w 2739737"/>
                          <a:gd name="connsiteY132" fmla="*/ 1693718 h 2355273"/>
                          <a:gd name="connsiteX133" fmla="*/ 865909 w 2739737"/>
                          <a:gd name="connsiteY133" fmla="*/ 1728355 h 2355273"/>
                          <a:gd name="connsiteX134" fmla="*/ 886691 w 2739737"/>
                          <a:gd name="connsiteY134" fmla="*/ 1797628 h 2355273"/>
                          <a:gd name="connsiteX135" fmla="*/ 869373 w 2739737"/>
                          <a:gd name="connsiteY135" fmla="*/ 1898073 h 2355273"/>
                          <a:gd name="connsiteX136" fmla="*/ 886691 w 2739737"/>
                          <a:gd name="connsiteY136" fmla="*/ 1963882 h 2355273"/>
                          <a:gd name="connsiteX137" fmla="*/ 879764 w 2739737"/>
                          <a:gd name="connsiteY137" fmla="*/ 2008909 h 2355273"/>
                          <a:gd name="connsiteX138" fmla="*/ 897082 w 2739737"/>
                          <a:gd name="connsiteY138" fmla="*/ 2043546 h 2355273"/>
                          <a:gd name="connsiteX139" fmla="*/ 959428 w 2739737"/>
                          <a:gd name="connsiteY139" fmla="*/ 2064328 h 2355273"/>
                          <a:gd name="connsiteX140" fmla="*/ 1004455 w 2739737"/>
                          <a:gd name="connsiteY140" fmla="*/ 2060864 h 2355273"/>
                          <a:gd name="connsiteX141" fmla="*/ 1052946 w 2739737"/>
                          <a:gd name="connsiteY141" fmla="*/ 2085109 h 2355273"/>
                          <a:gd name="connsiteX142" fmla="*/ 1108364 w 2739737"/>
                          <a:gd name="connsiteY142" fmla="*/ 2092037 h 2355273"/>
                          <a:gd name="connsiteX143" fmla="*/ 1125682 w 2739737"/>
                          <a:gd name="connsiteY143" fmla="*/ 2112818 h 2355273"/>
                          <a:gd name="connsiteX144" fmla="*/ 1136073 w 2739737"/>
                          <a:gd name="connsiteY144" fmla="*/ 2168237 h 2355273"/>
                          <a:gd name="connsiteX145" fmla="*/ 1156855 w 2739737"/>
                          <a:gd name="connsiteY145" fmla="*/ 2265218 h 2355273"/>
                          <a:gd name="connsiteX146" fmla="*/ 1167246 w 2739737"/>
                          <a:gd name="connsiteY146" fmla="*/ 2313709 h 2355273"/>
                          <a:gd name="connsiteX147" fmla="*/ 1191491 w 2739737"/>
                          <a:gd name="connsiteY147" fmla="*/ 2348346 h 2355273"/>
                          <a:gd name="connsiteX148" fmla="*/ 1260764 w 2739737"/>
                          <a:gd name="connsiteY148" fmla="*/ 2355273 h 2355273"/>
                          <a:gd name="connsiteX149" fmla="*/ 1319646 w 2739737"/>
                          <a:gd name="connsiteY149" fmla="*/ 2324100 h 2355273"/>
                          <a:gd name="connsiteX150" fmla="*/ 1423555 w 2739737"/>
                          <a:gd name="connsiteY150" fmla="*/ 2282537 h 2355273"/>
                          <a:gd name="connsiteX151" fmla="*/ 1520537 w 2739737"/>
                          <a:gd name="connsiteY151" fmla="*/ 2272146 h 2355273"/>
                          <a:gd name="connsiteX152" fmla="*/ 1666009 w 2739737"/>
                          <a:gd name="connsiteY152" fmla="*/ 2240973 h 2355273"/>
                          <a:gd name="connsiteX153" fmla="*/ 1756064 w 2739737"/>
                          <a:gd name="connsiteY153" fmla="*/ 2206337 h 2355273"/>
                          <a:gd name="connsiteX154" fmla="*/ 1835728 w 2739737"/>
                          <a:gd name="connsiteY154" fmla="*/ 2189018 h 2355273"/>
                          <a:gd name="connsiteX155" fmla="*/ 1898073 w 2739737"/>
                          <a:gd name="connsiteY155" fmla="*/ 2175164 h 2355273"/>
                          <a:gd name="connsiteX156" fmla="*/ 1932709 w 2739737"/>
                          <a:gd name="connsiteY156" fmla="*/ 2189018 h 2355273"/>
                          <a:gd name="connsiteX157" fmla="*/ 1960418 w 2739737"/>
                          <a:gd name="connsiteY157" fmla="*/ 2154382 h 2355273"/>
                          <a:gd name="connsiteX158" fmla="*/ 1950028 w 2739737"/>
                          <a:gd name="connsiteY158" fmla="*/ 2112818 h 2355273"/>
                          <a:gd name="connsiteX159" fmla="*/ 1960418 w 2739737"/>
                          <a:gd name="connsiteY159" fmla="*/ 2022764 h 2355273"/>
                          <a:gd name="connsiteX160" fmla="*/ 1950028 w 2739737"/>
                          <a:gd name="connsiteY160" fmla="*/ 1974273 h 2355273"/>
                          <a:gd name="connsiteX161" fmla="*/ 1956955 w 2739737"/>
                          <a:gd name="connsiteY161" fmla="*/ 1950028 h 2355273"/>
                          <a:gd name="connsiteX162" fmla="*/ 2019300 w 2739737"/>
                          <a:gd name="connsiteY162" fmla="*/ 1943100 h 235527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  <a:cxn ang="0">
                            <a:pos x="connsiteX112" y="connsiteY112"/>
                          </a:cxn>
                          <a:cxn ang="0">
                            <a:pos x="connsiteX113" y="connsiteY113"/>
                          </a:cxn>
                          <a:cxn ang="0">
                            <a:pos x="connsiteX114" y="connsiteY114"/>
                          </a:cxn>
                          <a:cxn ang="0">
                            <a:pos x="connsiteX115" y="connsiteY115"/>
                          </a:cxn>
                          <a:cxn ang="0">
                            <a:pos x="connsiteX116" y="connsiteY116"/>
                          </a:cxn>
                          <a:cxn ang="0">
                            <a:pos x="connsiteX117" y="connsiteY117"/>
                          </a:cxn>
                          <a:cxn ang="0">
                            <a:pos x="connsiteX118" y="connsiteY118"/>
                          </a:cxn>
                          <a:cxn ang="0">
                            <a:pos x="connsiteX119" y="connsiteY119"/>
                          </a:cxn>
                          <a:cxn ang="0">
                            <a:pos x="connsiteX120" y="connsiteY120"/>
                          </a:cxn>
                          <a:cxn ang="0">
                            <a:pos x="connsiteX121" y="connsiteY121"/>
                          </a:cxn>
                          <a:cxn ang="0">
                            <a:pos x="connsiteX122" y="connsiteY122"/>
                          </a:cxn>
                          <a:cxn ang="0">
                            <a:pos x="connsiteX123" y="connsiteY123"/>
                          </a:cxn>
                          <a:cxn ang="0">
                            <a:pos x="connsiteX124" y="connsiteY124"/>
                          </a:cxn>
                          <a:cxn ang="0">
                            <a:pos x="connsiteX125" y="connsiteY125"/>
                          </a:cxn>
                          <a:cxn ang="0">
                            <a:pos x="connsiteX126" y="connsiteY126"/>
                          </a:cxn>
                          <a:cxn ang="0">
                            <a:pos x="connsiteX127" y="connsiteY127"/>
                          </a:cxn>
                          <a:cxn ang="0">
                            <a:pos x="connsiteX128" y="connsiteY128"/>
                          </a:cxn>
                          <a:cxn ang="0">
                            <a:pos x="connsiteX129" y="connsiteY129"/>
                          </a:cxn>
                          <a:cxn ang="0">
                            <a:pos x="connsiteX130" y="connsiteY130"/>
                          </a:cxn>
                          <a:cxn ang="0">
                            <a:pos x="connsiteX131" y="connsiteY131"/>
                          </a:cxn>
                          <a:cxn ang="0">
                            <a:pos x="connsiteX132" y="connsiteY132"/>
                          </a:cxn>
                          <a:cxn ang="0">
                            <a:pos x="connsiteX133" y="connsiteY133"/>
                          </a:cxn>
                          <a:cxn ang="0">
                            <a:pos x="connsiteX134" y="connsiteY134"/>
                          </a:cxn>
                          <a:cxn ang="0">
                            <a:pos x="connsiteX135" y="connsiteY135"/>
                          </a:cxn>
                          <a:cxn ang="0">
                            <a:pos x="connsiteX136" y="connsiteY136"/>
                          </a:cxn>
                          <a:cxn ang="0">
                            <a:pos x="connsiteX137" y="connsiteY137"/>
                          </a:cxn>
                          <a:cxn ang="0">
                            <a:pos x="connsiteX138" y="connsiteY138"/>
                          </a:cxn>
                          <a:cxn ang="0">
                            <a:pos x="connsiteX139" y="connsiteY139"/>
                          </a:cxn>
                          <a:cxn ang="0">
                            <a:pos x="connsiteX140" y="connsiteY140"/>
                          </a:cxn>
                          <a:cxn ang="0">
                            <a:pos x="connsiteX141" y="connsiteY141"/>
                          </a:cxn>
                          <a:cxn ang="0">
                            <a:pos x="connsiteX142" y="connsiteY142"/>
                          </a:cxn>
                          <a:cxn ang="0">
                            <a:pos x="connsiteX143" y="connsiteY143"/>
                          </a:cxn>
                          <a:cxn ang="0">
                            <a:pos x="connsiteX144" y="connsiteY144"/>
                          </a:cxn>
                          <a:cxn ang="0">
                            <a:pos x="connsiteX145" y="connsiteY145"/>
                          </a:cxn>
                          <a:cxn ang="0">
                            <a:pos x="connsiteX146" y="connsiteY146"/>
                          </a:cxn>
                          <a:cxn ang="0">
                            <a:pos x="connsiteX147" y="connsiteY147"/>
                          </a:cxn>
                          <a:cxn ang="0">
                            <a:pos x="connsiteX148" y="connsiteY148"/>
                          </a:cxn>
                          <a:cxn ang="0">
                            <a:pos x="connsiteX149" y="connsiteY149"/>
                          </a:cxn>
                          <a:cxn ang="0">
                            <a:pos x="connsiteX150" y="connsiteY150"/>
                          </a:cxn>
                          <a:cxn ang="0">
                            <a:pos x="connsiteX151" y="connsiteY151"/>
                          </a:cxn>
                          <a:cxn ang="0">
                            <a:pos x="connsiteX152" y="connsiteY152"/>
                          </a:cxn>
                          <a:cxn ang="0">
                            <a:pos x="connsiteX153" y="connsiteY153"/>
                          </a:cxn>
                          <a:cxn ang="0">
                            <a:pos x="connsiteX154" y="connsiteY154"/>
                          </a:cxn>
                          <a:cxn ang="0">
                            <a:pos x="connsiteX155" y="connsiteY155"/>
                          </a:cxn>
                          <a:cxn ang="0">
                            <a:pos x="connsiteX156" y="connsiteY156"/>
                          </a:cxn>
                          <a:cxn ang="0">
                            <a:pos x="connsiteX157" y="connsiteY157"/>
                          </a:cxn>
                          <a:cxn ang="0">
                            <a:pos x="connsiteX158" y="connsiteY158"/>
                          </a:cxn>
                          <a:cxn ang="0">
                            <a:pos x="connsiteX159" y="connsiteY159"/>
                          </a:cxn>
                          <a:cxn ang="0">
                            <a:pos x="connsiteX160" y="connsiteY160"/>
                          </a:cxn>
                          <a:cxn ang="0">
                            <a:pos x="connsiteX161" y="connsiteY161"/>
                          </a:cxn>
                          <a:cxn ang="0">
                            <a:pos x="connsiteX162" y="connsiteY162"/>
                          </a:cxn>
                        </a:cxnLst>
                        <a:rect l="l" t="t" r="r" b="b"/>
                        <a:pathLst>
                          <a:path w="2739737" h="2355273">
                            <a:moveTo>
                              <a:pt x="2019300" y="1943100"/>
                            </a:moveTo>
                            <a:lnTo>
                              <a:pt x="2112818" y="1918855"/>
                            </a:lnTo>
                            <a:lnTo>
                              <a:pt x="2147455" y="1891146"/>
                            </a:lnTo>
                            <a:lnTo>
                              <a:pt x="2185555" y="1894609"/>
                            </a:lnTo>
                            <a:lnTo>
                              <a:pt x="2240973" y="1887682"/>
                            </a:lnTo>
                            <a:lnTo>
                              <a:pt x="2279073" y="1842655"/>
                            </a:lnTo>
                            <a:lnTo>
                              <a:pt x="2341418" y="1783773"/>
                            </a:lnTo>
                            <a:lnTo>
                              <a:pt x="2393373" y="1749137"/>
                            </a:lnTo>
                            <a:lnTo>
                              <a:pt x="2438400" y="1714500"/>
                            </a:lnTo>
                            <a:lnTo>
                              <a:pt x="2462646" y="1652155"/>
                            </a:lnTo>
                            <a:lnTo>
                              <a:pt x="2490355" y="1593273"/>
                            </a:lnTo>
                            <a:lnTo>
                              <a:pt x="2500746" y="1548246"/>
                            </a:lnTo>
                            <a:lnTo>
                              <a:pt x="2545773" y="1510146"/>
                            </a:lnTo>
                            <a:lnTo>
                              <a:pt x="2660073" y="1465118"/>
                            </a:lnTo>
                            <a:lnTo>
                              <a:pt x="2701637" y="1447800"/>
                            </a:lnTo>
                            <a:lnTo>
                              <a:pt x="2732809" y="1392382"/>
                            </a:lnTo>
                            <a:lnTo>
                              <a:pt x="2715491" y="1333500"/>
                            </a:lnTo>
                            <a:cubicBezTo>
                              <a:pt x="2716646" y="1283855"/>
                              <a:pt x="2717800" y="1234209"/>
                              <a:pt x="2718955" y="1184564"/>
                            </a:cubicBezTo>
                            <a:lnTo>
                              <a:pt x="2739737" y="1115291"/>
                            </a:lnTo>
                            <a:lnTo>
                              <a:pt x="2715491" y="1070264"/>
                            </a:lnTo>
                            <a:lnTo>
                              <a:pt x="2635828" y="1011382"/>
                            </a:lnTo>
                            <a:lnTo>
                              <a:pt x="2601191" y="976746"/>
                            </a:lnTo>
                            <a:lnTo>
                              <a:pt x="2559628" y="883228"/>
                            </a:lnTo>
                            <a:lnTo>
                              <a:pt x="2538846" y="796637"/>
                            </a:lnTo>
                            <a:lnTo>
                              <a:pt x="2524991" y="751609"/>
                            </a:lnTo>
                            <a:lnTo>
                              <a:pt x="2511137" y="703118"/>
                            </a:lnTo>
                            <a:lnTo>
                              <a:pt x="2459182" y="703118"/>
                            </a:lnTo>
                            <a:lnTo>
                              <a:pt x="2431473" y="730828"/>
                            </a:lnTo>
                            <a:lnTo>
                              <a:pt x="2337955" y="734291"/>
                            </a:lnTo>
                            <a:lnTo>
                              <a:pt x="2240973" y="748146"/>
                            </a:lnTo>
                            <a:lnTo>
                              <a:pt x="2182091" y="751609"/>
                            </a:lnTo>
                            <a:lnTo>
                              <a:pt x="2133600" y="741218"/>
                            </a:lnTo>
                            <a:lnTo>
                              <a:pt x="2095500" y="723900"/>
                            </a:lnTo>
                            <a:lnTo>
                              <a:pt x="2047009" y="665018"/>
                            </a:lnTo>
                            <a:lnTo>
                              <a:pt x="2005446" y="592282"/>
                            </a:lnTo>
                            <a:lnTo>
                              <a:pt x="1977737" y="540328"/>
                            </a:lnTo>
                            <a:lnTo>
                              <a:pt x="1929246" y="498764"/>
                            </a:lnTo>
                            <a:lnTo>
                              <a:pt x="1898073" y="471055"/>
                            </a:lnTo>
                            <a:lnTo>
                              <a:pt x="1894609" y="422564"/>
                            </a:lnTo>
                            <a:lnTo>
                              <a:pt x="1918855" y="367146"/>
                            </a:lnTo>
                            <a:lnTo>
                              <a:pt x="1922318" y="322118"/>
                            </a:lnTo>
                            <a:lnTo>
                              <a:pt x="1887682" y="287482"/>
                            </a:lnTo>
                            <a:lnTo>
                              <a:pt x="1856509" y="252846"/>
                            </a:lnTo>
                            <a:lnTo>
                              <a:pt x="1849582" y="166255"/>
                            </a:lnTo>
                            <a:lnTo>
                              <a:pt x="1849582" y="124691"/>
                            </a:lnTo>
                            <a:lnTo>
                              <a:pt x="1856509" y="83128"/>
                            </a:lnTo>
                            <a:lnTo>
                              <a:pt x="1859973" y="41564"/>
                            </a:lnTo>
                            <a:lnTo>
                              <a:pt x="1842655" y="17318"/>
                            </a:lnTo>
                            <a:lnTo>
                              <a:pt x="1814946" y="20782"/>
                            </a:lnTo>
                            <a:lnTo>
                              <a:pt x="1783773" y="65809"/>
                            </a:lnTo>
                            <a:lnTo>
                              <a:pt x="1745673" y="103909"/>
                            </a:lnTo>
                            <a:lnTo>
                              <a:pt x="1700646" y="114300"/>
                            </a:lnTo>
                            <a:lnTo>
                              <a:pt x="1652155" y="96982"/>
                            </a:lnTo>
                            <a:lnTo>
                              <a:pt x="1593273" y="96982"/>
                            </a:lnTo>
                            <a:lnTo>
                              <a:pt x="1548246" y="90055"/>
                            </a:lnTo>
                            <a:lnTo>
                              <a:pt x="1520537" y="45028"/>
                            </a:lnTo>
                            <a:lnTo>
                              <a:pt x="1492828" y="17318"/>
                            </a:lnTo>
                            <a:lnTo>
                              <a:pt x="1440873" y="58882"/>
                            </a:lnTo>
                            <a:lnTo>
                              <a:pt x="1385455" y="65809"/>
                            </a:lnTo>
                            <a:lnTo>
                              <a:pt x="1336964" y="69273"/>
                            </a:lnTo>
                            <a:lnTo>
                              <a:pt x="1264228" y="62346"/>
                            </a:lnTo>
                            <a:lnTo>
                              <a:pt x="1222664" y="72737"/>
                            </a:lnTo>
                            <a:lnTo>
                              <a:pt x="1194955" y="103909"/>
                            </a:lnTo>
                            <a:lnTo>
                              <a:pt x="1163782" y="121228"/>
                            </a:lnTo>
                            <a:lnTo>
                              <a:pt x="1132609" y="103909"/>
                            </a:lnTo>
                            <a:lnTo>
                              <a:pt x="1049482" y="58882"/>
                            </a:lnTo>
                            <a:lnTo>
                              <a:pt x="1018309" y="38100"/>
                            </a:lnTo>
                            <a:lnTo>
                              <a:pt x="952500" y="38100"/>
                            </a:lnTo>
                            <a:lnTo>
                              <a:pt x="897082" y="24246"/>
                            </a:lnTo>
                            <a:lnTo>
                              <a:pt x="848591" y="0"/>
                            </a:lnTo>
                            <a:lnTo>
                              <a:pt x="848591" y="0"/>
                            </a:lnTo>
                            <a:lnTo>
                              <a:pt x="786246" y="0"/>
                            </a:lnTo>
                            <a:lnTo>
                              <a:pt x="768928" y="24246"/>
                            </a:lnTo>
                            <a:lnTo>
                              <a:pt x="720437" y="58882"/>
                            </a:lnTo>
                            <a:lnTo>
                              <a:pt x="696191" y="110837"/>
                            </a:lnTo>
                            <a:lnTo>
                              <a:pt x="699655" y="148937"/>
                            </a:lnTo>
                            <a:lnTo>
                              <a:pt x="675409" y="166255"/>
                            </a:lnTo>
                            <a:lnTo>
                              <a:pt x="571500" y="169718"/>
                            </a:lnTo>
                            <a:lnTo>
                              <a:pt x="457200" y="166255"/>
                            </a:lnTo>
                            <a:lnTo>
                              <a:pt x="394855" y="166255"/>
                            </a:lnTo>
                            <a:lnTo>
                              <a:pt x="356755" y="193964"/>
                            </a:lnTo>
                            <a:lnTo>
                              <a:pt x="342900" y="221673"/>
                            </a:lnTo>
                            <a:lnTo>
                              <a:pt x="235528" y="263237"/>
                            </a:lnTo>
                            <a:lnTo>
                              <a:pt x="187037" y="325582"/>
                            </a:lnTo>
                            <a:lnTo>
                              <a:pt x="124691" y="349828"/>
                            </a:lnTo>
                            <a:lnTo>
                              <a:pt x="86591" y="370609"/>
                            </a:lnTo>
                            <a:lnTo>
                              <a:pt x="48491" y="370609"/>
                            </a:lnTo>
                            <a:lnTo>
                              <a:pt x="20782" y="387928"/>
                            </a:lnTo>
                            <a:lnTo>
                              <a:pt x="20782" y="426028"/>
                            </a:lnTo>
                            <a:lnTo>
                              <a:pt x="20782" y="446809"/>
                            </a:lnTo>
                            <a:lnTo>
                              <a:pt x="3464" y="474518"/>
                            </a:lnTo>
                            <a:lnTo>
                              <a:pt x="0" y="529937"/>
                            </a:lnTo>
                            <a:lnTo>
                              <a:pt x="48491" y="523009"/>
                            </a:lnTo>
                            <a:lnTo>
                              <a:pt x="145473" y="498764"/>
                            </a:lnTo>
                            <a:lnTo>
                              <a:pt x="218209" y="498764"/>
                            </a:lnTo>
                            <a:lnTo>
                              <a:pt x="297873" y="467591"/>
                            </a:lnTo>
                            <a:lnTo>
                              <a:pt x="367146" y="453737"/>
                            </a:lnTo>
                            <a:lnTo>
                              <a:pt x="464128" y="457200"/>
                            </a:lnTo>
                            <a:lnTo>
                              <a:pt x="523009" y="484909"/>
                            </a:lnTo>
                            <a:lnTo>
                              <a:pt x="540328" y="529937"/>
                            </a:lnTo>
                            <a:lnTo>
                              <a:pt x="536864" y="595746"/>
                            </a:lnTo>
                            <a:lnTo>
                              <a:pt x="536864" y="595746"/>
                            </a:lnTo>
                            <a:lnTo>
                              <a:pt x="484909" y="619991"/>
                            </a:lnTo>
                            <a:lnTo>
                              <a:pt x="495300" y="668482"/>
                            </a:lnTo>
                            <a:lnTo>
                              <a:pt x="540328" y="678873"/>
                            </a:lnTo>
                            <a:lnTo>
                              <a:pt x="599209" y="706582"/>
                            </a:lnTo>
                            <a:lnTo>
                              <a:pt x="619991" y="751609"/>
                            </a:lnTo>
                            <a:lnTo>
                              <a:pt x="651164" y="775855"/>
                            </a:lnTo>
                            <a:lnTo>
                              <a:pt x="637309" y="820882"/>
                            </a:lnTo>
                            <a:lnTo>
                              <a:pt x="599209" y="848591"/>
                            </a:lnTo>
                            <a:lnTo>
                              <a:pt x="578428" y="883228"/>
                            </a:lnTo>
                            <a:lnTo>
                              <a:pt x="574964" y="942109"/>
                            </a:lnTo>
                            <a:lnTo>
                              <a:pt x="533400" y="962891"/>
                            </a:lnTo>
                            <a:lnTo>
                              <a:pt x="491837" y="962891"/>
                            </a:lnTo>
                            <a:lnTo>
                              <a:pt x="439882" y="955964"/>
                            </a:lnTo>
                            <a:lnTo>
                              <a:pt x="429491" y="987137"/>
                            </a:lnTo>
                            <a:lnTo>
                              <a:pt x="450273" y="1042555"/>
                            </a:lnTo>
                            <a:lnTo>
                              <a:pt x="474518" y="1122218"/>
                            </a:lnTo>
                            <a:lnTo>
                              <a:pt x="536864" y="1184564"/>
                            </a:lnTo>
                            <a:lnTo>
                              <a:pt x="550718" y="1222664"/>
                            </a:lnTo>
                            <a:lnTo>
                              <a:pt x="561109" y="1250373"/>
                            </a:lnTo>
                            <a:lnTo>
                              <a:pt x="540328" y="1278082"/>
                            </a:lnTo>
                            <a:lnTo>
                              <a:pt x="495300" y="1312718"/>
                            </a:lnTo>
                            <a:lnTo>
                              <a:pt x="488373" y="1364673"/>
                            </a:lnTo>
                            <a:lnTo>
                              <a:pt x="491837" y="1440873"/>
                            </a:lnTo>
                            <a:lnTo>
                              <a:pt x="533400" y="1468582"/>
                            </a:lnTo>
                            <a:lnTo>
                              <a:pt x="592282" y="1447800"/>
                            </a:lnTo>
                            <a:lnTo>
                              <a:pt x="630382" y="1433946"/>
                            </a:lnTo>
                            <a:lnTo>
                              <a:pt x="678873" y="1451264"/>
                            </a:lnTo>
                            <a:lnTo>
                              <a:pt x="720437" y="1485900"/>
                            </a:lnTo>
                            <a:lnTo>
                              <a:pt x="768928" y="1582882"/>
                            </a:lnTo>
                            <a:lnTo>
                              <a:pt x="800100" y="1659082"/>
                            </a:lnTo>
                            <a:lnTo>
                              <a:pt x="834737" y="1693718"/>
                            </a:lnTo>
                            <a:lnTo>
                              <a:pt x="865909" y="1728355"/>
                            </a:lnTo>
                            <a:lnTo>
                              <a:pt x="886691" y="1797628"/>
                            </a:lnTo>
                            <a:lnTo>
                              <a:pt x="869373" y="1898073"/>
                            </a:lnTo>
                            <a:lnTo>
                              <a:pt x="886691" y="1963882"/>
                            </a:lnTo>
                            <a:lnTo>
                              <a:pt x="879764" y="2008909"/>
                            </a:lnTo>
                            <a:lnTo>
                              <a:pt x="897082" y="2043546"/>
                            </a:lnTo>
                            <a:lnTo>
                              <a:pt x="959428" y="2064328"/>
                            </a:lnTo>
                            <a:lnTo>
                              <a:pt x="1004455" y="2060864"/>
                            </a:lnTo>
                            <a:lnTo>
                              <a:pt x="1052946" y="2085109"/>
                            </a:lnTo>
                            <a:lnTo>
                              <a:pt x="1108364" y="2092037"/>
                            </a:lnTo>
                            <a:lnTo>
                              <a:pt x="1125682" y="2112818"/>
                            </a:lnTo>
                            <a:lnTo>
                              <a:pt x="1136073" y="2168237"/>
                            </a:lnTo>
                            <a:lnTo>
                              <a:pt x="1156855" y="2265218"/>
                            </a:lnTo>
                            <a:lnTo>
                              <a:pt x="1167246" y="2313709"/>
                            </a:lnTo>
                            <a:lnTo>
                              <a:pt x="1191491" y="2348346"/>
                            </a:lnTo>
                            <a:lnTo>
                              <a:pt x="1260764" y="2355273"/>
                            </a:lnTo>
                            <a:lnTo>
                              <a:pt x="1319646" y="2324100"/>
                            </a:lnTo>
                            <a:lnTo>
                              <a:pt x="1423555" y="2282537"/>
                            </a:lnTo>
                            <a:lnTo>
                              <a:pt x="1520537" y="2272146"/>
                            </a:lnTo>
                            <a:lnTo>
                              <a:pt x="1666009" y="2240973"/>
                            </a:lnTo>
                            <a:lnTo>
                              <a:pt x="1756064" y="2206337"/>
                            </a:lnTo>
                            <a:lnTo>
                              <a:pt x="1835728" y="2189018"/>
                            </a:lnTo>
                            <a:lnTo>
                              <a:pt x="1898073" y="2175164"/>
                            </a:lnTo>
                            <a:lnTo>
                              <a:pt x="1932709" y="2189018"/>
                            </a:lnTo>
                            <a:lnTo>
                              <a:pt x="1960418" y="2154382"/>
                            </a:lnTo>
                            <a:lnTo>
                              <a:pt x="1950028" y="2112818"/>
                            </a:lnTo>
                            <a:lnTo>
                              <a:pt x="1960418" y="2022764"/>
                            </a:lnTo>
                            <a:lnTo>
                              <a:pt x="1950028" y="1974273"/>
                            </a:lnTo>
                            <a:lnTo>
                              <a:pt x="1956955" y="1950028"/>
                            </a:lnTo>
                            <a:lnTo>
                              <a:pt x="2019300" y="194310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6350">
                        <a:solidFill>
                          <a:srgbClr val="008FD4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14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15" name="관악 TXT">
                        <a:extLst>
                          <a:ext uri="{FF2B5EF4-FFF2-40B4-BE49-F238E27FC236}">
                            <a16:creationId xmlns:a16="http://schemas.microsoft.com/office/drawing/2014/main" id="{8944DCBD-BD9A-4302-86A9-F6FC823E0F2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30034" y="5670484"/>
                        <a:ext cx="453971" cy="27699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</p:spPr>
                    <p:txBody>
                      <a:bodyPr wrap="none" rtlCol="0" anchor="ctr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1200" spc="-150" dirty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rPr>
                          <a:t>관악</a:t>
                        </a:r>
                      </a:p>
                    </p:txBody>
                  </p:sp>
                </p:grpSp>
                <p:grpSp>
                  <p:nvGrpSpPr>
                    <p:cNvPr id="111" name="강서구">
                      <a:extLst>
                        <a:ext uri="{FF2B5EF4-FFF2-40B4-BE49-F238E27FC236}">
                          <a16:creationId xmlns:a16="http://schemas.microsoft.com/office/drawing/2014/main" id="{98A2D31C-0DF7-4887-A691-7D4067B433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99692" y="3557774"/>
                      <a:ext cx="1544660" cy="1224540"/>
                      <a:chOff x="1799692" y="3557774"/>
                      <a:chExt cx="1544660" cy="1224540"/>
                    </a:xfrm>
                  </p:grpSpPr>
                  <p:sp>
                    <p:nvSpPr>
                      <p:cNvPr id="112" name="강서구">
                        <a:extLst>
                          <a:ext uri="{FF2B5EF4-FFF2-40B4-BE49-F238E27FC236}">
                            <a16:creationId xmlns:a16="http://schemas.microsoft.com/office/drawing/2014/main" id="{351872BC-9479-487F-966B-341211AA11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692" y="3557774"/>
                        <a:ext cx="1544660" cy="1224540"/>
                      </a:xfrm>
                      <a:custGeom>
                        <a:avLst/>
                        <a:gdLst>
                          <a:gd name="connsiteX0" fmla="*/ 2301240 w 3787140"/>
                          <a:gd name="connsiteY0" fmla="*/ 838200 h 3002280"/>
                          <a:gd name="connsiteX1" fmla="*/ 2225040 w 3787140"/>
                          <a:gd name="connsiteY1" fmla="*/ 777240 h 3002280"/>
                          <a:gd name="connsiteX2" fmla="*/ 2106930 w 3787140"/>
                          <a:gd name="connsiteY2" fmla="*/ 723900 h 3002280"/>
                          <a:gd name="connsiteX3" fmla="*/ 2019300 w 3787140"/>
                          <a:gd name="connsiteY3" fmla="*/ 647700 h 3002280"/>
                          <a:gd name="connsiteX4" fmla="*/ 1931670 w 3787140"/>
                          <a:gd name="connsiteY4" fmla="*/ 590550 h 3002280"/>
                          <a:gd name="connsiteX5" fmla="*/ 1859280 w 3787140"/>
                          <a:gd name="connsiteY5" fmla="*/ 548640 h 3002280"/>
                          <a:gd name="connsiteX6" fmla="*/ 1786890 w 3787140"/>
                          <a:gd name="connsiteY6" fmla="*/ 491490 h 3002280"/>
                          <a:gd name="connsiteX7" fmla="*/ 1703070 w 3787140"/>
                          <a:gd name="connsiteY7" fmla="*/ 438150 h 3002280"/>
                          <a:gd name="connsiteX8" fmla="*/ 1604010 w 3787140"/>
                          <a:gd name="connsiteY8" fmla="*/ 373380 h 3002280"/>
                          <a:gd name="connsiteX9" fmla="*/ 1516380 w 3787140"/>
                          <a:gd name="connsiteY9" fmla="*/ 312420 h 3002280"/>
                          <a:gd name="connsiteX10" fmla="*/ 1447800 w 3787140"/>
                          <a:gd name="connsiteY10" fmla="*/ 262890 h 3002280"/>
                          <a:gd name="connsiteX11" fmla="*/ 1383030 w 3787140"/>
                          <a:gd name="connsiteY11" fmla="*/ 220980 h 3002280"/>
                          <a:gd name="connsiteX12" fmla="*/ 1325880 w 3787140"/>
                          <a:gd name="connsiteY12" fmla="*/ 167640 h 3002280"/>
                          <a:gd name="connsiteX13" fmla="*/ 1283970 w 3787140"/>
                          <a:gd name="connsiteY13" fmla="*/ 129540 h 3002280"/>
                          <a:gd name="connsiteX14" fmla="*/ 1184910 w 3787140"/>
                          <a:gd name="connsiteY14" fmla="*/ 83820 h 3002280"/>
                          <a:gd name="connsiteX15" fmla="*/ 1154430 w 3787140"/>
                          <a:gd name="connsiteY15" fmla="*/ 49530 h 3002280"/>
                          <a:gd name="connsiteX16" fmla="*/ 1123950 w 3787140"/>
                          <a:gd name="connsiteY16" fmla="*/ 26670 h 3002280"/>
                          <a:gd name="connsiteX17" fmla="*/ 1078230 w 3787140"/>
                          <a:gd name="connsiteY17" fmla="*/ 0 h 3002280"/>
                          <a:gd name="connsiteX18" fmla="*/ 1055370 w 3787140"/>
                          <a:gd name="connsiteY18" fmla="*/ 22860 h 3002280"/>
                          <a:gd name="connsiteX19" fmla="*/ 1078230 w 3787140"/>
                          <a:gd name="connsiteY19" fmla="*/ 76200 h 3002280"/>
                          <a:gd name="connsiteX20" fmla="*/ 1093470 w 3787140"/>
                          <a:gd name="connsiteY20" fmla="*/ 129540 h 3002280"/>
                          <a:gd name="connsiteX21" fmla="*/ 1108710 w 3787140"/>
                          <a:gd name="connsiteY21" fmla="*/ 175260 h 3002280"/>
                          <a:gd name="connsiteX22" fmla="*/ 1131570 w 3787140"/>
                          <a:gd name="connsiteY22" fmla="*/ 247650 h 3002280"/>
                          <a:gd name="connsiteX23" fmla="*/ 1135380 w 3787140"/>
                          <a:gd name="connsiteY23" fmla="*/ 327660 h 3002280"/>
                          <a:gd name="connsiteX24" fmla="*/ 1120140 w 3787140"/>
                          <a:gd name="connsiteY24" fmla="*/ 419100 h 3002280"/>
                          <a:gd name="connsiteX25" fmla="*/ 1112520 w 3787140"/>
                          <a:gd name="connsiteY25" fmla="*/ 457200 h 3002280"/>
                          <a:gd name="connsiteX26" fmla="*/ 1070610 w 3787140"/>
                          <a:gd name="connsiteY26" fmla="*/ 518160 h 3002280"/>
                          <a:gd name="connsiteX27" fmla="*/ 1043940 w 3787140"/>
                          <a:gd name="connsiteY27" fmla="*/ 571500 h 3002280"/>
                          <a:gd name="connsiteX28" fmla="*/ 1005840 w 3787140"/>
                          <a:gd name="connsiteY28" fmla="*/ 636270 h 3002280"/>
                          <a:gd name="connsiteX29" fmla="*/ 979170 w 3787140"/>
                          <a:gd name="connsiteY29" fmla="*/ 689610 h 3002280"/>
                          <a:gd name="connsiteX30" fmla="*/ 975360 w 3787140"/>
                          <a:gd name="connsiteY30" fmla="*/ 762000 h 3002280"/>
                          <a:gd name="connsiteX31" fmla="*/ 986790 w 3787140"/>
                          <a:gd name="connsiteY31" fmla="*/ 834390 h 3002280"/>
                          <a:gd name="connsiteX32" fmla="*/ 941070 w 3787140"/>
                          <a:gd name="connsiteY32" fmla="*/ 861060 h 3002280"/>
                          <a:gd name="connsiteX33" fmla="*/ 872490 w 3787140"/>
                          <a:gd name="connsiteY33" fmla="*/ 914400 h 3002280"/>
                          <a:gd name="connsiteX34" fmla="*/ 792480 w 3787140"/>
                          <a:gd name="connsiteY34" fmla="*/ 944880 h 3002280"/>
                          <a:gd name="connsiteX35" fmla="*/ 727710 w 3787140"/>
                          <a:gd name="connsiteY35" fmla="*/ 979170 h 3002280"/>
                          <a:gd name="connsiteX36" fmla="*/ 670560 w 3787140"/>
                          <a:gd name="connsiteY36" fmla="*/ 1013460 h 3002280"/>
                          <a:gd name="connsiteX37" fmla="*/ 632460 w 3787140"/>
                          <a:gd name="connsiteY37" fmla="*/ 1059180 h 3002280"/>
                          <a:gd name="connsiteX38" fmla="*/ 601980 w 3787140"/>
                          <a:gd name="connsiteY38" fmla="*/ 1123950 h 3002280"/>
                          <a:gd name="connsiteX39" fmla="*/ 579120 w 3787140"/>
                          <a:gd name="connsiteY39" fmla="*/ 1184910 h 3002280"/>
                          <a:gd name="connsiteX40" fmla="*/ 544830 w 3787140"/>
                          <a:gd name="connsiteY40" fmla="*/ 1242060 h 3002280"/>
                          <a:gd name="connsiteX41" fmla="*/ 480060 w 3787140"/>
                          <a:gd name="connsiteY41" fmla="*/ 1268730 h 3002280"/>
                          <a:gd name="connsiteX42" fmla="*/ 422910 w 3787140"/>
                          <a:gd name="connsiteY42" fmla="*/ 1295400 h 3002280"/>
                          <a:gd name="connsiteX43" fmla="*/ 384810 w 3787140"/>
                          <a:gd name="connsiteY43" fmla="*/ 1310640 h 3002280"/>
                          <a:gd name="connsiteX44" fmla="*/ 358140 w 3787140"/>
                          <a:gd name="connsiteY44" fmla="*/ 1341120 h 3002280"/>
                          <a:gd name="connsiteX45" fmla="*/ 358140 w 3787140"/>
                          <a:gd name="connsiteY45" fmla="*/ 1383030 h 3002280"/>
                          <a:gd name="connsiteX46" fmla="*/ 392430 w 3787140"/>
                          <a:gd name="connsiteY46" fmla="*/ 1409700 h 3002280"/>
                          <a:gd name="connsiteX47" fmla="*/ 403860 w 3787140"/>
                          <a:gd name="connsiteY47" fmla="*/ 1470660 h 3002280"/>
                          <a:gd name="connsiteX48" fmla="*/ 415290 w 3787140"/>
                          <a:gd name="connsiteY48" fmla="*/ 1527810 h 3002280"/>
                          <a:gd name="connsiteX49" fmla="*/ 426720 w 3787140"/>
                          <a:gd name="connsiteY49" fmla="*/ 1565910 h 3002280"/>
                          <a:gd name="connsiteX50" fmla="*/ 426720 w 3787140"/>
                          <a:gd name="connsiteY50" fmla="*/ 1600200 h 3002280"/>
                          <a:gd name="connsiteX51" fmla="*/ 403860 w 3787140"/>
                          <a:gd name="connsiteY51" fmla="*/ 1619250 h 3002280"/>
                          <a:gd name="connsiteX52" fmla="*/ 342900 w 3787140"/>
                          <a:gd name="connsiteY52" fmla="*/ 1645920 h 3002280"/>
                          <a:gd name="connsiteX53" fmla="*/ 281940 w 3787140"/>
                          <a:gd name="connsiteY53" fmla="*/ 1676400 h 3002280"/>
                          <a:gd name="connsiteX54" fmla="*/ 152400 w 3787140"/>
                          <a:gd name="connsiteY54" fmla="*/ 1733550 h 3002280"/>
                          <a:gd name="connsiteX55" fmla="*/ 64770 w 3787140"/>
                          <a:gd name="connsiteY55" fmla="*/ 1786890 h 3002280"/>
                          <a:gd name="connsiteX56" fmla="*/ 22860 w 3787140"/>
                          <a:gd name="connsiteY56" fmla="*/ 1805940 h 3002280"/>
                          <a:gd name="connsiteX57" fmla="*/ 0 w 3787140"/>
                          <a:gd name="connsiteY57" fmla="*/ 1847850 h 3002280"/>
                          <a:gd name="connsiteX58" fmla="*/ 11430 w 3787140"/>
                          <a:gd name="connsiteY58" fmla="*/ 1878330 h 3002280"/>
                          <a:gd name="connsiteX59" fmla="*/ 30480 w 3787140"/>
                          <a:gd name="connsiteY59" fmla="*/ 1897380 h 3002280"/>
                          <a:gd name="connsiteX60" fmla="*/ 45720 w 3787140"/>
                          <a:gd name="connsiteY60" fmla="*/ 1965960 h 3002280"/>
                          <a:gd name="connsiteX61" fmla="*/ 53340 w 3787140"/>
                          <a:gd name="connsiteY61" fmla="*/ 2045970 h 3002280"/>
                          <a:gd name="connsiteX62" fmla="*/ 91440 w 3787140"/>
                          <a:gd name="connsiteY62" fmla="*/ 2110740 h 3002280"/>
                          <a:gd name="connsiteX63" fmla="*/ 182880 w 3787140"/>
                          <a:gd name="connsiteY63" fmla="*/ 2133600 h 3002280"/>
                          <a:gd name="connsiteX64" fmla="*/ 278130 w 3787140"/>
                          <a:gd name="connsiteY64" fmla="*/ 2129790 h 3002280"/>
                          <a:gd name="connsiteX65" fmla="*/ 422910 w 3787140"/>
                          <a:gd name="connsiteY65" fmla="*/ 2145030 h 3002280"/>
                          <a:gd name="connsiteX66" fmla="*/ 495300 w 3787140"/>
                          <a:gd name="connsiteY66" fmla="*/ 2167890 h 3002280"/>
                          <a:gd name="connsiteX67" fmla="*/ 560070 w 3787140"/>
                          <a:gd name="connsiteY67" fmla="*/ 2164080 h 3002280"/>
                          <a:gd name="connsiteX68" fmla="*/ 624840 w 3787140"/>
                          <a:gd name="connsiteY68" fmla="*/ 2171700 h 3002280"/>
                          <a:gd name="connsiteX69" fmla="*/ 712470 w 3787140"/>
                          <a:gd name="connsiteY69" fmla="*/ 2217420 h 3002280"/>
                          <a:gd name="connsiteX70" fmla="*/ 803910 w 3787140"/>
                          <a:gd name="connsiteY70" fmla="*/ 2251710 h 3002280"/>
                          <a:gd name="connsiteX71" fmla="*/ 899160 w 3787140"/>
                          <a:gd name="connsiteY71" fmla="*/ 2282190 h 3002280"/>
                          <a:gd name="connsiteX72" fmla="*/ 982980 w 3787140"/>
                          <a:gd name="connsiteY72" fmla="*/ 2308860 h 3002280"/>
                          <a:gd name="connsiteX73" fmla="*/ 1024890 w 3787140"/>
                          <a:gd name="connsiteY73" fmla="*/ 2327910 h 3002280"/>
                          <a:gd name="connsiteX74" fmla="*/ 1051560 w 3787140"/>
                          <a:gd name="connsiteY74" fmla="*/ 2366010 h 3002280"/>
                          <a:gd name="connsiteX75" fmla="*/ 1062990 w 3787140"/>
                          <a:gd name="connsiteY75" fmla="*/ 2419350 h 3002280"/>
                          <a:gd name="connsiteX76" fmla="*/ 1055370 w 3787140"/>
                          <a:gd name="connsiteY76" fmla="*/ 2484120 h 3002280"/>
                          <a:gd name="connsiteX77" fmla="*/ 1047750 w 3787140"/>
                          <a:gd name="connsiteY77" fmla="*/ 2548890 h 3002280"/>
                          <a:gd name="connsiteX78" fmla="*/ 1070610 w 3787140"/>
                          <a:gd name="connsiteY78" fmla="*/ 2571750 h 3002280"/>
                          <a:gd name="connsiteX79" fmla="*/ 1112520 w 3787140"/>
                          <a:gd name="connsiteY79" fmla="*/ 2518410 h 3002280"/>
                          <a:gd name="connsiteX80" fmla="*/ 1226820 w 3787140"/>
                          <a:gd name="connsiteY80" fmla="*/ 2453640 h 3002280"/>
                          <a:gd name="connsiteX81" fmla="*/ 1272540 w 3787140"/>
                          <a:gd name="connsiteY81" fmla="*/ 2404110 h 3002280"/>
                          <a:gd name="connsiteX82" fmla="*/ 1310640 w 3787140"/>
                          <a:gd name="connsiteY82" fmla="*/ 2373630 h 3002280"/>
                          <a:gd name="connsiteX83" fmla="*/ 1348740 w 3787140"/>
                          <a:gd name="connsiteY83" fmla="*/ 2350770 h 3002280"/>
                          <a:gd name="connsiteX84" fmla="*/ 1386840 w 3787140"/>
                          <a:gd name="connsiteY84" fmla="*/ 2343150 h 3002280"/>
                          <a:gd name="connsiteX85" fmla="*/ 1432560 w 3787140"/>
                          <a:gd name="connsiteY85" fmla="*/ 2335530 h 3002280"/>
                          <a:gd name="connsiteX86" fmla="*/ 1482090 w 3787140"/>
                          <a:gd name="connsiteY86" fmla="*/ 2335530 h 3002280"/>
                          <a:gd name="connsiteX87" fmla="*/ 1565910 w 3787140"/>
                          <a:gd name="connsiteY87" fmla="*/ 2339340 h 3002280"/>
                          <a:gd name="connsiteX88" fmla="*/ 1630680 w 3787140"/>
                          <a:gd name="connsiteY88" fmla="*/ 2343150 h 3002280"/>
                          <a:gd name="connsiteX89" fmla="*/ 1760220 w 3787140"/>
                          <a:gd name="connsiteY89" fmla="*/ 2331720 h 3002280"/>
                          <a:gd name="connsiteX90" fmla="*/ 1832610 w 3787140"/>
                          <a:gd name="connsiteY90" fmla="*/ 2339340 h 3002280"/>
                          <a:gd name="connsiteX91" fmla="*/ 1840230 w 3787140"/>
                          <a:gd name="connsiteY91" fmla="*/ 2373630 h 3002280"/>
                          <a:gd name="connsiteX92" fmla="*/ 1866900 w 3787140"/>
                          <a:gd name="connsiteY92" fmla="*/ 2396490 h 3002280"/>
                          <a:gd name="connsiteX93" fmla="*/ 1866900 w 3787140"/>
                          <a:gd name="connsiteY93" fmla="*/ 2396490 h 3002280"/>
                          <a:gd name="connsiteX94" fmla="*/ 1931670 w 3787140"/>
                          <a:gd name="connsiteY94" fmla="*/ 2381250 h 3002280"/>
                          <a:gd name="connsiteX95" fmla="*/ 1981200 w 3787140"/>
                          <a:gd name="connsiteY95" fmla="*/ 2400300 h 3002280"/>
                          <a:gd name="connsiteX96" fmla="*/ 2026920 w 3787140"/>
                          <a:gd name="connsiteY96" fmla="*/ 2381250 h 3002280"/>
                          <a:gd name="connsiteX97" fmla="*/ 2011680 w 3787140"/>
                          <a:gd name="connsiteY97" fmla="*/ 2339340 h 3002280"/>
                          <a:gd name="connsiteX98" fmla="*/ 2023110 w 3787140"/>
                          <a:gd name="connsiteY98" fmla="*/ 2259330 h 3002280"/>
                          <a:gd name="connsiteX99" fmla="*/ 2045970 w 3787140"/>
                          <a:gd name="connsiteY99" fmla="*/ 2209800 h 3002280"/>
                          <a:gd name="connsiteX100" fmla="*/ 2095500 w 3787140"/>
                          <a:gd name="connsiteY100" fmla="*/ 2167890 h 3002280"/>
                          <a:gd name="connsiteX101" fmla="*/ 2129790 w 3787140"/>
                          <a:gd name="connsiteY101" fmla="*/ 2110740 h 3002280"/>
                          <a:gd name="connsiteX102" fmla="*/ 2175510 w 3787140"/>
                          <a:gd name="connsiteY102" fmla="*/ 2110740 h 3002280"/>
                          <a:gd name="connsiteX103" fmla="*/ 2213610 w 3787140"/>
                          <a:gd name="connsiteY103" fmla="*/ 2148840 h 3002280"/>
                          <a:gd name="connsiteX104" fmla="*/ 2255520 w 3787140"/>
                          <a:gd name="connsiteY104" fmla="*/ 2194560 h 3002280"/>
                          <a:gd name="connsiteX105" fmla="*/ 2259330 w 3787140"/>
                          <a:gd name="connsiteY105" fmla="*/ 2240280 h 3002280"/>
                          <a:gd name="connsiteX106" fmla="*/ 2244090 w 3787140"/>
                          <a:gd name="connsiteY106" fmla="*/ 2274570 h 3002280"/>
                          <a:gd name="connsiteX107" fmla="*/ 2225040 w 3787140"/>
                          <a:gd name="connsiteY107" fmla="*/ 2289810 h 3002280"/>
                          <a:gd name="connsiteX108" fmla="*/ 2217420 w 3787140"/>
                          <a:gd name="connsiteY108" fmla="*/ 2331720 h 3002280"/>
                          <a:gd name="connsiteX109" fmla="*/ 2247900 w 3787140"/>
                          <a:gd name="connsiteY109" fmla="*/ 2339340 h 3002280"/>
                          <a:gd name="connsiteX110" fmla="*/ 2274570 w 3787140"/>
                          <a:gd name="connsiteY110" fmla="*/ 2324100 h 3002280"/>
                          <a:gd name="connsiteX111" fmla="*/ 2312670 w 3787140"/>
                          <a:gd name="connsiteY111" fmla="*/ 2339340 h 3002280"/>
                          <a:gd name="connsiteX112" fmla="*/ 2331720 w 3787140"/>
                          <a:gd name="connsiteY112" fmla="*/ 2385060 h 3002280"/>
                          <a:gd name="connsiteX113" fmla="*/ 2362200 w 3787140"/>
                          <a:gd name="connsiteY113" fmla="*/ 2392680 h 3002280"/>
                          <a:gd name="connsiteX114" fmla="*/ 2366010 w 3787140"/>
                          <a:gd name="connsiteY114" fmla="*/ 2426970 h 3002280"/>
                          <a:gd name="connsiteX115" fmla="*/ 2385060 w 3787140"/>
                          <a:gd name="connsiteY115" fmla="*/ 2472690 h 3002280"/>
                          <a:gd name="connsiteX116" fmla="*/ 2385060 w 3787140"/>
                          <a:gd name="connsiteY116" fmla="*/ 2503170 h 3002280"/>
                          <a:gd name="connsiteX117" fmla="*/ 2373630 w 3787140"/>
                          <a:gd name="connsiteY117" fmla="*/ 2548890 h 3002280"/>
                          <a:gd name="connsiteX118" fmla="*/ 2346960 w 3787140"/>
                          <a:gd name="connsiteY118" fmla="*/ 2571750 h 3002280"/>
                          <a:gd name="connsiteX119" fmla="*/ 2346960 w 3787140"/>
                          <a:gd name="connsiteY119" fmla="*/ 2621280 h 3002280"/>
                          <a:gd name="connsiteX120" fmla="*/ 2369820 w 3787140"/>
                          <a:gd name="connsiteY120" fmla="*/ 2667000 h 3002280"/>
                          <a:gd name="connsiteX121" fmla="*/ 2404110 w 3787140"/>
                          <a:gd name="connsiteY121" fmla="*/ 2705100 h 3002280"/>
                          <a:gd name="connsiteX122" fmla="*/ 2423160 w 3787140"/>
                          <a:gd name="connsiteY122" fmla="*/ 2758440 h 3002280"/>
                          <a:gd name="connsiteX123" fmla="*/ 2461260 w 3787140"/>
                          <a:gd name="connsiteY123" fmla="*/ 2785110 h 3002280"/>
                          <a:gd name="connsiteX124" fmla="*/ 2491740 w 3787140"/>
                          <a:gd name="connsiteY124" fmla="*/ 2891790 h 3002280"/>
                          <a:gd name="connsiteX125" fmla="*/ 2514600 w 3787140"/>
                          <a:gd name="connsiteY125" fmla="*/ 2948940 h 3002280"/>
                          <a:gd name="connsiteX126" fmla="*/ 2545080 w 3787140"/>
                          <a:gd name="connsiteY126" fmla="*/ 2975610 h 3002280"/>
                          <a:gd name="connsiteX127" fmla="*/ 2606040 w 3787140"/>
                          <a:gd name="connsiteY127" fmla="*/ 2990850 h 3002280"/>
                          <a:gd name="connsiteX128" fmla="*/ 2647950 w 3787140"/>
                          <a:gd name="connsiteY128" fmla="*/ 3002280 h 3002280"/>
                          <a:gd name="connsiteX129" fmla="*/ 2701290 w 3787140"/>
                          <a:gd name="connsiteY129" fmla="*/ 2975610 h 3002280"/>
                          <a:gd name="connsiteX130" fmla="*/ 2739390 w 3787140"/>
                          <a:gd name="connsiteY130" fmla="*/ 2937510 h 3002280"/>
                          <a:gd name="connsiteX131" fmla="*/ 2842260 w 3787140"/>
                          <a:gd name="connsiteY131" fmla="*/ 2891790 h 3002280"/>
                          <a:gd name="connsiteX132" fmla="*/ 2914650 w 3787140"/>
                          <a:gd name="connsiteY132" fmla="*/ 2868930 h 3002280"/>
                          <a:gd name="connsiteX133" fmla="*/ 2967990 w 3787140"/>
                          <a:gd name="connsiteY133" fmla="*/ 2861310 h 3002280"/>
                          <a:gd name="connsiteX134" fmla="*/ 3028950 w 3787140"/>
                          <a:gd name="connsiteY134" fmla="*/ 2838450 h 3002280"/>
                          <a:gd name="connsiteX135" fmla="*/ 3078480 w 3787140"/>
                          <a:gd name="connsiteY135" fmla="*/ 2827020 h 3002280"/>
                          <a:gd name="connsiteX136" fmla="*/ 3116580 w 3787140"/>
                          <a:gd name="connsiteY136" fmla="*/ 2827020 h 3002280"/>
                          <a:gd name="connsiteX137" fmla="*/ 3177540 w 3787140"/>
                          <a:gd name="connsiteY137" fmla="*/ 2811780 h 3002280"/>
                          <a:gd name="connsiteX138" fmla="*/ 3215640 w 3787140"/>
                          <a:gd name="connsiteY138" fmla="*/ 2830830 h 3002280"/>
                          <a:gd name="connsiteX139" fmla="*/ 3227070 w 3787140"/>
                          <a:gd name="connsiteY139" fmla="*/ 2800350 h 3002280"/>
                          <a:gd name="connsiteX140" fmla="*/ 3215640 w 3787140"/>
                          <a:gd name="connsiteY140" fmla="*/ 2720340 h 3002280"/>
                          <a:gd name="connsiteX141" fmla="*/ 3227070 w 3787140"/>
                          <a:gd name="connsiteY141" fmla="*/ 2606040 h 3002280"/>
                          <a:gd name="connsiteX142" fmla="*/ 3230880 w 3787140"/>
                          <a:gd name="connsiteY142" fmla="*/ 2548890 h 3002280"/>
                          <a:gd name="connsiteX143" fmla="*/ 3246120 w 3787140"/>
                          <a:gd name="connsiteY143" fmla="*/ 2518410 h 3002280"/>
                          <a:gd name="connsiteX144" fmla="*/ 3238500 w 3787140"/>
                          <a:gd name="connsiteY144" fmla="*/ 2465070 h 3002280"/>
                          <a:gd name="connsiteX145" fmla="*/ 3249930 w 3787140"/>
                          <a:gd name="connsiteY145" fmla="*/ 2426970 h 3002280"/>
                          <a:gd name="connsiteX146" fmla="*/ 3280410 w 3787140"/>
                          <a:gd name="connsiteY146" fmla="*/ 2407920 h 3002280"/>
                          <a:gd name="connsiteX147" fmla="*/ 3272790 w 3787140"/>
                          <a:gd name="connsiteY147" fmla="*/ 2373630 h 3002280"/>
                          <a:gd name="connsiteX148" fmla="*/ 3238500 w 3787140"/>
                          <a:gd name="connsiteY148" fmla="*/ 2362200 h 3002280"/>
                          <a:gd name="connsiteX149" fmla="*/ 3208020 w 3787140"/>
                          <a:gd name="connsiteY149" fmla="*/ 2331720 h 3002280"/>
                          <a:gd name="connsiteX150" fmla="*/ 3208020 w 3787140"/>
                          <a:gd name="connsiteY150" fmla="*/ 2259330 h 3002280"/>
                          <a:gd name="connsiteX151" fmla="*/ 3215640 w 3787140"/>
                          <a:gd name="connsiteY151" fmla="*/ 2175510 h 3002280"/>
                          <a:gd name="connsiteX152" fmla="*/ 3215640 w 3787140"/>
                          <a:gd name="connsiteY152" fmla="*/ 2095500 h 3002280"/>
                          <a:gd name="connsiteX153" fmla="*/ 3204210 w 3787140"/>
                          <a:gd name="connsiteY153" fmla="*/ 2030730 h 3002280"/>
                          <a:gd name="connsiteX154" fmla="*/ 3204210 w 3787140"/>
                          <a:gd name="connsiteY154" fmla="*/ 1973580 h 3002280"/>
                          <a:gd name="connsiteX155" fmla="*/ 3208020 w 3787140"/>
                          <a:gd name="connsiteY155" fmla="*/ 1931670 h 3002280"/>
                          <a:gd name="connsiteX156" fmla="*/ 3234690 w 3787140"/>
                          <a:gd name="connsiteY156" fmla="*/ 1908810 h 3002280"/>
                          <a:gd name="connsiteX157" fmla="*/ 3295650 w 3787140"/>
                          <a:gd name="connsiteY157" fmla="*/ 1927860 h 3002280"/>
                          <a:gd name="connsiteX158" fmla="*/ 3360420 w 3787140"/>
                          <a:gd name="connsiteY158" fmla="*/ 1988820 h 3002280"/>
                          <a:gd name="connsiteX159" fmla="*/ 3406140 w 3787140"/>
                          <a:gd name="connsiteY159" fmla="*/ 2042160 h 3002280"/>
                          <a:gd name="connsiteX160" fmla="*/ 3429000 w 3787140"/>
                          <a:gd name="connsiteY160" fmla="*/ 2049780 h 3002280"/>
                          <a:gd name="connsiteX161" fmla="*/ 3467100 w 3787140"/>
                          <a:gd name="connsiteY161" fmla="*/ 2057400 h 3002280"/>
                          <a:gd name="connsiteX162" fmla="*/ 3486150 w 3787140"/>
                          <a:gd name="connsiteY162" fmla="*/ 2087880 h 3002280"/>
                          <a:gd name="connsiteX163" fmla="*/ 3528060 w 3787140"/>
                          <a:gd name="connsiteY163" fmla="*/ 2118360 h 3002280"/>
                          <a:gd name="connsiteX164" fmla="*/ 3604260 w 3787140"/>
                          <a:gd name="connsiteY164" fmla="*/ 2141220 h 3002280"/>
                          <a:gd name="connsiteX165" fmla="*/ 3688080 w 3787140"/>
                          <a:gd name="connsiteY165" fmla="*/ 2145030 h 3002280"/>
                          <a:gd name="connsiteX166" fmla="*/ 3707130 w 3787140"/>
                          <a:gd name="connsiteY166" fmla="*/ 2125980 h 3002280"/>
                          <a:gd name="connsiteX167" fmla="*/ 3764280 w 3787140"/>
                          <a:gd name="connsiteY167" fmla="*/ 2141220 h 3002280"/>
                          <a:gd name="connsiteX168" fmla="*/ 3787140 w 3787140"/>
                          <a:gd name="connsiteY168" fmla="*/ 2129790 h 3002280"/>
                          <a:gd name="connsiteX169" fmla="*/ 3783330 w 3787140"/>
                          <a:gd name="connsiteY169" fmla="*/ 2099310 h 3002280"/>
                          <a:gd name="connsiteX170" fmla="*/ 3768090 w 3787140"/>
                          <a:gd name="connsiteY170" fmla="*/ 2068830 h 3002280"/>
                          <a:gd name="connsiteX171" fmla="*/ 3745230 w 3787140"/>
                          <a:gd name="connsiteY171" fmla="*/ 2007870 h 3002280"/>
                          <a:gd name="connsiteX172" fmla="*/ 3729990 w 3787140"/>
                          <a:gd name="connsiteY172" fmla="*/ 1988820 h 3002280"/>
                          <a:gd name="connsiteX173" fmla="*/ 3722370 w 3787140"/>
                          <a:gd name="connsiteY173" fmla="*/ 1935480 h 3002280"/>
                          <a:gd name="connsiteX174" fmla="*/ 3726180 w 3787140"/>
                          <a:gd name="connsiteY174" fmla="*/ 1893570 h 3002280"/>
                          <a:gd name="connsiteX175" fmla="*/ 3722370 w 3787140"/>
                          <a:gd name="connsiteY175" fmla="*/ 1855470 h 3002280"/>
                          <a:gd name="connsiteX176" fmla="*/ 3699510 w 3787140"/>
                          <a:gd name="connsiteY176" fmla="*/ 1851660 h 3002280"/>
                          <a:gd name="connsiteX177" fmla="*/ 3646170 w 3787140"/>
                          <a:gd name="connsiteY177" fmla="*/ 1832610 h 3002280"/>
                          <a:gd name="connsiteX178" fmla="*/ 3592830 w 3787140"/>
                          <a:gd name="connsiteY178" fmla="*/ 1817370 h 3002280"/>
                          <a:gd name="connsiteX179" fmla="*/ 3520440 w 3787140"/>
                          <a:gd name="connsiteY179" fmla="*/ 1752600 h 3002280"/>
                          <a:gd name="connsiteX180" fmla="*/ 3478530 w 3787140"/>
                          <a:gd name="connsiteY180" fmla="*/ 1699260 h 3002280"/>
                          <a:gd name="connsiteX181" fmla="*/ 3413760 w 3787140"/>
                          <a:gd name="connsiteY181" fmla="*/ 1642110 h 3002280"/>
                          <a:gd name="connsiteX182" fmla="*/ 3364230 w 3787140"/>
                          <a:gd name="connsiteY182" fmla="*/ 1565910 h 3002280"/>
                          <a:gd name="connsiteX183" fmla="*/ 3322320 w 3787140"/>
                          <a:gd name="connsiteY183" fmla="*/ 1508760 h 3002280"/>
                          <a:gd name="connsiteX184" fmla="*/ 3181350 w 3787140"/>
                          <a:gd name="connsiteY184" fmla="*/ 1428750 h 3002280"/>
                          <a:gd name="connsiteX185" fmla="*/ 3089910 w 3787140"/>
                          <a:gd name="connsiteY185" fmla="*/ 1375410 h 3002280"/>
                          <a:gd name="connsiteX186" fmla="*/ 2998470 w 3787140"/>
                          <a:gd name="connsiteY186" fmla="*/ 1299210 h 3002280"/>
                          <a:gd name="connsiteX187" fmla="*/ 2895600 w 3787140"/>
                          <a:gd name="connsiteY187" fmla="*/ 1242060 h 3002280"/>
                          <a:gd name="connsiteX188" fmla="*/ 2811780 w 3787140"/>
                          <a:gd name="connsiteY188" fmla="*/ 1169670 h 3002280"/>
                          <a:gd name="connsiteX189" fmla="*/ 2743200 w 3787140"/>
                          <a:gd name="connsiteY189" fmla="*/ 1123950 h 3002280"/>
                          <a:gd name="connsiteX190" fmla="*/ 2663190 w 3787140"/>
                          <a:gd name="connsiteY190" fmla="*/ 1085850 h 3002280"/>
                          <a:gd name="connsiteX191" fmla="*/ 2586990 w 3787140"/>
                          <a:gd name="connsiteY191" fmla="*/ 1017270 h 3002280"/>
                          <a:gd name="connsiteX192" fmla="*/ 2495550 w 3787140"/>
                          <a:gd name="connsiteY192" fmla="*/ 971550 h 3002280"/>
                          <a:gd name="connsiteX193" fmla="*/ 2426970 w 3787140"/>
                          <a:gd name="connsiteY193" fmla="*/ 906780 h 3002280"/>
                          <a:gd name="connsiteX194" fmla="*/ 2381250 w 3787140"/>
                          <a:gd name="connsiteY194" fmla="*/ 880110 h 3002280"/>
                          <a:gd name="connsiteX195" fmla="*/ 2301240 w 3787140"/>
                          <a:gd name="connsiteY195" fmla="*/ 838200 h 30022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  <a:cxn ang="0">
                            <a:pos x="connsiteX112" y="connsiteY112"/>
                          </a:cxn>
                          <a:cxn ang="0">
                            <a:pos x="connsiteX113" y="connsiteY113"/>
                          </a:cxn>
                          <a:cxn ang="0">
                            <a:pos x="connsiteX114" y="connsiteY114"/>
                          </a:cxn>
                          <a:cxn ang="0">
                            <a:pos x="connsiteX115" y="connsiteY115"/>
                          </a:cxn>
                          <a:cxn ang="0">
                            <a:pos x="connsiteX116" y="connsiteY116"/>
                          </a:cxn>
                          <a:cxn ang="0">
                            <a:pos x="connsiteX117" y="connsiteY117"/>
                          </a:cxn>
                          <a:cxn ang="0">
                            <a:pos x="connsiteX118" y="connsiteY118"/>
                          </a:cxn>
                          <a:cxn ang="0">
                            <a:pos x="connsiteX119" y="connsiteY119"/>
                          </a:cxn>
                          <a:cxn ang="0">
                            <a:pos x="connsiteX120" y="connsiteY120"/>
                          </a:cxn>
                          <a:cxn ang="0">
                            <a:pos x="connsiteX121" y="connsiteY121"/>
                          </a:cxn>
                          <a:cxn ang="0">
                            <a:pos x="connsiteX122" y="connsiteY122"/>
                          </a:cxn>
                          <a:cxn ang="0">
                            <a:pos x="connsiteX123" y="connsiteY123"/>
                          </a:cxn>
                          <a:cxn ang="0">
                            <a:pos x="connsiteX124" y="connsiteY124"/>
                          </a:cxn>
                          <a:cxn ang="0">
                            <a:pos x="connsiteX125" y="connsiteY125"/>
                          </a:cxn>
                          <a:cxn ang="0">
                            <a:pos x="connsiteX126" y="connsiteY126"/>
                          </a:cxn>
                          <a:cxn ang="0">
                            <a:pos x="connsiteX127" y="connsiteY127"/>
                          </a:cxn>
                          <a:cxn ang="0">
                            <a:pos x="connsiteX128" y="connsiteY128"/>
                          </a:cxn>
                          <a:cxn ang="0">
                            <a:pos x="connsiteX129" y="connsiteY129"/>
                          </a:cxn>
                          <a:cxn ang="0">
                            <a:pos x="connsiteX130" y="connsiteY130"/>
                          </a:cxn>
                          <a:cxn ang="0">
                            <a:pos x="connsiteX131" y="connsiteY131"/>
                          </a:cxn>
                          <a:cxn ang="0">
                            <a:pos x="connsiteX132" y="connsiteY132"/>
                          </a:cxn>
                          <a:cxn ang="0">
                            <a:pos x="connsiteX133" y="connsiteY133"/>
                          </a:cxn>
                          <a:cxn ang="0">
                            <a:pos x="connsiteX134" y="connsiteY134"/>
                          </a:cxn>
                          <a:cxn ang="0">
                            <a:pos x="connsiteX135" y="connsiteY135"/>
                          </a:cxn>
                          <a:cxn ang="0">
                            <a:pos x="connsiteX136" y="connsiteY136"/>
                          </a:cxn>
                          <a:cxn ang="0">
                            <a:pos x="connsiteX137" y="connsiteY137"/>
                          </a:cxn>
                          <a:cxn ang="0">
                            <a:pos x="connsiteX138" y="connsiteY138"/>
                          </a:cxn>
                          <a:cxn ang="0">
                            <a:pos x="connsiteX139" y="connsiteY139"/>
                          </a:cxn>
                          <a:cxn ang="0">
                            <a:pos x="connsiteX140" y="connsiteY140"/>
                          </a:cxn>
                          <a:cxn ang="0">
                            <a:pos x="connsiteX141" y="connsiteY141"/>
                          </a:cxn>
                          <a:cxn ang="0">
                            <a:pos x="connsiteX142" y="connsiteY142"/>
                          </a:cxn>
                          <a:cxn ang="0">
                            <a:pos x="connsiteX143" y="connsiteY143"/>
                          </a:cxn>
                          <a:cxn ang="0">
                            <a:pos x="connsiteX144" y="connsiteY144"/>
                          </a:cxn>
                          <a:cxn ang="0">
                            <a:pos x="connsiteX145" y="connsiteY145"/>
                          </a:cxn>
                          <a:cxn ang="0">
                            <a:pos x="connsiteX146" y="connsiteY146"/>
                          </a:cxn>
                          <a:cxn ang="0">
                            <a:pos x="connsiteX147" y="connsiteY147"/>
                          </a:cxn>
                          <a:cxn ang="0">
                            <a:pos x="connsiteX148" y="connsiteY148"/>
                          </a:cxn>
                          <a:cxn ang="0">
                            <a:pos x="connsiteX149" y="connsiteY149"/>
                          </a:cxn>
                          <a:cxn ang="0">
                            <a:pos x="connsiteX150" y="connsiteY150"/>
                          </a:cxn>
                          <a:cxn ang="0">
                            <a:pos x="connsiteX151" y="connsiteY151"/>
                          </a:cxn>
                          <a:cxn ang="0">
                            <a:pos x="connsiteX152" y="connsiteY152"/>
                          </a:cxn>
                          <a:cxn ang="0">
                            <a:pos x="connsiteX153" y="connsiteY153"/>
                          </a:cxn>
                          <a:cxn ang="0">
                            <a:pos x="connsiteX154" y="connsiteY154"/>
                          </a:cxn>
                          <a:cxn ang="0">
                            <a:pos x="connsiteX155" y="connsiteY155"/>
                          </a:cxn>
                          <a:cxn ang="0">
                            <a:pos x="connsiteX156" y="connsiteY156"/>
                          </a:cxn>
                          <a:cxn ang="0">
                            <a:pos x="connsiteX157" y="connsiteY157"/>
                          </a:cxn>
                          <a:cxn ang="0">
                            <a:pos x="connsiteX158" y="connsiteY158"/>
                          </a:cxn>
                          <a:cxn ang="0">
                            <a:pos x="connsiteX159" y="connsiteY159"/>
                          </a:cxn>
                          <a:cxn ang="0">
                            <a:pos x="connsiteX160" y="connsiteY160"/>
                          </a:cxn>
                          <a:cxn ang="0">
                            <a:pos x="connsiteX161" y="connsiteY161"/>
                          </a:cxn>
                          <a:cxn ang="0">
                            <a:pos x="connsiteX162" y="connsiteY162"/>
                          </a:cxn>
                          <a:cxn ang="0">
                            <a:pos x="connsiteX163" y="connsiteY163"/>
                          </a:cxn>
                          <a:cxn ang="0">
                            <a:pos x="connsiteX164" y="connsiteY164"/>
                          </a:cxn>
                          <a:cxn ang="0">
                            <a:pos x="connsiteX165" y="connsiteY165"/>
                          </a:cxn>
                          <a:cxn ang="0">
                            <a:pos x="connsiteX166" y="connsiteY166"/>
                          </a:cxn>
                          <a:cxn ang="0">
                            <a:pos x="connsiteX167" y="connsiteY167"/>
                          </a:cxn>
                          <a:cxn ang="0">
                            <a:pos x="connsiteX168" y="connsiteY168"/>
                          </a:cxn>
                          <a:cxn ang="0">
                            <a:pos x="connsiteX169" y="connsiteY169"/>
                          </a:cxn>
                          <a:cxn ang="0">
                            <a:pos x="connsiteX170" y="connsiteY170"/>
                          </a:cxn>
                          <a:cxn ang="0">
                            <a:pos x="connsiteX171" y="connsiteY171"/>
                          </a:cxn>
                          <a:cxn ang="0">
                            <a:pos x="connsiteX172" y="connsiteY172"/>
                          </a:cxn>
                          <a:cxn ang="0">
                            <a:pos x="connsiteX173" y="connsiteY173"/>
                          </a:cxn>
                          <a:cxn ang="0">
                            <a:pos x="connsiteX174" y="connsiteY174"/>
                          </a:cxn>
                          <a:cxn ang="0">
                            <a:pos x="connsiteX175" y="connsiteY175"/>
                          </a:cxn>
                          <a:cxn ang="0">
                            <a:pos x="connsiteX176" y="connsiteY176"/>
                          </a:cxn>
                          <a:cxn ang="0">
                            <a:pos x="connsiteX177" y="connsiteY177"/>
                          </a:cxn>
                          <a:cxn ang="0">
                            <a:pos x="connsiteX178" y="connsiteY178"/>
                          </a:cxn>
                          <a:cxn ang="0">
                            <a:pos x="connsiteX179" y="connsiteY179"/>
                          </a:cxn>
                          <a:cxn ang="0">
                            <a:pos x="connsiteX180" y="connsiteY180"/>
                          </a:cxn>
                          <a:cxn ang="0">
                            <a:pos x="connsiteX181" y="connsiteY181"/>
                          </a:cxn>
                          <a:cxn ang="0">
                            <a:pos x="connsiteX182" y="connsiteY182"/>
                          </a:cxn>
                          <a:cxn ang="0">
                            <a:pos x="connsiteX183" y="connsiteY183"/>
                          </a:cxn>
                          <a:cxn ang="0">
                            <a:pos x="connsiteX184" y="connsiteY184"/>
                          </a:cxn>
                          <a:cxn ang="0">
                            <a:pos x="connsiteX185" y="connsiteY185"/>
                          </a:cxn>
                          <a:cxn ang="0">
                            <a:pos x="connsiteX186" y="connsiteY186"/>
                          </a:cxn>
                          <a:cxn ang="0">
                            <a:pos x="connsiteX187" y="connsiteY187"/>
                          </a:cxn>
                          <a:cxn ang="0">
                            <a:pos x="connsiteX188" y="connsiteY188"/>
                          </a:cxn>
                          <a:cxn ang="0">
                            <a:pos x="connsiteX189" y="connsiteY189"/>
                          </a:cxn>
                          <a:cxn ang="0">
                            <a:pos x="connsiteX190" y="connsiteY190"/>
                          </a:cxn>
                          <a:cxn ang="0">
                            <a:pos x="connsiteX191" y="connsiteY191"/>
                          </a:cxn>
                          <a:cxn ang="0">
                            <a:pos x="connsiteX192" y="connsiteY192"/>
                          </a:cxn>
                          <a:cxn ang="0">
                            <a:pos x="connsiteX193" y="connsiteY193"/>
                          </a:cxn>
                          <a:cxn ang="0">
                            <a:pos x="connsiteX194" y="connsiteY194"/>
                          </a:cxn>
                          <a:cxn ang="0">
                            <a:pos x="connsiteX195" y="connsiteY195"/>
                          </a:cxn>
                        </a:cxnLst>
                        <a:rect l="l" t="t" r="r" b="b"/>
                        <a:pathLst>
                          <a:path w="3787140" h="3002280">
                            <a:moveTo>
                              <a:pt x="2301240" y="838200"/>
                            </a:moveTo>
                            <a:lnTo>
                              <a:pt x="2225040" y="777240"/>
                            </a:lnTo>
                            <a:lnTo>
                              <a:pt x="2106930" y="723900"/>
                            </a:lnTo>
                            <a:lnTo>
                              <a:pt x="2019300" y="647700"/>
                            </a:lnTo>
                            <a:lnTo>
                              <a:pt x="1931670" y="590550"/>
                            </a:lnTo>
                            <a:lnTo>
                              <a:pt x="1859280" y="548640"/>
                            </a:lnTo>
                            <a:lnTo>
                              <a:pt x="1786890" y="491490"/>
                            </a:lnTo>
                            <a:lnTo>
                              <a:pt x="1703070" y="438150"/>
                            </a:lnTo>
                            <a:lnTo>
                              <a:pt x="1604010" y="373380"/>
                            </a:lnTo>
                            <a:lnTo>
                              <a:pt x="1516380" y="312420"/>
                            </a:lnTo>
                            <a:lnTo>
                              <a:pt x="1447800" y="262890"/>
                            </a:lnTo>
                            <a:lnTo>
                              <a:pt x="1383030" y="220980"/>
                            </a:lnTo>
                            <a:lnTo>
                              <a:pt x="1325880" y="167640"/>
                            </a:lnTo>
                            <a:lnTo>
                              <a:pt x="1283970" y="129540"/>
                            </a:lnTo>
                            <a:lnTo>
                              <a:pt x="1184910" y="83820"/>
                            </a:lnTo>
                            <a:lnTo>
                              <a:pt x="1154430" y="49530"/>
                            </a:lnTo>
                            <a:lnTo>
                              <a:pt x="1123950" y="26670"/>
                            </a:lnTo>
                            <a:lnTo>
                              <a:pt x="1078230" y="0"/>
                            </a:lnTo>
                            <a:lnTo>
                              <a:pt x="1055370" y="22860"/>
                            </a:lnTo>
                            <a:lnTo>
                              <a:pt x="1078230" y="76200"/>
                            </a:lnTo>
                            <a:lnTo>
                              <a:pt x="1093470" y="129540"/>
                            </a:lnTo>
                            <a:lnTo>
                              <a:pt x="1108710" y="175260"/>
                            </a:lnTo>
                            <a:lnTo>
                              <a:pt x="1131570" y="247650"/>
                            </a:lnTo>
                            <a:lnTo>
                              <a:pt x="1135380" y="327660"/>
                            </a:lnTo>
                            <a:lnTo>
                              <a:pt x="1120140" y="419100"/>
                            </a:lnTo>
                            <a:lnTo>
                              <a:pt x="1112520" y="457200"/>
                            </a:lnTo>
                            <a:lnTo>
                              <a:pt x="1070610" y="518160"/>
                            </a:lnTo>
                            <a:lnTo>
                              <a:pt x="1043940" y="571500"/>
                            </a:lnTo>
                            <a:lnTo>
                              <a:pt x="1005840" y="636270"/>
                            </a:lnTo>
                            <a:lnTo>
                              <a:pt x="979170" y="689610"/>
                            </a:lnTo>
                            <a:lnTo>
                              <a:pt x="975360" y="762000"/>
                            </a:lnTo>
                            <a:lnTo>
                              <a:pt x="986790" y="834390"/>
                            </a:lnTo>
                            <a:lnTo>
                              <a:pt x="941070" y="861060"/>
                            </a:lnTo>
                            <a:lnTo>
                              <a:pt x="872490" y="914400"/>
                            </a:lnTo>
                            <a:lnTo>
                              <a:pt x="792480" y="944880"/>
                            </a:lnTo>
                            <a:lnTo>
                              <a:pt x="727710" y="979170"/>
                            </a:lnTo>
                            <a:lnTo>
                              <a:pt x="670560" y="1013460"/>
                            </a:lnTo>
                            <a:lnTo>
                              <a:pt x="632460" y="1059180"/>
                            </a:lnTo>
                            <a:lnTo>
                              <a:pt x="601980" y="1123950"/>
                            </a:lnTo>
                            <a:lnTo>
                              <a:pt x="579120" y="1184910"/>
                            </a:lnTo>
                            <a:lnTo>
                              <a:pt x="544830" y="1242060"/>
                            </a:lnTo>
                            <a:lnTo>
                              <a:pt x="480060" y="1268730"/>
                            </a:lnTo>
                            <a:lnTo>
                              <a:pt x="422910" y="1295400"/>
                            </a:lnTo>
                            <a:lnTo>
                              <a:pt x="384810" y="1310640"/>
                            </a:lnTo>
                            <a:lnTo>
                              <a:pt x="358140" y="1341120"/>
                            </a:lnTo>
                            <a:lnTo>
                              <a:pt x="358140" y="1383030"/>
                            </a:lnTo>
                            <a:lnTo>
                              <a:pt x="392430" y="1409700"/>
                            </a:lnTo>
                            <a:lnTo>
                              <a:pt x="403860" y="1470660"/>
                            </a:lnTo>
                            <a:lnTo>
                              <a:pt x="415290" y="1527810"/>
                            </a:lnTo>
                            <a:lnTo>
                              <a:pt x="426720" y="1565910"/>
                            </a:lnTo>
                            <a:lnTo>
                              <a:pt x="426720" y="1600200"/>
                            </a:lnTo>
                            <a:lnTo>
                              <a:pt x="403860" y="1619250"/>
                            </a:lnTo>
                            <a:lnTo>
                              <a:pt x="342900" y="1645920"/>
                            </a:lnTo>
                            <a:lnTo>
                              <a:pt x="281940" y="1676400"/>
                            </a:lnTo>
                            <a:lnTo>
                              <a:pt x="152400" y="1733550"/>
                            </a:lnTo>
                            <a:lnTo>
                              <a:pt x="64770" y="1786890"/>
                            </a:lnTo>
                            <a:lnTo>
                              <a:pt x="22860" y="1805940"/>
                            </a:lnTo>
                            <a:lnTo>
                              <a:pt x="0" y="1847850"/>
                            </a:lnTo>
                            <a:lnTo>
                              <a:pt x="11430" y="1878330"/>
                            </a:lnTo>
                            <a:lnTo>
                              <a:pt x="30480" y="1897380"/>
                            </a:lnTo>
                            <a:lnTo>
                              <a:pt x="45720" y="1965960"/>
                            </a:lnTo>
                            <a:lnTo>
                              <a:pt x="53340" y="2045970"/>
                            </a:lnTo>
                            <a:lnTo>
                              <a:pt x="91440" y="2110740"/>
                            </a:lnTo>
                            <a:lnTo>
                              <a:pt x="182880" y="2133600"/>
                            </a:lnTo>
                            <a:lnTo>
                              <a:pt x="278130" y="2129790"/>
                            </a:lnTo>
                            <a:lnTo>
                              <a:pt x="422910" y="2145030"/>
                            </a:lnTo>
                            <a:lnTo>
                              <a:pt x="495300" y="2167890"/>
                            </a:lnTo>
                            <a:lnTo>
                              <a:pt x="560070" y="2164080"/>
                            </a:lnTo>
                            <a:lnTo>
                              <a:pt x="624840" y="2171700"/>
                            </a:lnTo>
                            <a:lnTo>
                              <a:pt x="712470" y="2217420"/>
                            </a:lnTo>
                            <a:lnTo>
                              <a:pt x="803910" y="2251710"/>
                            </a:lnTo>
                            <a:lnTo>
                              <a:pt x="899160" y="2282190"/>
                            </a:lnTo>
                            <a:lnTo>
                              <a:pt x="982980" y="2308860"/>
                            </a:lnTo>
                            <a:lnTo>
                              <a:pt x="1024890" y="2327910"/>
                            </a:lnTo>
                            <a:lnTo>
                              <a:pt x="1051560" y="2366010"/>
                            </a:lnTo>
                            <a:lnTo>
                              <a:pt x="1062990" y="2419350"/>
                            </a:lnTo>
                            <a:lnTo>
                              <a:pt x="1055370" y="2484120"/>
                            </a:lnTo>
                            <a:lnTo>
                              <a:pt x="1047750" y="2548890"/>
                            </a:lnTo>
                            <a:lnTo>
                              <a:pt x="1070610" y="2571750"/>
                            </a:lnTo>
                            <a:lnTo>
                              <a:pt x="1112520" y="2518410"/>
                            </a:lnTo>
                            <a:lnTo>
                              <a:pt x="1226820" y="2453640"/>
                            </a:lnTo>
                            <a:lnTo>
                              <a:pt x="1272540" y="2404110"/>
                            </a:lnTo>
                            <a:lnTo>
                              <a:pt x="1310640" y="2373630"/>
                            </a:lnTo>
                            <a:lnTo>
                              <a:pt x="1348740" y="2350770"/>
                            </a:lnTo>
                            <a:lnTo>
                              <a:pt x="1386840" y="2343150"/>
                            </a:lnTo>
                            <a:lnTo>
                              <a:pt x="1432560" y="2335530"/>
                            </a:lnTo>
                            <a:lnTo>
                              <a:pt x="1482090" y="2335530"/>
                            </a:lnTo>
                            <a:lnTo>
                              <a:pt x="1565910" y="2339340"/>
                            </a:lnTo>
                            <a:lnTo>
                              <a:pt x="1630680" y="2343150"/>
                            </a:lnTo>
                            <a:lnTo>
                              <a:pt x="1760220" y="2331720"/>
                            </a:lnTo>
                            <a:lnTo>
                              <a:pt x="1832610" y="2339340"/>
                            </a:lnTo>
                            <a:lnTo>
                              <a:pt x="1840230" y="2373630"/>
                            </a:lnTo>
                            <a:lnTo>
                              <a:pt x="1866900" y="2396490"/>
                            </a:lnTo>
                            <a:lnTo>
                              <a:pt x="1866900" y="2396490"/>
                            </a:lnTo>
                            <a:lnTo>
                              <a:pt x="1931670" y="2381250"/>
                            </a:lnTo>
                            <a:lnTo>
                              <a:pt x="1981200" y="2400300"/>
                            </a:lnTo>
                            <a:lnTo>
                              <a:pt x="2026920" y="2381250"/>
                            </a:lnTo>
                            <a:lnTo>
                              <a:pt x="2011680" y="2339340"/>
                            </a:lnTo>
                            <a:lnTo>
                              <a:pt x="2023110" y="2259330"/>
                            </a:lnTo>
                            <a:lnTo>
                              <a:pt x="2045970" y="2209800"/>
                            </a:lnTo>
                            <a:lnTo>
                              <a:pt x="2095500" y="2167890"/>
                            </a:lnTo>
                            <a:lnTo>
                              <a:pt x="2129790" y="2110740"/>
                            </a:lnTo>
                            <a:lnTo>
                              <a:pt x="2175510" y="2110740"/>
                            </a:lnTo>
                            <a:lnTo>
                              <a:pt x="2213610" y="2148840"/>
                            </a:lnTo>
                            <a:lnTo>
                              <a:pt x="2255520" y="2194560"/>
                            </a:lnTo>
                            <a:lnTo>
                              <a:pt x="2259330" y="2240280"/>
                            </a:lnTo>
                            <a:lnTo>
                              <a:pt x="2244090" y="2274570"/>
                            </a:lnTo>
                            <a:lnTo>
                              <a:pt x="2225040" y="2289810"/>
                            </a:lnTo>
                            <a:lnTo>
                              <a:pt x="2217420" y="2331720"/>
                            </a:lnTo>
                            <a:lnTo>
                              <a:pt x="2247900" y="2339340"/>
                            </a:lnTo>
                            <a:lnTo>
                              <a:pt x="2274570" y="2324100"/>
                            </a:lnTo>
                            <a:lnTo>
                              <a:pt x="2312670" y="2339340"/>
                            </a:lnTo>
                            <a:lnTo>
                              <a:pt x="2331720" y="2385060"/>
                            </a:lnTo>
                            <a:lnTo>
                              <a:pt x="2362200" y="2392680"/>
                            </a:lnTo>
                            <a:lnTo>
                              <a:pt x="2366010" y="2426970"/>
                            </a:lnTo>
                            <a:lnTo>
                              <a:pt x="2385060" y="2472690"/>
                            </a:lnTo>
                            <a:lnTo>
                              <a:pt x="2385060" y="2503170"/>
                            </a:lnTo>
                            <a:lnTo>
                              <a:pt x="2373630" y="2548890"/>
                            </a:lnTo>
                            <a:lnTo>
                              <a:pt x="2346960" y="2571750"/>
                            </a:lnTo>
                            <a:lnTo>
                              <a:pt x="2346960" y="2621280"/>
                            </a:lnTo>
                            <a:lnTo>
                              <a:pt x="2369820" y="2667000"/>
                            </a:lnTo>
                            <a:lnTo>
                              <a:pt x="2404110" y="2705100"/>
                            </a:lnTo>
                            <a:lnTo>
                              <a:pt x="2423160" y="2758440"/>
                            </a:lnTo>
                            <a:lnTo>
                              <a:pt x="2461260" y="2785110"/>
                            </a:lnTo>
                            <a:lnTo>
                              <a:pt x="2491740" y="2891790"/>
                            </a:lnTo>
                            <a:lnTo>
                              <a:pt x="2514600" y="2948940"/>
                            </a:lnTo>
                            <a:lnTo>
                              <a:pt x="2545080" y="2975610"/>
                            </a:lnTo>
                            <a:lnTo>
                              <a:pt x="2606040" y="2990850"/>
                            </a:lnTo>
                            <a:lnTo>
                              <a:pt x="2647950" y="3002280"/>
                            </a:lnTo>
                            <a:lnTo>
                              <a:pt x="2701290" y="2975610"/>
                            </a:lnTo>
                            <a:lnTo>
                              <a:pt x="2739390" y="2937510"/>
                            </a:lnTo>
                            <a:lnTo>
                              <a:pt x="2842260" y="2891790"/>
                            </a:lnTo>
                            <a:lnTo>
                              <a:pt x="2914650" y="2868930"/>
                            </a:lnTo>
                            <a:lnTo>
                              <a:pt x="2967990" y="2861310"/>
                            </a:lnTo>
                            <a:lnTo>
                              <a:pt x="3028950" y="2838450"/>
                            </a:lnTo>
                            <a:lnTo>
                              <a:pt x="3078480" y="2827020"/>
                            </a:lnTo>
                            <a:lnTo>
                              <a:pt x="3116580" y="2827020"/>
                            </a:lnTo>
                            <a:lnTo>
                              <a:pt x="3177540" y="2811780"/>
                            </a:lnTo>
                            <a:lnTo>
                              <a:pt x="3215640" y="2830830"/>
                            </a:lnTo>
                            <a:lnTo>
                              <a:pt x="3227070" y="2800350"/>
                            </a:lnTo>
                            <a:lnTo>
                              <a:pt x="3215640" y="2720340"/>
                            </a:lnTo>
                            <a:lnTo>
                              <a:pt x="3227070" y="2606040"/>
                            </a:lnTo>
                            <a:lnTo>
                              <a:pt x="3230880" y="2548890"/>
                            </a:lnTo>
                            <a:lnTo>
                              <a:pt x="3246120" y="2518410"/>
                            </a:lnTo>
                            <a:lnTo>
                              <a:pt x="3238500" y="2465070"/>
                            </a:lnTo>
                            <a:lnTo>
                              <a:pt x="3249930" y="2426970"/>
                            </a:lnTo>
                            <a:lnTo>
                              <a:pt x="3280410" y="2407920"/>
                            </a:lnTo>
                            <a:lnTo>
                              <a:pt x="3272790" y="2373630"/>
                            </a:lnTo>
                            <a:lnTo>
                              <a:pt x="3238500" y="2362200"/>
                            </a:lnTo>
                            <a:lnTo>
                              <a:pt x="3208020" y="2331720"/>
                            </a:lnTo>
                            <a:lnTo>
                              <a:pt x="3208020" y="2259330"/>
                            </a:lnTo>
                            <a:lnTo>
                              <a:pt x="3215640" y="2175510"/>
                            </a:lnTo>
                            <a:lnTo>
                              <a:pt x="3215640" y="2095500"/>
                            </a:lnTo>
                            <a:lnTo>
                              <a:pt x="3204210" y="2030730"/>
                            </a:lnTo>
                            <a:lnTo>
                              <a:pt x="3204210" y="1973580"/>
                            </a:lnTo>
                            <a:lnTo>
                              <a:pt x="3208020" y="1931670"/>
                            </a:lnTo>
                            <a:lnTo>
                              <a:pt x="3234690" y="1908810"/>
                            </a:lnTo>
                            <a:lnTo>
                              <a:pt x="3295650" y="1927860"/>
                            </a:lnTo>
                            <a:lnTo>
                              <a:pt x="3360420" y="1988820"/>
                            </a:lnTo>
                            <a:lnTo>
                              <a:pt x="3406140" y="2042160"/>
                            </a:lnTo>
                            <a:lnTo>
                              <a:pt x="3429000" y="2049780"/>
                            </a:lnTo>
                            <a:lnTo>
                              <a:pt x="3467100" y="2057400"/>
                            </a:lnTo>
                            <a:lnTo>
                              <a:pt x="3486150" y="2087880"/>
                            </a:lnTo>
                            <a:lnTo>
                              <a:pt x="3528060" y="2118360"/>
                            </a:lnTo>
                            <a:lnTo>
                              <a:pt x="3604260" y="2141220"/>
                            </a:lnTo>
                            <a:lnTo>
                              <a:pt x="3688080" y="2145030"/>
                            </a:lnTo>
                            <a:lnTo>
                              <a:pt x="3707130" y="2125980"/>
                            </a:lnTo>
                            <a:lnTo>
                              <a:pt x="3764280" y="2141220"/>
                            </a:lnTo>
                            <a:lnTo>
                              <a:pt x="3787140" y="2129790"/>
                            </a:lnTo>
                            <a:lnTo>
                              <a:pt x="3783330" y="2099310"/>
                            </a:lnTo>
                            <a:lnTo>
                              <a:pt x="3768090" y="2068830"/>
                            </a:lnTo>
                            <a:lnTo>
                              <a:pt x="3745230" y="2007870"/>
                            </a:lnTo>
                            <a:lnTo>
                              <a:pt x="3729990" y="1988820"/>
                            </a:lnTo>
                            <a:lnTo>
                              <a:pt x="3722370" y="1935480"/>
                            </a:lnTo>
                            <a:lnTo>
                              <a:pt x="3726180" y="1893570"/>
                            </a:lnTo>
                            <a:lnTo>
                              <a:pt x="3722370" y="1855470"/>
                            </a:lnTo>
                            <a:lnTo>
                              <a:pt x="3699510" y="1851660"/>
                            </a:lnTo>
                            <a:lnTo>
                              <a:pt x="3646170" y="1832610"/>
                            </a:lnTo>
                            <a:lnTo>
                              <a:pt x="3592830" y="1817370"/>
                            </a:lnTo>
                            <a:lnTo>
                              <a:pt x="3520440" y="1752600"/>
                            </a:lnTo>
                            <a:lnTo>
                              <a:pt x="3478530" y="1699260"/>
                            </a:lnTo>
                            <a:lnTo>
                              <a:pt x="3413760" y="1642110"/>
                            </a:lnTo>
                            <a:lnTo>
                              <a:pt x="3364230" y="1565910"/>
                            </a:lnTo>
                            <a:lnTo>
                              <a:pt x="3322320" y="1508760"/>
                            </a:lnTo>
                            <a:lnTo>
                              <a:pt x="3181350" y="1428750"/>
                            </a:lnTo>
                            <a:lnTo>
                              <a:pt x="3089910" y="1375410"/>
                            </a:lnTo>
                            <a:lnTo>
                              <a:pt x="2998470" y="1299210"/>
                            </a:lnTo>
                            <a:lnTo>
                              <a:pt x="2895600" y="1242060"/>
                            </a:lnTo>
                            <a:lnTo>
                              <a:pt x="2811780" y="1169670"/>
                            </a:lnTo>
                            <a:lnTo>
                              <a:pt x="2743200" y="1123950"/>
                            </a:lnTo>
                            <a:lnTo>
                              <a:pt x="2663190" y="1085850"/>
                            </a:lnTo>
                            <a:lnTo>
                              <a:pt x="2586990" y="1017270"/>
                            </a:lnTo>
                            <a:lnTo>
                              <a:pt x="2495550" y="971550"/>
                            </a:lnTo>
                            <a:lnTo>
                              <a:pt x="2426970" y="906780"/>
                            </a:lnTo>
                            <a:lnTo>
                              <a:pt x="2381250" y="880110"/>
                            </a:lnTo>
                            <a:lnTo>
                              <a:pt x="2301240" y="83820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6350">
                        <a:solidFill>
                          <a:srgbClr val="008FD4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14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13" name="강서 TXT">
                        <a:extLst>
                          <a:ext uri="{FF2B5EF4-FFF2-40B4-BE49-F238E27FC236}">
                            <a16:creationId xmlns:a16="http://schemas.microsoft.com/office/drawing/2014/main" id="{9D0A361F-0701-47A8-8571-F0A2B5079D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75364" y="4027444"/>
                        <a:ext cx="453971" cy="27699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</p:spPr>
                    <p:txBody>
                      <a:bodyPr wrap="none" rtlCol="0" anchor="ctr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1200" spc="-15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rPr>
                          <a:t>강서</a:t>
                        </a:r>
                        <a:endParaRPr lang="ko-KR" altLang="en-US" sz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</a:endParaRPr>
                      </a:p>
                    </p:txBody>
                  </p:sp>
                </p:grpSp>
              </p:grpSp>
              <p:grpSp>
                <p:nvGrpSpPr>
                  <p:cNvPr id="59" name="그룹 58"/>
                  <p:cNvGrpSpPr/>
                  <p:nvPr/>
                </p:nvGrpSpPr>
                <p:grpSpPr>
                  <a:xfrm>
                    <a:off x="3128659" y="1850636"/>
                    <a:ext cx="3383749" cy="3117638"/>
                    <a:chOff x="3128659" y="1850636"/>
                    <a:chExt cx="3383749" cy="3117638"/>
                  </a:xfrm>
                </p:grpSpPr>
                <p:grpSp>
                  <p:nvGrpSpPr>
                    <p:cNvPr id="60" name="서북권">
                      <a:extLst>
                        <a:ext uri="{FF2B5EF4-FFF2-40B4-BE49-F238E27FC236}">
                          <a16:creationId xmlns:a16="http://schemas.microsoft.com/office/drawing/2014/main" id="{6F76A233-FC2F-483A-AAED-11B05487E9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28659" y="2532663"/>
                      <a:ext cx="1416923" cy="2112590"/>
                      <a:chOff x="3128659" y="2532663"/>
                      <a:chExt cx="1416923" cy="2112590"/>
                    </a:xfrm>
                  </p:grpSpPr>
                  <p:grpSp>
                    <p:nvGrpSpPr>
                      <p:cNvPr id="96" name="서대문구">
                        <a:extLst>
                          <a:ext uri="{FF2B5EF4-FFF2-40B4-BE49-F238E27FC236}">
                            <a16:creationId xmlns:a16="http://schemas.microsoft.com/office/drawing/2014/main" id="{4544542D-20C8-4FF9-8B96-B99560C8E6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56185" y="3437082"/>
                        <a:ext cx="816360" cy="838116"/>
                        <a:chOff x="3656185" y="3437082"/>
                        <a:chExt cx="816360" cy="838116"/>
                      </a:xfrm>
                    </p:grpSpPr>
                    <p:sp>
                      <p:nvSpPr>
                        <p:cNvPr id="103" name="서대문구">
                          <a:extLst>
                            <a:ext uri="{FF2B5EF4-FFF2-40B4-BE49-F238E27FC236}">
                              <a16:creationId xmlns:a16="http://schemas.microsoft.com/office/drawing/2014/main" id="{1597BE74-B410-4DBB-BEAC-FEDED83D48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56185" y="3437082"/>
                          <a:ext cx="816360" cy="838116"/>
                        </a:xfrm>
                        <a:custGeom>
                          <a:avLst/>
                          <a:gdLst>
                            <a:gd name="connsiteX0" fmla="*/ 1490980 w 2001520"/>
                            <a:gd name="connsiteY0" fmla="*/ 0 h 2054860"/>
                            <a:gd name="connsiteX1" fmla="*/ 1419860 w 2001520"/>
                            <a:gd name="connsiteY1" fmla="*/ 7620 h 2054860"/>
                            <a:gd name="connsiteX2" fmla="*/ 1404620 w 2001520"/>
                            <a:gd name="connsiteY2" fmla="*/ 25400 h 2054860"/>
                            <a:gd name="connsiteX3" fmla="*/ 1386840 w 2001520"/>
                            <a:gd name="connsiteY3" fmla="*/ 53340 h 2054860"/>
                            <a:gd name="connsiteX4" fmla="*/ 1363980 w 2001520"/>
                            <a:gd name="connsiteY4" fmla="*/ 106680 h 2054860"/>
                            <a:gd name="connsiteX5" fmla="*/ 1356360 w 2001520"/>
                            <a:gd name="connsiteY5" fmla="*/ 129540 h 2054860"/>
                            <a:gd name="connsiteX6" fmla="*/ 1338580 w 2001520"/>
                            <a:gd name="connsiteY6" fmla="*/ 139700 h 2054860"/>
                            <a:gd name="connsiteX7" fmla="*/ 1295400 w 2001520"/>
                            <a:gd name="connsiteY7" fmla="*/ 134620 h 2054860"/>
                            <a:gd name="connsiteX8" fmla="*/ 1267460 w 2001520"/>
                            <a:gd name="connsiteY8" fmla="*/ 132080 h 2054860"/>
                            <a:gd name="connsiteX9" fmla="*/ 1236980 w 2001520"/>
                            <a:gd name="connsiteY9" fmla="*/ 142240 h 2054860"/>
                            <a:gd name="connsiteX10" fmla="*/ 1236980 w 2001520"/>
                            <a:gd name="connsiteY10" fmla="*/ 167640 h 2054860"/>
                            <a:gd name="connsiteX11" fmla="*/ 1254760 w 2001520"/>
                            <a:gd name="connsiteY11" fmla="*/ 208280 h 2054860"/>
                            <a:gd name="connsiteX12" fmla="*/ 1277620 w 2001520"/>
                            <a:gd name="connsiteY12" fmla="*/ 233680 h 2054860"/>
                            <a:gd name="connsiteX13" fmla="*/ 1282700 w 2001520"/>
                            <a:gd name="connsiteY13" fmla="*/ 276860 h 2054860"/>
                            <a:gd name="connsiteX14" fmla="*/ 1264920 w 2001520"/>
                            <a:gd name="connsiteY14" fmla="*/ 314960 h 2054860"/>
                            <a:gd name="connsiteX15" fmla="*/ 1254760 w 2001520"/>
                            <a:gd name="connsiteY15" fmla="*/ 342900 h 2054860"/>
                            <a:gd name="connsiteX16" fmla="*/ 1254760 w 2001520"/>
                            <a:gd name="connsiteY16" fmla="*/ 381000 h 2054860"/>
                            <a:gd name="connsiteX17" fmla="*/ 1229360 w 2001520"/>
                            <a:gd name="connsiteY17" fmla="*/ 408940 h 2054860"/>
                            <a:gd name="connsiteX18" fmla="*/ 1170940 w 2001520"/>
                            <a:gd name="connsiteY18" fmla="*/ 421640 h 2054860"/>
                            <a:gd name="connsiteX19" fmla="*/ 1140460 w 2001520"/>
                            <a:gd name="connsiteY19" fmla="*/ 447040 h 2054860"/>
                            <a:gd name="connsiteX20" fmla="*/ 1109980 w 2001520"/>
                            <a:gd name="connsiteY20" fmla="*/ 441960 h 2054860"/>
                            <a:gd name="connsiteX21" fmla="*/ 1069340 w 2001520"/>
                            <a:gd name="connsiteY21" fmla="*/ 424180 h 2054860"/>
                            <a:gd name="connsiteX22" fmla="*/ 1023620 w 2001520"/>
                            <a:gd name="connsiteY22" fmla="*/ 441960 h 2054860"/>
                            <a:gd name="connsiteX23" fmla="*/ 995680 w 2001520"/>
                            <a:gd name="connsiteY23" fmla="*/ 490220 h 2054860"/>
                            <a:gd name="connsiteX24" fmla="*/ 932180 w 2001520"/>
                            <a:gd name="connsiteY24" fmla="*/ 533400 h 2054860"/>
                            <a:gd name="connsiteX25" fmla="*/ 881380 w 2001520"/>
                            <a:gd name="connsiteY25" fmla="*/ 561340 h 2054860"/>
                            <a:gd name="connsiteX26" fmla="*/ 833120 w 2001520"/>
                            <a:gd name="connsiteY26" fmla="*/ 596900 h 2054860"/>
                            <a:gd name="connsiteX27" fmla="*/ 830580 w 2001520"/>
                            <a:gd name="connsiteY27" fmla="*/ 647700 h 2054860"/>
                            <a:gd name="connsiteX28" fmla="*/ 825500 w 2001520"/>
                            <a:gd name="connsiteY28" fmla="*/ 698500 h 2054860"/>
                            <a:gd name="connsiteX29" fmla="*/ 817880 w 2001520"/>
                            <a:gd name="connsiteY29" fmla="*/ 731520 h 2054860"/>
                            <a:gd name="connsiteX30" fmla="*/ 820420 w 2001520"/>
                            <a:gd name="connsiteY30" fmla="*/ 777240 h 2054860"/>
                            <a:gd name="connsiteX31" fmla="*/ 797560 w 2001520"/>
                            <a:gd name="connsiteY31" fmla="*/ 828040 h 2054860"/>
                            <a:gd name="connsiteX32" fmla="*/ 762000 w 2001520"/>
                            <a:gd name="connsiteY32" fmla="*/ 861060 h 2054860"/>
                            <a:gd name="connsiteX33" fmla="*/ 721360 w 2001520"/>
                            <a:gd name="connsiteY33" fmla="*/ 858520 h 2054860"/>
                            <a:gd name="connsiteX34" fmla="*/ 688340 w 2001520"/>
                            <a:gd name="connsiteY34" fmla="*/ 873760 h 2054860"/>
                            <a:gd name="connsiteX35" fmla="*/ 685800 w 2001520"/>
                            <a:gd name="connsiteY35" fmla="*/ 909320 h 2054860"/>
                            <a:gd name="connsiteX36" fmla="*/ 657860 w 2001520"/>
                            <a:gd name="connsiteY36" fmla="*/ 952500 h 2054860"/>
                            <a:gd name="connsiteX37" fmla="*/ 632460 w 2001520"/>
                            <a:gd name="connsiteY37" fmla="*/ 985520 h 2054860"/>
                            <a:gd name="connsiteX38" fmla="*/ 622300 w 2001520"/>
                            <a:gd name="connsiteY38" fmla="*/ 1026160 h 2054860"/>
                            <a:gd name="connsiteX39" fmla="*/ 601980 w 2001520"/>
                            <a:gd name="connsiteY39" fmla="*/ 1054100 h 2054860"/>
                            <a:gd name="connsiteX40" fmla="*/ 551180 w 2001520"/>
                            <a:gd name="connsiteY40" fmla="*/ 1066800 h 2054860"/>
                            <a:gd name="connsiteX41" fmla="*/ 502920 w 2001520"/>
                            <a:gd name="connsiteY41" fmla="*/ 1026160 h 2054860"/>
                            <a:gd name="connsiteX42" fmla="*/ 474980 w 2001520"/>
                            <a:gd name="connsiteY42" fmla="*/ 1003300 h 2054860"/>
                            <a:gd name="connsiteX43" fmla="*/ 419100 w 2001520"/>
                            <a:gd name="connsiteY43" fmla="*/ 1005840 h 2054860"/>
                            <a:gd name="connsiteX44" fmla="*/ 381000 w 2001520"/>
                            <a:gd name="connsiteY44" fmla="*/ 980440 h 2054860"/>
                            <a:gd name="connsiteX45" fmla="*/ 360680 w 2001520"/>
                            <a:gd name="connsiteY45" fmla="*/ 916940 h 2054860"/>
                            <a:gd name="connsiteX46" fmla="*/ 353060 w 2001520"/>
                            <a:gd name="connsiteY46" fmla="*/ 863600 h 2054860"/>
                            <a:gd name="connsiteX47" fmla="*/ 370840 w 2001520"/>
                            <a:gd name="connsiteY47" fmla="*/ 830580 h 2054860"/>
                            <a:gd name="connsiteX48" fmla="*/ 358140 w 2001520"/>
                            <a:gd name="connsiteY48" fmla="*/ 795020 h 2054860"/>
                            <a:gd name="connsiteX49" fmla="*/ 320040 w 2001520"/>
                            <a:gd name="connsiteY49" fmla="*/ 807720 h 2054860"/>
                            <a:gd name="connsiteX50" fmla="*/ 281940 w 2001520"/>
                            <a:gd name="connsiteY50" fmla="*/ 848360 h 2054860"/>
                            <a:gd name="connsiteX51" fmla="*/ 271780 w 2001520"/>
                            <a:gd name="connsiteY51" fmla="*/ 878840 h 2054860"/>
                            <a:gd name="connsiteX52" fmla="*/ 274320 w 2001520"/>
                            <a:gd name="connsiteY52" fmla="*/ 952500 h 2054860"/>
                            <a:gd name="connsiteX53" fmla="*/ 266700 w 2001520"/>
                            <a:gd name="connsiteY53" fmla="*/ 993140 h 2054860"/>
                            <a:gd name="connsiteX54" fmla="*/ 198120 w 2001520"/>
                            <a:gd name="connsiteY54" fmla="*/ 1018540 h 2054860"/>
                            <a:gd name="connsiteX55" fmla="*/ 137160 w 2001520"/>
                            <a:gd name="connsiteY55" fmla="*/ 1084580 h 2054860"/>
                            <a:gd name="connsiteX56" fmla="*/ 111760 w 2001520"/>
                            <a:gd name="connsiteY56" fmla="*/ 1135380 h 2054860"/>
                            <a:gd name="connsiteX57" fmla="*/ 88900 w 2001520"/>
                            <a:gd name="connsiteY57" fmla="*/ 1183640 h 2054860"/>
                            <a:gd name="connsiteX58" fmla="*/ 35560 w 2001520"/>
                            <a:gd name="connsiteY58" fmla="*/ 1234440 h 2054860"/>
                            <a:gd name="connsiteX59" fmla="*/ 2540 w 2001520"/>
                            <a:gd name="connsiteY59" fmla="*/ 1257300 h 2054860"/>
                            <a:gd name="connsiteX60" fmla="*/ 0 w 2001520"/>
                            <a:gd name="connsiteY60" fmla="*/ 1282700 h 2054860"/>
                            <a:gd name="connsiteX61" fmla="*/ 45720 w 2001520"/>
                            <a:gd name="connsiteY61" fmla="*/ 1323340 h 2054860"/>
                            <a:gd name="connsiteX62" fmla="*/ 104140 w 2001520"/>
                            <a:gd name="connsiteY62" fmla="*/ 1386840 h 2054860"/>
                            <a:gd name="connsiteX63" fmla="*/ 147320 w 2001520"/>
                            <a:gd name="connsiteY63" fmla="*/ 1419860 h 2054860"/>
                            <a:gd name="connsiteX64" fmla="*/ 190500 w 2001520"/>
                            <a:gd name="connsiteY64" fmla="*/ 1430020 h 2054860"/>
                            <a:gd name="connsiteX65" fmla="*/ 299720 w 2001520"/>
                            <a:gd name="connsiteY65" fmla="*/ 1475740 h 2054860"/>
                            <a:gd name="connsiteX66" fmla="*/ 337820 w 2001520"/>
                            <a:gd name="connsiteY66" fmla="*/ 1513840 h 2054860"/>
                            <a:gd name="connsiteX67" fmla="*/ 439420 w 2001520"/>
                            <a:gd name="connsiteY67" fmla="*/ 1587500 h 2054860"/>
                            <a:gd name="connsiteX68" fmla="*/ 477520 w 2001520"/>
                            <a:gd name="connsiteY68" fmla="*/ 1615440 h 2054860"/>
                            <a:gd name="connsiteX69" fmla="*/ 528320 w 2001520"/>
                            <a:gd name="connsiteY69" fmla="*/ 1630680 h 2054860"/>
                            <a:gd name="connsiteX70" fmla="*/ 566420 w 2001520"/>
                            <a:gd name="connsiteY70" fmla="*/ 1625600 h 2054860"/>
                            <a:gd name="connsiteX71" fmla="*/ 586740 w 2001520"/>
                            <a:gd name="connsiteY71" fmla="*/ 1615440 h 2054860"/>
                            <a:gd name="connsiteX72" fmla="*/ 591820 w 2001520"/>
                            <a:gd name="connsiteY72" fmla="*/ 1600200 h 2054860"/>
                            <a:gd name="connsiteX73" fmla="*/ 614680 w 2001520"/>
                            <a:gd name="connsiteY73" fmla="*/ 1597660 h 2054860"/>
                            <a:gd name="connsiteX74" fmla="*/ 706120 w 2001520"/>
                            <a:gd name="connsiteY74" fmla="*/ 1653540 h 2054860"/>
                            <a:gd name="connsiteX75" fmla="*/ 762000 w 2001520"/>
                            <a:gd name="connsiteY75" fmla="*/ 1714500 h 2054860"/>
                            <a:gd name="connsiteX76" fmla="*/ 784860 w 2001520"/>
                            <a:gd name="connsiteY76" fmla="*/ 1760220 h 2054860"/>
                            <a:gd name="connsiteX77" fmla="*/ 812800 w 2001520"/>
                            <a:gd name="connsiteY77" fmla="*/ 1808480 h 2054860"/>
                            <a:gd name="connsiteX78" fmla="*/ 817880 w 2001520"/>
                            <a:gd name="connsiteY78" fmla="*/ 1864360 h 2054860"/>
                            <a:gd name="connsiteX79" fmla="*/ 812800 w 2001520"/>
                            <a:gd name="connsiteY79" fmla="*/ 1920240 h 2054860"/>
                            <a:gd name="connsiteX80" fmla="*/ 830580 w 2001520"/>
                            <a:gd name="connsiteY80" fmla="*/ 1965960 h 2054860"/>
                            <a:gd name="connsiteX81" fmla="*/ 873760 w 2001520"/>
                            <a:gd name="connsiteY81" fmla="*/ 1991360 h 2054860"/>
                            <a:gd name="connsiteX82" fmla="*/ 934720 w 2001520"/>
                            <a:gd name="connsiteY82" fmla="*/ 2006600 h 2054860"/>
                            <a:gd name="connsiteX83" fmla="*/ 1000760 w 2001520"/>
                            <a:gd name="connsiteY83" fmla="*/ 2014220 h 2054860"/>
                            <a:gd name="connsiteX84" fmla="*/ 1038860 w 2001520"/>
                            <a:gd name="connsiteY84" fmla="*/ 2029460 h 2054860"/>
                            <a:gd name="connsiteX85" fmla="*/ 1092200 w 2001520"/>
                            <a:gd name="connsiteY85" fmla="*/ 2054860 h 2054860"/>
                            <a:gd name="connsiteX86" fmla="*/ 1160780 w 2001520"/>
                            <a:gd name="connsiteY86" fmla="*/ 2026920 h 2054860"/>
                            <a:gd name="connsiteX87" fmla="*/ 1193800 w 2001520"/>
                            <a:gd name="connsiteY87" fmla="*/ 2016760 h 2054860"/>
                            <a:gd name="connsiteX88" fmla="*/ 1242060 w 2001520"/>
                            <a:gd name="connsiteY88" fmla="*/ 1996440 h 2054860"/>
                            <a:gd name="connsiteX89" fmla="*/ 1264920 w 2001520"/>
                            <a:gd name="connsiteY89" fmla="*/ 1976120 h 2054860"/>
                            <a:gd name="connsiteX90" fmla="*/ 1442720 w 2001520"/>
                            <a:gd name="connsiteY90" fmla="*/ 1983740 h 2054860"/>
                            <a:gd name="connsiteX91" fmla="*/ 1557020 w 2001520"/>
                            <a:gd name="connsiteY91" fmla="*/ 1976120 h 2054860"/>
                            <a:gd name="connsiteX92" fmla="*/ 1684020 w 2001520"/>
                            <a:gd name="connsiteY92" fmla="*/ 1991360 h 2054860"/>
                            <a:gd name="connsiteX93" fmla="*/ 1755140 w 2001520"/>
                            <a:gd name="connsiteY93" fmla="*/ 1988820 h 2054860"/>
                            <a:gd name="connsiteX94" fmla="*/ 1785620 w 2001520"/>
                            <a:gd name="connsiteY94" fmla="*/ 1976120 h 2054860"/>
                            <a:gd name="connsiteX95" fmla="*/ 1805940 w 2001520"/>
                            <a:gd name="connsiteY95" fmla="*/ 1948180 h 2054860"/>
                            <a:gd name="connsiteX96" fmla="*/ 1899920 w 2001520"/>
                            <a:gd name="connsiteY96" fmla="*/ 1866900 h 2054860"/>
                            <a:gd name="connsiteX97" fmla="*/ 1943100 w 2001520"/>
                            <a:gd name="connsiteY97" fmla="*/ 1844040 h 2054860"/>
                            <a:gd name="connsiteX98" fmla="*/ 1998980 w 2001520"/>
                            <a:gd name="connsiteY98" fmla="*/ 1836420 h 2054860"/>
                            <a:gd name="connsiteX99" fmla="*/ 2001520 w 2001520"/>
                            <a:gd name="connsiteY99" fmla="*/ 1813560 h 2054860"/>
                            <a:gd name="connsiteX100" fmla="*/ 1988820 w 2001520"/>
                            <a:gd name="connsiteY100" fmla="*/ 1765300 h 2054860"/>
                            <a:gd name="connsiteX101" fmla="*/ 1953260 w 2001520"/>
                            <a:gd name="connsiteY101" fmla="*/ 1658620 h 2054860"/>
                            <a:gd name="connsiteX102" fmla="*/ 1927860 w 2001520"/>
                            <a:gd name="connsiteY102" fmla="*/ 1584960 h 2054860"/>
                            <a:gd name="connsiteX103" fmla="*/ 1902460 w 2001520"/>
                            <a:gd name="connsiteY103" fmla="*/ 1534160 h 2054860"/>
                            <a:gd name="connsiteX104" fmla="*/ 1854200 w 2001520"/>
                            <a:gd name="connsiteY104" fmla="*/ 1468120 h 2054860"/>
                            <a:gd name="connsiteX105" fmla="*/ 1831340 w 2001520"/>
                            <a:gd name="connsiteY105" fmla="*/ 1412240 h 2054860"/>
                            <a:gd name="connsiteX106" fmla="*/ 1803400 w 2001520"/>
                            <a:gd name="connsiteY106" fmla="*/ 1356360 h 2054860"/>
                            <a:gd name="connsiteX107" fmla="*/ 1778000 w 2001520"/>
                            <a:gd name="connsiteY107" fmla="*/ 1315720 h 2054860"/>
                            <a:gd name="connsiteX108" fmla="*/ 1778000 w 2001520"/>
                            <a:gd name="connsiteY108" fmla="*/ 1272540 h 2054860"/>
                            <a:gd name="connsiteX109" fmla="*/ 1760220 w 2001520"/>
                            <a:gd name="connsiteY109" fmla="*/ 1236980 h 2054860"/>
                            <a:gd name="connsiteX110" fmla="*/ 1744980 w 2001520"/>
                            <a:gd name="connsiteY110" fmla="*/ 1214120 h 2054860"/>
                            <a:gd name="connsiteX111" fmla="*/ 1724660 w 2001520"/>
                            <a:gd name="connsiteY111" fmla="*/ 1206500 h 2054860"/>
                            <a:gd name="connsiteX112" fmla="*/ 1699260 w 2001520"/>
                            <a:gd name="connsiteY112" fmla="*/ 1216660 h 2054860"/>
                            <a:gd name="connsiteX113" fmla="*/ 1668780 w 2001520"/>
                            <a:gd name="connsiteY113" fmla="*/ 1209040 h 2054860"/>
                            <a:gd name="connsiteX114" fmla="*/ 1643380 w 2001520"/>
                            <a:gd name="connsiteY114" fmla="*/ 1191260 h 2054860"/>
                            <a:gd name="connsiteX115" fmla="*/ 1633220 w 2001520"/>
                            <a:gd name="connsiteY115" fmla="*/ 1135380 h 2054860"/>
                            <a:gd name="connsiteX116" fmla="*/ 1633220 w 2001520"/>
                            <a:gd name="connsiteY116" fmla="*/ 1089660 h 2054860"/>
                            <a:gd name="connsiteX117" fmla="*/ 1645920 w 2001520"/>
                            <a:gd name="connsiteY117" fmla="*/ 1061720 h 2054860"/>
                            <a:gd name="connsiteX118" fmla="*/ 1678940 w 2001520"/>
                            <a:gd name="connsiteY118" fmla="*/ 1041400 h 2054860"/>
                            <a:gd name="connsiteX119" fmla="*/ 1717040 w 2001520"/>
                            <a:gd name="connsiteY119" fmla="*/ 1028700 h 2054860"/>
                            <a:gd name="connsiteX120" fmla="*/ 1744980 w 2001520"/>
                            <a:gd name="connsiteY120" fmla="*/ 1018540 h 2054860"/>
                            <a:gd name="connsiteX121" fmla="*/ 1772920 w 2001520"/>
                            <a:gd name="connsiteY121" fmla="*/ 1010920 h 2054860"/>
                            <a:gd name="connsiteX122" fmla="*/ 1760220 w 2001520"/>
                            <a:gd name="connsiteY122" fmla="*/ 975360 h 2054860"/>
                            <a:gd name="connsiteX123" fmla="*/ 1737360 w 2001520"/>
                            <a:gd name="connsiteY123" fmla="*/ 955040 h 2054860"/>
                            <a:gd name="connsiteX124" fmla="*/ 1717040 w 2001520"/>
                            <a:gd name="connsiteY124" fmla="*/ 937260 h 2054860"/>
                            <a:gd name="connsiteX125" fmla="*/ 1711960 w 2001520"/>
                            <a:gd name="connsiteY125" fmla="*/ 891540 h 2054860"/>
                            <a:gd name="connsiteX126" fmla="*/ 1719580 w 2001520"/>
                            <a:gd name="connsiteY126" fmla="*/ 855980 h 2054860"/>
                            <a:gd name="connsiteX127" fmla="*/ 1724660 w 2001520"/>
                            <a:gd name="connsiteY127" fmla="*/ 820420 h 2054860"/>
                            <a:gd name="connsiteX128" fmla="*/ 1719580 w 2001520"/>
                            <a:gd name="connsiteY128" fmla="*/ 769620 h 2054860"/>
                            <a:gd name="connsiteX129" fmla="*/ 1701800 w 2001520"/>
                            <a:gd name="connsiteY129" fmla="*/ 749300 h 2054860"/>
                            <a:gd name="connsiteX130" fmla="*/ 1711960 w 2001520"/>
                            <a:gd name="connsiteY130" fmla="*/ 711200 h 2054860"/>
                            <a:gd name="connsiteX131" fmla="*/ 1724660 w 2001520"/>
                            <a:gd name="connsiteY131" fmla="*/ 673100 h 2054860"/>
                            <a:gd name="connsiteX132" fmla="*/ 1727200 w 2001520"/>
                            <a:gd name="connsiteY132" fmla="*/ 619760 h 2054860"/>
                            <a:gd name="connsiteX133" fmla="*/ 1722120 w 2001520"/>
                            <a:gd name="connsiteY133" fmla="*/ 561340 h 2054860"/>
                            <a:gd name="connsiteX134" fmla="*/ 1717040 w 2001520"/>
                            <a:gd name="connsiteY134" fmla="*/ 520700 h 2054860"/>
                            <a:gd name="connsiteX135" fmla="*/ 1737360 w 2001520"/>
                            <a:gd name="connsiteY135" fmla="*/ 495300 h 2054860"/>
                            <a:gd name="connsiteX136" fmla="*/ 1737360 w 2001520"/>
                            <a:gd name="connsiteY136" fmla="*/ 495300 h 2054860"/>
                            <a:gd name="connsiteX137" fmla="*/ 1737360 w 2001520"/>
                            <a:gd name="connsiteY137" fmla="*/ 436880 h 2054860"/>
                            <a:gd name="connsiteX138" fmla="*/ 1717040 w 2001520"/>
                            <a:gd name="connsiteY138" fmla="*/ 411480 h 2054860"/>
                            <a:gd name="connsiteX139" fmla="*/ 1689100 w 2001520"/>
                            <a:gd name="connsiteY139" fmla="*/ 408940 h 2054860"/>
                            <a:gd name="connsiteX140" fmla="*/ 1663700 w 2001520"/>
                            <a:gd name="connsiteY140" fmla="*/ 414020 h 2054860"/>
                            <a:gd name="connsiteX141" fmla="*/ 1628140 w 2001520"/>
                            <a:gd name="connsiteY141" fmla="*/ 408940 h 2054860"/>
                            <a:gd name="connsiteX142" fmla="*/ 1605280 w 2001520"/>
                            <a:gd name="connsiteY142" fmla="*/ 378460 h 2054860"/>
                            <a:gd name="connsiteX143" fmla="*/ 1592580 w 2001520"/>
                            <a:gd name="connsiteY143" fmla="*/ 337820 h 2054860"/>
                            <a:gd name="connsiteX144" fmla="*/ 1579880 w 2001520"/>
                            <a:gd name="connsiteY144" fmla="*/ 302260 h 2054860"/>
                            <a:gd name="connsiteX145" fmla="*/ 1564640 w 2001520"/>
                            <a:gd name="connsiteY145" fmla="*/ 281940 h 2054860"/>
                            <a:gd name="connsiteX146" fmla="*/ 1564640 w 2001520"/>
                            <a:gd name="connsiteY146" fmla="*/ 223520 h 2054860"/>
                            <a:gd name="connsiteX147" fmla="*/ 1554480 w 2001520"/>
                            <a:gd name="connsiteY147" fmla="*/ 154940 h 2054860"/>
                            <a:gd name="connsiteX148" fmla="*/ 1574800 w 2001520"/>
                            <a:gd name="connsiteY148" fmla="*/ 116840 h 2054860"/>
                            <a:gd name="connsiteX149" fmla="*/ 1600200 w 2001520"/>
                            <a:gd name="connsiteY149" fmla="*/ 96520 h 2054860"/>
                            <a:gd name="connsiteX150" fmla="*/ 1587500 w 2001520"/>
                            <a:gd name="connsiteY150" fmla="*/ 63500 h 2054860"/>
                            <a:gd name="connsiteX151" fmla="*/ 1569720 w 2001520"/>
                            <a:gd name="connsiteY151" fmla="*/ 53340 h 2054860"/>
                            <a:gd name="connsiteX152" fmla="*/ 1490980 w 2001520"/>
                            <a:gd name="connsiteY152" fmla="*/ 0 h 20548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  <a:cxn ang="0">
                              <a:pos x="connsiteX75" y="connsiteY75"/>
                            </a:cxn>
                            <a:cxn ang="0">
                              <a:pos x="connsiteX76" y="connsiteY76"/>
                            </a:cxn>
                            <a:cxn ang="0">
                              <a:pos x="connsiteX77" y="connsiteY77"/>
                            </a:cxn>
                            <a:cxn ang="0">
                              <a:pos x="connsiteX78" y="connsiteY78"/>
                            </a:cxn>
                            <a:cxn ang="0">
                              <a:pos x="connsiteX79" y="connsiteY79"/>
                            </a:cxn>
                            <a:cxn ang="0">
                              <a:pos x="connsiteX80" y="connsiteY80"/>
                            </a:cxn>
                            <a:cxn ang="0">
                              <a:pos x="connsiteX81" y="connsiteY81"/>
                            </a:cxn>
                            <a:cxn ang="0">
                              <a:pos x="connsiteX82" y="connsiteY82"/>
                            </a:cxn>
                            <a:cxn ang="0">
                              <a:pos x="connsiteX83" y="connsiteY83"/>
                            </a:cxn>
                            <a:cxn ang="0">
                              <a:pos x="connsiteX84" y="connsiteY84"/>
                            </a:cxn>
                            <a:cxn ang="0">
                              <a:pos x="connsiteX85" y="connsiteY85"/>
                            </a:cxn>
                            <a:cxn ang="0">
                              <a:pos x="connsiteX86" y="connsiteY86"/>
                            </a:cxn>
                            <a:cxn ang="0">
                              <a:pos x="connsiteX87" y="connsiteY87"/>
                            </a:cxn>
                            <a:cxn ang="0">
                              <a:pos x="connsiteX88" y="connsiteY88"/>
                            </a:cxn>
                            <a:cxn ang="0">
                              <a:pos x="connsiteX89" y="connsiteY89"/>
                            </a:cxn>
                            <a:cxn ang="0">
                              <a:pos x="connsiteX90" y="connsiteY90"/>
                            </a:cxn>
                            <a:cxn ang="0">
                              <a:pos x="connsiteX91" y="connsiteY91"/>
                            </a:cxn>
                            <a:cxn ang="0">
                              <a:pos x="connsiteX92" y="connsiteY92"/>
                            </a:cxn>
                            <a:cxn ang="0">
                              <a:pos x="connsiteX93" y="connsiteY93"/>
                            </a:cxn>
                            <a:cxn ang="0">
                              <a:pos x="connsiteX94" y="connsiteY94"/>
                            </a:cxn>
                            <a:cxn ang="0">
                              <a:pos x="connsiteX95" y="connsiteY95"/>
                            </a:cxn>
                            <a:cxn ang="0">
                              <a:pos x="connsiteX96" y="connsiteY96"/>
                            </a:cxn>
                            <a:cxn ang="0">
                              <a:pos x="connsiteX97" y="connsiteY97"/>
                            </a:cxn>
                            <a:cxn ang="0">
                              <a:pos x="connsiteX98" y="connsiteY98"/>
                            </a:cxn>
                            <a:cxn ang="0">
                              <a:pos x="connsiteX99" y="connsiteY99"/>
                            </a:cxn>
                            <a:cxn ang="0">
                              <a:pos x="connsiteX100" y="connsiteY100"/>
                            </a:cxn>
                            <a:cxn ang="0">
                              <a:pos x="connsiteX101" y="connsiteY101"/>
                            </a:cxn>
                            <a:cxn ang="0">
                              <a:pos x="connsiteX102" y="connsiteY102"/>
                            </a:cxn>
                            <a:cxn ang="0">
                              <a:pos x="connsiteX103" y="connsiteY103"/>
                            </a:cxn>
                            <a:cxn ang="0">
                              <a:pos x="connsiteX104" y="connsiteY104"/>
                            </a:cxn>
                            <a:cxn ang="0">
                              <a:pos x="connsiteX105" y="connsiteY105"/>
                            </a:cxn>
                            <a:cxn ang="0">
                              <a:pos x="connsiteX106" y="connsiteY106"/>
                            </a:cxn>
                            <a:cxn ang="0">
                              <a:pos x="connsiteX107" y="connsiteY107"/>
                            </a:cxn>
                            <a:cxn ang="0">
                              <a:pos x="connsiteX108" y="connsiteY108"/>
                            </a:cxn>
                            <a:cxn ang="0">
                              <a:pos x="connsiteX109" y="connsiteY109"/>
                            </a:cxn>
                            <a:cxn ang="0">
                              <a:pos x="connsiteX110" y="connsiteY110"/>
                            </a:cxn>
                            <a:cxn ang="0">
                              <a:pos x="connsiteX111" y="connsiteY111"/>
                            </a:cxn>
                            <a:cxn ang="0">
                              <a:pos x="connsiteX112" y="connsiteY112"/>
                            </a:cxn>
                            <a:cxn ang="0">
                              <a:pos x="connsiteX113" y="connsiteY113"/>
                            </a:cxn>
                            <a:cxn ang="0">
                              <a:pos x="connsiteX114" y="connsiteY114"/>
                            </a:cxn>
                            <a:cxn ang="0">
                              <a:pos x="connsiteX115" y="connsiteY115"/>
                            </a:cxn>
                            <a:cxn ang="0">
                              <a:pos x="connsiteX116" y="connsiteY116"/>
                            </a:cxn>
                            <a:cxn ang="0">
                              <a:pos x="connsiteX117" y="connsiteY117"/>
                            </a:cxn>
                            <a:cxn ang="0">
                              <a:pos x="connsiteX118" y="connsiteY118"/>
                            </a:cxn>
                            <a:cxn ang="0">
                              <a:pos x="connsiteX119" y="connsiteY119"/>
                            </a:cxn>
                            <a:cxn ang="0">
                              <a:pos x="connsiteX120" y="connsiteY120"/>
                            </a:cxn>
                            <a:cxn ang="0">
                              <a:pos x="connsiteX121" y="connsiteY121"/>
                            </a:cxn>
                            <a:cxn ang="0">
                              <a:pos x="connsiteX122" y="connsiteY122"/>
                            </a:cxn>
                            <a:cxn ang="0">
                              <a:pos x="connsiteX123" y="connsiteY123"/>
                            </a:cxn>
                            <a:cxn ang="0">
                              <a:pos x="connsiteX124" y="connsiteY124"/>
                            </a:cxn>
                            <a:cxn ang="0">
                              <a:pos x="connsiteX125" y="connsiteY125"/>
                            </a:cxn>
                            <a:cxn ang="0">
                              <a:pos x="connsiteX126" y="connsiteY126"/>
                            </a:cxn>
                            <a:cxn ang="0">
                              <a:pos x="connsiteX127" y="connsiteY127"/>
                            </a:cxn>
                            <a:cxn ang="0">
                              <a:pos x="connsiteX128" y="connsiteY128"/>
                            </a:cxn>
                            <a:cxn ang="0">
                              <a:pos x="connsiteX129" y="connsiteY129"/>
                            </a:cxn>
                            <a:cxn ang="0">
                              <a:pos x="connsiteX130" y="connsiteY130"/>
                            </a:cxn>
                            <a:cxn ang="0">
                              <a:pos x="connsiteX131" y="connsiteY131"/>
                            </a:cxn>
                            <a:cxn ang="0">
                              <a:pos x="connsiteX132" y="connsiteY132"/>
                            </a:cxn>
                            <a:cxn ang="0">
                              <a:pos x="connsiteX133" y="connsiteY133"/>
                            </a:cxn>
                            <a:cxn ang="0">
                              <a:pos x="connsiteX134" y="connsiteY134"/>
                            </a:cxn>
                            <a:cxn ang="0">
                              <a:pos x="connsiteX135" y="connsiteY135"/>
                            </a:cxn>
                            <a:cxn ang="0">
                              <a:pos x="connsiteX136" y="connsiteY136"/>
                            </a:cxn>
                            <a:cxn ang="0">
                              <a:pos x="connsiteX137" y="connsiteY137"/>
                            </a:cxn>
                            <a:cxn ang="0">
                              <a:pos x="connsiteX138" y="connsiteY138"/>
                            </a:cxn>
                            <a:cxn ang="0">
                              <a:pos x="connsiteX139" y="connsiteY139"/>
                            </a:cxn>
                            <a:cxn ang="0">
                              <a:pos x="connsiteX140" y="connsiteY140"/>
                            </a:cxn>
                            <a:cxn ang="0">
                              <a:pos x="connsiteX141" y="connsiteY141"/>
                            </a:cxn>
                            <a:cxn ang="0">
                              <a:pos x="connsiteX142" y="connsiteY142"/>
                            </a:cxn>
                            <a:cxn ang="0">
                              <a:pos x="connsiteX143" y="connsiteY143"/>
                            </a:cxn>
                            <a:cxn ang="0">
                              <a:pos x="connsiteX144" y="connsiteY144"/>
                            </a:cxn>
                            <a:cxn ang="0">
                              <a:pos x="connsiteX145" y="connsiteY145"/>
                            </a:cxn>
                            <a:cxn ang="0">
                              <a:pos x="connsiteX146" y="connsiteY146"/>
                            </a:cxn>
                            <a:cxn ang="0">
                              <a:pos x="connsiteX147" y="connsiteY147"/>
                            </a:cxn>
                            <a:cxn ang="0">
                              <a:pos x="connsiteX148" y="connsiteY148"/>
                            </a:cxn>
                            <a:cxn ang="0">
                              <a:pos x="connsiteX149" y="connsiteY149"/>
                            </a:cxn>
                            <a:cxn ang="0">
                              <a:pos x="connsiteX150" y="connsiteY150"/>
                            </a:cxn>
                            <a:cxn ang="0">
                              <a:pos x="connsiteX151" y="connsiteY151"/>
                            </a:cxn>
                            <a:cxn ang="0">
                              <a:pos x="connsiteX152" y="connsiteY152"/>
                            </a:cxn>
                          </a:cxnLst>
                          <a:rect l="l" t="t" r="r" b="b"/>
                          <a:pathLst>
                            <a:path w="2001520" h="2054860">
                              <a:moveTo>
                                <a:pt x="1490980" y="0"/>
                              </a:moveTo>
                              <a:lnTo>
                                <a:pt x="1419860" y="7620"/>
                              </a:lnTo>
                              <a:lnTo>
                                <a:pt x="1404620" y="25400"/>
                              </a:lnTo>
                              <a:lnTo>
                                <a:pt x="1386840" y="53340"/>
                              </a:lnTo>
                              <a:lnTo>
                                <a:pt x="1363980" y="106680"/>
                              </a:lnTo>
                              <a:lnTo>
                                <a:pt x="1356360" y="129540"/>
                              </a:lnTo>
                              <a:lnTo>
                                <a:pt x="1338580" y="139700"/>
                              </a:lnTo>
                              <a:lnTo>
                                <a:pt x="1295400" y="134620"/>
                              </a:lnTo>
                              <a:lnTo>
                                <a:pt x="1267460" y="132080"/>
                              </a:lnTo>
                              <a:lnTo>
                                <a:pt x="1236980" y="142240"/>
                              </a:lnTo>
                              <a:lnTo>
                                <a:pt x="1236980" y="167640"/>
                              </a:lnTo>
                              <a:lnTo>
                                <a:pt x="1254760" y="208280"/>
                              </a:lnTo>
                              <a:lnTo>
                                <a:pt x="1277620" y="233680"/>
                              </a:lnTo>
                              <a:lnTo>
                                <a:pt x="1282700" y="276860"/>
                              </a:lnTo>
                              <a:lnTo>
                                <a:pt x="1264920" y="314960"/>
                              </a:lnTo>
                              <a:lnTo>
                                <a:pt x="1254760" y="342900"/>
                              </a:lnTo>
                              <a:lnTo>
                                <a:pt x="1254760" y="381000"/>
                              </a:lnTo>
                              <a:lnTo>
                                <a:pt x="1229360" y="408940"/>
                              </a:lnTo>
                              <a:lnTo>
                                <a:pt x="1170940" y="421640"/>
                              </a:lnTo>
                              <a:lnTo>
                                <a:pt x="1140460" y="447040"/>
                              </a:lnTo>
                              <a:lnTo>
                                <a:pt x="1109980" y="441960"/>
                              </a:lnTo>
                              <a:lnTo>
                                <a:pt x="1069340" y="424180"/>
                              </a:lnTo>
                              <a:lnTo>
                                <a:pt x="1023620" y="441960"/>
                              </a:lnTo>
                              <a:lnTo>
                                <a:pt x="995680" y="490220"/>
                              </a:lnTo>
                              <a:lnTo>
                                <a:pt x="932180" y="533400"/>
                              </a:lnTo>
                              <a:lnTo>
                                <a:pt x="881380" y="561340"/>
                              </a:lnTo>
                              <a:lnTo>
                                <a:pt x="833120" y="596900"/>
                              </a:lnTo>
                              <a:lnTo>
                                <a:pt x="830580" y="647700"/>
                              </a:lnTo>
                              <a:lnTo>
                                <a:pt x="825500" y="698500"/>
                              </a:lnTo>
                              <a:lnTo>
                                <a:pt x="817880" y="731520"/>
                              </a:lnTo>
                              <a:lnTo>
                                <a:pt x="820420" y="777240"/>
                              </a:lnTo>
                              <a:lnTo>
                                <a:pt x="797560" y="828040"/>
                              </a:lnTo>
                              <a:lnTo>
                                <a:pt x="762000" y="861060"/>
                              </a:lnTo>
                              <a:lnTo>
                                <a:pt x="721360" y="858520"/>
                              </a:lnTo>
                              <a:lnTo>
                                <a:pt x="688340" y="873760"/>
                              </a:lnTo>
                              <a:lnTo>
                                <a:pt x="685800" y="909320"/>
                              </a:lnTo>
                              <a:lnTo>
                                <a:pt x="657860" y="952500"/>
                              </a:lnTo>
                              <a:lnTo>
                                <a:pt x="632460" y="985520"/>
                              </a:lnTo>
                              <a:lnTo>
                                <a:pt x="622300" y="1026160"/>
                              </a:lnTo>
                              <a:lnTo>
                                <a:pt x="601980" y="1054100"/>
                              </a:lnTo>
                              <a:lnTo>
                                <a:pt x="551180" y="1066800"/>
                              </a:lnTo>
                              <a:lnTo>
                                <a:pt x="502920" y="1026160"/>
                              </a:lnTo>
                              <a:lnTo>
                                <a:pt x="474980" y="1003300"/>
                              </a:lnTo>
                              <a:lnTo>
                                <a:pt x="419100" y="1005840"/>
                              </a:lnTo>
                              <a:lnTo>
                                <a:pt x="381000" y="980440"/>
                              </a:lnTo>
                              <a:lnTo>
                                <a:pt x="360680" y="916940"/>
                              </a:lnTo>
                              <a:lnTo>
                                <a:pt x="353060" y="863600"/>
                              </a:lnTo>
                              <a:lnTo>
                                <a:pt x="370840" y="830580"/>
                              </a:lnTo>
                              <a:lnTo>
                                <a:pt x="358140" y="795020"/>
                              </a:lnTo>
                              <a:lnTo>
                                <a:pt x="320040" y="807720"/>
                              </a:lnTo>
                              <a:lnTo>
                                <a:pt x="281940" y="848360"/>
                              </a:lnTo>
                              <a:lnTo>
                                <a:pt x="271780" y="878840"/>
                              </a:lnTo>
                              <a:cubicBezTo>
                                <a:pt x="272627" y="903393"/>
                                <a:pt x="273473" y="927947"/>
                                <a:pt x="274320" y="952500"/>
                              </a:cubicBezTo>
                              <a:lnTo>
                                <a:pt x="266700" y="993140"/>
                              </a:lnTo>
                              <a:lnTo>
                                <a:pt x="198120" y="1018540"/>
                              </a:lnTo>
                              <a:lnTo>
                                <a:pt x="137160" y="1084580"/>
                              </a:lnTo>
                              <a:lnTo>
                                <a:pt x="111760" y="1135380"/>
                              </a:lnTo>
                              <a:lnTo>
                                <a:pt x="88900" y="1183640"/>
                              </a:lnTo>
                              <a:lnTo>
                                <a:pt x="35560" y="1234440"/>
                              </a:lnTo>
                              <a:lnTo>
                                <a:pt x="2540" y="1257300"/>
                              </a:lnTo>
                              <a:lnTo>
                                <a:pt x="0" y="1282700"/>
                              </a:lnTo>
                              <a:lnTo>
                                <a:pt x="45720" y="1323340"/>
                              </a:lnTo>
                              <a:lnTo>
                                <a:pt x="104140" y="1386840"/>
                              </a:lnTo>
                              <a:lnTo>
                                <a:pt x="147320" y="1419860"/>
                              </a:lnTo>
                              <a:lnTo>
                                <a:pt x="190500" y="1430020"/>
                              </a:lnTo>
                              <a:lnTo>
                                <a:pt x="299720" y="1475740"/>
                              </a:lnTo>
                              <a:lnTo>
                                <a:pt x="337820" y="1513840"/>
                              </a:lnTo>
                              <a:lnTo>
                                <a:pt x="439420" y="1587500"/>
                              </a:lnTo>
                              <a:lnTo>
                                <a:pt x="477520" y="1615440"/>
                              </a:lnTo>
                              <a:lnTo>
                                <a:pt x="528320" y="1630680"/>
                              </a:lnTo>
                              <a:lnTo>
                                <a:pt x="566420" y="1625600"/>
                              </a:lnTo>
                              <a:lnTo>
                                <a:pt x="586740" y="1615440"/>
                              </a:lnTo>
                              <a:lnTo>
                                <a:pt x="591820" y="1600200"/>
                              </a:lnTo>
                              <a:lnTo>
                                <a:pt x="614680" y="1597660"/>
                              </a:lnTo>
                              <a:lnTo>
                                <a:pt x="706120" y="1653540"/>
                              </a:lnTo>
                              <a:lnTo>
                                <a:pt x="762000" y="1714500"/>
                              </a:lnTo>
                              <a:lnTo>
                                <a:pt x="784860" y="1760220"/>
                              </a:lnTo>
                              <a:lnTo>
                                <a:pt x="812800" y="1808480"/>
                              </a:lnTo>
                              <a:lnTo>
                                <a:pt x="817880" y="1864360"/>
                              </a:lnTo>
                              <a:lnTo>
                                <a:pt x="812800" y="1920240"/>
                              </a:lnTo>
                              <a:lnTo>
                                <a:pt x="830580" y="1965960"/>
                              </a:lnTo>
                              <a:lnTo>
                                <a:pt x="873760" y="1991360"/>
                              </a:lnTo>
                              <a:lnTo>
                                <a:pt x="934720" y="2006600"/>
                              </a:lnTo>
                              <a:lnTo>
                                <a:pt x="1000760" y="2014220"/>
                              </a:lnTo>
                              <a:lnTo>
                                <a:pt x="1038860" y="2029460"/>
                              </a:lnTo>
                              <a:lnTo>
                                <a:pt x="1092200" y="2054860"/>
                              </a:lnTo>
                              <a:lnTo>
                                <a:pt x="1160780" y="2026920"/>
                              </a:lnTo>
                              <a:lnTo>
                                <a:pt x="1193800" y="2016760"/>
                              </a:lnTo>
                              <a:lnTo>
                                <a:pt x="1242060" y="1996440"/>
                              </a:lnTo>
                              <a:lnTo>
                                <a:pt x="1264920" y="1976120"/>
                              </a:lnTo>
                              <a:lnTo>
                                <a:pt x="1442720" y="1983740"/>
                              </a:lnTo>
                              <a:lnTo>
                                <a:pt x="1557020" y="1976120"/>
                              </a:lnTo>
                              <a:lnTo>
                                <a:pt x="1684020" y="1991360"/>
                              </a:lnTo>
                              <a:lnTo>
                                <a:pt x="1755140" y="1988820"/>
                              </a:lnTo>
                              <a:lnTo>
                                <a:pt x="1785620" y="1976120"/>
                              </a:lnTo>
                              <a:lnTo>
                                <a:pt x="1805940" y="1948180"/>
                              </a:lnTo>
                              <a:lnTo>
                                <a:pt x="1899920" y="1866900"/>
                              </a:lnTo>
                              <a:lnTo>
                                <a:pt x="1943100" y="1844040"/>
                              </a:lnTo>
                              <a:lnTo>
                                <a:pt x="1998980" y="1836420"/>
                              </a:lnTo>
                              <a:lnTo>
                                <a:pt x="2001520" y="1813560"/>
                              </a:lnTo>
                              <a:lnTo>
                                <a:pt x="1988820" y="1765300"/>
                              </a:lnTo>
                              <a:lnTo>
                                <a:pt x="1953260" y="1658620"/>
                              </a:lnTo>
                              <a:lnTo>
                                <a:pt x="1927860" y="1584960"/>
                              </a:lnTo>
                              <a:lnTo>
                                <a:pt x="1902460" y="1534160"/>
                              </a:lnTo>
                              <a:lnTo>
                                <a:pt x="1854200" y="1468120"/>
                              </a:lnTo>
                              <a:lnTo>
                                <a:pt x="1831340" y="1412240"/>
                              </a:lnTo>
                              <a:lnTo>
                                <a:pt x="1803400" y="1356360"/>
                              </a:lnTo>
                              <a:lnTo>
                                <a:pt x="1778000" y="1315720"/>
                              </a:lnTo>
                              <a:lnTo>
                                <a:pt x="1778000" y="1272540"/>
                              </a:lnTo>
                              <a:lnTo>
                                <a:pt x="1760220" y="1236980"/>
                              </a:lnTo>
                              <a:lnTo>
                                <a:pt x="1744980" y="1214120"/>
                              </a:lnTo>
                              <a:lnTo>
                                <a:pt x="1724660" y="1206500"/>
                              </a:lnTo>
                              <a:lnTo>
                                <a:pt x="1699260" y="1216660"/>
                              </a:lnTo>
                              <a:lnTo>
                                <a:pt x="1668780" y="1209040"/>
                              </a:lnTo>
                              <a:lnTo>
                                <a:pt x="1643380" y="1191260"/>
                              </a:lnTo>
                              <a:lnTo>
                                <a:pt x="1633220" y="1135380"/>
                              </a:lnTo>
                              <a:lnTo>
                                <a:pt x="1633220" y="1089660"/>
                              </a:lnTo>
                              <a:lnTo>
                                <a:pt x="1645920" y="1061720"/>
                              </a:lnTo>
                              <a:lnTo>
                                <a:pt x="1678940" y="1041400"/>
                              </a:lnTo>
                              <a:lnTo>
                                <a:pt x="1717040" y="1028700"/>
                              </a:lnTo>
                              <a:lnTo>
                                <a:pt x="1744980" y="1018540"/>
                              </a:lnTo>
                              <a:lnTo>
                                <a:pt x="1772920" y="1010920"/>
                              </a:lnTo>
                              <a:lnTo>
                                <a:pt x="1760220" y="975360"/>
                              </a:lnTo>
                              <a:lnTo>
                                <a:pt x="1737360" y="955040"/>
                              </a:lnTo>
                              <a:lnTo>
                                <a:pt x="1717040" y="937260"/>
                              </a:lnTo>
                              <a:lnTo>
                                <a:pt x="1711960" y="891540"/>
                              </a:lnTo>
                              <a:lnTo>
                                <a:pt x="1719580" y="855980"/>
                              </a:lnTo>
                              <a:lnTo>
                                <a:pt x="1724660" y="820420"/>
                              </a:lnTo>
                              <a:lnTo>
                                <a:pt x="1719580" y="769620"/>
                              </a:lnTo>
                              <a:lnTo>
                                <a:pt x="1701800" y="749300"/>
                              </a:lnTo>
                              <a:lnTo>
                                <a:pt x="1711960" y="711200"/>
                              </a:lnTo>
                              <a:lnTo>
                                <a:pt x="1724660" y="673100"/>
                              </a:lnTo>
                              <a:lnTo>
                                <a:pt x="1727200" y="619760"/>
                              </a:lnTo>
                              <a:lnTo>
                                <a:pt x="1722120" y="561340"/>
                              </a:lnTo>
                              <a:lnTo>
                                <a:pt x="1717040" y="520700"/>
                              </a:lnTo>
                              <a:lnTo>
                                <a:pt x="1737360" y="495300"/>
                              </a:lnTo>
                              <a:lnTo>
                                <a:pt x="1737360" y="495300"/>
                              </a:lnTo>
                              <a:lnTo>
                                <a:pt x="1737360" y="436880"/>
                              </a:lnTo>
                              <a:lnTo>
                                <a:pt x="1717040" y="411480"/>
                              </a:lnTo>
                              <a:lnTo>
                                <a:pt x="1689100" y="408940"/>
                              </a:lnTo>
                              <a:lnTo>
                                <a:pt x="1663700" y="414020"/>
                              </a:lnTo>
                              <a:lnTo>
                                <a:pt x="1628140" y="408940"/>
                              </a:lnTo>
                              <a:lnTo>
                                <a:pt x="1605280" y="378460"/>
                              </a:lnTo>
                              <a:lnTo>
                                <a:pt x="1592580" y="337820"/>
                              </a:lnTo>
                              <a:lnTo>
                                <a:pt x="1579880" y="302260"/>
                              </a:lnTo>
                              <a:lnTo>
                                <a:pt x="1564640" y="281940"/>
                              </a:lnTo>
                              <a:lnTo>
                                <a:pt x="1564640" y="223520"/>
                              </a:lnTo>
                              <a:lnTo>
                                <a:pt x="1554480" y="154940"/>
                              </a:lnTo>
                              <a:lnTo>
                                <a:pt x="1574800" y="116840"/>
                              </a:lnTo>
                              <a:lnTo>
                                <a:pt x="1600200" y="96520"/>
                              </a:lnTo>
                              <a:lnTo>
                                <a:pt x="1587500" y="63500"/>
                              </a:lnTo>
                              <a:lnTo>
                                <a:pt x="1569720" y="53340"/>
                              </a:lnTo>
                              <a:lnTo>
                                <a:pt x="149098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6350">
                          <a:solidFill>
                            <a:srgbClr val="008FD4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140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104" name="서대문 TXT">
                          <a:extLst>
                            <a:ext uri="{FF2B5EF4-FFF2-40B4-BE49-F238E27FC236}">
                              <a16:creationId xmlns:a16="http://schemas.microsoft.com/office/drawing/2014/main" id="{B0FACADC-BF06-40AA-9827-94756629C74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82418" y="3837191"/>
                          <a:ext cx="588624" cy="27699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</p:spPr>
                      <p:txBody>
                        <a:bodyPr wrap="non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ko-KR" altLang="en-US" sz="1200" spc="-15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+mn-ea"/>
                            </a:rPr>
                            <a:t>서대문</a:t>
                          </a:r>
                          <a:endParaRPr lang="ko-KR" altLang="en-US" sz="1200" spc="-150" dirty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endParaRPr>
                        </a:p>
                      </p:txBody>
                    </p:sp>
                  </p:grpSp>
                  <p:grpSp>
                    <p:nvGrpSpPr>
                      <p:cNvPr id="97" name="마포구">
                        <a:extLst>
                          <a:ext uri="{FF2B5EF4-FFF2-40B4-BE49-F238E27FC236}">
                            <a16:creationId xmlns:a16="http://schemas.microsoft.com/office/drawing/2014/main" id="{23BE0FE7-6E28-4D91-9334-2E144BD5503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28659" y="3712862"/>
                        <a:ext cx="1317779" cy="932391"/>
                        <a:chOff x="3128659" y="3712862"/>
                        <a:chExt cx="1317779" cy="932391"/>
                      </a:xfrm>
                    </p:grpSpPr>
                    <p:sp>
                      <p:nvSpPr>
                        <p:cNvPr id="101" name="마포구">
                          <a:extLst>
                            <a:ext uri="{FF2B5EF4-FFF2-40B4-BE49-F238E27FC236}">
                              <a16:creationId xmlns:a16="http://schemas.microsoft.com/office/drawing/2014/main" id="{3D809BFF-B060-4E33-9979-A629CB19EF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28659" y="3712862"/>
                          <a:ext cx="1317779" cy="932391"/>
                        </a:xfrm>
                        <a:custGeom>
                          <a:avLst/>
                          <a:gdLst>
                            <a:gd name="connsiteX0" fmla="*/ 478536 w 3230880"/>
                            <a:gd name="connsiteY0" fmla="*/ 73152 h 2286000"/>
                            <a:gd name="connsiteX1" fmla="*/ 399288 w 3230880"/>
                            <a:gd name="connsiteY1" fmla="*/ 207264 h 2286000"/>
                            <a:gd name="connsiteX2" fmla="*/ 387096 w 3230880"/>
                            <a:gd name="connsiteY2" fmla="*/ 237744 h 2286000"/>
                            <a:gd name="connsiteX3" fmla="*/ 399288 w 3230880"/>
                            <a:gd name="connsiteY3" fmla="*/ 268224 h 2286000"/>
                            <a:gd name="connsiteX4" fmla="*/ 432816 w 3230880"/>
                            <a:gd name="connsiteY4" fmla="*/ 320040 h 2286000"/>
                            <a:gd name="connsiteX5" fmla="*/ 438912 w 3230880"/>
                            <a:gd name="connsiteY5" fmla="*/ 368808 h 2286000"/>
                            <a:gd name="connsiteX6" fmla="*/ 438912 w 3230880"/>
                            <a:gd name="connsiteY6" fmla="*/ 368808 h 2286000"/>
                            <a:gd name="connsiteX7" fmla="*/ 381000 w 3230880"/>
                            <a:gd name="connsiteY7" fmla="*/ 387096 h 2286000"/>
                            <a:gd name="connsiteX8" fmla="*/ 310896 w 3230880"/>
                            <a:gd name="connsiteY8" fmla="*/ 423672 h 2286000"/>
                            <a:gd name="connsiteX9" fmla="*/ 161544 w 3230880"/>
                            <a:gd name="connsiteY9" fmla="*/ 487680 h 2286000"/>
                            <a:gd name="connsiteX10" fmla="*/ 45720 w 3230880"/>
                            <a:gd name="connsiteY10" fmla="*/ 533400 h 2286000"/>
                            <a:gd name="connsiteX11" fmla="*/ 0 w 3230880"/>
                            <a:gd name="connsiteY11" fmla="*/ 563880 h 2286000"/>
                            <a:gd name="connsiteX12" fmla="*/ 0 w 3230880"/>
                            <a:gd name="connsiteY12" fmla="*/ 600456 h 2286000"/>
                            <a:gd name="connsiteX13" fmla="*/ 51816 w 3230880"/>
                            <a:gd name="connsiteY13" fmla="*/ 609600 h 2286000"/>
                            <a:gd name="connsiteX14" fmla="*/ 91440 w 3230880"/>
                            <a:gd name="connsiteY14" fmla="*/ 646176 h 2286000"/>
                            <a:gd name="connsiteX15" fmla="*/ 149352 w 3230880"/>
                            <a:gd name="connsiteY15" fmla="*/ 676656 h 2286000"/>
                            <a:gd name="connsiteX16" fmla="*/ 219456 w 3230880"/>
                            <a:gd name="connsiteY16" fmla="*/ 740664 h 2286000"/>
                            <a:gd name="connsiteX17" fmla="*/ 307848 w 3230880"/>
                            <a:gd name="connsiteY17" fmla="*/ 792480 h 2286000"/>
                            <a:gd name="connsiteX18" fmla="*/ 393192 w 3230880"/>
                            <a:gd name="connsiteY18" fmla="*/ 899160 h 2286000"/>
                            <a:gd name="connsiteX19" fmla="*/ 521208 w 3230880"/>
                            <a:gd name="connsiteY19" fmla="*/ 1005840 h 2286000"/>
                            <a:gd name="connsiteX20" fmla="*/ 679704 w 3230880"/>
                            <a:gd name="connsiteY20" fmla="*/ 1121664 h 2286000"/>
                            <a:gd name="connsiteX21" fmla="*/ 755904 w 3230880"/>
                            <a:gd name="connsiteY21" fmla="*/ 1203960 h 2286000"/>
                            <a:gd name="connsiteX22" fmla="*/ 838200 w 3230880"/>
                            <a:gd name="connsiteY22" fmla="*/ 1271016 h 2286000"/>
                            <a:gd name="connsiteX23" fmla="*/ 960120 w 3230880"/>
                            <a:gd name="connsiteY23" fmla="*/ 1368552 h 2286000"/>
                            <a:gd name="connsiteX24" fmla="*/ 1018032 w 3230880"/>
                            <a:gd name="connsiteY24" fmla="*/ 1420368 h 2286000"/>
                            <a:gd name="connsiteX25" fmla="*/ 1094232 w 3230880"/>
                            <a:gd name="connsiteY25" fmla="*/ 1508760 h 2286000"/>
                            <a:gd name="connsiteX26" fmla="*/ 1182624 w 3230880"/>
                            <a:gd name="connsiteY26" fmla="*/ 1612392 h 2286000"/>
                            <a:gd name="connsiteX27" fmla="*/ 1264920 w 3230880"/>
                            <a:gd name="connsiteY27" fmla="*/ 1700784 h 2286000"/>
                            <a:gd name="connsiteX28" fmla="*/ 1310640 w 3230880"/>
                            <a:gd name="connsiteY28" fmla="*/ 1780032 h 2286000"/>
                            <a:gd name="connsiteX29" fmla="*/ 1386840 w 3230880"/>
                            <a:gd name="connsiteY29" fmla="*/ 1825752 h 2286000"/>
                            <a:gd name="connsiteX30" fmla="*/ 1478280 w 3230880"/>
                            <a:gd name="connsiteY30" fmla="*/ 1886712 h 2286000"/>
                            <a:gd name="connsiteX31" fmla="*/ 1560576 w 3230880"/>
                            <a:gd name="connsiteY31" fmla="*/ 1944624 h 2286000"/>
                            <a:gd name="connsiteX32" fmla="*/ 1612392 w 3230880"/>
                            <a:gd name="connsiteY32" fmla="*/ 1972056 h 2286000"/>
                            <a:gd name="connsiteX33" fmla="*/ 1697736 w 3230880"/>
                            <a:gd name="connsiteY33" fmla="*/ 1978152 h 2286000"/>
                            <a:gd name="connsiteX34" fmla="*/ 1746504 w 3230880"/>
                            <a:gd name="connsiteY34" fmla="*/ 1965960 h 2286000"/>
                            <a:gd name="connsiteX35" fmla="*/ 1789176 w 3230880"/>
                            <a:gd name="connsiteY35" fmla="*/ 1959864 h 2286000"/>
                            <a:gd name="connsiteX36" fmla="*/ 1847088 w 3230880"/>
                            <a:gd name="connsiteY36" fmla="*/ 1953768 h 2286000"/>
                            <a:gd name="connsiteX37" fmla="*/ 1911096 w 3230880"/>
                            <a:gd name="connsiteY37" fmla="*/ 1953768 h 2286000"/>
                            <a:gd name="connsiteX38" fmla="*/ 1984248 w 3230880"/>
                            <a:gd name="connsiteY38" fmla="*/ 1981200 h 2286000"/>
                            <a:gd name="connsiteX39" fmla="*/ 2033016 w 3230880"/>
                            <a:gd name="connsiteY39" fmla="*/ 1999488 h 2286000"/>
                            <a:gd name="connsiteX40" fmla="*/ 2090928 w 3230880"/>
                            <a:gd name="connsiteY40" fmla="*/ 1996440 h 2286000"/>
                            <a:gd name="connsiteX41" fmla="*/ 2164080 w 3230880"/>
                            <a:gd name="connsiteY41" fmla="*/ 2036064 h 2286000"/>
                            <a:gd name="connsiteX42" fmla="*/ 2228088 w 3230880"/>
                            <a:gd name="connsiteY42" fmla="*/ 2066544 h 2286000"/>
                            <a:gd name="connsiteX43" fmla="*/ 2261616 w 3230880"/>
                            <a:gd name="connsiteY43" fmla="*/ 2069592 h 2286000"/>
                            <a:gd name="connsiteX44" fmla="*/ 2346960 w 3230880"/>
                            <a:gd name="connsiteY44" fmla="*/ 2124456 h 2286000"/>
                            <a:gd name="connsiteX45" fmla="*/ 2420112 w 3230880"/>
                            <a:gd name="connsiteY45" fmla="*/ 2185416 h 2286000"/>
                            <a:gd name="connsiteX46" fmla="*/ 2490216 w 3230880"/>
                            <a:gd name="connsiteY46" fmla="*/ 2218944 h 2286000"/>
                            <a:gd name="connsiteX47" fmla="*/ 2542032 w 3230880"/>
                            <a:gd name="connsiteY47" fmla="*/ 2267712 h 2286000"/>
                            <a:gd name="connsiteX48" fmla="*/ 2563368 w 3230880"/>
                            <a:gd name="connsiteY48" fmla="*/ 2286000 h 2286000"/>
                            <a:gd name="connsiteX49" fmla="*/ 2615184 w 3230880"/>
                            <a:gd name="connsiteY49" fmla="*/ 2282952 h 2286000"/>
                            <a:gd name="connsiteX50" fmla="*/ 2657856 w 3230880"/>
                            <a:gd name="connsiteY50" fmla="*/ 2237232 h 2286000"/>
                            <a:gd name="connsiteX51" fmla="*/ 2691384 w 3230880"/>
                            <a:gd name="connsiteY51" fmla="*/ 2206752 h 2286000"/>
                            <a:gd name="connsiteX52" fmla="*/ 2718816 w 3230880"/>
                            <a:gd name="connsiteY52" fmla="*/ 2185416 h 2286000"/>
                            <a:gd name="connsiteX53" fmla="*/ 2764536 w 3230880"/>
                            <a:gd name="connsiteY53" fmla="*/ 2182368 h 2286000"/>
                            <a:gd name="connsiteX54" fmla="*/ 2819400 w 3230880"/>
                            <a:gd name="connsiteY54" fmla="*/ 2185416 h 2286000"/>
                            <a:gd name="connsiteX55" fmla="*/ 2855976 w 3230880"/>
                            <a:gd name="connsiteY55" fmla="*/ 2182368 h 2286000"/>
                            <a:gd name="connsiteX56" fmla="*/ 2886456 w 3230880"/>
                            <a:gd name="connsiteY56" fmla="*/ 2161032 h 2286000"/>
                            <a:gd name="connsiteX57" fmla="*/ 2907792 w 3230880"/>
                            <a:gd name="connsiteY57" fmla="*/ 2121408 h 2286000"/>
                            <a:gd name="connsiteX58" fmla="*/ 2913888 w 3230880"/>
                            <a:gd name="connsiteY58" fmla="*/ 2090928 h 2286000"/>
                            <a:gd name="connsiteX59" fmla="*/ 2944368 w 3230880"/>
                            <a:gd name="connsiteY59" fmla="*/ 2054352 h 2286000"/>
                            <a:gd name="connsiteX60" fmla="*/ 2983992 w 3230880"/>
                            <a:gd name="connsiteY60" fmla="*/ 2033016 h 2286000"/>
                            <a:gd name="connsiteX61" fmla="*/ 2996184 w 3230880"/>
                            <a:gd name="connsiteY61" fmla="*/ 1996440 h 2286000"/>
                            <a:gd name="connsiteX62" fmla="*/ 2990088 w 3230880"/>
                            <a:gd name="connsiteY62" fmla="*/ 1965960 h 2286000"/>
                            <a:gd name="connsiteX63" fmla="*/ 3002280 w 3230880"/>
                            <a:gd name="connsiteY63" fmla="*/ 1923288 h 2286000"/>
                            <a:gd name="connsiteX64" fmla="*/ 3038856 w 3230880"/>
                            <a:gd name="connsiteY64" fmla="*/ 1828800 h 2286000"/>
                            <a:gd name="connsiteX65" fmla="*/ 3066288 w 3230880"/>
                            <a:gd name="connsiteY65" fmla="*/ 1776984 h 2286000"/>
                            <a:gd name="connsiteX66" fmla="*/ 3096768 w 3230880"/>
                            <a:gd name="connsiteY66" fmla="*/ 1764792 h 2286000"/>
                            <a:gd name="connsiteX67" fmla="*/ 3130296 w 3230880"/>
                            <a:gd name="connsiteY67" fmla="*/ 1767840 h 2286000"/>
                            <a:gd name="connsiteX68" fmla="*/ 3185160 w 3230880"/>
                            <a:gd name="connsiteY68" fmla="*/ 1752600 h 2286000"/>
                            <a:gd name="connsiteX69" fmla="*/ 3203448 w 3230880"/>
                            <a:gd name="connsiteY69" fmla="*/ 1706880 h 2286000"/>
                            <a:gd name="connsiteX70" fmla="*/ 3230880 w 3230880"/>
                            <a:gd name="connsiteY70" fmla="*/ 1673352 h 2286000"/>
                            <a:gd name="connsiteX71" fmla="*/ 3227832 w 3230880"/>
                            <a:gd name="connsiteY71" fmla="*/ 1636776 h 2286000"/>
                            <a:gd name="connsiteX72" fmla="*/ 3203448 w 3230880"/>
                            <a:gd name="connsiteY72" fmla="*/ 1609344 h 2286000"/>
                            <a:gd name="connsiteX73" fmla="*/ 3179064 w 3230880"/>
                            <a:gd name="connsiteY73" fmla="*/ 1600200 h 2286000"/>
                            <a:gd name="connsiteX74" fmla="*/ 3151632 w 3230880"/>
                            <a:gd name="connsiteY74" fmla="*/ 1572768 h 2286000"/>
                            <a:gd name="connsiteX75" fmla="*/ 3139440 w 3230880"/>
                            <a:gd name="connsiteY75" fmla="*/ 1517904 h 2286000"/>
                            <a:gd name="connsiteX76" fmla="*/ 3133344 w 3230880"/>
                            <a:gd name="connsiteY76" fmla="*/ 1466088 h 2286000"/>
                            <a:gd name="connsiteX77" fmla="*/ 3148584 w 3230880"/>
                            <a:gd name="connsiteY77" fmla="*/ 1432560 h 2286000"/>
                            <a:gd name="connsiteX78" fmla="*/ 3176016 w 3230880"/>
                            <a:gd name="connsiteY78" fmla="*/ 1426464 h 2286000"/>
                            <a:gd name="connsiteX79" fmla="*/ 3197352 w 3230880"/>
                            <a:gd name="connsiteY79" fmla="*/ 1405128 h 2286000"/>
                            <a:gd name="connsiteX80" fmla="*/ 3176016 w 3230880"/>
                            <a:gd name="connsiteY80" fmla="*/ 1356360 h 2286000"/>
                            <a:gd name="connsiteX81" fmla="*/ 3130296 w 3230880"/>
                            <a:gd name="connsiteY81" fmla="*/ 1353312 h 2286000"/>
                            <a:gd name="connsiteX82" fmla="*/ 3096768 w 3230880"/>
                            <a:gd name="connsiteY82" fmla="*/ 1356360 h 2286000"/>
                            <a:gd name="connsiteX83" fmla="*/ 3060192 w 3230880"/>
                            <a:gd name="connsiteY83" fmla="*/ 1365504 h 2286000"/>
                            <a:gd name="connsiteX84" fmla="*/ 3044952 w 3230880"/>
                            <a:gd name="connsiteY84" fmla="*/ 1380744 h 2286000"/>
                            <a:gd name="connsiteX85" fmla="*/ 3002280 w 3230880"/>
                            <a:gd name="connsiteY85" fmla="*/ 1399032 h 2286000"/>
                            <a:gd name="connsiteX86" fmla="*/ 2886456 w 3230880"/>
                            <a:gd name="connsiteY86" fmla="*/ 1392936 h 2286000"/>
                            <a:gd name="connsiteX87" fmla="*/ 2688336 w 3230880"/>
                            <a:gd name="connsiteY87" fmla="*/ 1377696 h 2286000"/>
                            <a:gd name="connsiteX88" fmla="*/ 2575560 w 3230880"/>
                            <a:gd name="connsiteY88" fmla="*/ 1389888 h 2286000"/>
                            <a:gd name="connsiteX89" fmla="*/ 2535936 w 3230880"/>
                            <a:gd name="connsiteY89" fmla="*/ 1389888 h 2286000"/>
                            <a:gd name="connsiteX90" fmla="*/ 2478024 w 3230880"/>
                            <a:gd name="connsiteY90" fmla="*/ 1411224 h 2286000"/>
                            <a:gd name="connsiteX91" fmla="*/ 2426208 w 3230880"/>
                            <a:gd name="connsiteY91" fmla="*/ 1432560 h 2286000"/>
                            <a:gd name="connsiteX92" fmla="*/ 2420112 w 3230880"/>
                            <a:gd name="connsiteY92" fmla="*/ 1438656 h 2286000"/>
                            <a:gd name="connsiteX93" fmla="*/ 2389632 w 3230880"/>
                            <a:gd name="connsiteY93" fmla="*/ 1447800 h 2286000"/>
                            <a:gd name="connsiteX94" fmla="*/ 2310384 w 3230880"/>
                            <a:gd name="connsiteY94" fmla="*/ 1432560 h 2286000"/>
                            <a:gd name="connsiteX95" fmla="*/ 2243328 w 3230880"/>
                            <a:gd name="connsiteY95" fmla="*/ 1417320 h 2286000"/>
                            <a:gd name="connsiteX96" fmla="*/ 2176272 w 3230880"/>
                            <a:gd name="connsiteY96" fmla="*/ 1405128 h 2286000"/>
                            <a:gd name="connsiteX97" fmla="*/ 2124456 w 3230880"/>
                            <a:gd name="connsiteY97" fmla="*/ 1392936 h 2286000"/>
                            <a:gd name="connsiteX98" fmla="*/ 2081784 w 3230880"/>
                            <a:gd name="connsiteY98" fmla="*/ 1356360 h 2286000"/>
                            <a:gd name="connsiteX99" fmla="*/ 2060448 w 3230880"/>
                            <a:gd name="connsiteY99" fmla="*/ 1322832 h 2286000"/>
                            <a:gd name="connsiteX100" fmla="*/ 2036064 w 3230880"/>
                            <a:gd name="connsiteY100" fmla="*/ 1292352 h 2286000"/>
                            <a:gd name="connsiteX101" fmla="*/ 2008632 w 3230880"/>
                            <a:gd name="connsiteY101" fmla="*/ 1264920 h 2286000"/>
                            <a:gd name="connsiteX102" fmla="*/ 2029968 w 3230880"/>
                            <a:gd name="connsiteY102" fmla="*/ 1228344 h 2286000"/>
                            <a:gd name="connsiteX103" fmla="*/ 2039112 w 3230880"/>
                            <a:gd name="connsiteY103" fmla="*/ 1176528 h 2286000"/>
                            <a:gd name="connsiteX104" fmla="*/ 2017776 w 3230880"/>
                            <a:gd name="connsiteY104" fmla="*/ 1130808 h 2286000"/>
                            <a:gd name="connsiteX105" fmla="*/ 1984248 w 3230880"/>
                            <a:gd name="connsiteY105" fmla="*/ 1069848 h 2286000"/>
                            <a:gd name="connsiteX106" fmla="*/ 1914144 w 3230880"/>
                            <a:gd name="connsiteY106" fmla="*/ 1027176 h 2286000"/>
                            <a:gd name="connsiteX107" fmla="*/ 1892808 w 3230880"/>
                            <a:gd name="connsiteY107" fmla="*/ 1008888 h 2286000"/>
                            <a:gd name="connsiteX108" fmla="*/ 1853184 w 3230880"/>
                            <a:gd name="connsiteY108" fmla="*/ 1014984 h 2286000"/>
                            <a:gd name="connsiteX109" fmla="*/ 1798320 w 3230880"/>
                            <a:gd name="connsiteY109" fmla="*/ 1042416 h 2286000"/>
                            <a:gd name="connsiteX110" fmla="*/ 1725168 w 3230880"/>
                            <a:gd name="connsiteY110" fmla="*/ 1018032 h 2286000"/>
                            <a:gd name="connsiteX111" fmla="*/ 1661160 w 3230880"/>
                            <a:gd name="connsiteY111" fmla="*/ 963168 h 2286000"/>
                            <a:gd name="connsiteX112" fmla="*/ 1606296 w 3230880"/>
                            <a:gd name="connsiteY112" fmla="*/ 908304 h 2286000"/>
                            <a:gd name="connsiteX113" fmla="*/ 1554480 w 3230880"/>
                            <a:gd name="connsiteY113" fmla="*/ 865632 h 2286000"/>
                            <a:gd name="connsiteX114" fmla="*/ 1472184 w 3230880"/>
                            <a:gd name="connsiteY114" fmla="*/ 826008 h 2286000"/>
                            <a:gd name="connsiteX115" fmla="*/ 1411224 w 3230880"/>
                            <a:gd name="connsiteY115" fmla="*/ 807720 h 2286000"/>
                            <a:gd name="connsiteX116" fmla="*/ 1335024 w 3230880"/>
                            <a:gd name="connsiteY116" fmla="*/ 762000 h 2286000"/>
                            <a:gd name="connsiteX117" fmla="*/ 1274064 w 3230880"/>
                            <a:gd name="connsiteY117" fmla="*/ 694944 h 2286000"/>
                            <a:gd name="connsiteX118" fmla="*/ 1216152 w 3230880"/>
                            <a:gd name="connsiteY118" fmla="*/ 646176 h 2286000"/>
                            <a:gd name="connsiteX119" fmla="*/ 1088136 w 3230880"/>
                            <a:gd name="connsiteY119" fmla="*/ 472440 h 2286000"/>
                            <a:gd name="connsiteX120" fmla="*/ 1030224 w 3230880"/>
                            <a:gd name="connsiteY120" fmla="*/ 445008 h 2286000"/>
                            <a:gd name="connsiteX121" fmla="*/ 978408 w 3230880"/>
                            <a:gd name="connsiteY121" fmla="*/ 417576 h 2286000"/>
                            <a:gd name="connsiteX122" fmla="*/ 935736 w 3230880"/>
                            <a:gd name="connsiteY122" fmla="*/ 347472 h 2286000"/>
                            <a:gd name="connsiteX123" fmla="*/ 890016 w 3230880"/>
                            <a:gd name="connsiteY123" fmla="*/ 301752 h 2286000"/>
                            <a:gd name="connsiteX124" fmla="*/ 819912 w 3230880"/>
                            <a:gd name="connsiteY124" fmla="*/ 252984 h 2286000"/>
                            <a:gd name="connsiteX125" fmla="*/ 771144 w 3230880"/>
                            <a:gd name="connsiteY125" fmla="*/ 201168 h 2286000"/>
                            <a:gd name="connsiteX126" fmla="*/ 737616 w 3230880"/>
                            <a:gd name="connsiteY126" fmla="*/ 176784 h 2286000"/>
                            <a:gd name="connsiteX127" fmla="*/ 697992 w 3230880"/>
                            <a:gd name="connsiteY127" fmla="*/ 167640 h 2286000"/>
                            <a:gd name="connsiteX128" fmla="*/ 664464 w 3230880"/>
                            <a:gd name="connsiteY128" fmla="*/ 124968 h 2286000"/>
                            <a:gd name="connsiteX129" fmla="*/ 609600 w 3230880"/>
                            <a:gd name="connsiteY129" fmla="*/ 79248 h 2286000"/>
                            <a:gd name="connsiteX130" fmla="*/ 560832 w 3230880"/>
                            <a:gd name="connsiteY130" fmla="*/ 24384 h 2286000"/>
                            <a:gd name="connsiteX131" fmla="*/ 524256 w 3230880"/>
                            <a:gd name="connsiteY131" fmla="*/ 0 h 2286000"/>
                            <a:gd name="connsiteX132" fmla="*/ 496824 w 3230880"/>
                            <a:gd name="connsiteY132" fmla="*/ 15240 h 2286000"/>
                            <a:gd name="connsiteX133" fmla="*/ 478536 w 3230880"/>
                            <a:gd name="connsiteY133" fmla="*/ 73152 h 2286000"/>
                            <a:gd name="connsiteX0" fmla="*/ 478536 w 3230880"/>
                            <a:gd name="connsiteY0" fmla="*/ 73152 h 2286000"/>
                            <a:gd name="connsiteX1" fmla="*/ 399288 w 3230880"/>
                            <a:gd name="connsiteY1" fmla="*/ 207264 h 2286000"/>
                            <a:gd name="connsiteX2" fmla="*/ 387096 w 3230880"/>
                            <a:gd name="connsiteY2" fmla="*/ 237744 h 2286000"/>
                            <a:gd name="connsiteX3" fmla="*/ 399288 w 3230880"/>
                            <a:gd name="connsiteY3" fmla="*/ 268224 h 2286000"/>
                            <a:gd name="connsiteX4" fmla="*/ 432816 w 3230880"/>
                            <a:gd name="connsiteY4" fmla="*/ 320040 h 2286000"/>
                            <a:gd name="connsiteX5" fmla="*/ 438912 w 3230880"/>
                            <a:gd name="connsiteY5" fmla="*/ 368808 h 2286000"/>
                            <a:gd name="connsiteX6" fmla="*/ 438912 w 3230880"/>
                            <a:gd name="connsiteY6" fmla="*/ 368808 h 2286000"/>
                            <a:gd name="connsiteX7" fmla="*/ 381000 w 3230880"/>
                            <a:gd name="connsiteY7" fmla="*/ 387096 h 2286000"/>
                            <a:gd name="connsiteX8" fmla="*/ 310896 w 3230880"/>
                            <a:gd name="connsiteY8" fmla="*/ 423672 h 2286000"/>
                            <a:gd name="connsiteX9" fmla="*/ 161544 w 3230880"/>
                            <a:gd name="connsiteY9" fmla="*/ 487680 h 2286000"/>
                            <a:gd name="connsiteX10" fmla="*/ 45720 w 3230880"/>
                            <a:gd name="connsiteY10" fmla="*/ 533400 h 2286000"/>
                            <a:gd name="connsiteX11" fmla="*/ 0 w 3230880"/>
                            <a:gd name="connsiteY11" fmla="*/ 563880 h 2286000"/>
                            <a:gd name="connsiteX12" fmla="*/ 0 w 3230880"/>
                            <a:gd name="connsiteY12" fmla="*/ 600456 h 2286000"/>
                            <a:gd name="connsiteX13" fmla="*/ 51816 w 3230880"/>
                            <a:gd name="connsiteY13" fmla="*/ 609600 h 2286000"/>
                            <a:gd name="connsiteX14" fmla="*/ 91440 w 3230880"/>
                            <a:gd name="connsiteY14" fmla="*/ 646176 h 2286000"/>
                            <a:gd name="connsiteX15" fmla="*/ 149352 w 3230880"/>
                            <a:gd name="connsiteY15" fmla="*/ 676656 h 2286000"/>
                            <a:gd name="connsiteX16" fmla="*/ 219456 w 3230880"/>
                            <a:gd name="connsiteY16" fmla="*/ 740664 h 2286000"/>
                            <a:gd name="connsiteX17" fmla="*/ 307848 w 3230880"/>
                            <a:gd name="connsiteY17" fmla="*/ 792480 h 2286000"/>
                            <a:gd name="connsiteX18" fmla="*/ 393192 w 3230880"/>
                            <a:gd name="connsiteY18" fmla="*/ 899160 h 2286000"/>
                            <a:gd name="connsiteX19" fmla="*/ 521208 w 3230880"/>
                            <a:gd name="connsiteY19" fmla="*/ 1005840 h 2286000"/>
                            <a:gd name="connsiteX20" fmla="*/ 679704 w 3230880"/>
                            <a:gd name="connsiteY20" fmla="*/ 1121664 h 2286000"/>
                            <a:gd name="connsiteX21" fmla="*/ 755904 w 3230880"/>
                            <a:gd name="connsiteY21" fmla="*/ 1203960 h 2286000"/>
                            <a:gd name="connsiteX22" fmla="*/ 838200 w 3230880"/>
                            <a:gd name="connsiteY22" fmla="*/ 1271016 h 2286000"/>
                            <a:gd name="connsiteX23" fmla="*/ 960120 w 3230880"/>
                            <a:gd name="connsiteY23" fmla="*/ 1368552 h 2286000"/>
                            <a:gd name="connsiteX24" fmla="*/ 1018032 w 3230880"/>
                            <a:gd name="connsiteY24" fmla="*/ 1420368 h 2286000"/>
                            <a:gd name="connsiteX25" fmla="*/ 1094232 w 3230880"/>
                            <a:gd name="connsiteY25" fmla="*/ 1508760 h 2286000"/>
                            <a:gd name="connsiteX26" fmla="*/ 1182624 w 3230880"/>
                            <a:gd name="connsiteY26" fmla="*/ 1612392 h 2286000"/>
                            <a:gd name="connsiteX27" fmla="*/ 1264920 w 3230880"/>
                            <a:gd name="connsiteY27" fmla="*/ 1700784 h 2286000"/>
                            <a:gd name="connsiteX28" fmla="*/ 1310640 w 3230880"/>
                            <a:gd name="connsiteY28" fmla="*/ 1780032 h 2286000"/>
                            <a:gd name="connsiteX29" fmla="*/ 1386840 w 3230880"/>
                            <a:gd name="connsiteY29" fmla="*/ 1825752 h 2286000"/>
                            <a:gd name="connsiteX30" fmla="*/ 1478280 w 3230880"/>
                            <a:gd name="connsiteY30" fmla="*/ 1886712 h 2286000"/>
                            <a:gd name="connsiteX31" fmla="*/ 1560576 w 3230880"/>
                            <a:gd name="connsiteY31" fmla="*/ 1944624 h 2286000"/>
                            <a:gd name="connsiteX32" fmla="*/ 1612392 w 3230880"/>
                            <a:gd name="connsiteY32" fmla="*/ 1972056 h 2286000"/>
                            <a:gd name="connsiteX33" fmla="*/ 1697736 w 3230880"/>
                            <a:gd name="connsiteY33" fmla="*/ 1978152 h 2286000"/>
                            <a:gd name="connsiteX34" fmla="*/ 1746504 w 3230880"/>
                            <a:gd name="connsiteY34" fmla="*/ 1965960 h 2286000"/>
                            <a:gd name="connsiteX35" fmla="*/ 1789176 w 3230880"/>
                            <a:gd name="connsiteY35" fmla="*/ 1959864 h 2286000"/>
                            <a:gd name="connsiteX36" fmla="*/ 1847088 w 3230880"/>
                            <a:gd name="connsiteY36" fmla="*/ 1953768 h 2286000"/>
                            <a:gd name="connsiteX37" fmla="*/ 1911096 w 3230880"/>
                            <a:gd name="connsiteY37" fmla="*/ 1953768 h 2286000"/>
                            <a:gd name="connsiteX38" fmla="*/ 1984248 w 3230880"/>
                            <a:gd name="connsiteY38" fmla="*/ 1981200 h 2286000"/>
                            <a:gd name="connsiteX39" fmla="*/ 2033016 w 3230880"/>
                            <a:gd name="connsiteY39" fmla="*/ 1999488 h 2286000"/>
                            <a:gd name="connsiteX40" fmla="*/ 2090928 w 3230880"/>
                            <a:gd name="connsiteY40" fmla="*/ 1996440 h 2286000"/>
                            <a:gd name="connsiteX41" fmla="*/ 2164080 w 3230880"/>
                            <a:gd name="connsiteY41" fmla="*/ 2036064 h 2286000"/>
                            <a:gd name="connsiteX42" fmla="*/ 2228088 w 3230880"/>
                            <a:gd name="connsiteY42" fmla="*/ 2066544 h 2286000"/>
                            <a:gd name="connsiteX43" fmla="*/ 2261616 w 3230880"/>
                            <a:gd name="connsiteY43" fmla="*/ 2069592 h 2286000"/>
                            <a:gd name="connsiteX44" fmla="*/ 2346960 w 3230880"/>
                            <a:gd name="connsiteY44" fmla="*/ 2124456 h 2286000"/>
                            <a:gd name="connsiteX45" fmla="*/ 2420112 w 3230880"/>
                            <a:gd name="connsiteY45" fmla="*/ 2185416 h 2286000"/>
                            <a:gd name="connsiteX46" fmla="*/ 2490216 w 3230880"/>
                            <a:gd name="connsiteY46" fmla="*/ 2218944 h 2286000"/>
                            <a:gd name="connsiteX47" fmla="*/ 2542032 w 3230880"/>
                            <a:gd name="connsiteY47" fmla="*/ 2267712 h 2286000"/>
                            <a:gd name="connsiteX48" fmla="*/ 2563368 w 3230880"/>
                            <a:gd name="connsiteY48" fmla="*/ 2286000 h 2286000"/>
                            <a:gd name="connsiteX49" fmla="*/ 2615184 w 3230880"/>
                            <a:gd name="connsiteY49" fmla="*/ 2282952 h 2286000"/>
                            <a:gd name="connsiteX50" fmla="*/ 2657856 w 3230880"/>
                            <a:gd name="connsiteY50" fmla="*/ 2237232 h 2286000"/>
                            <a:gd name="connsiteX51" fmla="*/ 2691384 w 3230880"/>
                            <a:gd name="connsiteY51" fmla="*/ 2206752 h 2286000"/>
                            <a:gd name="connsiteX52" fmla="*/ 2718816 w 3230880"/>
                            <a:gd name="connsiteY52" fmla="*/ 2185416 h 2286000"/>
                            <a:gd name="connsiteX53" fmla="*/ 2764536 w 3230880"/>
                            <a:gd name="connsiteY53" fmla="*/ 2182368 h 2286000"/>
                            <a:gd name="connsiteX54" fmla="*/ 2819400 w 3230880"/>
                            <a:gd name="connsiteY54" fmla="*/ 2185416 h 2286000"/>
                            <a:gd name="connsiteX55" fmla="*/ 2855976 w 3230880"/>
                            <a:gd name="connsiteY55" fmla="*/ 2182368 h 2286000"/>
                            <a:gd name="connsiteX56" fmla="*/ 2886456 w 3230880"/>
                            <a:gd name="connsiteY56" fmla="*/ 2161032 h 2286000"/>
                            <a:gd name="connsiteX57" fmla="*/ 2907792 w 3230880"/>
                            <a:gd name="connsiteY57" fmla="*/ 2121408 h 2286000"/>
                            <a:gd name="connsiteX58" fmla="*/ 2913888 w 3230880"/>
                            <a:gd name="connsiteY58" fmla="*/ 2090928 h 2286000"/>
                            <a:gd name="connsiteX59" fmla="*/ 2944368 w 3230880"/>
                            <a:gd name="connsiteY59" fmla="*/ 2054352 h 2286000"/>
                            <a:gd name="connsiteX60" fmla="*/ 2983992 w 3230880"/>
                            <a:gd name="connsiteY60" fmla="*/ 2033016 h 2286000"/>
                            <a:gd name="connsiteX61" fmla="*/ 2996184 w 3230880"/>
                            <a:gd name="connsiteY61" fmla="*/ 1996440 h 2286000"/>
                            <a:gd name="connsiteX62" fmla="*/ 2990088 w 3230880"/>
                            <a:gd name="connsiteY62" fmla="*/ 1965960 h 2286000"/>
                            <a:gd name="connsiteX63" fmla="*/ 3002280 w 3230880"/>
                            <a:gd name="connsiteY63" fmla="*/ 1923288 h 2286000"/>
                            <a:gd name="connsiteX64" fmla="*/ 3038856 w 3230880"/>
                            <a:gd name="connsiteY64" fmla="*/ 1828800 h 2286000"/>
                            <a:gd name="connsiteX65" fmla="*/ 3066288 w 3230880"/>
                            <a:gd name="connsiteY65" fmla="*/ 1776984 h 2286000"/>
                            <a:gd name="connsiteX66" fmla="*/ 3096768 w 3230880"/>
                            <a:gd name="connsiteY66" fmla="*/ 1764792 h 2286000"/>
                            <a:gd name="connsiteX67" fmla="*/ 3130296 w 3230880"/>
                            <a:gd name="connsiteY67" fmla="*/ 1767840 h 2286000"/>
                            <a:gd name="connsiteX68" fmla="*/ 3185160 w 3230880"/>
                            <a:gd name="connsiteY68" fmla="*/ 1752600 h 2286000"/>
                            <a:gd name="connsiteX69" fmla="*/ 3203448 w 3230880"/>
                            <a:gd name="connsiteY69" fmla="*/ 1706880 h 2286000"/>
                            <a:gd name="connsiteX70" fmla="*/ 3230880 w 3230880"/>
                            <a:gd name="connsiteY70" fmla="*/ 1673352 h 2286000"/>
                            <a:gd name="connsiteX71" fmla="*/ 3227832 w 3230880"/>
                            <a:gd name="connsiteY71" fmla="*/ 1636776 h 2286000"/>
                            <a:gd name="connsiteX72" fmla="*/ 3203448 w 3230880"/>
                            <a:gd name="connsiteY72" fmla="*/ 1609344 h 2286000"/>
                            <a:gd name="connsiteX73" fmla="*/ 3179064 w 3230880"/>
                            <a:gd name="connsiteY73" fmla="*/ 1600200 h 2286000"/>
                            <a:gd name="connsiteX74" fmla="*/ 3151632 w 3230880"/>
                            <a:gd name="connsiteY74" fmla="*/ 1572768 h 2286000"/>
                            <a:gd name="connsiteX75" fmla="*/ 3139440 w 3230880"/>
                            <a:gd name="connsiteY75" fmla="*/ 1517904 h 2286000"/>
                            <a:gd name="connsiteX76" fmla="*/ 3133344 w 3230880"/>
                            <a:gd name="connsiteY76" fmla="*/ 1466088 h 2286000"/>
                            <a:gd name="connsiteX77" fmla="*/ 3148584 w 3230880"/>
                            <a:gd name="connsiteY77" fmla="*/ 1432560 h 2286000"/>
                            <a:gd name="connsiteX78" fmla="*/ 3176016 w 3230880"/>
                            <a:gd name="connsiteY78" fmla="*/ 1426464 h 2286000"/>
                            <a:gd name="connsiteX79" fmla="*/ 3197352 w 3230880"/>
                            <a:gd name="connsiteY79" fmla="*/ 1405128 h 2286000"/>
                            <a:gd name="connsiteX80" fmla="*/ 3176016 w 3230880"/>
                            <a:gd name="connsiteY80" fmla="*/ 1356360 h 2286000"/>
                            <a:gd name="connsiteX81" fmla="*/ 3130296 w 3230880"/>
                            <a:gd name="connsiteY81" fmla="*/ 1353312 h 2286000"/>
                            <a:gd name="connsiteX82" fmla="*/ 3096768 w 3230880"/>
                            <a:gd name="connsiteY82" fmla="*/ 1356360 h 2286000"/>
                            <a:gd name="connsiteX83" fmla="*/ 3060192 w 3230880"/>
                            <a:gd name="connsiteY83" fmla="*/ 1365504 h 2286000"/>
                            <a:gd name="connsiteX84" fmla="*/ 3044952 w 3230880"/>
                            <a:gd name="connsiteY84" fmla="*/ 1380744 h 2286000"/>
                            <a:gd name="connsiteX85" fmla="*/ 3002280 w 3230880"/>
                            <a:gd name="connsiteY85" fmla="*/ 1399032 h 2286000"/>
                            <a:gd name="connsiteX86" fmla="*/ 2886456 w 3230880"/>
                            <a:gd name="connsiteY86" fmla="*/ 1392936 h 2286000"/>
                            <a:gd name="connsiteX87" fmla="*/ 2688336 w 3230880"/>
                            <a:gd name="connsiteY87" fmla="*/ 1377696 h 2286000"/>
                            <a:gd name="connsiteX88" fmla="*/ 2575560 w 3230880"/>
                            <a:gd name="connsiteY88" fmla="*/ 1389888 h 2286000"/>
                            <a:gd name="connsiteX89" fmla="*/ 2535936 w 3230880"/>
                            <a:gd name="connsiteY89" fmla="*/ 1389888 h 2286000"/>
                            <a:gd name="connsiteX90" fmla="*/ 2478024 w 3230880"/>
                            <a:gd name="connsiteY90" fmla="*/ 1411224 h 2286000"/>
                            <a:gd name="connsiteX91" fmla="*/ 2426208 w 3230880"/>
                            <a:gd name="connsiteY91" fmla="*/ 1432560 h 2286000"/>
                            <a:gd name="connsiteX92" fmla="*/ 2420112 w 3230880"/>
                            <a:gd name="connsiteY92" fmla="*/ 1438656 h 2286000"/>
                            <a:gd name="connsiteX93" fmla="*/ 2389632 w 3230880"/>
                            <a:gd name="connsiteY93" fmla="*/ 1447800 h 2286000"/>
                            <a:gd name="connsiteX94" fmla="*/ 2310384 w 3230880"/>
                            <a:gd name="connsiteY94" fmla="*/ 1432560 h 2286000"/>
                            <a:gd name="connsiteX95" fmla="*/ 2243328 w 3230880"/>
                            <a:gd name="connsiteY95" fmla="*/ 1417320 h 2286000"/>
                            <a:gd name="connsiteX96" fmla="*/ 2176272 w 3230880"/>
                            <a:gd name="connsiteY96" fmla="*/ 1405128 h 2286000"/>
                            <a:gd name="connsiteX97" fmla="*/ 2124456 w 3230880"/>
                            <a:gd name="connsiteY97" fmla="*/ 1392936 h 2286000"/>
                            <a:gd name="connsiteX98" fmla="*/ 2081784 w 3230880"/>
                            <a:gd name="connsiteY98" fmla="*/ 1356360 h 2286000"/>
                            <a:gd name="connsiteX99" fmla="*/ 2060448 w 3230880"/>
                            <a:gd name="connsiteY99" fmla="*/ 1322832 h 2286000"/>
                            <a:gd name="connsiteX100" fmla="*/ 2036064 w 3230880"/>
                            <a:gd name="connsiteY100" fmla="*/ 1292352 h 2286000"/>
                            <a:gd name="connsiteX101" fmla="*/ 2008632 w 3230880"/>
                            <a:gd name="connsiteY101" fmla="*/ 1264920 h 2286000"/>
                            <a:gd name="connsiteX102" fmla="*/ 2029968 w 3230880"/>
                            <a:gd name="connsiteY102" fmla="*/ 1228344 h 2286000"/>
                            <a:gd name="connsiteX103" fmla="*/ 2039112 w 3230880"/>
                            <a:gd name="connsiteY103" fmla="*/ 1176528 h 2286000"/>
                            <a:gd name="connsiteX104" fmla="*/ 2017776 w 3230880"/>
                            <a:gd name="connsiteY104" fmla="*/ 1130808 h 2286000"/>
                            <a:gd name="connsiteX105" fmla="*/ 1984248 w 3230880"/>
                            <a:gd name="connsiteY105" fmla="*/ 1069848 h 2286000"/>
                            <a:gd name="connsiteX106" fmla="*/ 1914144 w 3230880"/>
                            <a:gd name="connsiteY106" fmla="*/ 1027176 h 2286000"/>
                            <a:gd name="connsiteX107" fmla="*/ 1892808 w 3230880"/>
                            <a:gd name="connsiteY107" fmla="*/ 1008888 h 2286000"/>
                            <a:gd name="connsiteX108" fmla="*/ 1853184 w 3230880"/>
                            <a:gd name="connsiteY108" fmla="*/ 1014984 h 2286000"/>
                            <a:gd name="connsiteX109" fmla="*/ 1798320 w 3230880"/>
                            <a:gd name="connsiteY109" fmla="*/ 1042416 h 2286000"/>
                            <a:gd name="connsiteX110" fmla="*/ 1725168 w 3230880"/>
                            <a:gd name="connsiteY110" fmla="*/ 1018032 h 2286000"/>
                            <a:gd name="connsiteX111" fmla="*/ 1661160 w 3230880"/>
                            <a:gd name="connsiteY111" fmla="*/ 963168 h 2286000"/>
                            <a:gd name="connsiteX112" fmla="*/ 1606296 w 3230880"/>
                            <a:gd name="connsiteY112" fmla="*/ 908304 h 2286000"/>
                            <a:gd name="connsiteX113" fmla="*/ 1554480 w 3230880"/>
                            <a:gd name="connsiteY113" fmla="*/ 865632 h 2286000"/>
                            <a:gd name="connsiteX114" fmla="*/ 1472184 w 3230880"/>
                            <a:gd name="connsiteY114" fmla="*/ 826008 h 2286000"/>
                            <a:gd name="connsiteX115" fmla="*/ 1411224 w 3230880"/>
                            <a:gd name="connsiteY115" fmla="*/ 807720 h 2286000"/>
                            <a:gd name="connsiteX116" fmla="*/ 1335024 w 3230880"/>
                            <a:gd name="connsiteY116" fmla="*/ 762000 h 2286000"/>
                            <a:gd name="connsiteX117" fmla="*/ 1274064 w 3230880"/>
                            <a:gd name="connsiteY117" fmla="*/ 694944 h 2286000"/>
                            <a:gd name="connsiteX118" fmla="*/ 1216152 w 3230880"/>
                            <a:gd name="connsiteY118" fmla="*/ 646176 h 2286000"/>
                            <a:gd name="connsiteX119" fmla="*/ 1088136 w 3230880"/>
                            <a:gd name="connsiteY119" fmla="*/ 484632 h 2286000"/>
                            <a:gd name="connsiteX120" fmla="*/ 1030224 w 3230880"/>
                            <a:gd name="connsiteY120" fmla="*/ 445008 h 2286000"/>
                            <a:gd name="connsiteX121" fmla="*/ 978408 w 3230880"/>
                            <a:gd name="connsiteY121" fmla="*/ 417576 h 2286000"/>
                            <a:gd name="connsiteX122" fmla="*/ 935736 w 3230880"/>
                            <a:gd name="connsiteY122" fmla="*/ 347472 h 2286000"/>
                            <a:gd name="connsiteX123" fmla="*/ 890016 w 3230880"/>
                            <a:gd name="connsiteY123" fmla="*/ 301752 h 2286000"/>
                            <a:gd name="connsiteX124" fmla="*/ 819912 w 3230880"/>
                            <a:gd name="connsiteY124" fmla="*/ 252984 h 2286000"/>
                            <a:gd name="connsiteX125" fmla="*/ 771144 w 3230880"/>
                            <a:gd name="connsiteY125" fmla="*/ 201168 h 2286000"/>
                            <a:gd name="connsiteX126" fmla="*/ 737616 w 3230880"/>
                            <a:gd name="connsiteY126" fmla="*/ 176784 h 2286000"/>
                            <a:gd name="connsiteX127" fmla="*/ 697992 w 3230880"/>
                            <a:gd name="connsiteY127" fmla="*/ 167640 h 2286000"/>
                            <a:gd name="connsiteX128" fmla="*/ 664464 w 3230880"/>
                            <a:gd name="connsiteY128" fmla="*/ 124968 h 2286000"/>
                            <a:gd name="connsiteX129" fmla="*/ 609600 w 3230880"/>
                            <a:gd name="connsiteY129" fmla="*/ 79248 h 2286000"/>
                            <a:gd name="connsiteX130" fmla="*/ 560832 w 3230880"/>
                            <a:gd name="connsiteY130" fmla="*/ 24384 h 2286000"/>
                            <a:gd name="connsiteX131" fmla="*/ 524256 w 3230880"/>
                            <a:gd name="connsiteY131" fmla="*/ 0 h 2286000"/>
                            <a:gd name="connsiteX132" fmla="*/ 496824 w 3230880"/>
                            <a:gd name="connsiteY132" fmla="*/ 15240 h 2286000"/>
                            <a:gd name="connsiteX133" fmla="*/ 478536 w 3230880"/>
                            <a:gd name="connsiteY133" fmla="*/ 73152 h 22860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  <a:cxn ang="0">
                              <a:pos x="connsiteX75" y="connsiteY75"/>
                            </a:cxn>
                            <a:cxn ang="0">
                              <a:pos x="connsiteX76" y="connsiteY76"/>
                            </a:cxn>
                            <a:cxn ang="0">
                              <a:pos x="connsiteX77" y="connsiteY77"/>
                            </a:cxn>
                            <a:cxn ang="0">
                              <a:pos x="connsiteX78" y="connsiteY78"/>
                            </a:cxn>
                            <a:cxn ang="0">
                              <a:pos x="connsiteX79" y="connsiteY79"/>
                            </a:cxn>
                            <a:cxn ang="0">
                              <a:pos x="connsiteX80" y="connsiteY80"/>
                            </a:cxn>
                            <a:cxn ang="0">
                              <a:pos x="connsiteX81" y="connsiteY81"/>
                            </a:cxn>
                            <a:cxn ang="0">
                              <a:pos x="connsiteX82" y="connsiteY82"/>
                            </a:cxn>
                            <a:cxn ang="0">
                              <a:pos x="connsiteX83" y="connsiteY83"/>
                            </a:cxn>
                            <a:cxn ang="0">
                              <a:pos x="connsiteX84" y="connsiteY84"/>
                            </a:cxn>
                            <a:cxn ang="0">
                              <a:pos x="connsiteX85" y="connsiteY85"/>
                            </a:cxn>
                            <a:cxn ang="0">
                              <a:pos x="connsiteX86" y="connsiteY86"/>
                            </a:cxn>
                            <a:cxn ang="0">
                              <a:pos x="connsiteX87" y="connsiteY87"/>
                            </a:cxn>
                            <a:cxn ang="0">
                              <a:pos x="connsiteX88" y="connsiteY88"/>
                            </a:cxn>
                            <a:cxn ang="0">
                              <a:pos x="connsiteX89" y="connsiteY89"/>
                            </a:cxn>
                            <a:cxn ang="0">
                              <a:pos x="connsiteX90" y="connsiteY90"/>
                            </a:cxn>
                            <a:cxn ang="0">
                              <a:pos x="connsiteX91" y="connsiteY91"/>
                            </a:cxn>
                            <a:cxn ang="0">
                              <a:pos x="connsiteX92" y="connsiteY92"/>
                            </a:cxn>
                            <a:cxn ang="0">
                              <a:pos x="connsiteX93" y="connsiteY93"/>
                            </a:cxn>
                            <a:cxn ang="0">
                              <a:pos x="connsiteX94" y="connsiteY94"/>
                            </a:cxn>
                            <a:cxn ang="0">
                              <a:pos x="connsiteX95" y="connsiteY95"/>
                            </a:cxn>
                            <a:cxn ang="0">
                              <a:pos x="connsiteX96" y="connsiteY96"/>
                            </a:cxn>
                            <a:cxn ang="0">
                              <a:pos x="connsiteX97" y="connsiteY97"/>
                            </a:cxn>
                            <a:cxn ang="0">
                              <a:pos x="connsiteX98" y="connsiteY98"/>
                            </a:cxn>
                            <a:cxn ang="0">
                              <a:pos x="connsiteX99" y="connsiteY99"/>
                            </a:cxn>
                            <a:cxn ang="0">
                              <a:pos x="connsiteX100" y="connsiteY100"/>
                            </a:cxn>
                            <a:cxn ang="0">
                              <a:pos x="connsiteX101" y="connsiteY101"/>
                            </a:cxn>
                            <a:cxn ang="0">
                              <a:pos x="connsiteX102" y="connsiteY102"/>
                            </a:cxn>
                            <a:cxn ang="0">
                              <a:pos x="connsiteX103" y="connsiteY103"/>
                            </a:cxn>
                            <a:cxn ang="0">
                              <a:pos x="connsiteX104" y="connsiteY104"/>
                            </a:cxn>
                            <a:cxn ang="0">
                              <a:pos x="connsiteX105" y="connsiteY105"/>
                            </a:cxn>
                            <a:cxn ang="0">
                              <a:pos x="connsiteX106" y="connsiteY106"/>
                            </a:cxn>
                            <a:cxn ang="0">
                              <a:pos x="connsiteX107" y="connsiteY107"/>
                            </a:cxn>
                            <a:cxn ang="0">
                              <a:pos x="connsiteX108" y="connsiteY108"/>
                            </a:cxn>
                            <a:cxn ang="0">
                              <a:pos x="connsiteX109" y="connsiteY109"/>
                            </a:cxn>
                            <a:cxn ang="0">
                              <a:pos x="connsiteX110" y="connsiteY110"/>
                            </a:cxn>
                            <a:cxn ang="0">
                              <a:pos x="connsiteX111" y="connsiteY111"/>
                            </a:cxn>
                            <a:cxn ang="0">
                              <a:pos x="connsiteX112" y="connsiteY112"/>
                            </a:cxn>
                            <a:cxn ang="0">
                              <a:pos x="connsiteX113" y="connsiteY113"/>
                            </a:cxn>
                            <a:cxn ang="0">
                              <a:pos x="connsiteX114" y="connsiteY114"/>
                            </a:cxn>
                            <a:cxn ang="0">
                              <a:pos x="connsiteX115" y="connsiteY115"/>
                            </a:cxn>
                            <a:cxn ang="0">
                              <a:pos x="connsiteX116" y="connsiteY116"/>
                            </a:cxn>
                            <a:cxn ang="0">
                              <a:pos x="connsiteX117" y="connsiteY117"/>
                            </a:cxn>
                            <a:cxn ang="0">
                              <a:pos x="connsiteX118" y="connsiteY118"/>
                            </a:cxn>
                            <a:cxn ang="0">
                              <a:pos x="connsiteX119" y="connsiteY119"/>
                            </a:cxn>
                            <a:cxn ang="0">
                              <a:pos x="connsiteX120" y="connsiteY120"/>
                            </a:cxn>
                            <a:cxn ang="0">
                              <a:pos x="connsiteX121" y="connsiteY121"/>
                            </a:cxn>
                            <a:cxn ang="0">
                              <a:pos x="connsiteX122" y="connsiteY122"/>
                            </a:cxn>
                            <a:cxn ang="0">
                              <a:pos x="connsiteX123" y="connsiteY123"/>
                            </a:cxn>
                            <a:cxn ang="0">
                              <a:pos x="connsiteX124" y="connsiteY124"/>
                            </a:cxn>
                            <a:cxn ang="0">
                              <a:pos x="connsiteX125" y="connsiteY125"/>
                            </a:cxn>
                            <a:cxn ang="0">
                              <a:pos x="connsiteX126" y="connsiteY126"/>
                            </a:cxn>
                            <a:cxn ang="0">
                              <a:pos x="connsiteX127" y="connsiteY127"/>
                            </a:cxn>
                            <a:cxn ang="0">
                              <a:pos x="connsiteX128" y="connsiteY128"/>
                            </a:cxn>
                            <a:cxn ang="0">
                              <a:pos x="connsiteX129" y="connsiteY129"/>
                            </a:cxn>
                            <a:cxn ang="0">
                              <a:pos x="connsiteX130" y="connsiteY130"/>
                            </a:cxn>
                            <a:cxn ang="0">
                              <a:pos x="connsiteX131" y="connsiteY131"/>
                            </a:cxn>
                            <a:cxn ang="0">
                              <a:pos x="connsiteX132" y="connsiteY132"/>
                            </a:cxn>
                            <a:cxn ang="0">
                              <a:pos x="connsiteX133" y="connsiteY133"/>
                            </a:cxn>
                          </a:cxnLst>
                          <a:rect l="l" t="t" r="r" b="b"/>
                          <a:pathLst>
                            <a:path w="3230880" h="2286000">
                              <a:moveTo>
                                <a:pt x="478536" y="73152"/>
                              </a:moveTo>
                              <a:lnTo>
                                <a:pt x="399288" y="207264"/>
                              </a:lnTo>
                              <a:lnTo>
                                <a:pt x="387096" y="237744"/>
                              </a:lnTo>
                              <a:lnTo>
                                <a:pt x="399288" y="268224"/>
                              </a:lnTo>
                              <a:lnTo>
                                <a:pt x="432816" y="320040"/>
                              </a:lnTo>
                              <a:lnTo>
                                <a:pt x="438912" y="368808"/>
                              </a:lnTo>
                              <a:lnTo>
                                <a:pt x="438912" y="368808"/>
                              </a:lnTo>
                              <a:lnTo>
                                <a:pt x="381000" y="387096"/>
                              </a:lnTo>
                              <a:lnTo>
                                <a:pt x="310896" y="423672"/>
                              </a:lnTo>
                              <a:lnTo>
                                <a:pt x="161544" y="487680"/>
                              </a:lnTo>
                              <a:lnTo>
                                <a:pt x="45720" y="533400"/>
                              </a:lnTo>
                              <a:lnTo>
                                <a:pt x="0" y="563880"/>
                              </a:lnTo>
                              <a:lnTo>
                                <a:pt x="0" y="600456"/>
                              </a:lnTo>
                              <a:lnTo>
                                <a:pt x="51816" y="609600"/>
                              </a:lnTo>
                              <a:lnTo>
                                <a:pt x="91440" y="646176"/>
                              </a:lnTo>
                              <a:lnTo>
                                <a:pt x="149352" y="676656"/>
                              </a:lnTo>
                              <a:lnTo>
                                <a:pt x="219456" y="740664"/>
                              </a:lnTo>
                              <a:lnTo>
                                <a:pt x="307848" y="792480"/>
                              </a:lnTo>
                              <a:lnTo>
                                <a:pt x="393192" y="899160"/>
                              </a:lnTo>
                              <a:lnTo>
                                <a:pt x="521208" y="1005840"/>
                              </a:lnTo>
                              <a:lnTo>
                                <a:pt x="679704" y="1121664"/>
                              </a:lnTo>
                              <a:lnTo>
                                <a:pt x="755904" y="1203960"/>
                              </a:lnTo>
                              <a:lnTo>
                                <a:pt x="838200" y="1271016"/>
                              </a:lnTo>
                              <a:lnTo>
                                <a:pt x="960120" y="1368552"/>
                              </a:lnTo>
                              <a:lnTo>
                                <a:pt x="1018032" y="1420368"/>
                              </a:lnTo>
                              <a:lnTo>
                                <a:pt x="1094232" y="1508760"/>
                              </a:lnTo>
                              <a:lnTo>
                                <a:pt x="1182624" y="1612392"/>
                              </a:lnTo>
                              <a:lnTo>
                                <a:pt x="1264920" y="1700784"/>
                              </a:lnTo>
                              <a:lnTo>
                                <a:pt x="1310640" y="1780032"/>
                              </a:lnTo>
                              <a:lnTo>
                                <a:pt x="1386840" y="1825752"/>
                              </a:lnTo>
                              <a:lnTo>
                                <a:pt x="1478280" y="1886712"/>
                              </a:lnTo>
                              <a:lnTo>
                                <a:pt x="1560576" y="1944624"/>
                              </a:lnTo>
                              <a:lnTo>
                                <a:pt x="1612392" y="1972056"/>
                              </a:lnTo>
                              <a:lnTo>
                                <a:pt x="1697736" y="1978152"/>
                              </a:lnTo>
                              <a:lnTo>
                                <a:pt x="1746504" y="1965960"/>
                              </a:lnTo>
                              <a:lnTo>
                                <a:pt x="1789176" y="1959864"/>
                              </a:lnTo>
                              <a:lnTo>
                                <a:pt x="1847088" y="1953768"/>
                              </a:lnTo>
                              <a:lnTo>
                                <a:pt x="1911096" y="1953768"/>
                              </a:lnTo>
                              <a:lnTo>
                                <a:pt x="1984248" y="1981200"/>
                              </a:lnTo>
                              <a:lnTo>
                                <a:pt x="2033016" y="1999488"/>
                              </a:lnTo>
                              <a:lnTo>
                                <a:pt x="2090928" y="1996440"/>
                              </a:lnTo>
                              <a:lnTo>
                                <a:pt x="2164080" y="2036064"/>
                              </a:lnTo>
                              <a:lnTo>
                                <a:pt x="2228088" y="2066544"/>
                              </a:lnTo>
                              <a:lnTo>
                                <a:pt x="2261616" y="2069592"/>
                              </a:lnTo>
                              <a:lnTo>
                                <a:pt x="2346960" y="2124456"/>
                              </a:lnTo>
                              <a:lnTo>
                                <a:pt x="2420112" y="2185416"/>
                              </a:lnTo>
                              <a:lnTo>
                                <a:pt x="2490216" y="2218944"/>
                              </a:lnTo>
                              <a:lnTo>
                                <a:pt x="2542032" y="2267712"/>
                              </a:lnTo>
                              <a:lnTo>
                                <a:pt x="2563368" y="2286000"/>
                              </a:lnTo>
                              <a:lnTo>
                                <a:pt x="2615184" y="2282952"/>
                              </a:lnTo>
                              <a:lnTo>
                                <a:pt x="2657856" y="2237232"/>
                              </a:lnTo>
                              <a:lnTo>
                                <a:pt x="2691384" y="2206752"/>
                              </a:lnTo>
                              <a:lnTo>
                                <a:pt x="2718816" y="2185416"/>
                              </a:lnTo>
                              <a:lnTo>
                                <a:pt x="2764536" y="2182368"/>
                              </a:lnTo>
                              <a:lnTo>
                                <a:pt x="2819400" y="2185416"/>
                              </a:lnTo>
                              <a:lnTo>
                                <a:pt x="2855976" y="2182368"/>
                              </a:lnTo>
                              <a:lnTo>
                                <a:pt x="2886456" y="2161032"/>
                              </a:lnTo>
                              <a:lnTo>
                                <a:pt x="2907792" y="2121408"/>
                              </a:lnTo>
                              <a:lnTo>
                                <a:pt x="2913888" y="2090928"/>
                              </a:lnTo>
                              <a:lnTo>
                                <a:pt x="2944368" y="2054352"/>
                              </a:lnTo>
                              <a:lnTo>
                                <a:pt x="2983992" y="2033016"/>
                              </a:lnTo>
                              <a:lnTo>
                                <a:pt x="2996184" y="1996440"/>
                              </a:lnTo>
                              <a:lnTo>
                                <a:pt x="2990088" y="1965960"/>
                              </a:lnTo>
                              <a:lnTo>
                                <a:pt x="3002280" y="1923288"/>
                              </a:lnTo>
                              <a:lnTo>
                                <a:pt x="3038856" y="1828800"/>
                              </a:lnTo>
                              <a:lnTo>
                                <a:pt x="3066288" y="1776984"/>
                              </a:lnTo>
                              <a:lnTo>
                                <a:pt x="3096768" y="1764792"/>
                              </a:lnTo>
                              <a:lnTo>
                                <a:pt x="3130296" y="1767840"/>
                              </a:lnTo>
                              <a:lnTo>
                                <a:pt x="3185160" y="1752600"/>
                              </a:lnTo>
                              <a:lnTo>
                                <a:pt x="3203448" y="1706880"/>
                              </a:lnTo>
                              <a:lnTo>
                                <a:pt x="3230880" y="1673352"/>
                              </a:lnTo>
                              <a:lnTo>
                                <a:pt x="3227832" y="1636776"/>
                              </a:lnTo>
                              <a:lnTo>
                                <a:pt x="3203448" y="1609344"/>
                              </a:lnTo>
                              <a:lnTo>
                                <a:pt x="3179064" y="1600200"/>
                              </a:lnTo>
                              <a:lnTo>
                                <a:pt x="3151632" y="1572768"/>
                              </a:lnTo>
                              <a:lnTo>
                                <a:pt x="3139440" y="1517904"/>
                              </a:lnTo>
                              <a:lnTo>
                                <a:pt x="3133344" y="1466088"/>
                              </a:lnTo>
                              <a:lnTo>
                                <a:pt x="3148584" y="1432560"/>
                              </a:lnTo>
                              <a:lnTo>
                                <a:pt x="3176016" y="1426464"/>
                              </a:lnTo>
                              <a:lnTo>
                                <a:pt x="3197352" y="1405128"/>
                              </a:lnTo>
                              <a:lnTo>
                                <a:pt x="3176016" y="1356360"/>
                              </a:lnTo>
                              <a:lnTo>
                                <a:pt x="3130296" y="1353312"/>
                              </a:lnTo>
                              <a:lnTo>
                                <a:pt x="3096768" y="1356360"/>
                              </a:lnTo>
                              <a:lnTo>
                                <a:pt x="3060192" y="1365504"/>
                              </a:lnTo>
                              <a:lnTo>
                                <a:pt x="3044952" y="1380744"/>
                              </a:lnTo>
                              <a:lnTo>
                                <a:pt x="3002280" y="1399032"/>
                              </a:lnTo>
                              <a:lnTo>
                                <a:pt x="2886456" y="1392936"/>
                              </a:lnTo>
                              <a:lnTo>
                                <a:pt x="2688336" y="1377696"/>
                              </a:lnTo>
                              <a:lnTo>
                                <a:pt x="2575560" y="1389888"/>
                              </a:lnTo>
                              <a:lnTo>
                                <a:pt x="2535936" y="1389888"/>
                              </a:lnTo>
                              <a:lnTo>
                                <a:pt x="2478024" y="1411224"/>
                              </a:lnTo>
                              <a:lnTo>
                                <a:pt x="2426208" y="1432560"/>
                              </a:lnTo>
                              <a:lnTo>
                                <a:pt x="2420112" y="1438656"/>
                              </a:lnTo>
                              <a:lnTo>
                                <a:pt x="2389632" y="1447800"/>
                              </a:lnTo>
                              <a:lnTo>
                                <a:pt x="2310384" y="1432560"/>
                              </a:lnTo>
                              <a:lnTo>
                                <a:pt x="2243328" y="1417320"/>
                              </a:lnTo>
                              <a:lnTo>
                                <a:pt x="2176272" y="1405128"/>
                              </a:lnTo>
                              <a:lnTo>
                                <a:pt x="2124456" y="1392936"/>
                              </a:lnTo>
                              <a:lnTo>
                                <a:pt x="2081784" y="1356360"/>
                              </a:lnTo>
                              <a:lnTo>
                                <a:pt x="2060448" y="1322832"/>
                              </a:lnTo>
                              <a:lnTo>
                                <a:pt x="2036064" y="1292352"/>
                              </a:lnTo>
                              <a:lnTo>
                                <a:pt x="2008632" y="1264920"/>
                              </a:lnTo>
                              <a:lnTo>
                                <a:pt x="2029968" y="1228344"/>
                              </a:lnTo>
                              <a:lnTo>
                                <a:pt x="2039112" y="1176528"/>
                              </a:lnTo>
                              <a:lnTo>
                                <a:pt x="2017776" y="1130808"/>
                              </a:lnTo>
                              <a:lnTo>
                                <a:pt x="1984248" y="1069848"/>
                              </a:lnTo>
                              <a:lnTo>
                                <a:pt x="1914144" y="1027176"/>
                              </a:lnTo>
                              <a:lnTo>
                                <a:pt x="1892808" y="1008888"/>
                              </a:lnTo>
                              <a:lnTo>
                                <a:pt x="1853184" y="1014984"/>
                              </a:lnTo>
                              <a:lnTo>
                                <a:pt x="1798320" y="1042416"/>
                              </a:lnTo>
                              <a:lnTo>
                                <a:pt x="1725168" y="1018032"/>
                              </a:lnTo>
                              <a:lnTo>
                                <a:pt x="1661160" y="963168"/>
                              </a:lnTo>
                              <a:lnTo>
                                <a:pt x="1606296" y="908304"/>
                              </a:lnTo>
                              <a:lnTo>
                                <a:pt x="1554480" y="865632"/>
                              </a:lnTo>
                              <a:lnTo>
                                <a:pt x="1472184" y="826008"/>
                              </a:lnTo>
                              <a:lnTo>
                                <a:pt x="1411224" y="807720"/>
                              </a:lnTo>
                              <a:lnTo>
                                <a:pt x="1335024" y="762000"/>
                              </a:lnTo>
                              <a:lnTo>
                                <a:pt x="1274064" y="694944"/>
                              </a:lnTo>
                              <a:lnTo>
                                <a:pt x="1216152" y="646176"/>
                              </a:lnTo>
                              <a:lnTo>
                                <a:pt x="1088136" y="484632"/>
                              </a:lnTo>
                              <a:lnTo>
                                <a:pt x="1030224" y="445008"/>
                              </a:lnTo>
                              <a:lnTo>
                                <a:pt x="978408" y="417576"/>
                              </a:lnTo>
                              <a:lnTo>
                                <a:pt x="935736" y="347472"/>
                              </a:lnTo>
                              <a:lnTo>
                                <a:pt x="890016" y="301752"/>
                              </a:lnTo>
                              <a:lnTo>
                                <a:pt x="819912" y="252984"/>
                              </a:lnTo>
                              <a:lnTo>
                                <a:pt x="771144" y="201168"/>
                              </a:lnTo>
                              <a:lnTo>
                                <a:pt x="737616" y="176784"/>
                              </a:lnTo>
                              <a:lnTo>
                                <a:pt x="697992" y="167640"/>
                              </a:lnTo>
                              <a:lnTo>
                                <a:pt x="664464" y="124968"/>
                              </a:lnTo>
                              <a:lnTo>
                                <a:pt x="609600" y="79248"/>
                              </a:lnTo>
                              <a:lnTo>
                                <a:pt x="560832" y="24384"/>
                              </a:lnTo>
                              <a:lnTo>
                                <a:pt x="524256" y="0"/>
                              </a:lnTo>
                              <a:lnTo>
                                <a:pt x="496824" y="15240"/>
                              </a:lnTo>
                              <a:lnTo>
                                <a:pt x="478536" y="73152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6350">
                          <a:solidFill>
                            <a:srgbClr val="008FD4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140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102" name="마포 TXT">
                          <a:extLst>
                            <a:ext uri="{FF2B5EF4-FFF2-40B4-BE49-F238E27FC236}">
                              <a16:creationId xmlns:a16="http://schemas.microsoft.com/office/drawing/2014/main" id="{2DC9E6E2-FD21-496A-9277-40106EFCA88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532534" y="4138079"/>
                          <a:ext cx="453971" cy="27699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</p:spPr>
                      <p:txBody>
                        <a:bodyPr wrap="non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ko-KR" altLang="en-US" sz="1200" spc="-15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+mn-ea"/>
                            </a:rPr>
                            <a:t>마포</a:t>
                          </a:r>
                          <a:endParaRPr lang="ko-KR" altLang="en-US" sz="1200" spc="-150" dirty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endParaRPr>
                        </a:p>
                      </p:txBody>
                    </p:sp>
                  </p:grpSp>
                  <p:grpSp>
                    <p:nvGrpSpPr>
                      <p:cNvPr id="98" name="은평구">
                        <a:extLst>
                          <a:ext uri="{FF2B5EF4-FFF2-40B4-BE49-F238E27FC236}">
                            <a16:creationId xmlns:a16="http://schemas.microsoft.com/office/drawing/2014/main" id="{90735AD5-5745-47DB-A3E4-85852B1FBD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74396" y="2532663"/>
                        <a:ext cx="1171186" cy="1400658"/>
                        <a:chOff x="3374396" y="2532663"/>
                        <a:chExt cx="1171186" cy="1400658"/>
                      </a:xfrm>
                    </p:grpSpPr>
                    <p:sp>
                      <p:nvSpPr>
                        <p:cNvPr id="99" name="은평구">
                          <a:extLst>
                            <a:ext uri="{FF2B5EF4-FFF2-40B4-BE49-F238E27FC236}">
                              <a16:creationId xmlns:a16="http://schemas.microsoft.com/office/drawing/2014/main" id="{0BD83931-620A-49AB-9C35-8A6847D04E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374396" y="2532663"/>
                          <a:ext cx="1171186" cy="1400658"/>
                        </a:xfrm>
                        <a:custGeom>
                          <a:avLst/>
                          <a:gdLst>
                            <a:gd name="connsiteX0" fmla="*/ 1981200 w 2890520"/>
                            <a:gd name="connsiteY0" fmla="*/ 55880 h 3434080"/>
                            <a:gd name="connsiteX1" fmla="*/ 1899920 w 2890520"/>
                            <a:gd name="connsiteY1" fmla="*/ 127000 h 3434080"/>
                            <a:gd name="connsiteX2" fmla="*/ 1854200 w 2890520"/>
                            <a:gd name="connsiteY2" fmla="*/ 162560 h 3434080"/>
                            <a:gd name="connsiteX3" fmla="*/ 1798320 w 2890520"/>
                            <a:gd name="connsiteY3" fmla="*/ 198120 h 3434080"/>
                            <a:gd name="connsiteX4" fmla="*/ 1747520 w 2890520"/>
                            <a:gd name="connsiteY4" fmla="*/ 223520 h 3434080"/>
                            <a:gd name="connsiteX5" fmla="*/ 1732280 w 2890520"/>
                            <a:gd name="connsiteY5" fmla="*/ 274320 h 3434080"/>
                            <a:gd name="connsiteX6" fmla="*/ 1691640 w 2890520"/>
                            <a:gd name="connsiteY6" fmla="*/ 355600 h 3434080"/>
                            <a:gd name="connsiteX7" fmla="*/ 1676400 w 2890520"/>
                            <a:gd name="connsiteY7" fmla="*/ 391160 h 3434080"/>
                            <a:gd name="connsiteX8" fmla="*/ 1645920 w 2890520"/>
                            <a:gd name="connsiteY8" fmla="*/ 416560 h 3434080"/>
                            <a:gd name="connsiteX9" fmla="*/ 1564640 w 2890520"/>
                            <a:gd name="connsiteY9" fmla="*/ 421640 h 3434080"/>
                            <a:gd name="connsiteX10" fmla="*/ 1488440 w 2890520"/>
                            <a:gd name="connsiteY10" fmla="*/ 411480 h 3434080"/>
                            <a:gd name="connsiteX11" fmla="*/ 1432560 w 2890520"/>
                            <a:gd name="connsiteY11" fmla="*/ 416560 h 3434080"/>
                            <a:gd name="connsiteX12" fmla="*/ 1386840 w 2890520"/>
                            <a:gd name="connsiteY12" fmla="*/ 452120 h 3434080"/>
                            <a:gd name="connsiteX13" fmla="*/ 1259840 w 2890520"/>
                            <a:gd name="connsiteY13" fmla="*/ 548640 h 3434080"/>
                            <a:gd name="connsiteX14" fmla="*/ 1137920 w 2890520"/>
                            <a:gd name="connsiteY14" fmla="*/ 614680 h 3434080"/>
                            <a:gd name="connsiteX15" fmla="*/ 1031240 w 2890520"/>
                            <a:gd name="connsiteY15" fmla="*/ 665480 h 3434080"/>
                            <a:gd name="connsiteX16" fmla="*/ 975360 w 2890520"/>
                            <a:gd name="connsiteY16" fmla="*/ 701040 h 3434080"/>
                            <a:gd name="connsiteX17" fmla="*/ 929640 w 2890520"/>
                            <a:gd name="connsiteY17" fmla="*/ 721360 h 3434080"/>
                            <a:gd name="connsiteX18" fmla="*/ 939800 w 2890520"/>
                            <a:gd name="connsiteY18" fmla="*/ 817880 h 3434080"/>
                            <a:gd name="connsiteX19" fmla="*/ 955040 w 2890520"/>
                            <a:gd name="connsiteY19" fmla="*/ 863600 h 3434080"/>
                            <a:gd name="connsiteX20" fmla="*/ 980440 w 2890520"/>
                            <a:gd name="connsiteY20" fmla="*/ 904240 h 3434080"/>
                            <a:gd name="connsiteX21" fmla="*/ 975360 w 2890520"/>
                            <a:gd name="connsiteY21" fmla="*/ 980440 h 3434080"/>
                            <a:gd name="connsiteX22" fmla="*/ 990600 w 2890520"/>
                            <a:gd name="connsiteY22" fmla="*/ 1021080 h 3434080"/>
                            <a:gd name="connsiteX23" fmla="*/ 990600 w 2890520"/>
                            <a:gd name="connsiteY23" fmla="*/ 1066800 h 3434080"/>
                            <a:gd name="connsiteX24" fmla="*/ 960120 w 2890520"/>
                            <a:gd name="connsiteY24" fmla="*/ 1087120 h 3434080"/>
                            <a:gd name="connsiteX25" fmla="*/ 914400 w 2890520"/>
                            <a:gd name="connsiteY25" fmla="*/ 1087120 h 3434080"/>
                            <a:gd name="connsiteX26" fmla="*/ 894080 w 2890520"/>
                            <a:gd name="connsiteY26" fmla="*/ 1061720 h 3434080"/>
                            <a:gd name="connsiteX27" fmla="*/ 843280 w 2890520"/>
                            <a:gd name="connsiteY27" fmla="*/ 1046480 h 3434080"/>
                            <a:gd name="connsiteX28" fmla="*/ 777240 w 2890520"/>
                            <a:gd name="connsiteY28" fmla="*/ 1046480 h 3434080"/>
                            <a:gd name="connsiteX29" fmla="*/ 777240 w 2890520"/>
                            <a:gd name="connsiteY29" fmla="*/ 1046480 h 3434080"/>
                            <a:gd name="connsiteX30" fmla="*/ 756920 w 2890520"/>
                            <a:gd name="connsiteY30" fmla="*/ 1117600 h 3434080"/>
                            <a:gd name="connsiteX31" fmla="*/ 726440 w 2890520"/>
                            <a:gd name="connsiteY31" fmla="*/ 1148080 h 3434080"/>
                            <a:gd name="connsiteX32" fmla="*/ 716280 w 2890520"/>
                            <a:gd name="connsiteY32" fmla="*/ 1183640 h 3434080"/>
                            <a:gd name="connsiteX33" fmla="*/ 736600 w 2890520"/>
                            <a:gd name="connsiteY33" fmla="*/ 1209040 h 3434080"/>
                            <a:gd name="connsiteX34" fmla="*/ 817880 w 2890520"/>
                            <a:gd name="connsiteY34" fmla="*/ 1285240 h 3434080"/>
                            <a:gd name="connsiteX35" fmla="*/ 833120 w 2890520"/>
                            <a:gd name="connsiteY35" fmla="*/ 1341120 h 3434080"/>
                            <a:gd name="connsiteX36" fmla="*/ 817880 w 2890520"/>
                            <a:gd name="connsiteY36" fmla="*/ 1397000 h 3434080"/>
                            <a:gd name="connsiteX37" fmla="*/ 782320 w 2890520"/>
                            <a:gd name="connsiteY37" fmla="*/ 1483360 h 3434080"/>
                            <a:gd name="connsiteX38" fmla="*/ 756920 w 2890520"/>
                            <a:gd name="connsiteY38" fmla="*/ 1549400 h 3434080"/>
                            <a:gd name="connsiteX39" fmla="*/ 746760 w 2890520"/>
                            <a:gd name="connsiteY39" fmla="*/ 1615440 h 3434080"/>
                            <a:gd name="connsiteX40" fmla="*/ 685800 w 2890520"/>
                            <a:gd name="connsiteY40" fmla="*/ 1686560 h 3434080"/>
                            <a:gd name="connsiteX41" fmla="*/ 650240 w 2890520"/>
                            <a:gd name="connsiteY41" fmla="*/ 1742440 h 3434080"/>
                            <a:gd name="connsiteX42" fmla="*/ 629920 w 2890520"/>
                            <a:gd name="connsiteY42" fmla="*/ 1828800 h 3434080"/>
                            <a:gd name="connsiteX43" fmla="*/ 640080 w 2890520"/>
                            <a:gd name="connsiteY43" fmla="*/ 1981200 h 3434080"/>
                            <a:gd name="connsiteX44" fmla="*/ 640080 w 2890520"/>
                            <a:gd name="connsiteY44" fmla="*/ 2199640 h 3434080"/>
                            <a:gd name="connsiteX45" fmla="*/ 650240 w 2890520"/>
                            <a:gd name="connsiteY45" fmla="*/ 2499360 h 3434080"/>
                            <a:gd name="connsiteX46" fmla="*/ 640080 w 2890520"/>
                            <a:gd name="connsiteY46" fmla="*/ 2565400 h 3434080"/>
                            <a:gd name="connsiteX47" fmla="*/ 624840 w 2890520"/>
                            <a:gd name="connsiteY47" fmla="*/ 2616200 h 3434080"/>
                            <a:gd name="connsiteX48" fmla="*/ 624840 w 2890520"/>
                            <a:gd name="connsiteY48" fmla="*/ 2667000 h 3434080"/>
                            <a:gd name="connsiteX49" fmla="*/ 609600 w 2890520"/>
                            <a:gd name="connsiteY49" fmla="*/ 2753360 h 3434080"/>
                            <a:gd name="connsiteX50" fmla="*/ 584200 w 2890520"/>
                            <a:gd name="connsiteY50" fmla="*/ 2799080 h 3434080"/>
                            <a:gd name="connsiteX51" fmla="*/ 528320 w 2890520"/>
                            <a:gd name="connsiteY51" fmla="*/ 2814320 h 3434080"/>
                            <a:gd name="connsiteX52" fmla="*/ 462280 w 2890520"/>
                            <a:gd name="connsiteY52" fmla="*/ 2824480 h 3434080"/>
                            <a:gd name="connsiteX53" fmla="*/ 391160 w 2890520"/>
                            <a:gd name="connsiteY53" fmla="*/ 2824480 h 3434080"/>
                            <a:gd name="connsiteX54" fmla="*/ 335280 w 2890520"/>
                            <a:gd name="connsiteY54" fmla="*/ 2844800 h 3434080"/>
                            <a:gd name="connsiteX55" fmla="*/ 264160 w 2890520"/>
                            <a:gd name="connsiteY55" fmla="*/ 2854960 h 3434080"/>
                            <a:gd name="connsiteX56" fmla="*/ 213360 w 2890520"/>
                            <a:gd name="connsiteY56" fmla="*/ 2860040 h 3434080"/>
                            <a:gd name="connsiteX57" fmla="*/ 213360 w 2890520"/>
                            <a:gd name="connsiteY57" fmla="*/ 2860040 h 3434080"/>
                            <a:gd name="connsiteX58" fmla="*/ 167640 w 2890520"/>
                            <a:gd name="connsiteY58" fmla="*/ 2804160 h 3434080"/>
                            <a:gd name="connsiteX59" fmla="*/ 142240 w 2890520"/>
                            <a:gd name="connsiteY59" fmla="*/ 2753360 h 3434080"/>
                            <a:gd name="connsiteX60" fmla="*/ 142240 w 2890520"/>
                            <a:gd name="connsiteY60" fmla="*/ 2753360 h 3434080"/>
                            <a:gd name="connsiteX61" fmla="*/ 96520 w 2890520"/>
                            <a:gd name="connsiteY61" fmla="*/ 2743200 h 3434080"/>
                            <a:gd name="connsiteX62" fmla="*/ 55880 w 2890520"/>
                            <a:gd name="connsiteY62" fmla="*/ 2783840 h 3434080"/>
                            <a:gd name="connsiteX63" fmla="*/ 0 w 2890520"/>
                            <a:gd name="connsiteY63" fmla="*/ 2844800 h 3434080"/>
                            <a:gd name="connsiteX64" fmla="*/ 15240 w 2890520"/>
                            <a:gd name="connsiteY64" fmla="*/ 2880360 h 3434080"/>
                            <a:gd name="connsiteX65" fmla="*/ 55880 w 2890520"/>
                            <a:gd name="connsiteY65" fmla="*/ 2905760 h 3434080"/>
                            <a:gd name="connsiteX66" fmla="*/ 91440 w 2890520"/>
                            <a:gd name="connsiteY66" fmla="*/ 2946400 h 3434080"/>
                            <a:gd name="connsiteX67" fmla="*/ 142240 w 2890520"/>
                            <a:gd name="connsiteY67" fmla="*/ 2976880 h 3434080"/>
                            <a:gd name="connsiteX68" fmla="*/ 193040 w 2890520"/>
                            <a:gd name="connsiteY68" fmla="*/ 3007360 h 3434080"/>
                            <a:gd name="connsiteX69" fmla="*/ 269240 w 2890520"/>
                            <a:gd name="connsiteY69" fmla="*/ 3058160 h 3434080"/>
                            <a:gd name="connsiteX70" fmla="*/ 335280 w 2890520"/>
                            <a:gd name="connsiteY70" fmla="*/ 3139440 h 3434080"/>
                            <a:gd name="connsiteX71" fmla="*/ 426720 w 2890520"/>
                            <a:gd name="connsiteY71" fmla="*/ 3225800 h 3434080"/>
                            <a:gd name="connsiteX72" fmla="*/ 467360 w 2890520"/>
                            <a:gd name="connsiteY72" fmla="*/ 3276600 h 3434080"/>
                            <a:gd name="connsiteX73" fmla="*/ 523240 w 2890520"/>
                            <a:gd name="connsiteY73" fmla="*/ 3291840 h 3434080"/>
                            <a:gd name="connsiteX74" fmla="*/ 589280 w 2890520"/>
                            <a:gd name="connsiteY74" fmla="*/ 3383280 h 3434080"/>
                            <a:gd name="connsiteX75" fmla="*/ 589280 w 2890520"/>
                            <a:gd name="connsiteY75" fmla="*/ 3383280 h 3434080"/>
                            <a:gd name="connsiteX76" fmla="*/ 650240 w 2890520"/>
                            <a:gd name="connsiteY76" fmla="*/ 3434080 h 3434080"/>
                            <a:gd name="connsiteX77" fmla="*/ 690880 w 2890520"/>
                            <a:gd name="connsiteY77" fmla="*/ 3378200 h 3434080"/>
                            <a:gd name="connsiteX78" fmla="*/ 741680 w 2890520"/>
                            <a:gd name="connsiteY78" fmla="*/ 3286760 h 3434080"/>
                            <a:gd name="connsiteX79" fmla="*/ 777240 w 2890520"/>
                            <a:gd name="connsiteY79" fmla="*/ 3246120 h 3434080"/>
                            <a:gd name="connsiteX80" fmla="*/ 812800 w 2890520"/>
                            <a:gd name="connsiteY80" fmla="*/ 3225800 h 3434080"/>
                            <a:gd name="connsiteX81" fmla="*/ 868680 w 2890520"/>
                            <a:gd name="connsiteY81" fmla="*/ 3185160 h 3434080"/>
                            <a:gd name="connsiteX82" fmla="*/ 899160 w 2890520"/>
                            <a:gd name="connsiteY82" fmla="*/ 3134360 h 3434080"/>
                            <a:gd name="connsiteX83" fmla="*/ 894080 w 2890520"/>
                            <a:gd name="connsiteY83" fmla="*/ 3078480 h 3434080"/>
                            <a:gd name="connsiteX84" fmla="*/ 894080 w 2890520"/>
                            <a:gd name="connsiteY84" fmla="*/ 3032760 h 3434080"/>
                            <a:gd name="connsiteX85" fmla="*/ 939800 w 2890520"/>
                            <a:gd name="connsiteY85" fmla="*/ 2971800 h 3434080"/>
                            <a:gd name="connsiteX86" fmla="*/ 980440 w 2890520"/>
                            <a:gd name="connsiteY86" fmla="*/ 2951480 h 3434080"/>
                            <a:gd name="connsiteX87" fmla="*/ 980440 w 2890520"/>
                            <a:gd name="connsiteY87" fmla="*/ 2951480 h 3434080"/>
                            <a:gd name="connsiteX88" fmla="*/ 1076960 w 2890520"/>
                            <a:gd name="connsiteY88" fmla="*/ 2961640 h 3434080"/>
                            <a:gd name="connsiteX89" fmla="*/ 1143000 w 2890520"/>
                            <a:gd name="connsiteY89" fmla="*/ 2981960 h 3434080"/>
                            <a:gd name="connsiteX90" fmla="*/ 1168400 w 2890520"/>
                            <a:gd name="connsiteY90" fmla="*/ 3012440 h 3434080"/>
                            <a:gd name="connsiteX91" fmla="*/ 1158240 w 2890520"/>
                            <a:gd name="connsiteY91" fmla="*/ 3042920 h 3434080"/>
                            <a:gd name="connsiteX92" fmla="*/ 1132840 w 2890520"/>
                            <a:gd name="connsiteY92" fmla="*/ 3058160 h 3434080"/>
                            <a:gd name="connsiteX93" fmla="*/ 1127760 w 2890520"/>
                            <a:gd name="connsiteY93" fmla="*/ 3088640 h 3434080"/>
                            <a:gd name="connsiteX94" fmla="*/ 1153160 w 2890520"/>
                            <a:gd name="connsiteY94" fmla="*/ 3129280 h 3434080"/>
                            <a:gd name="connsiteX95" fmla="*/ 1188720 w 2890520"/>
                            <a:gd name="connsiteY95" fmla="*/ 3154680 h 3434080"/>
                            <a:gd name="connsiteX96" fmla="*/ 1224280 w 2890520"/>
                            <a:gd name="connsiteY96" fmla="*/ 3139440 h 3434080"/>
                            <a:gd name="connsiteX97" fmla="*/ 1249680 w 2890520"/>
                            <a:gd name="connsiteY97" fmla="*/ 3154680 h 3434080"/>
                            <a:gd name="connsiteX98" fmla="*/ 1295400 w 2890520"/>
                            <a:gd name="connsiteY98" fmla="*/ 3114040 h 3434080"/>
                            <a:gd name="connsiteX99" fmla="*/ 1305560 w 2890520"/>
                            <a:gd name="connsiteY99" fmla="*/ 3063240 h 3434080"/>
                            <a:gd name="connsiteX100" fmla="*/ 1315720 w 2890520"/>
                            <a:gd name="connsiteY100" fmla="*/ 3022600 h 3434080"/>
                            <a:gd name="connsiteX101" fmla="*/ 1330960 w 2890520"/>
                            <a:gd name="connsiteY101" fmla="*/ 2997200 h 3434080"/>
                            <a:gd name="connsiteX102" fmla="*/ 1366520 w 2890520"/>
                            <a:gd name="connsiteY102" fmla="*/ 3007360 h 3434080"/>
                            <a:gd name="connsiteX103" fmla="*/ 1407160 w 2890520"/>
                            <a:gd name="connsiteY103" fmla="*/ 3007360 h 3434080"/>
                            <a:gd name="connsiteX104" fmla="*/ 1422400 w 2890520"/>
                            <a:gd name="connsiteY104" fmla="*/ 2961640 h 3434080"/>
                            <a:gd name="connsiteX105" fmla="*/ 1417320 w 2890520"/>
                            <a:gd name="connsiteY105" fmla="*/ 2895600 h 3434080"/>
                            <a:gd name="connsiteX106" fmla="*/ 1447800 w 2890520"/>
                            <a:gd name="connsiteY106" fmla="*/ 2799080 h 3434080"/>
                            <a:gd name="connsiteX107" fmla="*/ 1493520 w 2890520"/>
                            <a:gd name="connsiteY107" fmla="*/ 2738120 h 3434080"/>
                            <a:gd name="connsiteX108" fmla="*/ 1534160 w 2890520"/>
                            <a:gd name="connsiteY108" fmla="*/ 2687320 h 3434080"/>
                            <a:gd name="connsiteX109" fmla="*/ 1584960 w 2890520"/>
                            <a:gd name="connsiteY109" fmla="*/ 2672080 h 3434080"/>
                            <a:gd name="connsiteX110" fmla="*/ 1661160 w 2890520"/>
                            <a:gd name="connsiteY110" fmla="*/ 2606040 h 3434080"/>
                            <a:gd name="connsiteX111" fmla="*/ 1711960 w 2890520"/>
                            <a:gd name="connsiteY111" fmla="*/ 2565400 h 3434080"/>
                            <a:gd name="connsiteX112" fmla="*/ 1772920 w 2890520"/>
                            <a:gd name="connsiteY112" fmla="*/ 2555240 h 3434080"/>
                            <a:gd name="connsiteX113" fmla="*/ 1823720 w 2890520"/>
                            <a:gd name="connsiteY113" fmla="*/ 2575560 h 3434080"/>
                            <a:gd name="connsiteX114" fmla="*/ 1864360 w 2890520"/>
                            <a:gd name="connsiteY114" fmla="*/ 2550160 h 3434080"/>
                            <a:gd name="connsiteX115" fmla="*/ 1879600 w 2890520"/>
                            <a:gd name="connsiteY115" fmla="*/ 2484120 h 3434080"/>
                            <a:gd name="connsiteX116" fmla="*/ 1869440 w 2890520"/>
                            <a:gd name="connsiteY116" fmla="*/ 2418080 h 3434080"/>
                            <a:gd name="connsiteX117" fmla="*/ 1833880 w 2890520"/>
                            <a:gd name="connsiteY117" fmla="*/ 2387600 h 3434080"/>
                            <a:gd name="connsiteX118" fmla="*/ 1833880 w 2890520"/>
                            <a:gd name="connsiteY118" fmla="*/ 2346960 h 3434080"/>
                            <a:gd name="connsiteX119" fmla="*/ 1869440 w 2890520"/>
                            <a:gd name="connsiteY119" fmla="*/ 2311400 h 3434080"/>
                            <a:gd name="connsiteX120" fmla="*/ 1899920 w 2890520"/>
                            <a:gd name="connsiteY120" fmla="*/ 2270760 h 3434080"/>
                            <a:gd name="connsiteX121" fmla="*/ 1935480 w 2890520"/>
                            <a:gd name="connsiteY121" fmla="*/ 2270760 h 3434080"/>
                            <a:gd name="connsiteX122" fmla="*/ 1991360 w 2890520"/>
                            <a:gd name="connsiteY122" fmla="*/ 2260600 h 3434080"/>
                            <a:gd name="connsiteX123" fmla="*/ 2016760 w 2890520"/>
                            <a:gd name="connsiteY123" fmla="*/ 2219960 h 3434080"/>
                            <a:gd name="connsiteX124" fmla="*/ 2026920 w 2890520"/>
                            <a:gd name="connsiteY124" fmla="*/ 2179320 h 3434080"/>
                            <a:gd name="connsiteX125" fmla="*/ 2052320 w 2890520"/>
                            <a:gd name="connsiteY125" fmla="*/ 2138680 h 3434080"/>
                            <a:gd name="connsiteX126" fmla="*/ 2098040 w 2890520"/>
                            <a:gd name="connsiteY126" fmla="*/ 2133600 h 3434080"/>
                            <a:gd name="connsiteX127" fmla="*/ 2133600 w 2890520"/>
                            <a:gd name="connsiteY127" fmla="*/ 2148840 h 3434080"/>
                            <a:gd name="connsiteX128" fmla="*/ 2189480 w 2890520"/>
                            <a:gd name="connsiteY128" fmla="*/ 2133600 h 3434080"/>
                            <a:gd name="connsiteX129" fmla="*/ 2189480 w 2890520"/>
                            <a:gd name="connsiteY129" fmla="*/ 2077720 h 3434080"/>
                            <a:gd name="connsiteX130" fmla="*/ 2174240 w 2890520"/>
                            <a:gd name="connsiteY130" fmla="*/ 2047240 h 3434080"/>
                            <a:gd name="connsiteX131" fmla="*/ 2174240 w 2890520"/>
                            <a:gd name="connsiteY131" fmla="*/ 1905000 h 3434080"/>
                            <a:gd name="connsiteX132" fmla="*/ 2174240 w 2890520"/>
                            <a:gd name="connsiteY132" fmla="*/ 1803400 h 3434080"/>
                            <a:gd name="connsiteX133" fmla="*/ 2199640 w 2890520"/>
                            <a:gd name="connsiteY133" fmla="*/ 1747520 h 3434080"/>
                            <a:gd name="connsiteX134" fmla="*/ 2189480 w 2890520"/>
                            <a:gd name="connsiteY134" fmla="*/ 1691640 h 3434080"/>
                            <a:gd name="connsiteX135" fmla="*/ 2159000 w 2890520"/>
                            <a:gd name="connsiteY135" fmla="*/ 1600200 h 3434080"/>
                            <a:gd name="connsiteX136" fmla="*/ 2159000 w 2890520"/>
                            <a:gd name="connsiteY136" fmla="*/ 1534160 h 3434080"/>
                            <a:gd name="connsiteX137" fmla="*/ 2169160 w 2890520"/>
                            <a:gd name="connsiteY137" fmla="*/ 1468120 h 3434080"/>
                            <a:gd name="connsiteX138" fmla="*/ 2209800 w 2890520"/>
                            <a:gd name="connsiteY138" fmla="*/ 1407160 h 3434080"/>
                            <a:gd name="connsiteX139" fmla="*/ 2240280 w 2890520"/>
                            <a:gd name="connsiteY139" fmla="*/ 1381760 h 3434080"/>
                            <a:gd name="connsiteX140" fmla="*/ 2291080 w 2890520"/>
                            <a:gd name="connsiteY140" fmla="*/ 1381760 h 3434080"/>
                            <a:gd name="connsiteX141" fmla="*/ 2321560 w 2890520"/>
                            <a:gd name="connsiteY141" fmla="*/ 1417320 h 3434080"/>
                            <a:gd name="connsiteX142" fmla="*/ 2367280 w 2890520"/>
                            <a:gd name="connsiteY142" fmla="*/ 1427480 h 3434080"/>
                            <a:gd name="connsiteX143" fmla="*/ 2438400 w 2890520"/>
                            <a:gd name="connsiteY143" fmla="*/ 1427480 h 3434080"/>
                            <a:gd name="connsiteX144" fmla="*/ 2453640 w 2890520"/>
                            <a:gd name="connsiteY144" fmla="*/ 1381760 h 3434080"/>
                            <a:gd name="connsiteX145" fmla="*/ 2438400 w 2890520"/>
                            <a:gd name="connsiteY145" fmla="*/ 1361440 h 3434080"/>
                            <a:gd name="connsiteX146" fmla="*/ 2458720 w 2890520"/>
                            <a:gd name="connsiteY146" fmla="*/ 1290320 h 3434080"/>
                            <a:gd name="connsiteX147" fmla="*/ 2524760 w 2890520"/>
                            <a:gd name="connsiteY147" fmla="*/ 1229360 h 3434080"/>
                            <a:gd name="connsiteX148" fmla="*/ 2580640 w 2890520"/>
                            <a:gd name="connsiteY148" fmla="*/ 1198880 h 3434080"/>
                            <a:gd name="connsiteX149" fmla="*/ 2636520 w 2890520"/>
                            <a:gd name="connsiteY149" fmla="*/ 1214120 h 3434080"/>
                            <a:gd name="connsiteX150" fmla="*/ 2677160 w 2890520"/>
                            <a:gd name="connsiteY150" fmla="*/ 1203960 h 3434080"/>
                            <a:gd name="connsiteX151" fmla="*/ 2733040 w 2890520"/>
                            <a:gd name="connsiteY151" fmla="*/ 1229360 h 3434080"/>
                            <a:gd name="connsiteX152" fmla="*/ 2783840 w 2890520"/>
                            <a:gd name="connsiteY152" fmla="*/ 1224280 h 3434080"/>
                            <a:gd name="connsiteX153" fmla="*/ 2839720 w 2890520"/>
                            <a:gd name="connsiteY153" fmla="*/ 1168400 h 3434080"/>
                            <a:gd name="connsiteX154" fmla="*/ 2890520 w 2890520"/>
                            <a:gd name="connsiteY154" fmla="*/ 1122680 h 3434080"/>
                            <a:gd name="connsiteX155" fmla="*/ 2839720 w 2890520"/>
                            <a:gd name="connsiteY155" fmla="*/ 1066800 h 3434080"/>
                            <a:gd name="connsiteX156" fmla="*/ 2829560 w 2890520"/>
                            <a:gd name="connsiteY156" fmla="*/ 960120 h 3434080"/>
                            <a:gd name="connsiteX157" fmla="*/ 2819400 w 2890520"/>
                            <a:gd name="connsiteY157" fmla="*/ 914400 h 3434080"/>
                            <a:gd name="connsiteX158" fmla="*/ 2824480 w 2890520"/>
                            <a:gd name="connsiteY158" fmla="*/ 812800 h 3434080"/>
                            <a:gd name="connsiteX159" fmla="*/ 2814320 w 2890520"/>
                            <a:gd name="connsiteY159" fmla="*/ 762000 h 3434080"/>
                            <a:gd name="connsiteX160" fmla="*/ 2758440 w 2890520"/>
                            <a:gd name="connsiteY160" fmla="*/ 741680 h 3434080"/>
                            <a:gd name="connsiteX161" fmla="*/ 2677160 w 2890520"/>
                            <a:gd name="connsiteY161" fmla="*/ 711200 h 3434080"/>
                            <a:gd name="connsiteX162" fmla="*/ 2621280 w 2890520"/>
                            <a:gd name="connsiteY162" fmla="*/ 665480 h 3434080"/>
                            <a:gd name="connsiteX163" fmla="*/ 2555240 w 2890520"/>
                            <a:gd name="connsiteY163" fmla="*/ 568960 h 3434080"/>
                            <a:gd name="connsiteX164" fmla="*/ 2524760 w 2890520"/>
                            <a:gd name="connsiteY164" fmla="*/ 513080 h 3434080"/>
                            <a:gd name="connsiteX165" fmla="*/ 2473960 w 2890520"/>
                            <a:gd name="connsiteY165" fmla="*/ 452120 h 3434080"/>
                            <a:gd name="connsiteX166" fmla="*/ 2443480 w 2890520"/>
                            <a:gd name="connsiteY166" fmla="*/ 406400 h 3434080"/>
                            <a:gd name="connsiteX167" fmla="*/ 2438400 w 2890520"/>
                            <a:gd name="connsiteY167" fmla="*/ 381000 h 3434080"/>
                            <a:gd name="connsiteX168" fmla="*/ 2443480 w 2890520"/>
                            <a:gd name="connsiteY168" fmla="*/ 309880 h 3434080"/>
                            <a:gd name="connsiteX169" fmla="*/ 2443480 w 2890520"/>
                            <a:gd name="connsiteY169" fmla="*/ 248920 h 3434080"/>
                            <a:gd name="connsiteX170" fmla="*/ 2413000 w 2890520"/>
                            <a:gd name="connsiteY170" fmla="*/ 223520 h 3434080"/>
                            <a:gd name="connsiteX171" fmla="*/ 2367280 w 2890520"/>
                            <a:gd name="connsiteY171" fmla="*/ 223520 h 3434080"/>
                            <a:gd name="connsiteX172" fmla="*/ 2311400 w 2890520"/>
                            <a:gd name="connsiteY172" fmla="*/ 213360 h 3434080"/>
                            <a:gd name="connsiteX173" fmla="*/ 2260600 w 2890520"/>
                            <a:gd name="connsiteY173" fmla="*/ 208280 h 3434080"/>
                            <a:gd name="connsiteX174" fmla="*/ 2199640 w 2890520"/>
                            <a:gd name="connsiteY174" fmla="*/ 116840 h 3434080"/>
                            <a:gd name="connsiteX175" fmla="*/ 2113280 w 2890520"/>
                            <a:gd name="connsiteY175" fmla="*/ 45720 h 3434080"/>
                            <a:gd name="connsiteX176" fmla="*/ 2072640 w 2890520"/>
                            <a:gd name="connsiteY176" fmla="*/ 15240 h 3434080"/>
                            <a:gd name="connsiteX177" fmla="*/ 2032000 w 2890520"/>
                            <a:gd name="connsiteY177" fmla="*/ 0 h 3434080"/>
                            <a:gd name="connsiteX178" fmla="*/ 1981200 w 2890520"/>
                            <a:gd name="connsiteY178" fmla="*/ 55880 h 3434080"/>
                            <a:gd name="connsiteX0" fmla="*/ 1981200 w 2871470"/>
                            <a:gd name="connsiteY0" fmla="*/ 55880 h 3434080"/>
                            <a:gd name="connsiteX1" fmla="*/ 1899920 w 2871470"/>
                            <a:gd name="connsiteY1" fmla="*/ 127000 h 3434080"/>
                            <a:gd name="connsiteX2" fmla="*/ 1854200 w 2871470"/>
                            <a:gd name="connsiteY2" fmla="*/ 162560 h 3434080"/>
                            <a:gd name="connsiteX3" fmla="*/ 1798320 w 2871470"/>
                            <a:gd name="connsiteY3" fmla="*/ 198120 h 3434080"/>
                            <a:gd name="connsiteX4" fmla="*/ 1747520 w 2871470"/>
                            <a:gd name="connsiteY4" fmla="*/ 223520 h 3434080"/>
                            <a:gd name="connsiteX5" fmla="*/ 1732280 w 2871470"/>
                            <a:gd name="connsiteY5" fmla="*/ 274320 h 3434080"/>
                            <a:gd name="connsiteX6" fmla="*/ 1691640 w 2871470"/>
                            <a:gd name="connsiteY6" fmla="*/ 355600 h 3434080"/>
                            <a:gd name="connsiteX7" fmla="*/ 1676400 w 2871470"/>
                            <a:gd name="connsiteY7" fmla="*/ 391160 h 3434080"/>
                            <a:gd name="connsiteX8" fmla="*/ 1645920 w 2871470"/>
                            <a:gd name="connsiteY8" fmla="*/ 416560 h 3434080"/>
                            <a:gd name="connsiteX9" fmla="*/ 1564640 w 2871470"/>
                            <a:gd name="connsiteY9" fmla="*/ 421640 h 3434080"/>
                            <a:gd name="connsiteX10" fmla="*/ 1488440 w 2871470"/>
                            <a:gd name="connsiteY10" fmla="*/ 411480 h 3434080"/>
                            <a:gd name="connsiteX11" fmla="*/ 1432560 w 2871470"/>
                            <a:gd name="connsiteY11" fmla="*/ 416560 h 3434080"/>
                            <a:gd name="connsiteX12" fmla="*/ 1386840 w 2871470"/>
                            <a:gd name="connsiteY12" fmla="*/ 452120 h 3434080"/>
                            <a:gd name="connsiteX13" fmla="*/ 1259840 w 2871470"/>
                            <a:gd name="connsiteY13" fmla="*/ 548640 h 3434080"/>
                            <a:gd name="connsiteX14" fmla="*/ 1137920 w 2871470"/>
                            <a:gd name="connsiteY14" fmla="*/ 614680 h 3434080"/>
                            <a:gd name="connsiteX15" fmla="*/ 1031240 w 2871470"/>
                            <a:gd name="connsiteY15" fmla="*/ 665480 h 3434080"/>
                            <a:gd name="connsiteX16" fmla="*/ 975360 w 2871470"/>
                            <a:gd name="connsiteY16" fmla="*/ 701040 h 3434080"/>
                            <a:gd name="connsiteX17" fmla="*/ 929640 w 2871470"/>
                            <a:gd name="connsiteY17" fmla="*/ 721360 h 3434080"/>
                            <a:gd name="connsiteX18" fmla="*/ 939800 w 2871470"/>
                            <a:gd name="connsiteY18" fmla="*/ 817880 h 3434080"/>
                            <a:gd name="connsiteX19" fmla="*/ 955040 w 2871470"/>
                            <a:gd name="connsiteY19" fmla="*/ 863600 h 3434080"/>
                            <a:gd name="connsiteX20" fmla="*/ 980440 w 2871470"/>
                            <a:gd name="connsiteY20" fmla="*/ 904240 h 3434080"/>
                            <a:gd name="connsiteX21" fmla="*/ 975360 w 2871470"/>
                            <a:gd name="connsiteY21" fmla="*/ 980440 h 3434080"/>
                            <a:gd name="connsiteX22" fmla="*/ 990600 w 2871470"/>
                            <a:gd name="connsiteY22" fmla="*/ 1021080 h 3434080"/>
                            <a:gd name="connsiteX23" fmla="*/ 990600 w 2871470"/>
                            <a:gd name="connsiteY23" fmla="*/ 1066800 h 3434080"/>
                            <a:gd name="connsiteX24" fmla="*/ 960120 w 2871470"/>
                            <a:gd name="connsiteY24" fmla="*/ 1087120 h 3434080"/>
                            <a:gd name="connsiteX25" fmla="*/ 914400 w 2871470"/>
                            <a:gd name="connsiteY25" fmla="*/ 1087120 h 3434080"/>
                            <a:gd name="connsiteX26" fmla="*/ 894080 w 2871470"/>
                            <a:gd name="connsiteY26" fmla="*/ 1061720 h 3434080"/>
                            <a:gd name="connsiteX27" fmla="*/ 843280 w 2871470"/>
                            <a:gd name="connsiteY27" fmla="*/ 1046480 h 3434080"/>
                            <a:gd name="connsiteX28" fmla="*/ 777240 w 2871470"/>
                            <a:gd name="connsiteY28" fmla="*/ 1046480 h 3434080"/>
                            <a:gd name="connsiteX29" fmla="*/ 777240 w 2871470"/>
                            <a:gd name="connsiteY29" fmla="*/ 1046480 h 3434080"/>
                            <a:gd name="connsiteX30" fmla="*/ 756920 w 2871470"/>
                            <a:gd name="connsiteY30" fmla="*/ 1117600 h 3434080"/>
                            <a:gd name="connsiteX31" fmla="*/ 726440 w 2871470"/>
                            <a:gd name="connsiteY31" fmla="*/ 1148080 h 3434080"/>
                            <a:gd name="connsiteX32" fmla="*/ 716280 w 2871470"/>
                            <a:gd name="connsiteY32" fmla="*/ 1183640 h 3434080"/>
                            <a:gd name="connsiteX33" fmla="*/ 736600 w 2871470"/>
                            <a:gd name="connsiteY33" fmla="*/ 1209040 h 3434080"/>
                            <a:gd name="connsiteX34" fmla="*/ 817880 w 2871470"/>
                            <a:gd name="connsiteY34" fmla="*/ 1285240 h 3434080"/>
                            <a:gd name="connsiteX35" fmla="*/ 833120 w 2871470"/>
                            <a:gd name="connsiteY35" fmla="*/ 1341120 h 3434080"/>
                            <a:gd name="connsiteX36" fmla="*/ 817880 w 2871470"/>
                            <a:gd name="connsiteY36" fmla="*/ 1397000 h 3434080"/>
                            <a:gd name="connsiteX37" fmla="*/ 782320 w 2871470"/>
                            <a:gd name="connsiteY37" fmla="*/ 1483360 h 3434080"/>
                            <a:gd name="connsiteX38" fmla="*/ 756920 w 2871470"/>
                            <a:gd name="connsiteY38" fmla="*/ 1549400 h 3434080"/>
                            <a:gd name="connsiteX39" fmla="*/ 746760 w 2871470"/>
                            <a:gd name="connsiteY39" fmla="*/ 1615440 h 3434080"/>
                            <a:gd name="connsiteX40" fmla="*/ 685800 w 2871470"/>
                            <a:gd name="connsiteY40" fmla="*/ 1686560 h 3434080"/>
                            <a:gd name="connsiteX41" fmla="*/ 650240 w 2871470"/>
                            <a:gd name="connsiteY41" fmla="*/ 1742440 h 3434080"/>
                            <a:gd name="connsiteX42" fmla="*/ 629920 w 2871470"/>
                            <a:gd name="connsiteY42" fmla="*/ 1828800 h 3434080"/>
                            <a:gd name="connsiteX43" fmla="*/ 640080 w 2871470"/>
                            <a:gd name="connsiteY43" fmla="*/ 1981200 h 3434080"/>
                            <a:gd name="connsiteX44" fmla="*/ 640080 w 2871470"/>
                            <a:gd name="connsiteY44" fmla="*/ 2199640 h 3434080"/>
                            <a:gd name="connsiteX45" fmla="*/ 650240 w 2871470"/>
                            <a:gd name="connsiteY45" fmla="*/ 2499360 h 3434080"/>
                            <a:gd name="connsiteX46" fmla="*/ 640080 w 2871470"/>
                            <a:gd name="connsiteY46" fmla="*/ 2565400 h 3434080"/>
                            <a:gd name="connsiteX47" fmla="*/ 624840 w 2871470"/>
                            <a:gd name="connsiteY47" fmla="*/ 2616200 h 3434080"/>
                            <a:gd name="connsiteX48" fmla="*/ 624840 w 2871470"/>
                            <a:gd name="connsiteY48" fmla="*/ 2667000 h 3434080"/>
                            <a:gd name="connsiteX49" fmla="*/ 609600 w 2871470"/>
                            <a:gd name="connsiteY49" fmla="*/ 2753360 h 3434080"/>
                            <a:gd name="connsiteX50" fmla="*/ 584200 w 2871470"/>
                            <a:gd name="connsiteY50" fmla="*/ 2799080 h 3434080"/>
                            <a:gd name="connsiteX51" fmla="*/ 528320 w 2871470"/>
                            <a:gd name="connsiteY51" fmla="*/ 2814320 h 3434080"/>
                            <a:gd name="connsiteX52" fmla="*/ 462280 w 2871470"/>
                            <a:gd name="connsiteY52" fmla="*/ 2824480 h 3434080"/>
                            <a:gd name="connsiteX53" fmla="*/ 391160 w 2871470"/>
                            <a:gd name="connsiteY53" fmla="*/ 2824480 h 3434080"/>
                            <a:gd name="connsiteX54" fmla="*/ 335280 w 2871470"/>
                            <a:gd name="connsiteY54" fmla="*/ 2844800 h 3434080"/>
                            <a:gd name="connsiteX55" fmla="*/ 264160 w 2871470"/>
                            <a:gd name="connsiteY55" fmla="*/ 2854960 h 3434080"/>
                            <a:gd name="connsiteX56" fmla="*/ 213360 w 2871470"/>
                            <a:gd name="connsiteY56" fmla="*/ 2860040 h 3434080"/>
                            <a:gd name="connsiteX57" fmla="*/ 213360 w 2871470"/>
                            <a:gd name="connsiteY57" fmla="*/ 2860040 h 3434080"/>
                            <a:gd name="connsiteX58" fmla="*/ 167640 w 2871470"/>
                            <a:gd name="connsiteY58" fmla="*/ 2804160 h 3434080"/>
                            <a:gd name="connsiteX59" fmla="*/ 142240 w 2871470"/>
                            <a:gd name="connsiteY59" fmla="*/ 2753360 h 3434080"/>
                            <a:gd name="connsiteX60" fmla="*/ 142240 w 2871470"/>
                            <a:gd name="connsiteY60" fmla="*/ 2753360 h 3434080"/>
                            <a:gd name="connsiteX61" fmla="*/ 96520 w 2871470"/>
                            <a:gd name="connsiteY61" fmla="*/ 2743200 h 3434080"/>
                            <a:gd name="connsiteX62" fmla="*/ 55880 w 2871470"/>
                            <a:gd name="connsiteY62" fmla="*/ 2783840 h 3434080"/>
                            <a:gd name="connsiteX63" fmla="*/ 0 w 2871470"/>
                            <a:gd name="connsiteY63" fmla="*/ 2844800 h 3434080"/>
                            <a:gd name="connsiteX64" fmla="*/ 15240 w 2871470"/>
                            <a:gd name="connsiteY64" fmla="*/ 2880360 h 3434080"/>
                            <a:gd name="connsiteX65" fmla="*/ 55880 w 2871470"/>
                            <a:gd name="connsiteY65" fmla="*/ 2905760 h 3434080"/>
                            <a:gd name="connsiteX66" fmla="*/ 91440 w 2871470"/>
                            <a:gd name="connsiteY66" fmla="*/ 2946400 h 3434080"/>
                            <a:gd name="connsiteX67" fmla="*/ 142240 w 2871470"/>
                            <a:gd name="connsiteY67" fmla="*/ 2976880 h 3434080"/>
                            <a:gd name="connsiteX68" fmla="*/ 193040 w 2871470"/>
                            <a:gd name="connsiteY68" fmla="*/ 3007360 h 3434080"/>
                            <a:gd name="connsiteX69" fmla="*/ 269240 w 2871470"/>
                            <a:gd name="connsiteY69" fmla="*/ 3058160 h 3434080"/>
                            <a:gd name="connsiteX70" fmla="*/ 335280 w 2871470"/>
                            <a:gd name="connsiteY70" fmla="*/ 3139440 h 3434080"/>
                            <a:gd name="connsiteX71" fmla="*/ 426720 w 2871470"/>
                            <a:gd name="connsiteY71" fmla="*/ 3225800 h 3434080"/>
                            <a:gd name="connsiteX72" fmla="*/ 467360 w 2871470"/>
                            <a:gd name="connsiteY72" fmla="*/ 3276600 h 3434080"/>
                            <a:gd name="connsiteX73" fmla="*/ 523240 w 2871470"/>
                            <a:gd name="connsiteY73" fmla="*/ 3291840 h 3434080"/>
                            <a:gd name="connsiteX74" fmla="*/ 589280 w 2871470"/>
                            <a:gd name="connsiteY74" fmla="*/ 3383280 h 3434080"/>
                            <a:gd name="connsiteX75" fmla="*/ 589280 w 2871470"/>
                            <a:gd name="connsiteY75" fmla="*/ 3383280 h 3434080"/>
                            <a:gd name="connsiteX76" fmla="*/ 650240 w 2871470"/>
                            <a:gd name="connsiteY76" fmla="*/ 3434080 h 3434080"/>
                            <a:gd name="connsiteX77" fmla="*/ 690880 w 2871470"/>
                            <a:gd name="connsiteY77" fmla="*/ 3378200 h 3434080"/>
                            <a:gd name="connsiteX78" fmla="*/ 741680 w 2871470"/>
                            <a:gd name="connsiteY78" fmla="*/ 3286760 h 3434080"/>
                            <a:gd name="connsiteX79" fmla="*/ 777240 w 2871470"/>
                            <a:gd name="connsiteY79" fmla="*/ 3246120 h 3434080"/>
                            <a:gd name="connsiteX80" fmla="*/ 812800 w 2871470"/>
                            <a:gd name="connsiteY80" fmla="*/ 3225800 h 3434080"/>
                            <a:gd name="connsiteX81" fmla="*/ 868680 w 2871470"/>
                            <a:gd name="connsiteY81" fmla="*/ 3185160 h 3434080"/>
                            <a:gd name="connsiteX82" fmla="*/ 899160 w 2871470"/>
                            <a:gd name="connsiteY82" fmla="*/ 3134360 h 3434080"/>
                            <a:gd name="connsiteX83" fmla="*/ 894080 w 2871470"/>
                            <a:gd name="connsiteY83" fmla="*/ 3078480 h 3434080"/>
                            <a:gd name="connsiteX84" fmla="*/ 894080 w 2871470"/>
                            <a:gd name="connsiteY84" fmla="*/ 3032760 h 3434080"/>
                            <a:gd name="connsiteX85" fmla="*/ 939800 w 2871470"/>
                            <a:gd name="connsiteY85" fmla="*/ 2971800 h 3434080"/>
                            <a:gd name="connsiteX86" fmla="*/ 980440 w 2871470"/>
                            <a:gd name="connsiteY86" fmla="*/ 2951480 h 3434080"/>
                            <a:gd name="connsiteX87" fmla="*/ 980440 w 2871470"/>
                            <a:gd name="connsiteY87" fmla="*/ 2951480 h 3434080"/>
                            <a:gd name="connsiteX88" fmla="*/ 1076960 w 2871470"/>
                            <a:gd name="connsiteY88" fmla="*/ 2961640 h 3434080"/>
                            <a:gd name="connsiteX89" fmla="*/ 1143000 w 2871470"/>
                            <a:gd name="connsiteY89" fmla="*/ 2981960 h 3434080"/>
                            <a:gd name="connsiteX90" fmla="*/ 1168400 w 2871470"/>
                            <a:gd name="connsiteY90" fmla="*/ 3012440 h 3434080"/>
                            <a:gd name="connsiteX91" fmla="*/ 1158240 w 2871470"/>
                            <a:gd name="connsiteY91" fmla="*/ 3042920 h 3434080"/>
                            <a:gd name="connsiteX92" fmla="*/ 1132840 w 2871470"/>
                            <a:gd name="connsiteY92" fmla="*/ 3058160 h 3434080"/>
                            <a:gd name="connsiteX93" fmla="*/ 1127760 w 2871470"/>
                            <a:gd name="connsiteY93" fmla="*/ 3088640 h 3434080"/>
                            <a:gd name="connsiteX94" fmla="*/ 1153160 w 2871470"/>
                            <a:gd name="connsiteY94" fmla="*/ 3129280 h 3434080"/>
                            <a:gd name="connsiteX95" fmla="*/ 1188720 w 2871470"/>
                            <a:gd name="connsiteY95" fmla="*/ 3154680 h 3434080"/>
                            <a:gd name="connsiteX96" fmla="*/ 1224280 w 2871470"/>
                            <a:gd name="connsiteY96" fmla="*/ 3139440 h 3434080"/>
                            <a:gd name="connsiteX97" fmla="*/ 1249680 w 2871470"/>
                            <a:gd name="connsiteY97" fmla="*/ 3154680 h 3434080"/>
                            <a:gd name="connsiteX98" fmla="*/ 1295400 w 2871470"/>
                            <a:gd name="connsiteY98" fmla="*/ 3114040 h 3434080"/>
                            <a:gd name="connsiteX99" fmla="*/ 1305560 w 2871470"/>
                            <a:gd name="connsiteY99" fmla="*/ 3063240 h 3434080"/>
                            <a:gd name="connsiteX100" fmla="*/ 1315720 w 2871470"/>
                            <a:gd name="connsiteY100" fmla="*/ 3022600 h 3434080"/>
                            <a:gd name="connsiteX101" fmla="*/ 1330960 w 2871470"/>
                            <a:gd name="connsiteY101" fmla="*/ 2997200 h 3434080"/>
                            <a:gd name="connsiteX102" fmla="*/ 1366520 w 2871470"/>
                            <a:gd name="connsiteY102" fmla="*/ 3007360 h 3434080"/>
                            <a:gd name="connsiteX103" fmla="*/ 1407160 w 2871470"/>
                            <a:gd name="connsiteY103" fmla="*/ 3007360 h 3434080"/>
                            <a:gd name="connsiteX104" fmla="*/ 1422400 w 2871470"/>
                            <a:gd name="connsiteY104" fmla="*/ 2961640 h 3434080"/>
                            <a:gd name="connsiteX105" fmla="*/ 1417320 w 2871470"/>
                            <a:gd name="connsiteY105" fmla="*/ 2895600 h 3434080"/>
                            <a:gd name="connsiteX106" fmla="*/ 1447800 w 2871470"/>
                            <a:gd name="connsiteY106" fmla="*/ 2799080 h 3434080"/>
                            <a:gd name="connsiteX107" fmla="*/ 1493520 w 2871470"/>
                            <a:gd name="connsiteY107" fmla="*/ 2738120 h 3434080"/>
                            <a:gd name="connsiteX108" fmla="*/ 1534160 w 2871470"/>
                            <a:gd name="connsiteY108" fmla="*/ 2687320 h 3434080"/>
                            <a:gd name="connsiteX109" fmla="*/ 1584960 w 2871470"/>
                            <a:gd name="connsiteY109" fmla="*/ 2672080 h 3434080"/>
                            <a:gd name="connsiteX110" fmla="*/ 1661160 w 2871470"/>
                            <a:gd name="connsiteY110" fmla="*/ 2606040 h 3434080"/>
                            <a:gd name="connsiteX111" fmla="*/ 1711960 w 2871470"/>
                            <a:gd name="connsiteY111" fmla="*/ 2565400 h 3434080"/>
                            <a:gd name="connsiteX112" fmla="*/ 1772920 w 2871470"/>
                            <a:gd name="connsiteY112" fmla="*/ 2555240 h 3434080"/>
                            <a:gd name="connsiteX113" fmla="*/ 1823720 w 2871470"/>
                            <a:gd name="connsiteY113" fmla="*/ 2575560 h 3434080"/>
                            <a:gd name="connsiteX114" fmla="*/ 1864360 w 2871470"/>
                            <a:gd name="connsiteY114" fmla="*/ 2550160 h 3434080"/>
                            <a:gd name="connsiteX115" fmla="*/ 1879600 w 2871470"/>
                            <a:gd name="connsiteY115" fmla="*/ 2484120 h 3434080"/>
                            <a:gd name="connsiteX116" fmla="*/ 1869440 w 2871470"/>
                            <a:gd name="connsiteY116" fmla="*/ 2418080 h 3434080"/>
                            <a:gd name="connsiteX117" fmla="*/ 1833880 w 2871470"/>
                            <a:gd name="connsiteY117" fmla="*/ 2387600 h 3434080"/>
                            <a:gd name="connsiteX118" fmla="*/ 1833880 w 2871470"/>
                            <a:gd name="connsiteY118" fmla="*/ 2346960 h 3434080"/>
                            <a:gd name="connsiteX119" fmla="*/ 1869440 w 2871470"/>
                            <a:gd name="connsiteY119" fmla="*/ 2311400 h 3434080"/>
                            <a:gd name="connsiteX120" fmla="*/ 1899920 w 2871470"/>
                            <a:gd name="connsiteY120" fmla="*/ 2270760 h 3434080"/>
                            <a:gd name="connsiteX121" fmla="*/ 1935480 w 2871470"/>
                            <a:gd name="connsiteY121" fmla="*/ 2270760 h 3434080"/>
                            <a:gd name="connsiteX122" fmla="*/ 1991360 w 2871470"/>
                            <a:gd name="connsiteY122" fmla="*/ 2260600 h 3434080"/>
                            <a:gd name="connsiteX123" fmla="*/ 2016760 w 2871470"/>
                            <a:gd name="connsiteY123" fmla="*/ 2219960 h 3434080"/>
                            <a:gd name="connsiteX124" fmla="*/ 2026920 w 2871470"/>
                            <a:gd name="connsiteY124" fmla="*/ 2179320 h 3434080"/>
                            <a:gd name="connsiteX125" fmla="*/ 2052320 w 2871470"/>
                            <a:gd name="connsiteY125" fmla="*/ 2138680 h 3434080"/>
                            <a:gd name="connsiteX126" fmla="*/ 2098040 w 2871470"/>
                            <a:gd name="connsiteY126" fmla="*/ 2133600 h 3434080"/>
                            <a:gd name="connsiteX127" fmla="*/ 2133600 w 2871470"/>
                            <a:gd name="connsiteY127" fmla="*/ 2148840 h 3434080"/>
                            <a:gd name="connsiteX128" fmla="*/ 2189480 w 2871470"/>
                            <a:gd name="connsiteY128" fmla="*/ 2133600 h 3434080"/>
                            <a:gd name="connsiteX129" fmla="*/ 2189480 w 2871470"/>
                            <a:gd name="connsiteY129" fmla="*/ 2077720 h 3434080"/>
                            <a:gd name="connsiteX130" fmla="*/ 2174240 w 2871470"/>
                            <a:gd name="connsiteY130" fmla="*/ 2047240 h 3434080"/>
                            <a:gd name="connsiteX131" fmla="*/ 2174240 w 2871470"/>
                            <a:gd name="connsiteY131" fmla="*/ 1905000 h 3434080"/>
                            <a:gd name="connsiteX132" fmla="*/ 2174240 w 2871470"/>
                            <a:gd name="connsiteY132" fmla="*/ 1803400 h 3434080"/>
                            <a:gd name="connsiteX133" fmla="*/ 2199640 w 2871470"/>
                            <a:gd name="connsiteY133" fmla="*/ 1747520 h 3434080"/>
                            <a:gd name="connsiteX134" fmla="*/ 2189480 w 2871470"/>
                            <a:gd name="connsiteY134" fmla="*/ 1691640 h 3434080"/>
                            <a:gd name="connsiteX135" fmla="*/ 2159000 w 2871470"/>
                            <a:gd name="connsiteY135" fmla="*/ 1600200 h 3434080"/>
                            <a:gd name="connsiteX136" fmla="*/ 2159000 w 2871470"/>
                            <a:gd name="connsiteY136" fmla="*/ 1534160 h 3434080"/>
                            <a:gd name="connsiteX137" fmla="*/ 2169160 w 2871470"/>
                            <a:gd name="connsiteY137" fmla="*/ 1468120 h 3434080"/>
                            <a:gd name="connsiteX138" fmla="*/ 2209800 w 2871470"/>
                            <a:gd name="connsiteY138" fmla="*/ 1407160 h 3434080"/>
                            <a:gd name="connsiteX139" fmla="*/ 2240280 w 2871470"/>
                            <a:gd name="connsiteY139" fmla="*/ 1381760 h 3434080"/>
                            <a:gd name="connsiteX140" fmla="*/ 2291080 w 2871470"/>
                            <a:gd name="connsiteY140" fmla="*/ 1381760 h 3434080"/>
                            <a:gd name="connsiteX141" fmla="*/ 2321560 w 2871470"/>
                            <a:gd name="connsiteY141" fmla="*/ 1417320 h 3434080"/>
                            <a:gd name="connsiteX142" fmla="*/ 2367280 w 2871470"/>
                            <a:gd name="connsiteY142" fmla="*/ 1427480 h 3434080"/>
                            <a:gd name="connsiteX143" fmla="*/ 2438400 w 2871470"/>
                            <a:gd name="connsiteY143" fmla="*/ 1427480 h 3434080"/>
                            <a:gd name="connsiteX144" fmla="*/ 2453640 w 2871470"/>
                            <a:gd name="connsiteY144" fmla="*/ 1381760 h 3434080"/>
                            <a:gd name="connsiteX145" fmla="*/ 2438400 w 2871470"/>
                            <a:gd name="connsiteY145" fmla="*/ 1361440 h 3434080"/>
                            <a:gd name="connsiteX146" fmla="*/ 2458720 w 2871470"/>
                            <a:gd name="connsiteY146" fmla="*/ 1290320 h 3434080"/>
                            <a:gd name="connsiteX147" fmla="*/ 2524760 w 2871470"/>
                            <a:gd name="connsiteY147" fmla="*/ 1229360 h 3434080"/>
                            <a:gd name="connsiteX148" fmla="*/ 2580640 w 2871470"/>
                            <a:gd name="connsiteY148" fmla="*/ 1198880 h 3434080"/>
                            <a:gd name="connsiteX149" fmla="*/ 2636520 w 2871470"/>
                            <a:gd name="connsiteY149" fmla="*/ 1214120 h 3434080"/>
                            <a:gd name="connsiteX150" fmla="*/ 2677160 w 2871470"/>
                            <a:gd name="connsiteY150" fmla="*/ 1203960 h 3434080"/>
                            <a:gd name="connsiteX151" fmla="*/ 2733040 w 2871470"/>
                            <a:gd name="connsiteY151" fmla="*/ 1229360 h 3434080"/>
                            <a:gd name="connsiteX152" fmla="*/ 2783840 w 2871470"/>
                            <a:gd name="connsiteY152" fmla="*/ 1224280 h 3434080"/>
                            <a:gd name="connsiteX153" fmla="*/ 2839720 w 2871470"/>
                            <a:gd name="connsiteY153" fmla="*/ 1168400 h 3434080"/>
                            <a:gd name="connsiteX154" fmla="*/ 2871470 w 2871470"/>
                            <a:gd name="connsiteY154" fmla="*/ 1118870 h 3434080"/>
                            <a:gd name="connsiteX155" fmla="*/ 2839720 w 2871470"/>
                            <a:gd name="connsiteY155" fmla="*/ 1066800 h 3434080"/>
                            <a:gd name="connsiteX156" fmla="*/ 2829560 w 2871470"/>
                            <a:gd name="connsiteY156" fmla="*/ 960120 h 3434080"/>
                            <a:gd name="connsiteX157" fmla="*/ 2819400 w 2871470"/>
                            <a:gd name="connsiteY157" fmla="*/ 914400 h 3434080"/>
                            <a:gd name="connsiteX158" fmla="*/ 2824480 w 2871470"/>
                            <a:gd name="connsiteY158" fmla="*/ 812800 h 3434080"/>
                            <a:gd name="connsiteX159" fmla="*/ 2814320 w 2871470"/>
                            <a:gd name="connsiteY159" fmla="*/ 762000 h 3434080"/>
                            <a:gd name="connsiteX160" fmla="*/ 2758440 w 2871470"/>
                            <a:gd name="connsiteY160" fmla="*/ 741680 h 3434080"/>
                            <a:gd name="connsiteX161" fmla="*/ 2677160 w 2871470"/>
                            <a:gd name="connsiteY161" fmla="*/ 711200 h 3434080"/>
                            <a:gd name="connsiteX162" fmla="*/ 2621280 w 2871470"/>
                            <a:gd name="connsiteY162" fmla="*/ 665480 h 3434080"/>
                            <a:gd name="connsiteX163" fmla="*/ 2555240 w 2871470"/>
                            <a:gd name="connsiteY163" fmla="*/ 568960 h 3434080"/>
                            <a:gd name="connsiteX164" fmla="*/ 2524760 w 2871470"/>
                            <a:gd name="connsiteY164" fmla="*/ 513080 h 3434080"/>
                            <a:gd name="connsiteX165" fmla="*/ 2473960 w 2871470"/>
                            <a:gd name="connsiteY165" fmla="*/ 452120 h 3434080"/>
                            <a:gd name="connsiteX166" fmla="*/ 2443480 w 2871470"/>
                            <a:gd name="connsiteY166" fmla="*/ 406400 h 3434080"/>
                            <a:gd name="connsiteX167" fmla="*/ 2438400 w 2871470"/>
                            <a:gd name="connsiteY167" fmla="*/ 381000 h 3434080"/>
                            <a:gd name="connsiteX168" fmla="*/ 2443480 w 2871470"/>
                            <a:gd name="connsiteY168" fmla="*/ 309880 h 3434080"/>
                            <a:gd name="connsiteX169" fmla="*/ 2443480 w 2871470"/>
                            <a:gd name="connsiteY169" fmla="*/ 248920 h 3434080"/>
                            <a:gd name="connsiteX170" fmla="*/ 2413000 w 2871470"/>
                            <a:gd name="connsiteY170" fmla="*/ 223520 h 3434080"/>
                            <a:gd name="connsiteX171" fmla="*/ 2367280 w 2871470"/>
                            <a:gd name="connsiteY171" fmla="*/ 223520 h 3434080"/>
                            <a:gd name="connsiteX172" fmla="*/ 2311400 w 2871470"/>
                            <a:gd name="connsiteY172" fmla="*/ 213360 h 3434080"/>
                            <a:gd name="connsiteX173" fmla="*/ 2260600 w 2871470"/>
                            <a:gd name="connsiteY173" fmla="*/ 208280 h 3434080"/>
                            <a:gd name="connsiteX174" fmla="*/ 2199640 w 2871470"/>
                            <a:gd name="connsiteY174" fmla="*/ 116840 h 3434080"/>
                            <a:gd name="connsiteX175" fmla="*/ 2113280 w 2871470"/>
                            <a:gd name="connsiteY175" fmla="*/ 45720 h 3434080"/>
                            <a:gd name="connsiteX176" fmla="*/ 2072640 w 2871470"/>
                            <a:gd name="connsiteY176" fmla="*/ 15240 h 3434080"/>
                            <a:gd name="connsiteX177" fmla="*/ 2032000 w 2871470"/>
                            <a:gd name="connsiteY177" fmla="*/ 0 h 3434080"/>
                            <a:gd name="connsiteX178" fmla="*/ 1981200 w 2871470"/>
                            <a:gd name="connsiteY178" fmla="*/ 55880 h 343408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  <a:cxn ang="0">
                              <a:pos x="connsiteX75" y="connsiteY75"/>
                            </a:cxn>
                            <a:cxn ang="0">
                              <a:pos x="connsiteX76" y="connsiteY76"/>
                            </a:cxn>
                            <a:cxn ang="0">
                              <a:pos x="connsiteX77" y="connsiteY77"/>
                            </a:cxn>
                            <a:cxn ang="0">
                              <a:pos x="connsiteX78" y="connsiteY78"/>
                            </a:cxn>
                            <a:cxn ang="0">
                              <a:pos x="connsiteX79" y="connsiteY79"/>
                            </a:cxn>
                            <a:cxn ang="0">
                              <a:pos x="connsiteX80" y="connsiteY80"/>
                            </a:cxn>
                            <a:cxn ang="0">
                              <a:pos x="connsiteX81" y="connsiteY81"/>
                            </a:cxn>
                            <a:cxn ang="0">
                              <a:pos x="connsiteX82" y="connsiteY82"/>
                            </a:cxn>
                            <a:cxn ang="0">
                              <a:pos x="connsiteX83" y="connsiteY83"/>
                            </a:cxn>
                            <a:cxn ang="0">
                              <a:pos x="connsiteX84" y="connsiteY84"/>
                            </a:cxn>
                            <a:cxn ang="0">
                              <a:pos x="connsiteX85" y="connsiteY85"/>
                            </a:cxn>
                            <a:cxn ang="0">
                              <a:pos x="connsiteX86" y="connsiteY86"/>
                            </a:cxn>
                            <a:cxn ang="0">
                              <a:pos x="connsiteX87" y="connsiteY87"/>
                            </a:cxn>
                            <a:cxn ang="0">
                              <a:pos x="connsiteX88" y="connsiteY88"/>
                            </a:cxn>
                            <a:cxn ang="0">
                              <a:pos x="connsiteX89" y="connsiteY89"/>
                            </a:cxn>
                            <a:cxn ang="0">
                              <a:pos x="connsiteX90" y="connsiteY90"/>
                            </a:cxn>
                            <a:cxn ang="0">
                              <a:pos x="connsiteX91" y="connsiteY91"/>
                            </a:cxn>
                            <a:cxn ang="0">
                              <a:pos x="connsiteX92" y="connsiteY92"/>
                            </a:cxn>
                            <a:cxn ang="0">
                              <a:pos x="connsiteX93" y="connsiteY93"/>
                            </a:cxn>
                            <a:cxn ang="0">
                              <a:pos x="connsiteX94" y="connsiteY94"/>
                            </a:cxn>
                            <a:cxn ang="0">
                              <a:pos x="connsiteX95" y="connsiteY95"/>
                            </a:cxn>
                            <a:cxn ang="0">
                              <a:pos x="connsiteX96" y="connsiteY96"/>
                            </a:cxn>
                            <a:cxn ang="0">
                              <a:pos x="connsiteX97" y="connsiteY97"/>
                            </a:cxn>
                            <a:cxn ang="0">
                              <a:pos x="connsiteX98" y="connsiteY98"/>
                            </a:cxn>
                            <a:cxn ang="0">
                              <a:pos x="connsiteX99" y="connsiteY99"/>
                            </a:cxn>
                            <a:cxn ang="0">
                              <a:pos x="connsiteX100" y="connsiteY100"/>
                            </a:cxn>
                            <a:cxn ang="0">
                              <a:pos x="connsiteX101" y="connsiteY101"/>
                            </a:cxn>
                            <a:cxn ang="0">
                              <a:pos x="connsiteX102" y="connsiteY102"/>
                            </a:cxn>
                            <a:cxn ang="0">
                              <a:pos x="connsiteX103" y="connsiteY103"/>
                            </a:cxn>
                            <a:cxn ang="0">
                              <a:pos x="connsiteX104" y="connsiteY104"/>
                            </a:cxn>
                            <a:cxn ang="0">
                              <a:pos x="connsiteX105" y="connsiteY105"/>
                            </a:cxn>
                            <a:cxn ang="0">
                              <a:pos x="connsiteX106" y="connsiteY106"/>
                            </a:cxn>
                            <a:cxn ang="0">
                              <a:pos x="connsiteX107" y="connsiteY107"/>
                            </a:cxn>
                            <a:cxn ang="0">
                              <a:pos x="connsiteX108" y="connsiteY108"/>
                            </a:cxn>
                            <a:cxn ang="0">
                              <a:pos x="connsiteX109" y="connsiteY109"/>
                            </a:cxn>
                            <a:cxn ang="0">
                              <a:pos x="connsiteX110" y="connsiteY110"/>
                            </a:cxn>
                            <a:cxn ang="0">
                              <a:pos x="connsiteX111" y="connsiteY111"/>
                            </a:cxn>
                            <a:cxn ang="0">
                              <a:pos x="connsiteX112" y="connsiteY112"/>
                            </a:cxn>
                            <a:cxn ang="0">
                              <a:pos x="connsiteX113" y="connsiteY113"/>
                            </a:cxn>
                            <a:cxn ang="0">
                              <a:pos x="connsiteX114" y="connsiteY114"/>
                            </a:cxn>
                            <a:cxn ang="0">
                              <a:pos x="connsiteX115" y="connsiteY115"/>
                            </a:cxn>
                            <a:cxn ang="0">
                              <a:pos x="connsiteX116" y="connsiteY116"/>
                            </a:cxn>
                            <a:cxn ang="0">
                              <a:pos x="connsiteX117" y="connsiteY117"/>
                            </a:cxn>
                            <a:cxn ang="0">
                              <a:pos x="connsiteX118" y="connsiteY118"/>
                            </a:cxn>
                            <a:cxn ang="0">
                              <a:pos x="connsiteX119" y="connsiteY119"/>
                            </a:cxn>
                            <a:cxn ang="0">
                              <a:pos x="connsiteX120" y="connsiteY120"/>
                            </a:cxn>
                            <a:cxn ang="0">
                              <a:pos x="connsiteX121" y="connsiteY121"/>
                            </a:cxn>
                            <a:cxn ang="0">
                              <a:pos x="connsiteX122" y="connsiteY122"/>
                            </a:cxn>
                            <a:cxn ang="0">
                              <a:pos x="connsiteX123" y="connsiteY123"/>
                            </a:cxn>
                            <a:cxn ang="0">
                              <a:pos x="connsiteX124" y="connsiteY124"/>
                            </a:cxn>
                            <a:cxn ang="0">
                              <a:pos x="connsiteX125" y="connsiteY125"/>
                            </a:cxn>
                            <a:cxn ang="0">
                              <a:pos x="connsiteX126" y="connsiteY126"/>
                            </a:cxn>
                            <a:cxn ang="0">
                              <a:pos x="connsiteX127" y="connsiteY127"/>
                            </a:cxn>
                            <a:cxn ang="0">
                              <a:pos x="connsiteX128" y="connsiteY128"/>
                            </a:cxn>
                            <a:cxn ang="0">
                              <a:pos x="connsiteX129" y="connsiteY129"/>
                            </a:cxn>
                            <a:cxn ang="0">
                              <a:pos x="connsiteX130" y="connsiteY130"/>
                            </a:cxn>
                            <a:cxn ang="0">
                              <a:pos x="connsiteX131" y="connsiteY131"/>
                            </a:cxn>
                            <a:cxn ang="0">
                              <a:pos x="connsiteX132" y="connsiteY132"/>
                            </a:cxn>
                            <a:cxn ang="0">
                              <a:pos x="connsiteX133" y="connsiteY133"/>
                            </a:cxn>
                            <a:cxn ang="0">
                              <a:pos x="connsiteX134" y="connsiteY134"/>
                            </a:cxn>
                            <a:cxn ang="0">
                              <a:pos x="connsiteX135" y="connsiteY135"/>
                            </a:cxn>
                            <a:cxn ang="0">
                              <a:pos x="connsiteX136" y="connsiteY136"/>
                            </a:cxn>
                            <a:cxn ang="0">
                              <a:pos x="connsiteX137" y="connsiteY137"/>
                            </a:cxn>
                            <a:cxn ang="0">
                              <a:pos x="connsiteX138" y="connsiteY138"/>
                            </a:cxn>
                            <a:cxn ang="0">
                              <a:pos x="connsiteX139" y="connsiteY139"/>
                            </a:cxn>
                            <a:cxn ang="0">
                              <a:pos x="connsiteX140" y="connsiteY140"/>
                            </a:cxn>
                            <a:cxn ang="0">
                              <a:pos x="connsiteX141" y="connsiteY141"/>
                            </a:cxn>
                            <a:cxn ang="0">
                              <a:pos x="connsiteX142" y="connsiteY142"/>
                            </a:cxn>
                            <a:cxn ang="0">
                              <a:pos x="connsiteX143" y="connsiteY143"/>
                            </a:cxn>
                            <a:cxn ang="0">
                              <a:pos x="connsiteX144" y="connsiteY144"/>
                            </a:cxn>
                            <a:cxn ang="0">
                              <a:pos x="connsiteX145" y="connsiteY145"/>
                            </a:cxn>
                            <a:cxn ang="0">
                              <a:pos x="connsiteX146" y="connsiteY146"/>
                            </a:cxn>
                            <a:cxn ang="0">
                              <a:pos x="connsiteX147" y="connsiteY147"/>
                            </a:cxn>
                            <a:cxn ang="0">
                              <a:pos x="connsiteX148" y="connsiteY148"/>
                            </a:cxn>
                            <a:cxn ang="0">
                              <a:pos x="connsiteX149" y="connsiteY149"/>
                            </a:cxn>
                            <a:cxn ang="0">
                              <a:pos x="connsiteX150" y="connsiteY150"/>
                            </a:cxn>
                            <a:cxn ang="0">
                              <a:pos x="connsiteX151" y="connsiteY151"/>
                            </a:cxn>
                            <a:cxn ang="0">
                              <a:pos x="connsiteX152" y="connsiteY152"/>
                            </a:cxn>
                            <a:cxn ang="0">
                              <a:pos x="connsiteX153" y="connsiteY153"/>
                            </a:cxn>
                            <a:cxn ang="0">
                              <a:pos x="connsiteX154" y="connsiteY154"/>
                            </a:cxn>
                            <a:cxn ang="0">
                              <a:pos x="connsiteX155" y="connsiteY155"/>
                            </a:cxn>
                            <a:cxn ang="0">
                              <a:pos x="connsiteX156" y="connsiteY156"/>
                            </a:cxn>
                            <a:cxn ang="0">
                              <a:pos x="connsiteX157" y="connsiteY157"/>
                            </a:cxn>
                            <a:cxn ang="0">
                              <a:pos x="connsiteX158" y="connsiteY158"/>
                            </a:cxn>
                            <a:cxn ang="0">
                              <a:pos x="connsiteX159" y="connsiteY159"/>
                            </a:cxn>
                            <a:cxn ang="0">
                              <a:pos x="connsiteX160" y="connsiteY160"/>
                            </a:cxn>
                            <a:cxn ang="0">
                              <a:pos x="connsiteX161" y="connsiteY161"/>
                            </a:cxn>
                            <a:cxn ang="0">
                              <a:pos x="connsiteX162" y="connsiteY162"/>
                            </a:cxn>
                            <a:cxn ang="0">
                              <a:pos x="connsiteX163" y="connsiteY163"/>
                            </a:cxn>
                            <a:cxn ang="0">
                              <a:pos x="connsiteX164" y="connsiteY164"/>
                            </a:cxn>
                            <a:cxn ang="0">
                              <a:pos x="connsiteX165" y="connsiteY165"/>
                            </a:cxn>
                            <a:cxn ang="0">
                              <a:pos x="connsiteX166" y="connsiteY166"/>
                            </a:cxn>
                            <a:cxn ang="0">
                              <a:pos x="connsiteX167" y="connsiteY167"/>
                            </a:cxn>
                            <a:cxn ang="0">
                              <a:pos x="connsiteX168" y="connsiteY168"/>
                            </a:cxn>
                            <a:cxn ang="0">
                              <a:pos x="connsiteX169" y="connsiteY169"/>
                            </a:cxn>
                            <a:cxn ang="0">
                              <a:pos x="connsiteX170" y="connsiteY170"/>
                            </a:cxn>
                            <a:cxn ang="0">
                              <a:pos x="connsiteX171" y="connsiteY171"/>
                            </a:cxn>
                            <a:cxn ang="0">
                              <a:pos x="connsiteX172" y="connsiteY172"/>
                            </a:cxn>
                            <a:cxn ang="0">
                              <a:pos x="connsiteX173" y="connsiteY173"/>
                            </a:cxn>
                            <a:cxn ang="0">
                              <a:pos x="connsiteX174" y="connsiteY174"/>
                            </a:cxn>
                            <a:cxn ang="0">
                              <a:pos x="connsiteX175" y="connsiteY175"/>
                            </a:cxn>
                            <a:cxn ang="0">
                              <a:pos x="connsiteX176" y="connsiteY176"/>
                            </a:cxn>
                            <a:cxn ang="0">
                              <a:pos x="connsiteX177" y="connsiteY177"/>
                            </a:cxn>
                            <a:cxn ang="0">
                              <a:pos x="connsiteX178" y="connsiteY178"/>
                            </a:cxn>
                          </a:cxnLst>
                          <a:rect l="l" t="t" r="r" b="b"/>
                          <a:pathLst>
                            <a:path w="2871470" h="3434080">
                              <a:moveTo>
                                <a:pt x="1981200" y="55880"/>
                              </a:moveTo>
                              <a:lnTo>
                                <a:pt x="1899920" y="127000"/>
                              </a:lnTo>
                              <a:lnTo>
                                <a:pt x="1854200" y="162560"/>
                              </a:lnTo>
                              <a:lnTo>
                                <a:pt x="1798320" y="198120"/>
                              </a:lnTo>
                              <a:lnTo>
                                <a:pt x="1747520" y="223520"/>
                              </a:lnTo>
                              <a:lnTo>
                                <a:pt x="1732280" y="274320"/>
                              </a:lnTo>
                              <a:lnTo>
                                <a:pt x="1691640" y="355600"/>
                              </a:lnTo>
                              <a:lnTo>
                                <a:pt x="1676400" y="391160"/>
                              </a:lnTo>
                              <a:lnTo>
                                <a:pt x="1645920" y="416560"/>
                              </a:lnTo>
                              <a:lnTo>
                                <a:pt x="1564640" y="421640"/>
                              </a:lnTo>
                              <a:lnTo>
                                <a:pt x="1488440" y="411480"/>
                              </a:lnTo>
                              <a:lnTo>
                                <a:pt x="1432560" y="416560"/>
                              </a:lnTo>
                              <a:lnTo>
                                <a:pt x="1386840" y="452120"/>
                              </a:lnTo>
                              <a:lnTo>
                                <a:pt x="1259840" y="548640"/>
                              </a:lnTo>
                              <a:lnTo>
                                <a:pt x="1137920" y="614680"/>
                              </a:lnTo>
                              <a:lnTo>
                                <a:pt x="1031240" y="665480"/>
                              </a:lnTo>
                              <a:lnTo>
                                <a:pt x="975360" y="701040"/>
                              </a:lnTo>
                              <a:lnTo>
                                <a:pt x="929640" y="721360"/>
                              </a:lnTo>
                              <a:lnTo>
                                <a:pt x="939800" y="817880"/>
                              </a:lnTo>
                              <a:lnTo>
                                <a:pt x="955040" y="863600"/>
                              </a:lnTo>
                              <a:lnTo>
                                <a:pt x="980440" y="904240"/>
                              </a:lnTo>
                              <a:lnTo>
                                <a:pt x="975360" y="980440"/>
                              </a:lnTo>
                              <a:lnTo>
                                <a:pt x="990600" y="1021080"/>
                              </a:lnTo>
                              <a:lnTo>
                                <a:pt x="990600" y="1066800"/>
                              </a:lnTo>
                              <a:lnTo>
                                <a:pt x="960120" y="1087120"/>
                              </a:lnTo>
                              <a:lnTo>
                                <a:pt x="914400" y="1087120"/>
                              </a:lnTo>
                              <a:lnTo>
                                <a:pt x="894080" y="1061720"/>
                              </a:lnTo>
                              <a:lnTo>
                                <a:pt x="843280" y="1046480"/>
                              </a:lnTo>
                              <a:lnTo>
                                <a:pt x="777240" y="1046480"/>
                              </a:lnTo>
                              <a:lnTo>
                                <a:pt x="777240" y="1046480"/>
                              </a:lnTo>
                              <a:lnTo>
                                <a:pt x="756920" y="1117600"/>
                              </a:lnTo>
                              <a:lnTo>
                                <a:pt x="726440" y="1148080"/>
                              </a:lnTo>
                              <a:lnTo>
                                <a:pt x="716280" y="1183640"/>
                              </a:lnTo>
                              <a:lnTo>
                                <a:pt x="736600" y="1209040"/>
                              </a:lnTo>
                              <a:lnTo>
                                <a:pt x="817880" y="1285240"/>
                              </a:lnTo>
                              <a:lnTo>
                                <a:pt x="833120" y="1341120"/>
                              </a:lnTo>
                              <a:lnTo>
                                <a:pt x="817880" y="1397000"/>
                              </a:lnTo>
                              <a:lnTo>
                                <a:pt x="782320" y="1483360"/>
                              </a:lnTo>
                              <a:lnTo>
                                <a:pt x="756920" y="1549400"/>
                              </a:lnTo>
                              <a:lnTo>
                                <a:pt x="746760" y="1615440"/>
                              </a:lnTo>
                              <a:lnTo>
                                <a:pt x="685800" y="1686560"/>
                              </a:lnTo>
                              <a:lnTo>
                                <a:pt x="650240" y="1742440"/>
                              </a:lnTo>
                              <a:lnTo>
                                <a:pt x="629920" y="1828800"/>
                              </a:lnTo>
                              <a:lnTo>
                                <a:pt x="640080" y="1981200"/>
                              </a:lnTo>
                              <a:lnTo>
                                <a:pt x="640080" y="2199640"/>
                              </a:lnTo>
                              <a:lnTo>
                                <a:pt x="650240" y="2499360"/>
                              </a:lnTo>
                              <a:lnTo>
                                <a:pt x="640080" y="2565400"/>
                              </a:lnTo>
                              <a:lnTo>
                                <a:pt x="624840" y="2616200"/>
                              </a:lnTo>
                              <a:lnTo>
                                <a:pt x="624840" y="2667000"/>
                              </a:lnTo>
                              <a:lnTo>
                                <a:pt x="609600" y="2753360"/>
                              </a:lnTo>
                              <a:lnTo>
                                <a:pt x="584200" y="2799080"/>
                              </a:lnTo>
                              <a:lnTo>
                                <a:pt x="528320" y="2814320"/>
                              </a:lnTo>
                              <a:lnTo>
                                <a:pt x="462280" y="2824480"/>
                              </a:lnTo>
                              <a:lnTo>
                                <a:pt x="391160" y="2824480"/>
                              </a:lnTo>
                              <a:lnTo>
                                <a:pt x="335280" y="2844800"/>
                              </a:lnTo>
                              <a:lnTo>
                                <a:pt x="264160" y="2854960"/>
                              </a:lnTo>
                              <a:lnTo>
                                <a:pt x="213360" y="2860040"/>
                              </a:lnTo>
                              <a:lnTo>
                                <a:pt x="213360" y="2860040"/>
                              </a:lnTo>
                              <a:lnTo>
                                <a:pt x="167640" y="2804160"/>
                              </a:lnTo>
                              <a:lnTo>
                                <a:pt x="142240" y="2753360"/>
                              </a:lnTo>
                              <a:lnTo>
                                <a:pt x="142240" y="2753360"/>
                              </a:lnTo>
                              <a:lnTo>
                                <a:pt x="96520" y="2743200"/>
                              </a:lnTo>
                              <a:lnTo>
                                <a:pt x="55880" y="2783840"/>
                              </a:lnTo>
                              <a:lnTo>
                                <a:pt x="0" y="2844800"/>
                              </a:lnTo>
                              <a:lnTo>
                                <a:pt x="15240" y="2880360"/>
                              </a:lnTo>
                              <a:lnTo>
                                <a:pt x="55880" y="2905760"/>
                              </a:lnTo>
                              <a:lnTo>
                                <a:pt x="91440" y="2946400"/>
                              </a:lnTo>
                              <a:lnTo>
                                <a:pt x="142240" y="2976880"/>
                              </a:lnTo>
                              <a:lnTo>
                                <a:pt x="193040" y="3007360"/>
                              </a:lnTo>
                              <a:lnTo>
                                <a:pt x="269240" y="3058160"/>
                              </a:lnTo>
                              <a:lnTo>
                                <a:pt x="335280" y="3139440"/>
                              </a:lnTo>
                              <a:lnTo>
                                <a:pt x="426720" y="3225800"/>
                              </a:lnTo>
                              <a:lnTo>
                                <a:pt x="467360" y="3276600"/>
                              </a:lnTo>
                              <a:lnTo>
                                <a:pt x="523240" y="3291840"/>
                              </a:lnTo>
                              <a:lnTo>
                                <a:pt x="589280" y="3383280"/>
                              </a:lnTo>
                              <a:lnTo>
                                <a:pt x="589280" y="3383280"/>
                              </a:lnTo>
                              <a:lnTo>
                                <a:pt x="650240" y="3434080"/>
                              </a:lnTo>
                              <a:lnTo>
                                <a:pt x="690880" y="3378200"/>
                              </a:lnTo>
                              <a:lnTo>
                                <a:pt x="741680" y="3286760"/>
                              </a:lnTo>
                              <a:lnTo>
                                <a:pt x="777240" y="3246120"/>
                              </a:lnTo>
                              <a:lnTo>
                                <a:pt x="812800" y="3225800"/>
                              </a:lnTo>
                              <a:lnTo>
                                <a:pt x="868680" y="3185160"/>
                              </a:lnTo>
                              <a:lnTo>
                                <a:pt x="899160" y="3134360"/>
                              </a:lnTo>
                              <a:lnTo>
                                <a:pt x="894080" y="3078480"/>
                              </a:lnTo>
                              <a:lnTo>
                                <a:pt x="894080" y="3032760"/>
                              </a:lnTo>
                              <a:lnTo>
                                <a:pt x="939800" y="2971800"/>
                              </a:lnTo>
                              <a:lnTo>
                                <a:pt x="980440" y="2951480"/>
                              </a:lnTo>
                              <a:lnTo>
                                <a:pt x="980440" y="2951480"/>
                              </a:lnTo>
                              <a:lnTo>
                                <a:pt x="1076960" y="2961640"/>
                              </a:lnTo>
                              <a:lnTo>
                                <a:pt x="1143000" y="2981960"/>
                              </a:lnTo>
                              <a:lnTo>
                                <a:pt x="1168400" y="3012440"/>
                              </a:lnTo>
                              <a:lnTo>
                                <a:pt x="1158240" y="3042920"/>
                              </a:lnTo>
                              <a:lnTo>
                                <a:pt x="1132840" y="3058160"/>
                              </a:lnTo>
                              <a:lnTo>
                                <a:pt x="1127760" y="3088640"/>
                              </a:lnTo>
                              <a:lnTo>
                                <a:pt x="1153160" y="3129280"/>
                              </a:lnTo>
                              <a:lnTo>
                                <a:pt x="1188720" y="3154680"/>
                              </a:lnTo>
                              <a:lnTo>
                                <a:pt x="1224280" y="3139440"/>
                              </a:lnTo>
                              <a:lnTo>
                                <a:pt x="1249680" y="3154680"/>
                              </a:lnTo>
                              <a:lnTo>
                                <a:pt x="1295400" y="3114040"/>
                              </a:lnTo>
                              <a:lnTo>
                                <a:pt x="1305560" y="3063240"/>
                              </a:lnTo>
                              <a:lnTo>
                                <a:pt x="1315720" y="3022600"/>
                              </a:lnTo>
                              <a:lnTo>
                                <a:pt x="1330960" y="2997200"/>
                              </a:lnTo>
                              <a:lnTo>
                                <a:pt x="1366520" y="3007360"/>
                              </a:lnTo>
                              <a:lnTo>
                                <a:pt x="1407160" y="3007360"/>
                              </a:lnTo>
                              <a:lnTo>
                                <a:pt x="1422400" y="2961640"/>
                              </a:lnTo>
                              <a:lnTo>
                                <a:pt x="1417320" y="2895600"/>
                              </a:lnTo>
                              <a:lnTo>
                                <a:pt x="1447800" y="2799080"/>
                              </a:lnTo>
                              <a:lnTo>
                                <a:pt x="1493520" y="2738120"/>
                              </a:lnTo>
                              <a:lnTo>
                                <a:pt x="1534160" y="2687320"/>
                              </a:lnTo>
                              <a:lnTo>
                                <a:pt x="1584960" y="2672080"/>
                              </a:lnTo>
                              <a:lnTo>
                                <a:pt x="1661160" y="2606040"/>
                              </a:lnTo>
                              <a:lnTo>
                                <a:pt x="1711960" y="2565400"/>
                              </a:lnTo>
                              <a:lnTo>
                                <a:pt x="1772920" y="2555240"/>
                              </a:lnTo>
                              <a:lnTo>
                                <a:pt x="1823720" y="2575560"/>
                              </a:lnTo>
                              <a:lnTo>
                                <a:pt x="1864360" y="2550160"/>
                              </a:lnTo>
                              <a:lnTo>
                                <a:pt x="1879600" y="2484120"/>
                              </a:lnTo>
                              <a:lnTo>
                                <a:pt x="1869440" y="2418080"/>
                              </a:lnTo>
                              <a:lnTo>
                                <a:pt x="1833880" y="2387600"/>
                              </a:lnTo>
                              <a:lnTo>
                                <a:pt x="1833880" y="2346960"/>
                              </a:lnTo>
                              <a:lnTo>
                                <a:pt x="1869440" y="2311400"/>
                              </a:lnTo>
                              <a:lnTo>
                                <a:pt x="1899920" y="2270760"/>
                              </a:lnTo>
                              <a:lnTo>
                                <a:pt x="1935480" y="2270760"/>
                              </a:lnTo>
                              <a:lnTo>
                                <a:pt x="1991360" y="2260600"/>
                              </a:lnTo>
                              <a:lnTo>
                                <a:pt x="2016760" y="2219960"/>
                              </a:lnTo>
                              <a:lnTo>
                                <a:pt x="2026920" y="2179320"/>
                              </a:lnTo>
                              <a:lnTo>
                                <a:pt x="2052320" y="2138680"/>
                              </a:lnTo>
                              <a:lnTo>
                                <a:pt x="2098040" y="2133600"/>
                              </a:lnTo>
                              <a:lnTo>
                                <a:pt x="2133600" y="2148840"/>
                              </a:lnTo>
                              <a:lnTo>
                                <a:pt x="2189480" y="2133600"/>
                              </a:lnTo>
                              <a:lnTo>
                                <a:pt x="2189480" y="2077720"/>
                              </a:lnTo>
                              <a:lnTo>
                                <a:pt x="2174240" y="2047240"/>
                              </a:lnTo>
                              <a:lnTo>
                                <a:pt x="2174240" y="1905000"/>
                              </a:lnTo>
                              <a:lnTo>
                                <a:pt x="2174240" y="1803400"/>
                              </a:lnTo>
                              <a:lnTo>
                                <a:pt x="2199640" y="1747520"/>
                              </a:lnTo>
                              <a:lnTo>
                                <a:pt x="2189480" y="1691640"/>
                              </a:lnTo>
                              <a:lnTo>
                                <a:pt x="2159000" y="1600200"/>
                              </a:lnTo>
                              <a:lnTo>
                                <a:pt x="2159000" y="1534160"/>
                              </a:lnTo>
                              <a:lnTo>
                                <a:pt x="2169160" y="1468120"/>
                              </a:lnTo>
                              <a:lnTo>
                                <a:pt x="2209800" y="1407160"/>
                              </a:lnTo>
                              <a:lnTo>
                                <a:pt x="2240280" y="1381760"/>
                              </a:lnTo>
                              <a:lnTo>
                                <a:pt x="2291080" y="1381760"/>
                              </a:lnTo>
                              <a:lnTo>
                                <a:pt x="2321560" y="1417320"/>
                              </a:lnTo>
                              <a:lnTo>
                                <a:pt x="2367280" y="1427480"/>
                              </a:lnTo>
                              <a:lnTo>
                                <a:pt x="2438400" y="1427480"/>
                              </a:lnTo>
                              <a:lnTo>
                                <a:pt x="2453640" y="1381760"/>
                              </a:lnTo>
                              <a:lnTo>
                                <a:pt x="2438400" y="1361440"/>
                              </a:lnTo>
                              <a:lnTo>
                                <a:pt x="2458720" y="1290320"/>
                              </a:lnTo>
                              <a:lnTo>
                                <a:pt x="2524760" y="1229360"/>
                              </a:lnTo>
                              <a:lnTo>
                                <a:pt x="2580640" y="1198880"/>
                              </a:lnTo>
                              <a:lnTo>
                                <a:pt x="2636520" y="1214120"/>
                              </a:lnTo>
                              <a:lnTo>
                                <a:pt x="2677160" y="1203960"/>
                              </a:lnTo>
                              <a:lnTo>
                                <a:pt x="2733040" y="1229360"/>
                              </a:lnTo>
                              <a:lnTo>
                                <a:pt x="2783840" y="1224280"/>
                              </a:lnTo>
                              <a:lnTo>
                                <a:pt x="2839720" y="1168400"/>
                              </a:lnTo>
                              <a:lnTo>
                                <a:pt x="2871470" y="1118870"/>
                              </a:lnTo>
                              <a:lnTo>
                                <a:pt x="2839720" y="1066800"/>
                              </a:lnTo>
                              <a:lnTo>
                                <a:pt x="2829560" y="960120"/>
                              </a:lnTo>
                              <a:lnTo>
                                <a:pt x="2819400" y="914400"/>
                              </a:lnTo>
                              <a:lnTo>
                                <a:pt x="2824480" y="812800"/>
                              </a:lnTo>
                              <a:lnTo>
                                <a:pt x="2814320" y="762000"/>
                              </a:lnTo>
                              <a:lnTo>
                                <a:pt x="2758440" y="741680"/>
                              </a:lnTo>
                              <a:lnTo>
                                <a:pt x="2677160" y="711200"/>
                              </a:lnTo>
                              <a:lnTo>
                                <a:pt x="2621280" y="665480"/>
                              </a:lnTo>
                              <a:lnTo>
                                <a:pt x="2555240" y="568960"/>
                              </a:lnTo>
                              <a:lnTo>
                                <a:pt x="2524760" y="513080"/>
                              </a:lnTo>
                              <a:lnTo>
                                <a:pt x="2473960" y="452120"/>
                              </a:lnTo>
                              <a:lnTo>
                                <a:pt x="2443480" y="406400"/>
                              </a:lnTo>
                              <a:lnTo>
                                <a:pt x="2438400" y="381000"/>
                              </a:lnTo>
                              <a:lnTo>
                                <a:pt x="2443480" y="309880"/>
                              </a:lnTo>
                              <a:lnTo>
                                <a:pt x="2443480" y="248920"/>
                              </a:lnTo>
                              <a:lnTo>
                                <a:pt x="2413000" y="223520"/>
                              </a:lnTo>
                              <a:lnTo>
                                <a:pt x="2367280" y="223520"/>
                              </a:lnTo>
                              <a:lnTo>
                                <a:pt x="2311400" y="213360"/>
                              </a:lnTo>
                              <a:lnTo>
                                <a:pt x="2260600" y="208280"/>
                              </a:lnTo>
                              <a:lnTo>
                                <a:pt x="2199640" y="116840"/>
                              </a:lnTo>
                              <a:lnTo>
                                <a:pt x="2113280" y="45720"/>
                              </a:lnTo>
                              <a:lnTo>
                                <a:pt x="2072640" y="15240"/>
                              </a:lnTo>
                              <a:lnTo>
                                <a:pt x="2032000" y="0"/>
                              </a:lnTo>
                              <a:lnTo>
                                <a:pt x="1981200" y="5588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6350">
                          <a:solidFill>
                            <a:srgbClr val="008FD4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140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100" name="은평 TXT">
                          <a:extLst>
                            <a:ext uri="{FF2B5EF4-FFF2-40B4-BE49-F238E27FC236}">
                              <a16:creationId xmlns:a16="http://schemas.microsoft.com/office/drawing/2014/main" id="{3B8EDA66-B28C-49ED-81C3-37936B1B464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30019" y="3106430"/>
                          <a:ext cx="453971" cy="27699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</p:spPr>
                      <p:txBody>
                        <a:bodyPr wrap="non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ko-KR" altLang="en-US" sz="1200" spc="-150" dirty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+mn-ea"/>
                            </a:rPr>
                            <a:t>은평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61" name="동북권">
                      <a:extLst>
                        <a:ext uri="{FF2B5EF4-FFF2-40B4-BE49-F238E27FC236}">
                          <a16:creationId xmlns:a16="http://schemas.microsoft.com/office/drawing/2014/main" id="{17D83EAE-CD5E-4575-9CAF-C51BC54138F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19241" y="1850636"/>
                      <a:ext cx="1893167" cy="2921836"/>
                      <a:chOff x="4619241" y="1850636"/>
                      <a:chExt cx="1893167" cy="2921836"/>
                    </a:xfrm>
                  </p:grpSpPr>
                  <p:grpSp>
                    <p:nvGrpSpPr>
                      <p:cNvPr id="72" name="광진구">
                        <a:extLst>
                          <a:ext uri="{FF2B5EF4-FFF2-40B4-BE49-F238E27FC236}">
                            <a16:creationId xmlns:a16="http://schemas.microsoft.com/office/drawing/2014/main" id="{BFCA2E28-4277-4264-A7E3-97998241EB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18840" y="3985120"/>
                        <a:ext cx="734516" cy="787352"/>
                        <a:chOff x="5718840" y="3985120"/>
                        <a:chExt cx="734516" cy="787352"/>
                      </a:xfrm>
                    </p:grpSpPr>
                    <p:sp>
                      <p:nvSpPr>
                        <p:cNvPr id="94" name="광진구">
                          <a:extLst>
                            <a:ext uri="{FF2B5EF4-FFF2-40B4-BE49-F238E27FC236}">
                              <a16:creationId xmlns:a16="http://schemas.microsoft.com/office/drawing/2014/main" id="{AD1E1E44-C0C9-4C5A-871D-D7DFFDAC48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18840" y="3985120"/>
                          <a:ext cx="734516" cy="787352"/>
                        </a:xfrm>
                        <a:custGeom>
                          <a:avLst/>
                          <a:gdLst>
                            <a:gd name="connsiteX0" fmla="*/ 1336040 w 1800860"/>
                            <a:gd name="connsiteY0" fmla="*/ 22860 h 1930400"/>
                            <a:gd name="connsiteX1" fmla="*/ 1280160 w 1800860"/>
                            <a:gd name="connsiteY1" fmla="*/ 22860 h 1930400"/>
                            <a:gd name="connsiteX2" fmla="*/ 1211580 w 1800860"/>
                            <a:gd name="connsiteY2" fmla="*/ 55880 h 1930400"/>
                            <a:gd name="connsiteX3" fmla="*/ 1153160 w 1800860"/>
                            <a:gd name="connsiteY3" fmla="*/ 73660 h 1930400"/>
                            <a:gd name="connsiteX4" fmla="*/ 1089660 w 1800860"/>
                            <a:gd name="connsiteY4" fmla="*/ 114300 h 1930400"/>
                            <a:gd name="connsiteX5" fmla="*/ 1064260 w 1800860"/>
                            <a:gd name="connsiteY5" fmla="*/ 139700 h 1930400"/>
                            <a:gd name="connsiteX6" fmla="*/ 1038860 w 1800860"/>
                            <a:gd name="connsiteY6" fmla="*/ 152400 h 1930400"/>
                            <a:gd name="connsiteX7" fmla="*/ 982980 w 1800860"/>
                            <a:gd name="connsiteY7" fmla="*/ 147320 h 1930400"/>
                            <a:gd name="connsiteX8" fmla="*/ 962660 w 1800860"/>
                            <a:gd name="connsiteY8" fmla="*/ 99060 h 1930400"/>
                            <a:gd name="connsiteX9" fmla="*/ 934720 w 1800860"/>
                            <a:gd name="connsiteY9" fmla="*/ 68580 h 1930400"/>
                            <a:gd name="connsiteX10" fmla="*/ 909320 w 1800860"/>
                            <a:gd name="connsiteY10" fmla="*/ 48260 h 1930400"/>
                            <a:gd name="connsiteX11" fmla="*/ 866140 w 1800860"/>
                            <a:gd name="connsiteY11" fmla="*/ 40640 h 1930400"/>
                            <a:gd name="connsiteX12" fmla="*/ 830580 w 1800860"/>
                            <a:gd name="connsiteY12" fmla="*/ 22860 h 1930400"/>
                            <a:gd name="connsiteX13" fmla="*/ 787400 w 1800860"/>
                            <a:gd name="connsiteY13" fmla="*/ 22860 h 1930400"/>
                            <a:gd name="connsiteX14" fmla="*/ 751840 w 1800860"/>
                            <a:gd name="connsiteY14" fmla="*/ 25400 h 1930400"/>
                            <a:gd name="connsiteX15" fmla="*/ 731520 w 1800860"/>
                            <a:gd name="connsiteY15" fmla="*/ 15240 h 1930400"/>
                            <a:gd name="connsiteX16" fmla="*/ 690880 w 1800860"/>
                            <a:gd name="connsiteY16" fmla="*/ 0 h 1930400"/>
                            <a:gd name="connsiteX17" fmla="*/ 652780 w 1800860"/>
                            <a:gd name="connsiteY17" fmla="*/ 0 h 1930400"/>
                            <a:gd name="connsiteX18" fmla="*/ 637540 w 1800860"/>
                            <a:gd name="connsiteY18" fmla="*/ 27940 h 1930400"/>
                            <a:gd name="connsiteX19" fmla="*/ 647700 w 1800860"/>
                            <a:gd name="connsiteY19" fmla="*/ 71120 h 1930400"/>
                            <a:gd name="connsiteX20" fmla="*/ 650240 w 1800860"/>
                            <a:gd name="connsiteY20" fmla="*/ 111760 h 1930400"/>
                            <a:gd name="connsiteX21" fmla="*/ 617220 w 1800860"/>
                            <a:gd name="connsiteY21" fmla="*/ 142240 h 1930400"/>
                            <a:gd name="connsiteX22" fmla="*/ 601980 w 1800860"/>
                            <a:gd name="connsiteY22" fmla="*/ 180340 h 1930400"/>
                            <a:gd name="connsiteX23" fmla="*/ 599440 w 1800860"/>
                            <a:gd name="connsiteY23" fmla="*/ 215900 h 1930400"/>
                            <a:gd name="connsiteX24" fmla="*/ 576580 w 1800860"/>
                            <a:gd name="connsiteY24" fmla="*/ 259080 h 1930400"/>
                            <a:gd name="connsiteX25" fmla="*/ 568960 w 1800860"/>
                            <a:gd name="connsiteY25" fmla="*/ 302260 h 1930400"/>
                            <a:gd name="connsiteX26" fmla="*/ 558800 w 1800860"/>
                            <a:gd name="connsiteY26" fmla="*/ 335280 h 1930400"/>
                            <a:gd name="connsiteX27" fmla="*/ 525780 w 1800860"/>
                            <a:gd name="connsiteY27" fmla="*/ 358140 h 1930400"/>
                            <a:gd name="connsiteX28" fmla="*/ 518160 w 1800860"/>
                            <a:gd name="connsiteY28" fmla="*/ 408940 h 1930400"/>
                            <a:gd name="connsiteX29" fmla="*/ 502920 w 1800860"/>
                            <a:gd name="connsiteY29" fmla="*/ 449580 h 1930400"/>
                            <a:gd name="connsiteX30" fmla="*/ 482600 w 1800860"/>
                            <a:gd name="connsiteY30" fmla="*/ 487680 h 1930400"/>
                            <a:gd name="connsiteX31" fmla="*/ 480060 w 1800860"/>
                            <a:gd name="connsiteY31" fmla="*/ 518160 h 1930400"/>
                            <a:gd name="connsiteX32" fmla="*/ 518160 w 1800860"/>
                            <a:gd name="connsiteY32" fmla="*/ 515620 h 1930400"/>
                            <a:gd name="connsiteX33" fmla="*/ 543560 w 1800860"/>
                            <a:gd name="connsiteY33" fmla="*/ 538480 h 1930400"/>
                            <a:gd name="connsiteX34" fmla="*/ 541020 w 1800860"/>
                            <a:gd name="connsiteY34" fmla="*/ 589280 h 1930400"/>
                            <a:gd name="connsiteX35" fmla="*/ 553720 w 1800860"/>
                            <a:gd name="connsiteY35" fmla="*/ 655320 h 1930400"/>
                            <a:gd name="connsiteX36" fmla="*/ 535940 w 1800860"/>
                            <a:gd name="connsiteY36" fmla="*/ 706120 h 1930400"/>
                            <a:gd name="connsiteX37" fmla="*/ 490220 w 1800860"/>
                            <a:gd name="connsiteY37" fmla="*/ 726440 h 1930400"/>
                            <a:gd name="connsiteX38" fmla="*/ 441960 w 1800860"/>
                            <a:gd name="connsiteY38" fmla="*/ 769620 h 1930400"/>
                            <a:gd name="connsiteX39" fmla="*/ 411480 w 1800860"/>
                            <a:gd name="connsiteY39" fmla="*/ 815340 h 1930400"/>
                            <a:gd name="connsiteX40" fmla="*/ 393700 w 1800860"/>
                            <a:gd name="connsiteY40" fmla="*/ 873760 h 1930400"/>
                            <a:gd name="connsiteX41" fmla="*/ 360680 w 1800860"/>
                            <a:gd name="connsiteY41" fmla="*/ 1005840 h 1930400"/>
                            <a:gd name="connsiteX42" fmla="*/ 360680 w 1800860"/>
                            <a:gd name="connsiteY42" fmla="*/ 1049020 h 1930400"/>
                            <a:gd name="connsiteX43" fmla="*/ 342900 w 1800860"/>
                            <a:gd name="connsiteY43" fmla="*/ 1089660 h 1930400"/>
                            <a:gd name="connsiteX44" fmla="*/ 337820 w 1800860"/>
                            <a:gd name="connsiteY44" fmla="*/ 1122680 h 1930400"/>
                            <a:gd name="connsiteX45" fmla="*/ 342900 w 1800860"/>
                            <a:gd name="connsiteY45" fmla="*/ 1160780 h 1930400"/>
                            <a:gd name="connsiteX46" fmla="*/ 307340 w 1800860"/>
                            <a:gd name="connsiteY46" fmla="*/ 1201420 h 1930400"/>
                            <a:gd name="connsiteX47" fmla="*/ 254000 w 1800860"/>
                            <a:gd name="connsiteY47" fmla="*/ 1252220 h 1930400"/>
                            <a:gd name="connsiteX48" fmla="*/ 160020 w 1800860"/>
                            <a:gd name="connsiteY48" fmla="*/ 1363980 h 1930400"/>
                            <a:gd name="connsiteX49" fmla="*/ 109220 w 1800860"/>
                            <a:gd name="connsiteY49" fmla="*/ 1397000 h 1930400"/>
                            <a:gd name="connsiteX50" fmla="*/ 78740 w 1800860"/>
                            <a:gd name="connsiteY50" fmla="*/ 1435100 h 1930400"/>
                            <a:gd name="connsiteX51" fmla="*/ 53340 w 1800860"/>
                            <a:gd name="connsiteY51" fmla="*/ 1450340 h 1930400"/>
                            <a:gd name="connsiteX52" fmla="*/ 48260 w 1800860"/>
                            <a:gd name="connsiteY52" fmla="*/ 1496060 h 1930400"/>
                            <a:gd name="connsiteX53" fmla="*/ 50800 w 1800860"/>
                            <a:gd name="connsiteY53" fmla="*/ 1539240 h 1930400"/>
                            <a:gd name="connsiteX54" fmla="*/ 30480 w 1800860"/>
                            <a:gd name="connsiteY54" fmla="*/ 1567180 h 1930400"/>
                            <a:gd name="connsiteX55" fmla="*/ 15240 w 1800860"/>
                            <a:gd name="connsiteY55" fmla="*/ 1617980 h 1930400"/>
                            <a:gd name="connsiteX56" fmla="*/ 15240 w 1800860"/>
                            <a:gd name="connsiteY56" fmla="*/ 1676400 h 1930400"/>
                            <a:gd name="connsiteX57" fmla="*/ 0 w 1800860"/>
                            <a:gd name="connsiteY57" fmla="*/ 1704340 h 1930400"/>
                            <a:gd name="connsiteX58" fmla="*/ 5080 w 1800860"/>
                            <a:gd name="connsiteY58" fmla="*/ 1724660 h 1930400"/>
                            <a:gd name="connsiteX59" fmla="*/ 53340 w 1800860"/>
                            <a:gd name="connsiteY59" fmla="*/ 1747520 h 1930400"/>
                            <a:gd name="connsiteX60" fmla="*/ 121920 w 1800860"/>
                            <a:gd name="connsiteY60" fmla="*/ 1762760 h 1930400"/>
                            <a:gd name="connsiteX61" fmla="*/ 228600 w 1800860"/>
                            <a:gd name="connsiteY61" fmla="*/ 1821180 h 1930400"/>
                            <a:gd name="connsiteX62" fmla="*/ 327660 w 1800860"/>
                            <a:gd name="connsiteY62" fmla="*/ 1828800 h 1930400"/>
                            <a:gd name="connsiteX63" fmla="*/ 416560 w 1800860"/>
                            <a:gd name="connsiteY63" fmla="*/ 1866900 h 1930400"/>
                            <a:gd name="connsiteX64" fmla="*/ 513080 w 1800860"/>
                            <a:gd name="connsiteY64" fmla="*/ 1871980 h 1930400"/>
                            <a:gd name="connsiteX65" fmla="*/ 561340 w 1800860"/>
                            <a:gd name="connsiteY65" fmla="*/ 1887220 h 1930400"/>
                            <a:gd name="connsiteX66" fmla="*/ 632460 w 1800860"/>
                            <a:gd name="connsiteY66" fmla="*/ 1912620 h 1930400"/>
                            <a:gd name="connsiteX67" fmla="*/ 688340 w 1800860"/>
                            <a:gd name="connsiteY67" fmla="*/ 1930400 h 1930400"/>
                            <a:gd name="connsiteX68" fmla="*/ 744220 w 1800860"/>
                            <a:gd name="connsiteY68" fmla="*/ 1922780 h 1930400"/>
                            <a:gd name="connsiteX69" fmla="*/ 769620 w 1800860"/>
                            <a:gd name="connsiteY69" fmla="*/ 1907540 h 1930400"/>
                            <a:gd name="connsiteX70" fmla="*/ 838200 w 1800860"/>
                            <a:gd name="connsiteY70" fmla="*/ 1912620 h 1930400"/>
                            <a:gd name="connsiteX71" fmla="*/ 894080 w 1800860"/>
                            <a:gd name="connsiteY71" fmla="*/ 1902460 h 1930400"/>
                            <a:gd name="connsiteX72" fmla="*/ 957580 w 1800860"/>
                            <a:gd name="connsiteY72" fmla="*/ 1856740 h 1930400"/>
                            <a:gd name="connsiteX73" fmla="*/ 1041400 w 1800860"/>
                            <a:gd name="connsiteY73" fmla="*/ 1775460 h 1930400"/>
                            <a:gd name="connsiteX74" fmla="*/ 1125220 w 1800860"/>
                            <a:gd name="connsiteY74" fmla="*/ 1709420 h 1930400"/>
                            <a:gd name="connsiteX75" fmla="*/ 1188720 w 1800860"/>
                            <a:gd name="connsiteY75" fmla="*/ 1661160 h 1930400"/>
                            <a:gd name="connsiteX76" fmla="*/ 1231900 w 1800860"/>
                            <a:gd name="connsiteY76" fmla="*/ 1620520 h 1930400"/>
                            <a:gd name="connsiteX77" fmla="*/ 1264920 w 1800860"/>
                            <a:gd name="connsiteY77" fmla="*/ 1579880 h 1930400"/>
                            <a:gd name="connsiteX78" fmla="*/ 1277620 w 1800860"/>
                            <a:gd name="connsiteY78" fmla="*/ 1534160 h 1930400"/>
                            <a:gd name="connsiteX79" fmla="*/ 1369060 w 1800860"/>
                            <a:gd name="connsiteY79" fmla="*/ 1419860 h 1930400"/>
                            <a:gd name="connsiteX80" fmla="*/ 1384300 w 1800860"/>
                            <a:gd name="connsiteY80" fmla="*/ 1366520 h 1930400"/>
                            <a:gd name="connsiteX81" fmla="*/ 1490980 w 1800860"/>
                            <a:gd name="connsiteY81" fmla="*/ 1226820 h 1930400"/>
                            <a:gd name="connsiteX82" fmla="*/ 1539240 w 1800860"/>
                            <a:gd name="connsiteY82" fmla="*/ 1160780 h 1930400"/>
                            <a:gd name="connsiteX83" fmla="*/ 1567180 w 1800860"/>
                            <a:gd name="connsiteY83" fmla="*/ 1082040 h 1930400"/>
                            <a:gd name="connsiteX84" fmla="*/ 1630680 w 1800860"/>
                            <a:gd name="connsiteY84" fmla="*/ 1003300 h 1930400"/>
                            <a:gd name="connsiteX85" fmla="*/ 1653540 w 1800860"/>
                            <a:gd name="connsiteY85" fmla="*/ 942340 h 1930400"/>
                            <a:gd name="connsiteX86" fmla="*/ 1701800 w 1800860"/>
                            <a:gd name="connsiteY86" fmla="*/ 891540 h 1930400"/>
                            <a:gd name="connsiteX87" fmla="*/ 1727200 w 1800860"/>
                            <a:gd name="connsiteY87" fmla="*/ 789940 h 1930400"/>
                            <a:gd name="connsiteX88" fmla="*/ 1739900 w 1800860"/>
                            <a:gd name="connsiteY88" fmla="*/ 718820 h 1930400"/>
                            <a:gd name="connsiteX89" fmla="*/ 1772920 w 1800860"/>
                            <a:gd name="connsiteY89" fmla="*/ 647700 h 1930400"/>
                            <a:gd name="connsiteX90" fmla="*/ 1798320 w 1800860"/>
                            <a:gd name="connsiteY90" fmla="*/ 596900 h 1930400"/>
                            <a:gd name="connsiteX91" fmla="*/ 1800860 w 1800860"/>
                            <a:gd name="connsiteY91" fmla="*/ 548640 h 1930400"/>
                            <a:gd name="connsiteX92" fmla="*/ 1767840 w 1800860"/>
                            <a:gd name="connsiteY92" fmla="*/ 533400 h 1930400"/>
                            <a:gd name="connsiteX93" fmla="*/ 1686560 w 1800860"/>
                            <a:gd name="connsiteY93" fmla="*/ 528320 h 1930400"/>
                            <a:gd name="connsiteX94" fmla="*/ 1569720 w 1800860"/>
                            <a:gd name="connsiteY94" fmla="*/ 546100 h 1930400"/>
                            <a:gd name="connsiteX95" fmla="*/ 1452880 w 1800860"/>
                            <a:gd name="connsiteY95" fmla="*/ 563880 h 1930400"/>
                            <a:gd name="connsiteX96" fmla="*/ 1407160 w 1800860"/>
                            <a:gd name="connsiteY96" fmla="*/ 561340 h 1930400"/>
                            <a:gd name="connsiteX97" fmla="*/ 1381760 w 1800860"/>
                            <a:gd name="connsiteY97" fmla="*/ 541020 h 1930400"/>
                            <a:gd name="connsiteX98" fmla="*/ 1386840 w 1800860"/>
                            <a:gd name="connsiteY98" fmla="*/ 500380 h 1930400"/>
                            <a:gd name="connsiteX99" fmla="*/ 1409700 w 1800860"/>
                            <a:gd name="connsiteY99" fmla="*/ 459740 h 1930400"/>
                            <a:gd name="connsiteX100" fmla="*/ 1419860 w 1800860"/>
                            <a:gd name="connsiteY100" fmla="*/ 398780 h 1930400"/>
                            <a:gd name="connsiteX101" fmla="*/ 1419860 w 1800860"/>
                            <a:gd name="connsiteY101" fmla="*/ 353060 h 1930400"/>
                            <a:gd name="connsiteX102" fmla="*/ 1414780 w 1800860"/>
                            <a:gd name="connsiteY102" fmla="*/ 297180 h 1930400"/>
                            <a:gd name="connsiteX103" fmla="*/ 1437640 w 1800860"/>
                            <a:gd name="connsiteY103" fmla="*/ 246380 h 1930400"/>
                            <a:gd name="connsiteX104" fmla="*/ 1440180 w 1800860"/>
                            <a:gd name="connsiteY104" fmla="*/ 185420 h 1930400"/>
                            <a:gd name="connsiteX105" fmla="*/ 1447800 w 1800860"/>
                            <a:gd name="connsiteY105" fmla="*/ 121920 h 1930400"/>
                            <a:gd name="connsiteX106" fmla="*/ 1442720 w 1800860"/>
                            <a:gd name="connsiteY106" fmla="*/ 78740 h 1930400"/>
                            <a:gd name="connsiteX107" fmla="*/ 1409700 w 1800860"/>
                            <a:gd name="connsiteY107" fmla="*/ 48260 h 1930400"/>
                            <a:gd name="connsiteX108" fmla="*/ 1336040 w 1800860"/>
                            <a:gd name="connsiteY108" fmla="*/ 22860 h 1930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  <a:cxn ang="0">
                              <a:pos x="connsiteX75" y="connsiteY75"/>
                            </a:cxn>
                            <a:cxn ang="0">
                              <a:pos x="connsiteX76" y="connsiteY76"/>
                            </a:cxn>
                            <a:cxn ang="0">
                              <a:pos x="connsiteX77" y="connsiteY77"/>
                            </a:cxn>
                            <a:cxn ang="0">
                              <a:pos x="connsiteX78" y="connsiteY78"/>
                            </a:cxn>
                            <a:cxn ang="0">
                              <a:pos x="connsiteX79" y="connsiteY79"/>
                            </a:cxn>
                            <a:cxn ang="0">
                              <a:pos x="connsiteX80" y="connsiteY80"/>
                            </a:cxn>
                            <a:cxn ang="0">
                              <a:pos x="connsiteX81" y="connsiteY81"/>
                            </a:cxn>
                            <a:cxn ang="0">
                              <a:pos x="connsiteX82" y="connsiteY82"/>
                            </a:cxn>
                            <a:cxn ang="0">
                              <a:pos x="connsiteX83" y="connsiteY83"/>
                            </a:cxn>
                            <a:cxn ang="0">
                              <a:pos x="connsiteX84" y="connsiteY84"/>
                            </a:cxn>
                            <a:cxn ang="0">
                              <a:pos x="connsiteX85" y="connsiteY85"/>
                            </a:cxn>
                            <a:cxn ang="0">
                              <a:pos x="connsiteX86" y="connsiteY86"/>
                            </a:cxn>
                            <a:cxn ang="0">
                              <a:pos x="connsiteX87" y="connsiteY87"/>
                            </a:cxn>
                            <a:cxn ang="0">
                              <a:pos x="connsiteX88" y="connsiteY88"/>
                            </a:cxn>
                            <a:cxn ang="0">
                              <a:pos x="connsiteX89" y="connsiteY89"/>
                            </a:cxn>
                            <a:cxn ang="0">
                              <a:pos x="connsiteX90" y="connsiteY90"/>
                            </a:cxn>
                            <a:cxn ang="0">
                              <a:pos x="connsiteX91" y="connsiteY91"/>
                            </a:cxn>
                            <a:cxn ang="0">
                              <a:pos x="connsiteX92" y="connsiteY92"/>
                            </a:cxn>
                            <a:cxn ang="0">
                              <a:pos x="connsiteX93" y="connsiteY93"/>
                            </a:cxn>
                            <a:cxn ang="0">
                              <a:pos x="connsiteX94" y="connsiteY94"/>
                            </a:cxn>
                            <a:cxn ang="0">
                              <a:pos x="connsiteX95" y="connsiteY95"/>
                            </a:cxn>
                            <a:cxn ang="0">
                              <a:pos x="connsiteX96" y="connsiteY96"/>
                            </a:cxn>
                            <a:cxn ang="0">
                              <a:pos x="connsiteX97" y="connsiteY97"/>
                            </a:cxn>
                            <a:cxn ang="0">
                              <a:pos x="connsiteX98" y="connsiteY98"/>
                            </a:cxn>
                            <a:cxn ang="0">
                              <a:pos x="connsiteX99" y="connsiteY99"/>
                            </a:cxn>
                            <a:cxn ang="0">
                              <a:pos x="connsiteX100" y="connsiteY100"/>
                            </a:cxn>
                            <a:cxn ang="0">
                              <a:pos x="connsiteX101" y="connsiteY101"/>
                            </a:cxn>
                            <a:cxn ang="0">
                              <a:pos x="connsiteX102" y="connsiteY102"/>
                            </a:cxn>
                            <a:cxn ang="0">
                              <a:pos x="connsiteX103" y="connsiteY103"/>
                            </a:cxn>
                            <a:cxn ang="0">
                              <a:pos x="connsiteX104" y="connsiteY104"/>
                            </a:cxn>
                            <a:cxn ang="0">
                              <a:pos x="connsiteX105" y="connsiteY105"/>
                            </a:cxn>
                            <a:cxn ang="0">
                              <a:pos x="connsiteX106" y="connsiteY106"/>
                            </a:cxn>
                            <a:cxn ang="0">
                              <a:pos x="connsiteX107" y="connsiteY107"/>
                            </a:cxn>
                            <a:cxn ang="0">
                              <a:pos x="connsiteX108" y="connsiteY108"/>
                            </a:cxn>
                          </a:cxnLst>
                          <a:rect l="l" t="t" r="r" b="b"/>
                          <a:pathLst>
                            <a:path w="1800860" h="1930400">
                              <a:moveTo>
                                <a:pt x="1336040" y="22860"/>
                              </a:moveTo>
                              <a:lnTo>
                                <a:pt x="1280160" y="22860"/>
                              </a:lnTo>
                              <a:lnTo>
                                <a:pt x="1211580" y="55880"/>
                              </a:lnTo>
                              <a:lnTo>
                                <a:pt x="1153160" y="73660"/>
                              </a:lnTo>
                              <a:lnTo>
                                <a:pt x="1089660" y="114300"/>
                              </a:lnTo>
                              <a:lnTo>
                                <a:pt x="1064260" y="139700"/>
                              </a:lnTo>
                              <a:lnTo>
                                <a:pt x="1038860" y="152400"/>
                              </a:lnTo>
                              <a:lnTo>
                                <a:pt x="982980" y="147320"/>
                              </a:lnTo>
                              <a:lnTo>
                                <a:pt x="962660" y="99060"/>
                              </a:lnTo>
                              <a:lnTo>
                                <a:pt x="934720" y="68580"/>
                              </a:lnTo>
                              <a:lnTo>
                                <a:pt x="909320" y="48260"/>
                              </a:lnTo>
                              <a:lnTo>
                                <a:pt x="866140" y="40640"/>
                              </a:lnTo>
                              <a:lnTo>
                                <a:pt x="830580" y="22860"/>
                              </a:lnTo>
                              <a:lnTo>
                                <a:pt x="787400" y="22860"/>
                              </a:lnTo>
                              <a:lnTo>
                                <a:pt x="751840" y="25400"/>
                              </a:lnTo>
                              <a:lnTo>
                                <a:pt x="731520" y="15240"/>
                              </a:lnTo>
                              <a:lnTo>
                                <a:pt x="690880" y="0"/>
                              </a:lnTo>
                              <a:lnTo>
                                <a:pt x="652780" y="0"/>
                              </a:lnTo>
                              <a:lnTo>
                                <a:pt x="637540" y="27940"/>
                              </a:lnTo>
                              <a:lnTo>
                                <a:pt x="647700" y="71120"/>
                              </a:lnTo>
                              <a:lnTo>
                                <a:pt x="650240" y="111760"/>
                              </a:lnTo>
                              <a:lnTo>
                                <a:pt x="617220" y="142240"/>
                              </a:lnTo>
                              <a:lnTo>
                                <a:pt x="601980" y="180340"/>
                              </a:lnTo>
                              <a:lnTo>
                                <a:pt x="599440" y="215900"/>
                              </a:lnTo>
                              <a:lnTo>
                                <a:pt x="576580" y="259080"/>
                              </a:lnTo>
                              <a:lnTo>
                                <a:pt x="568960" y="302260"/>
                              </a:lnTo>
                              <a:lnTo>
                                <a:pt x="558800" y="335280"/>
                              </a:lnTo>
                              <a:lnTo>
                                <a:pt x="525780" y="358140"/>
                              </a:lnTo>
                              <a:lnTo>
                                <a:pt x="518160" y="408940"/>
                              </a:lnTo>
                              <a:lnTo>
                                <a:pt x="502920" y="449580"/>
                              </a:lnTo>
                              <a:lnTo>
                                <a:pt x="482600" y="487680"/>
                              </a:lnTo>
                              <a:lnTo>
                                <a:pt x="480060" y="518160"/>
                              </a:lnTo>
                              <a:lnTo>
                                <a:pt x="518160" y="515620"/>
                              </a:lnTo>
                              <a:lnTo>
                                <a:pt x="543560" y="538480"/>
                              </a:lnTo>
                              <a:lnTo>
                                <a:pt x="541020" y="589280"/>
                              </a:lnTo>
                              <a:lnTo>
                                <a:pt x="553720" y="655320"/>
                              </a:lnTo>
                              <a:lnTo>
                                <a:pt x="535940" y="706120"/>
                              </a:lnTo>
                              <a:lnTo>
                                <a:pt x="490220" y="726440"/>
                              </a:lnTo>
                              <a:lnTo>
                                <a:pt x="441960" y="769620"/>
                              </a:lnTo>
                              <a:lnTo>
                                <a:pt x="411480" y="815340"/>
                              </a:lnTo>
                              <a:lnTo>
                                <a:pt x="393700" y="873760"/>
                              </a:lnTo>
                              <a:lnTo>
                                <a:pt x="360680" y="1005840"/>
                              </a:lnTo>
                              <a:lnTo>
                                <a:pt x="360680" y="1049020"/>
                              </a:lnTo>
                              <a:lnTo>
                                <a:pt x="342900" y="1089660"/>
                              </a:lnTo>
                              <a:lnTo>
                                <a:pt x="337820" y="1122680"/>
                              </a:lnTo>
                              <a:lnTo>
                                <a:pt x="342900" y="1160780"/>
                              </a:lnTo>
                              <a:lnTo>
                                <a:pt x="307340" y="1201420"/>
                              </a:lnTo>
                              <a:lnTo>
                                <a:pt x="254000" y="1252220"/>
                              </a:lnTo>
                              <a:lnTo>
                                <a:pt x="160020" y="1363980"/>
                              </a:lnTo>
                              <a:lnTo>
                                <a:pt x="109220" y="1397000"/>
                              </a:lnTo>
                              <a:lnTo>
                                <a:pt x="78740" y="1435100"/>
                              </a:lnTo>
                              <a:lnTo>
                                <a:pt x="53340" y="1450340"/>
                              </a:lnTo>
                              <a:lnTo>
                                <a:pt x="48260" y="1496060"/>
                              </a:lnTo>
                              <a:lnTo>
                                <a:pt x="50800" y="1539240"/>
                              </a:lnTo>
                              <a:lnTo>
                                <a:pt x="30480" y="1567180"/>
                              </a:lnTo>
                              <a:lnTo>
                                <a:pt x="15240" y="1617980"/>
                              </a:lnTo>
                              <a:lnTo>
                                <a:pt x="15240" y="1676400"/>
                              </a:lnTo>
                              <a:lnTo>
                                <a:pt x="0" y="1704340"/>
                              </a:lnTo>
                              <a:lnTo>
                                <a:pt x="5080" y="1724660"/>
                              </a:lnTo>
                              <a:lnTo>
                                <a:pt x="53340" y="1747520"/>
                              </a:lnTo>
                              <a:lnTo>
                                <a:pt x="121920" y="1762760"/>
                              </a:lnTo>
                              <a:lnTo>
                                <a:pt x="228600" y="1821180"/>
                              </a:lnTo>
                              <a:lnTo>
                                <a:pt x="327660" y="1828800"/>
                              </a:lnTo>
                              <a:lnTo>
                                <a:pt x="416560" y="1866900"/>
                              </a:lnTo>
                              <a:lnTo>
                                <a:pt x="513080" y="1871980"/>
                              </a:lnTo>
                              <a:lnTo>
                                <a:pt x="561340" y="1887220"/>
                              </a:lnTo>
                              <a:lnTo>
                                <a:pt x="632460" y="1912620"/>
                              </a:lnTo>
                              <a:lnTo>
                                <a:pt x="688340" y="1930400"/>
                              </a:lnTo>
                              <a:lnTo>
                                <a:pt x="744220" y="1922780"/>
                              </a:lnTo>
                              <a:lnTo>
                                <a:pt x="769620" y="1907540"/>
                              </a:lnTo>
                              <a:lnTo>
                                <a:pt x="838200" y="1912620"/>
                              </a:lnTo>
                              <a:lnTo>
                                <a:pt x="894080" y="1902460"/>
                              </a:lnTo>
                              <a:lnTo>
                                <a:pt x="957580" y="1856740"/>
                              </a:lnTo>
                              <a:lnTo>
                                <a:pt x="1041400" y="1775460"/>
                              </a:lnTo>
                              <a:lnTo>
                                <a:pt x="1125220" y="1709420"/>
                              </a:lnTo>
                              <a:lnTo>
                                <a:pt x="1188720" y="1661160"/>
                              </a:lnTo>
                              <a:lnTo>
                                <a:pt x="1231900" y="1620520"/>
                              </a:lnTo>
                              <a:lnTo>
                                <a:pt x="1264920" y="1579880"/>
                              </a:lnTo>
                              <a:lnTo>
                                <a:pt x="1277620" y="1534160"/>
                              </a:lnTo>
                              <a:lnTo>
                                <a:pt x="1369060" y="1419860"/>
                              </a:lnTo>
                              <a:lnTo>
                                <a:pt x="1384300" y="1366520"/>
                              </a:lnTo>
                              <a:lnTo>
                                <a:pt x="1490980" y="1226820"/>
                              </a:lnTo>
                              <a:lnTo>
                                <a:pt x="1539240" y="1160780"/>
                              </a:lnTo>
                              <a:lnTo>
                                <a:pt x="1567180" y="1082040"/>
                              </a:lnTo>
                              <a:lnTo>
                                <a:pt x="1630680" y="1003300"/>
                              </a:lnTo>
                              <a:lnTo>
                                <a:pt x="1653540" y="942340"/>
                              </a:lnTo>
                              <a:lnTo>
                                <a:pt x="1701800" y="891540"/>
                              </a:lnTo>
                              <a:lnTo>
                                <a:pt x="1727200" y="789940"/>
                              </a:lnTo>
                              <a:lnTo>
                                <a:pt x="1739900" y="718820"/>
                              </a:lnTo>
                              <a:lnTo>
                                <a:pt x="1772920" y="647700"/>
                              </a:lnTo>
                              <a:lnTo>
                                <a:pt x="1798320" y="596900"/>
                              </a:lnTo>
                              <a:lnTo>
                                <a:pt x="1800860" y="548640"/>
                              </a:lnTo>
                              <a:lnTo>
                                <a:pt x="1767840" y="533400"/>
                              </a:lnTo>
                              <a:lnTo>
                                <a:pt x="1686560" y="528320"/>
                              </a:lnTo>
                              <a:lnTo>
                                <a:pt x="1569720" y="546100"/>
                              </a:lnTo>
                              <a:lnTo>
                                <a:pt x="1452880" y="563880"/>
                              </a:lnTo>
                              <a:lnTo>
                                <a:pt x="1407160" y="561340"/>
                              </a:lnTo>
                              <a:lnTo>
                                <a:pt x="1381760" y="541020"/>
                              </a:lnTo>
                              <a:lnTo>
                                <a:pt x="1386840" y="500380"/>
                              </a:lnTo>
                              <a:lnTo>
                                <a:pt x="1409700" y="459740"/>
                              </a:lnTo>
                              <a:lnTo>
                                <a:pt x="1419860" y="398780"/>
                              </a:lnTo>
                              <a:lnTo>
                                <a:pt x="1419860" y="353060"/>
                              </a:lnTo>
                              <a:lnTo>
                                <a:pt x="1414780" y="297180"/>
                              </a:lnTo>
                              <a:lnTo>
                                <a:pt x="1437640" y="246380"/>
                              </a:lnTo>
                              <a:lnTo>
                                <a:pt x="1440180" y="185420"/>
                              </a:lnTo>
                              <a:lnTo>
                                <a:pt x="1447800" y="121920"/>
                              </a:lnTo>
                              <a:lnTo>
                                <a:pt x="1442720" y="78740"/>
                              </a:lnTo>
                              <a:lnTo>
                                <a:pt x="1409700" y="48260"/>
                              </a:lnTo>
                              <a:lnTo>
                                <a:pt x="1336040" y="2286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6350">
                          <a:solidFill>
                            <a:srgbClr val="008FD4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140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95" name="광진 TXT">
                          <a:extLst>
                            <a:ext uri="{FF2B5EF4-FFF2-40B4-BE49-F238E27FC236}">
                              <a16:creationId xmlns:a16="http://schemas.microsoft.com/office/drawing/2014/main" id="{9199697D-1F95-473C-B396-F53FD4C461C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848946" y="4276135"/>
                          <a:ext cx="453971" cy="27699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</p:spPr>
                      <p:txBody>
                        <a:bodyPr wrap="non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ko-KR" altLang="en-US" sz="1200" spc="-150" dirty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+mn-ea"/>
                            </a:rPr>
                            <a:t>광진</a:t>
                          </a:r>
                        </a:p>
                      </p:txBody>
                    </p:sp>
                  </p:grpSp>
                  <p:grpSp>
                    <p:nvGrpSpPr>
                      <p:cNvPr id="73" name="성동구">
                        <a:extLst>
                          <a:ext uri="{FF2B5EF4-FFF2-40B4-BE49-F238E27FC236}">
                            <a16:creationId xmlns:a16="http://schemas.microsoft.com/office/drawing/2014/main" id="{33AC83A8-2606-4F50-8C39-8AD53EB76B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057879" y="4024488"/>
                        <a:ext cx="852619" cy="649565"/>
                        <a:chOff x="5057879" y="4024488"/>
                        <a:chExt cx="852619" cy="649565"/>
                      </a:xfrm>
                    </p:grpSpPr>
                    <p:sp>
                      <p:nvSpPr>
                        <p:cNvPr id="92" name="성동구">
                          <a:extLst>
                            <a:ext uri="{FF2B5EF4-FFF2-40B4-BE49-F238E27FC236}">
                              <a16:creationId xmlns:a16="http://schemas.microsoft.com/office/drawing/2014/main" id="{F7B825D9-C3A1-4341-A469-701D112A68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57879" y="4024488"/>
                          <a:ext cx="852619" cy="649565"/>
                        </a:xfrm>
                        <a:custGeom>
                          <a:avLst/>
                          <a:gdLst>
                            <a:gd name="connsiteX0" fmla="*/ 1122680 w 2090420"/>
                            <a:gd name="connsiteY0" fmla="*/ 0 h 1592580"/>
                            <a:gd name="connsiteX1" fmla="*/ 947420 w 2090420"/>
                            <a:gd name="connsiteY1" fmla="*/ 10160 h 1592580"/>
                            <a:gd name="connsiteX2" fmla="*/ 886460 w 2090420"/>
                            <a:gd name="connsiteY2" fmla="*/ 43180 h 1592580"/>
                            <a:gd name="connsiteX3" fmla="*/ 853440 w 2090420"/>
                            <a:gd name="connsiteY3" fmla="*/ 81280 h 1592580"/>
                            <a:gd name="connsiteX4" fmla="*/ 817880 w 2090420"/>
                            <a:gd name="connsiteY4" fmla="*/ 88900 h 1592580"/>
                            <a:gd name="connsiteX5" fmla="*/ 769620 w 2090420"/>
                            <a:gd name="connsiteY5" fmla="*/ 76200 h 1592580"/>
                            <a:gd name="connsiteX6" fmla="*/ 660400 w 2090420"/>
                            <a:gd name="connsiteY6" fmla="*/ 71120 h 1592580"/>
                            <a:gd name="connsiteX7" fmla="*/ 584200 w 2090420"/>
                            <a:gd name="connsiteY7" fmla="*/ 60960 h 1592580"/>
                            <a:gd name="connsiteX8" fmla="*/ 523240 w 2090420"/>
                            <a:gd name="connsiteY8" fmla="*/ 55880 h 1592580"/>
                            <a:gd name="connsiteX9" fmla="*/ 500380 w 2090420"/>
                            <a:gd name="connsiteY9" fmla="*/ 71120 h 1592580"/>
                            <a:gd name="connsiteX10" fmla="*/ 518160 w 2090420"/>
                            <a:gd name="connsiteY10" fmla="*/ 109220 h 1592580"/>
                            <a:gd name="connsiteX11" fmla="*/ 525780 w 2090420"/>
                            <a:gd name="connsiteY11" fmla="*/ 160020 h 1592580"/>
                            <a:gd name="connsiteX12" fmla="*/ 556260 w 2090420"/>
                            <a:gd name="connsiteY12" fmla="*/ 195580 h 1592580"/>
                            <a:gd name="connsiteX13" fmla="*/ 584200 w 2090420"/>
                            <a:gd name="connsiteY13" fmla="*/ 218440 h 1592580"/>
                            <a:gd name="connsiteX14" fmla="*/ 601980 w 2090420"/>
                            <a:gd name="connsiteY14" fmla="*/ 259080 h 1592580"/>
                            <a:gd name="connsiteX15" fmla="*/ 568960 w 2090420"/>
                            <a:gd name="connsiteY15" fmla="*/ 297180 h 1592580"/>
                            <a:gd name="connsiteX16" fmla="*/ 530860 w 2090420"/>
                            <a:gd name="connsiteY16" fmla="*/ 353060 h 1592580"/>
                            <a:gd name="connsiteX17" fmla="*/ 457200 w 2090420"/>
                            <a:gd name="connsiteY17" fmla="*/ 469900 h 1592580"/>
                            <a:gd name="connsiteX18" fmla="*/ 441960 w 2090420"/>
                            <a:gd name="connsiteY18" fmla="*/ 497840 h 1592580"/>
                            <a:gd name="connsiteX19" fmla="*/ 444500 w 2090420"/>
                            <a:gd name="connsiteY19" fmla="*/ 551180 h 1592580"/>
                            <a:gd name="connsiteX20" fmla="*/ 434340 w 2090420"/>
                            <a:gd name="connsiteY20" fmla="*/ 574040 h 1592580"/>
                            <a:gd name="connsiteX21" fmla="*/ 381000 w 2090420"/>
                            <a:gd name="connsiteY21" fmla="*/ 574040 h 1592580"/>
                            <a:gd name="connsiteX22" fmla="*/ 345440 w 2090420"/>
                            <a:gd name="connsiteY22" fmla="*/ 584200 h 1592580"/>
                            <a:gd name="connsiteX23" fmla="*/ 342900 w 2090420"/>
                            <a:gd name="connsiteY23" fmla="*/ 612140 h 1592580"/>
                            <a:gd name="connsiteX24" fmla="*/ 342900 w 2090420"/>
                            <a:gd name="connsiteY24" fmla="*/ 635000 h 1592580"/>
                            <a:gd name="connsiteX25" fmla="*/ 312420 w 2090420"/>
                            <a:gd name="connsiteY25" fmla="*/ 657860 h 1592580"/>
                            <a:gd name="connsiteX26" fmla="*/ 246380 w 2090420"/>
                            <a:gd name="connsiteY26" fmla="*/ 685800 h 1592580"/>
                            <a:gd name="connsiteX27" fmla="*/ 215900 w 2090420"/>
                            <a:gd name="connsiteY27" fmla="*/ 723900 h 1592580"/>
                            <a:gd name="connsiteX28" fmla="*/ 203200 w 2090420"/>
                            <a:gd name="connsiteY28" fmla="*/ 795020 h 1592580"/>
                            <a:gd name="connsiteX29" fmla="*/ 205740 w 2090420"/>
                            <a:gd name="connsiteY29" fmla="*/ 840740 h 1592580"/>
                            <a:gd name="connsiteX30" fmla="*/ 213360 w 2090420"/>
                            <a:gd name="connsiteY30" fmla="*/ 871220 h 1592580"/>
                            <a:gd name="connsiteX31" fmla="*/ 185420 w 2090420"/>
                            <a:gd name="connsiteY31" fmla="*/ 904240 h 1592580"/>
                            <a:gd name="connsiteX32" fmla="*/ 111760 w 2090420"/>
                            <a:gd name="connsiteY32" fmla="*/ 952500 h 1592580"/>
                            <a:gd name="connsiteX33" fmla="*/ 66040 w 2090420"/>
                            <a:gd name="connsiteY33" fmla="*/ 1013460 h 1592580"/>
                            <a:gd name="connsiteX34" fmla="*/ 53340 w 2090420"/>
                            <a:gd name="connsiteY34" fmla="*/ 1059180 h 1592580"/>
                            <a:gd name="connsiteX35" fmla="*/ 25400 w 2090420"/>
                            <a:gd name="connsiteY35" fmla="*/ 1109980 h 1592580"/>
                            <a:gd name="connsiteX36" fmla="*/ 0 w 2090420"/>
                            <a:gd name="connsiteY36" fmla="*/ 1163320 h 1592580"/>
                            <a:gd name="connsiteX37" fmla="*/ 2540 w 2090420"/>
                            <a:gd name="connsiteY37" fmla="*/ 1236980 h 1592580"/>
                            <a:gd name="connsiteX38" fmla="*/ 22860 w 2090420"/>
                            <a:gd name="connsiteY38" fmla="*/ 1285240 h 1592580"/>
                            <a:gd name="connsiteX39" fmla="*/ 81280 w 2090420"/>
                            <a:gd name="connsiteY39" fmla="*/ 1292860 h 1592580"/>
                            <a:gd name="connsiteX40" fmla="*/ 111760 w 2090420"/>
                            <a:gd name="connsiteY40" fmla="*/ 1287780 h 1592580"/>
                            <a:gd name="connsiteX41" fmla="*/ 124460 w 2090420"/>
                            <a:gd name="connsiteY41" fmla="*/ 1308100 h 1592580"/>
                            <a:gd name="connsiteX42" fmla="*/ 160020 w 2090420"/>
                            <a:gd name="connsiteY42" fmla="*/ 1336040 h 1592580"/>
                            <a:gd name="connsiteX43" fmla="*/ 203200 w 2090420"/>
                            <a:gd name="connsiteY43" fmla="*/ 1402080 h 1592580"/>
                            <a:gd name="connsiteX44" fmla="*/ 243840 w 2090420"/>
                            <a:gd name="connsiteY44" fmla="*/ 1442720 h 1592580"/>
                            <a:gd name="connsiteX45" fmla="*/ 281940 w 2090420"/>
                            <a:gd name="connsiteY45" fmla="*/ 1427480 h 1592580"/>
                            <a:gd name="connsiteX46" fmla="*/ 304800 w 2090420"/>
                            <a:gd name="connsiteY46" fmla="*/ 1407160 h 1592580"/>
                            <a:gd name="connsiteX47" fmla="*/ 444500 w 2090420"/>
                            <a:gd name="connsiteY47" fmla="*/ 1333500 h 1592580"/>
                            <a:gd name="connsiteX48" fmla="*/ 492760 w 2090420"/>
                            <a:gd name="connsiteY48" fmla="*/ 1310640 h 1592580"/>
                            <a:gd name="connsiteX49" fmla="*/ 530860 w 2090420"/>
                            <a:gd name="connsiteY49" fmla="*/ 1252220 h 1592580"/>
                            <a:gd name="connsiteX50" fmla="*/ 591820 w 2090420"/>
                            <a:gd name="connsiteY50" fmla="*/ 1181100 h 1592580"/>
                            <a:gd name="connsiteX51" fmla="*/ 637540 w 2090420"/>
                            <a:gd name="connsiteY51" fmla="*/ 1132840 h 1592580"/>
                            <a:gd name="connsiteX52" fmla="*/ 660400 w 2090420"/>
                            <a:gd name="connsiteY52" fmla="*/ 1102360 h 1592580"/>
                            <a:gd name="connsiteX53" fmla="*/ 685800 w 2090420"/>
                            <a:gd name="connsiteY53" fmla="*/ 1097280 h 1592580"/>
                            <a:gd name="connsiteX54" fmla="*/ 708660 w 2090420"/>
                            <a:gd name="connsiteY54" fmla="*/ 1097280 h 1592580"/>
                            <a:gd name="connsiteX55" fmla="*/ 726440 w 2090420"/>
                            <a:gd name="connsiteY55" fmla="*/ 1117600 h 1592580"/>
                            <a:gd name="connsiteX56" fmla="*/ 728980 w 2090420"/>
                            <a:gd name="connsiteY56" fmla="*/ 1153160 h 1592580"/>
                            <a:gd name="connsiteX57" fmla="*/ 723900 w 2090420"/>
                            <a:gd name="connsiteY57" fmla="*/ 1193800 h 1592580"/>
                            <a:gd name="connsiteX58" fmla="*/ 698500 w 2090420"/>
                            <a:gd name="connsiteY58" fmla="*/ 1229360 h 1592580"/>
                            <a:gd name="connsiteX59" fmla="*/ 695960 w 2090420"/>
                            <a:gd name="connsiteY59" fmla="*/ 1259840 h 1592580"/>
                            <a:gd name="connsiteX60" fmla="*/ 708660 w 2090420"/>
                            <a:gd name="connsiteY60" fmla="*/ 1292860 h 1592580"/>
                            <a:gd name="connsiteX61" fmla="*/ 746760 w 2090420"/>
                            <a:gd name="connsiteY61" fmla="*/ 1290320 h 1592580"/>
                            <a:gd name="connsiteX62" fmla="*/ 789940 w 2090420"/>
                            <a:gd name="connsiteY62" fmla="*/ 1300480 h 1592580"/>
                            <a:gd name="connsiteX63" fmla="*/ 830580 w 2090420"/>
                            <a:gd name="connsiteY63" fmla="*/ 1328420 h 1592580"/>
                            <a:gd name="connsiteX64" fmla="*/ 896620 w 2090420"/>
                            <a:gd name="connsiteY64" fmla="*/ 1351280 h 1592580"/>
                            <a:gd name="connsiteX65" fmla="*/ 944880 w 2090420"/>
                            <a:gd name="connsiteY65" fmla="*/ 1363980 h 1592580"/>
                            <a:gd name="connsiteX66" fmla="*/ 1054100 w 2090420"/>
                            <a:gd name="connsiteY66" fmla="*/ 1409700 h 1592580"/>
                            <a:gd name="connsiteX67" fmla="*/ 1193800 w 2090420"/>
                            <a:gd name="connsiteY67" fmla="*/ 1460500 h 1592580"/>
                            <a:gd name="connsiteX68" fmla="*/ 1351280 w 2090420"/>
                            <a:gd name="connsiteY68" fmla="*/ 1531620 h 1592580"/>
                            <a:gd name="connsiteX69" fmla="*/ 1452880 w 2090420"/>
                            <a:gd name="connsiteY69" fmla="*/ 1562100 h 1592580"/>
                            <a:gd name="connsiteX70" fmla="*/ 1498600 w 2090420"/>
                            <a:gd name="connsiteY70" fmla="*/ 1592580 h 1592580"/>
                            <a:gd name="connsiteX71" fmla="*/ 1536700 w 2090420"/>
                            <a:gd name="connsiteY71" fmla="*/ 1590040 h 1592580"/>
                            <a:gd name="connsiteX72" fmla="*/ 1549400 w 2090420"/>
                            <a:gd name="connsiteY72" fmla="*/ 1554480 h 1592580"/>
                            <a:gd name="connsiteX73" fmla="*/ 1546860 w 2090420"/>
                            <a:gd name="connsiteY73" fmla="*/ 1508760 h 1592580"/>
                            <a:gd name="connsiteX74" fmla="*/ 1569720 w 2090420"/>
                            <a:gd name="connsiteY74" fmla="*/ 1452880 h 1592580"/>
                            <a:gd name="connsiteX75" fmla="*/ 1597660 w 2090420"/>
                            <a:gd name="connsiteY75" fmla="*/ 1399540 h 1592580"/>
                            <a:gd name="connsiteX76" fmla="*/ 1595120 w 2090420"/>
                            <a:gd name="connsiteY76" fmla="*/ 1346200 h 1592580"/>
                            <a:gd name="connsiteX77" fmla="*/ 1610360 w 2090420"/>
                            <a:gd name="connsiteY77" fmla="*/ 1305560 h 1592580"/>
                            <a:gd name="connsiteX78" fmla="*/ 1732280 w 2090420"/>
                            <a:gd name="connsiteY78" fmla="*/ 1196340 h 1592580"/>
                            <a:gd name="connsiteX79" fmla="*/ 1836420 w 2090420"/>
                            <a:gd name="connsiteY79" fmla="*/ 1097280 h 1592580"/>
                            <a:gd name="connsiteX80" fmla="*/ 1871980 w 2090420"/>
                            <a:gd name="connsiteY80" fmla="*/ 1056640 h 1592580"/>
                            <a:gd name="connsiteX81" fmla="*/ 1877060 w 2090420"/>
                            <a:gd name="connsiteY81" fmla="*/ 1018540 h 1592580"/>
                            <a:gd name="connsiteX82" fmla="*/ 1877060 w 2090420"/>
                            <a:gd name="connsiteY82" fmla="*/ 975360 h 1592580"/>
                            <a:gd name="connsiteX83" fmla="*/ 1894840 w 2090420"/>
                            <a:gd name="connsiteY83" fmla="*/ 929640 h 1592580"/>
                            <a:gd name="connsiteX84" fmla="*/ 1902460 w 2090420"/>
                            <a:gd name="connsiteY84" fmla="*/ 909320 h 1592580"/>
                            <a:gd name="connsiteX85" fmla="*/ 1907540 w 2090420"/>
                            <a:gd name="connsiteY85" fmla="*/ 855980 h 1592580"/>
                            <a:gd name="connsiteX86" fmla="*/ 1925320 w 2090420"/>
                            <a:gd name="connsiteY86" fmla="*/ 810260 h 1592580"/>
                            <a:gd name="connsiteX87" fmla="*/ 1945640 w 2090420"/>
                            <a:gd name="connsiteY87" fmla="*/ 746760 h 1592580"/>
                            <a:gd name="connsiteX88" fmla="*/ 1953260 w 2090420"/>
                            <a:gd name="connsiteY88" fmla="*/ 703580 h 1592580"/>
                            <a:gd name="connsiteX89" fmla="*/ 1953260 w 2090420"/>
                            <a:gd name="connsiteY89" fmla="*/ 665480 h 1592580"/>
                            <a:gd name="connsiteX90" fmla="*/ 1988820 w 2090420"/>
                            <a:gd name="connsiteY90" fmla="*/ 622300 h 1592580"/>
                            <a:gd name="connsiteX91" fmla="*/ 2037080 w 2090420"/>
                            <a:gd name="connsiteY91" fmla="*/ 589280 h 1592580"/>
                            <a:gd name="connsiteX92" fmla="*/ 2075180 w 2090420"/>
                            <a:gd name="connsiteY92" fmla="*/ 571500 h 1592580"/>
                            <a:gd name="connsiteX93" fmla="*/ 2090420 w 2090420"/>
                            <a:gd name="connsiteY93" fmla="*/ 535940 h 1592580"/>
                            <a:gd name="connsiteX94" fmla="*/ 2085340 w 2090420"/>
                            <a:gd name="connsiteY94" fmla="*/ 495300 h 1592580"/>
                            <a:gd name="connsiteX95" fmla="*/ 2057400 w 2090420"/>
                            <a:gd name="connsiteY95" fmla="*/ 482600 h 1592580"/>
                            <a:gd name="connsiteX96" fmla="*/ 1998980 w 2090420"/>
                            <a:gd name="connsiteY96" fmla="*/ 487680 h 1592580"/>
                            <a:gd name="connsiteX97" fmla="*/ 1938020 w 2090420"/>
                            <a:gd name="connsiteY97" fmla="*/ 464820 h 1592580"/>
                            <a:gd name="connsiteX98" fmla="*/ 1864360 w 2090420"/>
                            <a:gd name="connsiteY98" fmla="*/ 467360 h 1592580"/>
                            <a:gd name="connsiteX99" fmla="*/ 1757680 w 2090420"/>
                            <a:gd name="connsiteY99" fmla="*/ 457200 h 1592580"/>
                            <a:gd name="connsiteX100" fmla="*/ 1691640 w 2090420"/>
                            <a:gd name="connsiteY100" fmla="*/ 436880 h 1592580"/>
                            <a:gd name="connsiteX101" fmla="*/ 1666240 w 2090420"/>
                            <a:gd name="connsiteY101" fmla="*/ 411480 h 1592580"/>
                            <a:gd name="connsiteX102" fmla="*/ 1602740 w 2090420"/>
                            <a:gd name="connsiteY102" fmla="*/ 398780 h 1592580"/>
                            <a:gd name="connsiteX103" fmla="*/ 1557020 w 2090420"/>
                            <a:gd name="connsiteY103" fmla="*/ 365760 h 1592580"/>
                            <a:gd name="connsiteX104" fmla="*/ 1488440 w 2090420"/>
                            <a:gd name="connsiteY104" fmla="*/ 281940 h 1592580"/>
                            <a:gd name="connsiteX105" fmla="*/ 1412240 w 2090420"/>
                            <a:gd name="connsiteY105" fmla="*/ 193040 h 1592580"/>
                            <a:gd name="connsiteX106" fmla="*/ 1328420 w 2090420"/>
                            <a:gd name="connsiteY106" fmla="*/ 111760 h 1592580"/>
                            <a:gd name="connsiteX107" fmla="*/ 1287780 w 2090420"/>
                            <a:gd name="connsiteY107" fmla="*/ 60960 h 1592580"/>
                            <a:gd name="connsiteX108" fmla="*/ 1226820 w 2090420"/>
                            <a:gd name="connsiteY108" fmla="*/ 33020 h 1592580"/>
                            <a:gd name="connsiteX109" fmla="*/ 1191260 w 2090420"/>
                            <a:gd name="connsiteY109" fmla="*/ 30480 h 1592580"/>
                            <a:gd name="connsiteX110" fmla="*/ 1122680 w 2090420"/>
                            <a:gd name="connsiteY110" fmla="*/ 0 h 159258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  <a:cxn ang="0">
                              <a:pos x="connsiteX75" y="connsiteY75"/>
                            </a:cxn>
                            <a:cxn ang="0">
                              <a:pos x="connsiteX76" y="connsiteY76"/>
                            </a:cxn>
                            <a:cxn ang="0">
                              <a:pos x="connsiteX77" y="connsiteY77"/>
                            </a:cxn>
                            <a:cxn ang="0">
                              <a:pos x="connsiteX78" y="connsiteY78"/>
                            </a:cxn>
                            <a:cxn ang="0">
                              <a:pos x="connsiteX79" y="connsiteY79"/>
                            </a:cxn>
                            <a:cxn ang="0">
                              <a:pos x="connsiteX80" y="connsiteY80"/>
                            </a:cxn>
                            <a:cxn ang="0">
                              <a:pos x="connsiteX81" y="connsiteY81"/>
                            </a:cxn>
                            <a:cxn ang="0">
                              <a:pos x="connsiteX82" y="connsiteY82"/>
                            </a:cxn>
                            <a:cxn ang="0">
                              <a:pos x="connsiteX83" y="connsiteY83"/>
                            </a:cxn>
                            <a:cxn ang="0">
                              <a:pos x="connsiteX84" y="connsiteY84"/>
                            </a:cxn>
                            <a:cxn ang="0">
                              <a:pos x="connsiteX85" y="connsiteY85"/>
                            </a:cxn>
                            <a:cxn ang="0">
                              <a:pos x="connsiteX86" y="connsiteY86"/>
                            </a:cxn>
                            <a:cxn ang="0">
                              <a:pos x="connsiteX87" y="connsiteY87"/>
                            </a:cxn>
                            <a:cxn ang="0">
                              <a:pos x="connsiteX88" y="connsiteY88"/>
                            </a:cxn>
                            <a:cxn ang="0">
                              <a:pos x="connsiteX89" y="connsiteY89"/>
                            </a:cxn>
                            <a:cxn ang="0">
                              <a:pos x="connsiteX90" y="connsiteY90"/>
                            </a:cxn>
                            <a:cxn ang="0">
                              <a:pos x="connsiteX91" y="connsiteY91"/>
                            </a:cxn>
                            <a:cxn ang="0">
                              <a:pos x="connsiteX92" y="connsiteY92"/>
                            </a:cxn>
                            <a:cxn ang="0">
                              <a:pos x="connsiteX93" y="connsiteY93"/>
                            </a:cxn>
                            <a:cxn ang="0">
                              <a:pos x="connsiteX94" y="connsiteY94"/>
                            </a:cxn>
                            <a:cxn ang="0">
                              <a:pos x="connsiteX95" y="connsiteY95"/>
                            </a:cxn>
                            <a:cxn ang="0">
                              <a:pos x="connsiteX96" y="connsiteY96"/>
                            </a:cxn>
                            <a:cxn ang="0">
                              <a:pos x="connsiteX97" y="connsiteY97"/>
                            </a:cxn>
                            <a:cxn ang="0">
                              <a:pos x="connsiteX98" y="connsiteY98"/>
                            </a:cxn>
                            <a:cxn ang="0">
                              <a:pos x="connsiteX99" y="connsiteY99"/>
                            </a:cxn>
                            <a:cxn ang="0">
                              <a:pos x="connsiteX100" y="connsiteY100"/>
                            </a:cxn>
                            <a:cxn ang="0">
                              <a:pos x="connsiteX101" y="connsiteY101"/>
                            </a:cxn>
                            <a:cxn ang="0">
                              <a:pos x="connsiteX102" y="connsiteY102"/>
                            </a:cxn>
                            <a:cxn ang="0">
                              <a:pos x="connsiteX103" y="connsiteY103"/>
                            </a:cxn>
                            <a:cxn ang="0">
                              <a:pos x="connsiteX104" y="connsiteY104"/>
                            </a:cxn>
                            <a:cxn ang="0">
                              <a:pos x="connsiteX105" y="connsiteY105"/>
                            </a:cxn>
                            <a:cxn ang="0">
                              <a:pos x="connsiteX106" y="connsiteY106"/>
                            </a:cxn>
                            <a:cxn ang="0">
                              <a:pos x="connsiteX107" y="connsiteY107"/>
                            </a:cxn>
                            <a:cxn ang="0">
                              <a:pos x="connsiteX108" y="connsiteY108"/>
                            </a:cxn>
                            <a:cxn ang="0">
                              <a:pos x="connsiteX109" y="connsiteY109"/>
                            </a:cxn>
                            <a:cxn ang="0">
                              <a:pos x="connsiteX110" y="connsiteY110"/>
                            </a:cxn>
                          </a:cxnLst>
                          <a:rect l="l" t="t" r="r" b="b"/>
                          <a:pathLst>
                            <a:path w="2090420" h="1592580">
                              <a:moveTo>
                                <a:pt x="1122680" y="0"/>
                              </a:moveTo>
                              <a:lnTo>
                                <a:pt x="947420" y="10160"/>
                              </a:lnTo>
                              <a:lnTo>
                                <a:pt x="886460" y="43180"/>
                              </a:lnTo>
                              <a:lnTo>
                                <a:pt x="853440" y="81280"/>
                              </a:lnTo>
                              <a:lnTo>
                                <a:pt x="817880" y="88900"/>
                              </a:lnTo>
                              <a:lnTo>
                                <a:pt x="769620" y="76200"/>
                              </a:lnTo>
                              <a:lnTo>
                                <a:pt x="660400" y="71120"/>
                              </a:lnTo>
                              <a:lnTo>
                                <a:pt x="584200" y="60960"/>
                              </a:lnTo>
                              <a:lnTo>
                                <a:pt x="523240" y="55880"/>
                              </a:lnTo>
                              <a:lnTo>
                                <a:pt x="500380" y="71120"/>
                              </a:lnTo>
                              <a:lnTo>
                                <a:pt x="518160" y="109220"/>
                              </a:lnTo>
                              <a:lnTo>
                                <a:pt x="525780" y="160020"/>
                              </a:lnTo>
                              <a:lnTo>
                                <a:pt x="556260" y="195580"/>
                              </a:lnTo>
                              <a:lnTo>
                                <a:pt x="584200" y="218440"/>
                              </a:lnTo>
                              <a:lnTo>
                                <a:pt x="601980" y="259080"/>
                              </a:lnTo>
                              <a:lnTo>
                                <a:pt x="568960" y="297180"/>
                              </a:lnTo>
                              <a:lnTo>
                                <a:pt x="530860" y="353060"/>
                              </a:lnTo>
                              <a:lnTo>
                                <a:pt x="457200" y="469900"/>
                              </a:lnTo>
                              <a:lnTo>
                                <a:pt x="441960" y="497840"/>
                              </a:lnTo>
                              <a:lnTo>
                                <a:pt x="444500" y="551180"/>
                              </a:lnTo>
                              <a:lnTo>
                                <a:pt x="434340" y="574040"/>
                              </a:lnTo>
                              <a:lnTo>
                                <a:pt x="381000" y="574040"/>
                              </a:lnTo>
                              <a:lnTo>
                                <a:pt x="345440" y="584200"/>
                              </a:lnTo>
                              <a:lnTo>
                                <a:pt x="342900" y="612140"/>
                              </a:lnTo>
                              <a:lnTo>
                                <a:pt x="342900" y="635000"/>
                              </a:lnTo>
                              <a:lnTo>
                                <a:pt x="312420" y="657860"/>
                              </a:lnTo>
                              <a:lnTo>
                                <a:pt x="246380" y="685800"/>
                              </a:lnTo>
                              <a:lnTo>
                                <a:pt x="215900" y="723900"/>
                              </a:lnTo>
                              <a:lnTo>
                                <a:pt x="203200" y="795020"/>
                              </a:lnTo>
                              <a:lnTo>
                                <a:pt x="205740" y="840740"/>
                              </a:lnTo>
                              <a:lnTo>
                                <a:pt x="213360" y="871220"/>
                              </a:lnTo>
                              <a:lnTo>
                                <a:pt x="185420" y="904240"/>
                              </a:lnTo>
                              <a:lnTo>
                                <a:pt x="111760" y="952500"/>
                              </a:lnTo>
                              <a:lnTo>
                                <a:pt x="66040" y="1013460"/>
                              </a:lnTo>
                              <a:lnTo>
                                <a:pt x="53340" y="1059180"/>
                              </a:lnTo>
                              <a:lnTo>
                                <a:pt x="25400" y="1109980"/>
                              </a:lnTo>
                              <a:lnTo>
                                <a:pt x="0" y="1163320"/>
                              </a:lnTo>
                              <a:cubicBezTo>
                                <a:pt x="847" y="1187873"/>
                                <a:pt x="1693" y="1212427"/>
                                <a:pt x="2540" y="1236980"/>
                              </a:cubicBezTo>
                              <a:lnTo>
                                <a:pt x="22860" y="1285240"/>
                              </a:lnTo>
                              <a:lnTo>
                                <a:pt x="81280" y="1292860"/>
                              </a:lnTo>
                              <a:lnTo>
                                <a:pt x="111760" y="1287780"/>
                              </a:lnTo>
                              <a:lnTo>
                                <a:pt x="124460" y="1308100"/>
                              </a:lnTo>
                              <a:lnTo>
                                <a:pt x="160020" y="1336040"/>
                              </a:lnTo>
                              <a:lnTo>
                                <a:pt x="203200" y="1402080"/>
                              </a:lnTo>
                              <a:lnTo>
                                <a:pt x="243840" y="1442720"/>
                              </a:lnTo>
                              <a:lnTo>
                                <a:pt x="281940" y="1427480"/>
                              </a:lnTo>
                              <a:lnTo>
                                <a:pt x="304800" y="1407160"/>
                              </a:lnTo>
                              <a:lnTo>
                                <a:pt x="444500" y="1333500"/>
                              </a:lnTo>
                              <a:lnTo>
                                <a:pt x="492760" y="1310640"/>
                              </a:lnTo>
                              <a:lnTo>
                                <a:pt x="530860" y="1252220"/>
                              </a:lnTo>
                              <a:lnTo>
                                <a:pt x="591820" y="1181100"/>
                              </a:lnTo>
                              <a:lnTo>
                                <a:pt x="637540" y="1132840"/>
                              </a:lnTo>
                              <a:lnTo>
                                <a:pt x="660400" y="1102360"/>
                              </a:lnTo>
                              <a:lnTo>
                                <a:pt x="685800" y="1097280"/>
                              </a:lnTo>
                              <a:lnTo>
                                <a:pt x="708660" y="1097280"/>
                              </a:lnTo>
                              <a:lnTo>
                                <a:pt x="726440" y="1117600"/>
                              </a:lnTo>
                              <a:lnTo>
                                <a:pt x="728980" y="1153160"/>
                              </a:lnTo>
                              <a:lnTo>
                                <a:pt x="723900" y="1193800"/>
                              </a:lnTo>
                              <a:lnTo>
                                <a:pt x="698500" y="1229360"/>
                              </a:lnTo>
                              <a:lnTo>
                                <a:pt x="695960" y="1259840"/>
                              </a:lnTo>
                              <a:lnTo>
                                <a:pt x="708660" y="1292860"/>
                              </a:lnTo>
                              <a:lnTo>
                                <a:pt x="746760" y="1290320"/>
                              </a:lnTo>
                              <a:lnTo>
                                <a:pt x="789940" y="1300480"/>
                              </a:lnTo>
                              <a:lnTo>
                                <a:pt x="830580" y="1328420"/>
                              </a:lnTo>
                              <a:lnTo>
                                <a:pt x="896620" y="1351280"/>
                              </a:lnTo>
                              <a:lnTo>
                                <a:pt x="944880" y="1363980"/>
                              </a:lnTo>
                              <a:lnTo>
                                <a:pt x="1054100" y="1409700"/>
                              </a:lnTo>
                              <a:lnTo>
                                <a:pt x="1193800" y="1460500"/>
                              </a:lnTo>
                              <a:lnTo>
                                <a:pt x="1351280" y="1531620"/>
                              </a:lnTo>
                              <a:lnTo>
                                <a:pt x="1452880" y="1562100"/>
                              </a:lnTo>
                              <a:lnTo>
                                <a:pt x="1498600" y="1592580"/>
                              </a:lnTo>
                              <a:lnTo>
                                <a:pt x="1536700" y="1590040"/>
                              </a:lnTo>
                              <a:lnTo>
                                <a:pt x="1549400" y="1554480"/>
                              </a:lnTo>
                              <a:lnTo>
                                <a:pt x="1546860" y="1508760"/>
                              </a:lnTo>
                              <a:lnTo>
                                <a:pt x="1569720" y="1452880"/>
                              </a:lnTo>
                              <a:lnTo>
                                <a:pt x="1597660" y="1399540"/>
                              </a:lnTo>
                              <a:lnTo>
                                <a:pt x="1595120" y="1346200"/>
                              </a:lnTo>
                              <a:lnTo>
                                <a:pt x="1610360" y="1305560"/>
                              </a:lnTo>
                              <a:lnTo>
                                <a:pt x="1732280" y="1196340"/>
                              </a:lnTo>
                              <a:lnTo>
                                <a:pt x="1836420" y="1097280"/>
                              </a:lnTo>
                              <a:lnTo>
                                <a:pt x="1871980" y="1056640"/>
                              </a:lnTo>
                              <a:lnTo>
                                <a:pt x="1877060" y="1018540"/>
                              </a:lnTo>
                              <a:lnTo>
                                <a:pt x="1877060" y="975360"/>
                              </a:lnTo>
                              <a:lnTo>
                                <a:pt x="1894840" y="929640"/>
                              </a:lnTo>
                              <a:lnTo>
                                <a:pt x="1902460" y="909320"/>
                              </a:lnTo>
                              <a:lnTo>
                                <a:pt x="1907540" y="855980"/>
                              </a:lnTo>
                              <a:lnTo>
                                <a:pt x="1925320" y="810260"/>
                              </a:lnTo>
                              <a:lnTo>
                                <a:pt x="1945640" y="746760"/>
                              </a:lnTo>
                              <a:lnTo>
                                <a:pt x="1953260" y="703580"/>
                              </a:lnTo>
                              <a:lnTo>
                                <a:pt x="1953260" y="665480"/>
                              </a:lnTo>
                              <a:lnTo>
                                <a:pt x="1988820" y="622300"/>
                              </a:lnTo>
                              <a:lnTo>
                                <a:pt x="2037080" y="589280"/>
                              </a:lnTo>
                              <a:lnTo>
                                <a:pt x="2075180" y="571500"/>
                              </a:lnTo>
                              <a:lnTo>
                                <a:pt x="2090420" y="535940"/>
                              </a:lnTo>
                              <a:lnTo>
                                <a:pt x="2085340" y="495300"/>
                              </a:lnTo>
                              <a:lnTo>
                                <a:pt x="2057400" y="482600"/>
                              </a:lnTo>
                              <a:lnTo>
                                <a:pt x="1998980" y="487680"/>
                              </a:lnTo>
                              <a:lnTo>
                                <a:pt x="1938020" y="464820"/>
                              </a:lnTo>
                              <a:lnTo>
                                <a:pt x="1864360" y="467360"/>
                              </a:lnTo>
                              <a:lnTo>
                                <a:pt x="1757680" y="457200"/>
                              </a:lnTo>
                              <a:lnTo>
                                <a:pt x="1691640" y="436880"/>
                              </a:lnTo>
                              <a:lnTo>
                                <a:pt x="1666240" y="411480"/>
                              </a:lnTo>
                              <a:lnTo>
                                <a:pt x="1602740" y="398780"/>
                              </a:lnTo>
                              <a:lnTo>
                                <a:pt x="1557020" y="365760"/>
                              </a:lnTo>
                              <a:lnTo>
                                <a:pt x="1488440" y="281940"/>
                              </a:lnTo>
                              <a:lnTo>
                                <a:pt x="1412240" y="193040"/>
                              </a:lnTo>
                              <a:lnTo>
                                <a:pt x="1328420" y="111760"/>
                              </a:lnTo>
                              <a:lnTo>
                                <a:pt x="1287780" y="60960"/>
                              </a:lnTo>
                              <a:lnTo>
                                <a:pt x="1226820" y="33020"/>
                              </a:lnTo>
                              <a:lnTo>
                                <a:pt x="1191260" y="30480"/>
                              </a:lnTo>
                              <a:lnTo>
                                <a:pt x="112268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6350">
                          <a:solidFill>
                            <a:srgbClr val="008FD4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140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93" name="성동 TXT">
                          <a:extLst>
                            <a:ext uri="{FF2B5EF4-FFF2-40B4-BE49-F238E27FC236}">
                              <a16:creationId xmlns:a16="http://schemas.microsoft.com/office/drawing/2014/main" id="{FB1A75A0-00DA-48A5-A47F-B5BB4AF9952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267571" y="4190776"/>
                          <a:ext cx="453971" cy="27699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</p:spPr>
                      <p:txBody>
                        <a:bodyPr wrap="non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ko-KR" altLang="en-US" sz="1200" spc="-150" dirty="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+mn-ea"/>
                            </a:rPr>
                            <a:t>성동</a:t>
                          </a:r>
                        </a:p>
                      </p:txBody>
                    </p:sp>
                  </p:grpSp>
                  <p:grpSp>
                    <p:nvGrpSpPr>
                      <p:cNvPr id="74" name="동대문구">
                        <a:extLst>
                          <a:ext uri="{FF2B5EF4-FFF2-40B4-BE49-F238E27FC236}">
                            <a16:creationId xmlns:a16="http://schemas.microsoft.com/office/drawing/2014/main" id="{659424E0-7DFF-4188-94B9-0783A1D5F5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3681" y="3421542"/>
                        <a:ext cx="700329" cy="765596"/>
                        <a:chOff x="5253681" y="3421542"/>
                        <a:chExt cx="700329" cy="765596"/>
                      </a:xfrm>
                    </p:grpSpPr>
                    <p:sp>
                      <p:nvSpPr>
                        <p:cNvPr id="90" name="동대문구">
                          <a:extLst>
                            <a:ext uri="{FF2B5EF4-FFF2-40B4-BE49-F238E27FC236}">
                              <a16:creationId xmlns:a16="http://schemas.microsoft.com/office/drawing/2014/main" id="{B52B9BFA-518C-43FD-8A0E-2DB99043ED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53681" y="3421542"/>
                          <a:ext cx="700329" cy="765596"/>
                        </a:xfrm>
                        <a:custGeom>
                          <a:avLst/>
                          <a:gdLst>
                            <a:gd name="connsiteX0" fmla="*/ 1498600 w 1717040"/>
                            <a:gd name="connsiteY0" fmla="*/ 1877060 h 1877060"/>
                            <a:gd name="connsiteX1" fmla="*/ 1498600 w 1717040"/>
                            <a:gd name="connsiteY1" fmla="*/ 1877060 h 1877060"/>
                            <a:gd name="connsiteX2" fmla="*/ 1262380 w 1717040"/>
                            <a:gd name="connsiteY2" fmla="*/ 1841500 h 1877060"/>
                            <a:gd name="connsiteX3" fmla="*/ 1209040 w 1717040"/>
                            <a:gd name="connsiteY3" fmla="*/ 1818640 h 1877060"/>
                            <a:gd name="connsiteX4" fmla="*/ 1153160 w 1717040"/>
                            <a:gd name="connsiteY4" fmla="*/ 1803400 h 1877060"/>
                            <a:gd name="connsiteX5" fmla="*/ 980440 w 1717040"/>
                            <a:gd name="connsiteY5" fmla="*/ 1612900 h 1877060"/>
                            <a:gd name="connsiteX6" fmla="*/ 932180 w 1717040"/>
                            <a:gd name="connsiteY6" fmla="*/ 1549400 h 1877060"/>
                            <a:gd name="connsiteX7" fmla="*/ 868680 w 1717040"/>
                            <a:gd name="connsiteY7" fmla="*/ 1496060 h 1877060"/>
                            <a:gd name="connsiteX8" fmla="*/ 797560 w 1717040"/>
                            <a:gd name="connsiteY8" fmla="*/ 1450340 h 1877060"/>
                            <a:gd name="connsiteX9" fmla="*/ 713740 w 1717040"/>
                            <a:gd name="connsiteY9" fmla="*/ 1409700 h 1877060"/>
                            <a:gd name="connsiteX10" fmla="*/ 680720 w 1717040"/>
                            <a:gd name="connsiteY10" fmla="*/ 1397000 h 1877060"/>
                            <a:gd name="connsiteX11" fmla="*/ 599440 w 1717040"/>
                            <a:gd name="connsiteY11" fmla="*/ 1397000 h 1877060"/>
                            <a:gd name="connsiteX12" fmla="*/ 535940 w 1717040"/>
                            <a:gd name="connsiteY12" fmla="*/ 1407160 h 1877060"/>
                            <a:gd name="connsiteX13" fmla="*/ 467360 w 1717040"/>
                            <a:gd name="connsiteY13" fmla="*/ 1414780 h 1877060"/>
                            <a:gd name="connsiteX14" fmla="*/ 414020 w 1717040"/>
                            <a:gd name="connsiteY14" fmla="*/ 1430020 h 1877060"/>
                            <a:gd name="connsiteX15" fmla="*/ 355600 w 1717040"/>
                            <a:gd name="connsiteY15" fmla="*/ 1475740 h 1877060"/>
                            <a:gd name="connsiteX16" fmla="*/ 304800 w 1717040"/>
                            <a:gd name="connsiteY16" fmla="*/ 1483360 h 1877060"/>
                            <a:gd name="connsiteX17" fmla="*/ 182880 w 1717040"/>
                            <a:gd name="connsiteY17" fmla="*/ 1470660 h 1877060"/>
                            <a:gd name="connsiteX18" fmla="*/ 134620 w 1717040"/>
                            <a:gd name="connsiteY18" fmla="*/ 1447800 h 1877060"/>
                            <a:gd name="connsiteX19" fmla="*/ 55880 w 1717040"/>
                            <a:gd name="connsiteY19" fmla="*/ 1450340 h 1877060"/>
                            <a:gd name="connsiteX20" fmla="*/ 12700 w 1717040"/>
                            <a:gd name="connsiteY20" fmla="*/ 1432560 h 1877060"/>
                            <a:gd name="connsiteX21" fmla="*/ 0 w 1717040"/>
                            <a:gd name="connsiteY21" fmla="*/ 1328420 h 1877060"/>
                            <a:gd name="connsiteX22" fmla="*/ 33020 w 1717040"/>
                            <a:gd name="connsiteY22" fmla="*/ 1287780 h 1877060"/>
                            <a:gd name="connsiteX23" fmla="*/ 58420 w 1717040"/>
                            <a:gd name="connsiteY23" fmla="*/ 1224280 h 1877060"/>
                            <a:gd name="connsiteX24" fmla="*/ 81280 w 1717040"/>
                            <a:gd name="connsiteY24" fmla="*/ 1178560 h 1877060"/>
                            <a:gd name="connsiteX25" fmla="*/ 116840 w 1717040"/>
                            <a:gd name="connsiteY25" fmla="*/ 1115060 h 1877060"/>
                            <a:gd name="connsiteX26" fmla="*/ 154940 w 1717040"/>
                            <a:gd name="connsiteY26" fmla="*/ 1079500 h 1877060"/>
                            <a:gd name="connsiteX27" fmla="*/ 289560 w 1717040"/>
                            <a:gd name="connsiteY27" fmla="*/ 970280 h 1877060"/>
                            <a:gd name="connsiteX28" fmla="*/ 342900 w 1717040"/>
                            <a:gd name="connsiteY28" fmla="*/ 919480 h 1877060"/>
                            <a:gd name="connsiteX29" fmla="*/ 368300 w 1717040"/>
                            <a:gd name="connsiteY29" fmla="*/ 866140 h 1877060"/>
                            <a:gd name="connsiteX30" fmla="*/ 381000 w 1717040"/>
                            <a:gd name="connsiteY30" fmla="*/ 807720 h 1877060"/>
                            <a:gd name="connsiteX31" fmla="*/ 396240 w 1717040"/>
                            <a:gd name="connsiteY31" fmla="*/ 772160 h 1877060"/>
                            <a:gd name="connsiteX32" fmla="*/ 414020 w 1717040"/>
                            <a:gd name="connsiteY32" fmla="*/ 759460 h 1877060"/>
                            <a:gd name="connsiteX33" fmla="*/ 452120 w 1717040"/>
                            <a:gd name="connsiteY33" fmla="*/ 754380 h 1877060"/>
                            <a:gd name="connsiteX34" fmla="*/ 492760 w 1717040"/>
                            <a:gd name="connsiteY34" fmla="*/ 723900 h 1877060"/>
                            <a:gd name="connsiteX35" fmla="*/ 505460 w 1717040"/>
                            <a:gd name="connsiteY35" fmla="*/ 693420 h 1877060"/>
                            <a:gd name="connsiteX36" fmla="*/ 520700 w 1717040"/>
                            <a:gd name="connsiteY36" fmla="*/ 662940 h 1877060"/>
                            <a:gd name="connsiteX37" fmla="*/ 548640 w 1717040"/>
                            <a:gd name="connsiteY37" fmla="*/ 619760 h 1877060"/>
                            <a:gd name="connsiteX38" fmla="*/ 601980 w 1717040"/>
                            <a:gd name="connsiteY38" fmla="*/ 571500 h 1877060"/>
                            <a:gd name="connsiteX39" fmla="*/ 635000 w 1717040"/>
                            <a:gd name="connsiteY39" fmla="*/ 541020 h 1877060"/>
                            <a:gd name="connsiteX40" fmla="*/ 650240 w 1717040"/>
                            <a:gd name="connsiteY40" fmla="*/ 502920 h 1877060"/>
                            <a:gd name="connsiteX41" fmla="*/ 647700 w 1717040"/>
                            <a:gd name="connsiteY41" fmla="*/ 482600 h 1877060"/>
                            <a:gd name="connsiteX42" fmla="*/ 657860 w 1717040"/>
                            <a:gd name="connsiteY42" fmla="*/ 464820 h 1877060"/>
                            <a:gd name="connsiteX43" fmla="*/ 678180 w 1717040"/>
                            <a:gd name="connsiteY43" fmla="*/ 469900 h 1877060"/>
                            <a:gd name="connsiteX44" fmla="*/ 706120 w 1717040"/>
                            <a:gd name="connsiteY44" fmla="*/ 492760 h 1877060"/>
                            <a:gd name="connsiteX45" fmla="*/ 789940 w 1717040"/>
                            <a:gd name="connsiteY45" fmla="*/ 482600 h 1877060"/>
                            <a:gd name="connsiteX46" fmla="*/ 815340 w 1717040"/>
                            <a:gd name="connsiteY46" fmla="*/ 462280 h 1877060"/>
                            <a:gd name="connsiteX47" fmla="*/ 843280 w 1717040"/>
                            <a:gd name="connsiteY47" fmla="*/ 429260 h 1877060"/>
                            <a:gd name="connsiteX48" fmla="*/ 845820 w 1717040"/>
                            <a:gd name="connsiteY48" fmla="*/ 396240 h 1877060"/>
                            <a:gd name="connsiteX49" fmla="*/ 838200 w 1717040"/>
                            <a:gd name="connsiteY49" fmla="*/ 368300 h 1877060"/>
                            <a:gd name="connsiteX50" fmla="*/ 850900 w 1717040"/>
                            <a:gd name="connsiteY50" fmla="*/ 337820 h 1877060"/>
                            <a:gd name="connsiteX51" fmla="*/ 883920 w 1717040"/>
                            <a:gd name="connsiteY51" fmla="*/ 330200 h 1877060"/>
                            <a:gd name="connsiteX52" fmla="*/ 906780 w 1717040"/>
                            <a:gd name="connsiteY52" fmla="*/ 317500 h 1877060"/>
                            <a:gd name="connsiteX53" fmla="*/ 927100 w 1717040"/>
                            <a:gd name="connsiteY53" fmla="*/ 302260 h 1877060"/>
                            <a:gd name="connsiteX54" fmla="*/ 952500 w 1717040"/>
                            <a:gd name="connsiteY54" fmla="*/ 304800 h 1877060"/>
                            <a:gd name="connsiteX55" fmla="*/ 949960 w 1717040"/>
                            <a:gd name="connsiteY55" fmla="*/ 335280 h 1877060"/>
                            <a:gd name="connsiteX56" fmla="*/ 982980 w 1717040"/>
                            <a:gd name="connsiteY56" fmla="*/ 337820 h 1877060"/>
                            <a:gd name="connsiteX57" fmla="*/ 1043940 w 1717040"/>
                            <a:gd name="connsiteY57" fmla="*/ 322580 h 1877060"/>
                            <a:gd name="connsiteX58" fmla="*/ 1094740 w 1717040"/>
                            <a:gd name="connsiteY58" fmla="*/ 320040 h 1877060"/>
                            <a:gd name="connsiteX59" fmla="*/ 1145540 w 1717040"/>
                            <a:gd name="connsiteY59" fmla="*/ 322580 h 1877060"/>
                            <a:gd name="connsiteX60" fmla="*/ 1186180 w 1717040"/>
                            <a:gd name="connsiteY60" fmla="*/ 337820 h 1877060"/>
                            <a:gd name="connsiteX61" fmla="*/ 1221740 w 1717040"/>
                            <a:gd name="connsiteY61" fmla="*/ 337820 h 1877060"/>
                            <a:gd name="connsiteX62" fmla="*/ 1229360 w 1717040"/>
                            <a:gd name="connsiteY62" fmla="*/ 312420 h 1877060"/>
                            <a:gd name="connsiteX63" fmla="*/ 1229360 w 1717040"/>
                            <a:gd name="connsiteY63" fmla="*/ 287020 h 1877060"/>
                            <a:gd name="connsiteX64" fmla="*/ 1219200 w 1717040"/>
                            <a:gd name="connsiteY64" fmla="*/ 271780 h 1877060"/>
                            <a:gd name="connsiteX65" fmla="*/ 1216660 w 1717040"/>
                            <a:gd name="connsiteY65" fmla="*/ 213360 h 1877060"/>
                            <a:gd name="connsiteX66" fmla="*/ 1229360 w 1717040"/>
                            <a:gd name="connsiteY66" fmla="*/ 195580 h 1877060"/>
                            <a:gd name="connsiteX67" fmla="*/ 1295400 w 1717040"/>
                            <a:gd name="connsiteY67" fmla="*/ 165100 h 1877060"/>
                            <a:gd name="connsiteX68" fmla="*/ 1315720 w 1717040"/>
                            <a:gd name="connsiteY68" fmla="*/ 137160 h 1877060"/>
                            <a:gd name="connsiteX69" fmla="*/ 1310640 w 1717040"/>
                            <a:gd name="connsiteY69" fmla="*/ 114300 h 1877060"/>
                            <a:gd name="connsiteX70" fmla="*/ 1295400 w 1717040"/>
                            <a:gd name="connsiteY70" fmla="*/ 93980 h 1877060"/>
                            <a:gd name="connsiteX71" fmla="*/ 1292860 w 1717040"/>
                            <a:gd name="connsiteY71" fmla="*/ 53340 h 1877060"/>
                            <a:gd name="connsiteX72" fmla="*/ 1315720 w 1717040"/>
                            <a:gd name="connsiteY72" fmla="*/ 40640 h 1877060"/>
                            <a:gd name="connsiteX73" fmla="*/ 1363980 w 1717040"/>
                            <a:gd name="connsiteY73" fmla="*/ 53340 h 1877060"/>
                            <a:gd name="connsiteX74" fmla="*/ 1402080 w 1717040"/>
                            <a:gd name="connsiteY74" fmla="*/ 53340 h 1877060"/>
                            <a:gd name="connsiteX75" fmla="*/ 1440180 w 1717040"/>
                            <a:gd name="connsiteY75" fmla="*/ 33020 h 1877060"/>
                            <a:gd name="connsiteX76" fmla="*/ 1463040 w 1717040"/>
                            <a:gd name="connsiteY76" fmla="*/ 20320 h 1877060"/>
                            <a:gd name="connsiteX77" fmla="*/ 1490980 w 1717040"/>
                            <a:gd name="connsiteY77" fmla="*/ 17780 h 1877060"/>
                            <a:gd name="connsiteX78" fmla="*/ 1526540 w 1717040"/>
                            <a:gd name="connsiteY78" fmla="*/ 0 h 1877060"/>
                            <a:gd name="connsiteX79" fmla="*/ 1557020 w 1717040"/>
                            <a:gd name="connsiteY79" fmla="*/ 0 h 1877060"/>
                            <a:gd name="connsiteX80" fmla="*/ 1577340 w 1717040"/>
                            <a:gd name="connsiteY80" fmla="*/ 17780 h 1877060"/>
                            <a:gd name="connsiteX81" fmla="*/ 1559560 w 1717040"/>
                            <a:gd name="connsiteY81" fmla="*/ 58420 h 1877060"/>
                            <a:gd name="connsiteX82" fmla="*/ 1577340 w 1717040"/>
                            <a:gd name="connsiteY82" fmla="*/ 78740 h 1877060"/>
                            <a:gd name="connsiteX83" fmla="*/ 1577340 w 1717040"/>
                            <a:gd name="connsiteY83" fmla="*/ 134620 h 1877060"/>
                            <a:gd name="connsiteX84" fmla="*/ 1600200 w 1717040"/>
                            <a:gd name="connsiteY84" fmla="*/ 165100 h 1877060"/>
                            <a:gd name="connsiteX85" fmla="*/ 1595120 w 1717040"/>
                            <a:gd name="connsiteY85" fmla="*/ 198120 h 1877060"/>
                            <a:gd name="connsiteX86" fmla="*/ 1567180 w 1717040"/>
                            <a:gd name="connsiteY86" fmla="*/ 236220 h 1877060"/>
                            <a:gd name="connsiteX87" fmla="*/ 1536700 w 1717040"/>
                            <a:gd name="connsiteY87" fmla="*/ 281940 h 1877060"/>
                            <a:gd name="connsiteX88" fmla="*/ 1513840 w 1717040"/>
                            <a:gd name="connsiteY88" fmla="*/ 322580 h 1877060"/>
                            <a:gd name="connsiteX89" fmla="*/ 1480820 w 1717040"/>
                            <a:gd name="connsiteY89" fmla="*/ 386080 h 1877060"/>
                            <a:gd name="connsiteX90" fmla="*/ 1480820 w 1717040"/>
                            <a:gd name="connsiteY90" fmla="*/ 414020 h 1877060"/>
                            <a:gd name="connsiteX91" fmla="*/ 1485900 w 1717040"/>
                            <a:gd name="connsiteY91" fmla="*/ 464820 h 1877060"/>
                            <a:gd name="connsiteX92" fmla="*/ 1480820 w 1717040"/>
                            <a:gd name="connsiteY92" fmla="*/ 518160 h 1877060"/>
                            <a:gd name="connsiteX93" fmla="*/ 1475740 w 1717040"/>
                            <a:gd name="connsiteY93" fmla="*/ 594360 h 1877060"/>
                            <a:gd name="connsiteX94" fmla="*/ 1470660 w 1717040"/>
                            <a:gd name="connsiteY94" fmla="*/ 637540 h 1877060"/>
                            <a:gd name="connsiteX95" fmla="*/ 1501140 w 1717040"/>
                            <a:gd name="connsiteY95" fmla="*/ 718820 h 1877060"/>
                            <a:gd name="connsiteX96" fmla="*/ 1506220 w 1717040"/>
                            <a:gd name="connsiteY96" fmla="*/ 762000 h 1877060"/>
                            <a:gd name="connsiteX97" fmla="*/ 1516380 w 1717040"/>
                            <a:gd name="connsiteY97" fmla="*/ 815340 h 1877060"/>
                            <a:gd name="connsiteX98" fmla="*/ 1546860 w 1717040"/>
                            <a:gd name="connsiteY98" fmla="*/ 873760 h 1877060"/>
                            <a:gd name="connsiteX99" fmla="*/ 1661160 w 1717040"/>
                            <a:gd name="connsiteY99" fmla="*/ 980440 h 1877060"/>
                            <a:gd name="connsiteX100" fmla="*/ 1694180 w 1717040"/>
                            <a:gd name="connsiteY100" fmla="*/ 1013460 h 1877060"/>
                            <a:gd name="connsiteX101" fmla="*/ 1706880 w 1717040"/>
                            <a:gd name="connsiteY101" fmla="*/ 1061720 h 1877060"/>
                            <a:gd name="connsiteX102" fmla="*/ 1704340 w 1717040"/>
                            <a:gd name="connsiteY102" fmla="*/ 1130300 h 1877060"/>
                            <a:gd name="connsiteX103" fmla="*/ 1694180 w 1717040"/>
                            <a:gd name="connsiteY103" fmla="*/ 1176020 h 1877060"/>
                            <a:gd name="connsiteX104" fmla="*/ 1706880 w 1717040"/>
                            <a:gd name="connsiteY104" fmla="*/ 1264920 h 1877060"/>
                            <a:gd name="connsiteX105" fmla="*/ 1717040 w 1717040"/>
                            <a:gd name="connsiteY105" fmla="*/ 1450340 h 1877060"/>
                            <a:gd name="connsiteX106" fmla="*/ 1691640 w 1717040"/>
                            <a:gd name="connsiteY106" fmla="*/ 1490980 h 1877060"/>
                            <a:gd name="connsiteX107" fmla="*/ 1666240 w 1717040"/>
                            <a:gd name="connsiteY107" fmla="*/ 1524000 h 1877060"/>
                            <a:gd name="connsiteX108" fmla="*/ 1602740 w 1717040"/>
                            <a:gd name="connsiteY108" fmla="*/ 1742440 h 1877060"/>
                            <a:gd name="connsiteX109" fmla="*/ 1562100 w 1717040"/>
                            <a:gd name="connsiteY109" fmla="*/ 1800860 h 1877060"/>
                            <a:gd name="connsiteX110" fmla="*/ 1551940 w 1717040"/>
                            <a:gd name="connsiteY110" fmla="*/ 1851660 h 1877060"/>
                            <a:gd name="connsiteX111" fmla="*/ 1498600 w 1717040"/>
                            <a:gd name="connsiteY111" fmla="*/ 1877060 h 1877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  <a:cxn ang="0">
                              <a:pos x="connsiteX75" y="connsiteY75"/>
                            </a:cxn>
                            <a:cxn ang="0">
                              <a:pos x="connsiteX76" y="connsiteY76"/>
                            </a:cxn>
                            <a:cxn ang="0">
                              <a:pos x="connsiteX77" y="connsiteY77"/>
                            </a:cxn>
                            <a:cxn ang="0">
                              <a:pos x="connsiteX78" y="connsiteY78"/>
                            </a:cxn>
                            <a:cxn ang="0">
                              <a:pos x="connsiteX79" y="connsiteY79"/>
                            </a:cxn>
                            <a:cxn ang="0">
                              <a:pos x="connsiteX80" y="connsiteY80"/>
                            </a:cxn>
                            <a:cxn ang="0">
                              <a:pos x="connsiteX81" y="connsiteY81"/>
                            </a:cxn>
                            <a:cxn ang="0">
                              <a:pos x="connsiteX82" y="connsiteY82"/>
                            </a:cxn>
                            <a:cxn ang="0">
                              <a:pos x="connsiteX83" y="connsiteY83"/>
                            </a:cxn>
                            <a:cxn ang="0">
                              <a:pos x="connsiteX84" y="connsiteY84"/>
                            </a:cxn>
                            <a:cxn ang="0">
                              <a:pos x="connsiteX85" y="connsiteY85"/>
                            </a:cxn>
                            <a:cxn ang="0">
                              <a:pos x="connsiteX86" y="connsiteY86"/>
                            </a:cxn>
                            <a:cxn ang="0">
                              <a:pos x="connsiteX87" y="connsiteY87"/>
                            </a:cxn>
                            <a:cxn ang="0">
                              <a:pos x="connsiteX88" y="connsiteY88"/>
                            </a:cxn>
                            <a:cxn ang="0">
                              <a:pos x="connsiteX89" y="connsiteY89"/>
                            </a:cxn>
                            <a:cxn ang="0">
                              <a:pos x="connsiteX90" y="connsiteY90"/>
                            </a:cxn>
                            <a:cxn ang="0">
                              <a:pos x="connsiteX91" y="connsiteY91"/>
                            </a:cxn>
                            <a:cxn ang="0">
                              <a:pos x="connsiteX92" y="connsiteY92"/>
                            </a:cxn>
                            <a:cxn ang="0">
                              <a:pos x="connsiteX93" y="connsiteY93"/>
                            </a:cxn>
                            <a:cxn ang="0">
                              <a:pos x="connsiteX94" y="connsiteY94"/>
                            </a:cxn>
                            <a:cxn ang="0">
                              <a:pos x="connsiteX95" y="connsiteY95"/>
                            </a:cxn>
                            <a:cxn ang="0">
                              <a:pos x="connsiteX96" y="connsiteY96"/>
                            </a:cxn>
                            <a:cxn ang="0">
                              <a:pos x="connsiteX97" y="connsiteY97"/>
                            </a:cxn>
                            <a:cxn ang="0">
                              <a:pos x="connsiteX98" y="connsiteY98"/>
                            </a:cxn>
                            <a:cxn ang="0">
                              <a:pos x="connsiteX99" y="connsiteY99"/>
                            </a:cxn>
                            <a:cxn ang="0">
                              <a:pos x="connsiteX100" y="connsiteY100"/>
                            </a:cxn>
                            <a:cxn ang="0">
                              <a:pos x="connsiteX101" y="connsiteY101"/>
                            </a:cxn>
                            <a:cxn ang="0">
                              <a:pos x="connsiteX102" y="connsiteY102"/>
                            </a:cxn>
                            <a:cxn ang="0">
                              <a:pos x="connsiteX103" y="connsiteY103"/>
                            </a:cxn>
                            <a:cxn ang="0">
                              <a:pos x="connsiteX104" y="connsiteY104"/>
                            </a:cxn>
                            <a:cxn ang="0">
                              <a:pos x="connsiteX105" y="connsiteY105"/>
                            </a:cxn>
                            <a:cxn ang="0">
                              <a:pos x="connsiteX106" y="connsiteY106"/>
                            </a:cxn>
                            <a:cxn ang="0">
                              <a:pos x="connsiteX107" y="connsiteY107"/>
                            </a:cxn>
                            <a:cxn ang="0">
                              <a:pos x="connsiteX108" y="connsiteY108"/>
                            </a:cxn>
                            <a:cxn ang="0">
                              <a:pos x="connsiteX109" y="connsiteY109"/>
                            </a:cxn>
                            <a:cxn ang="0">
                              <a:pos x="connsiteX110" y="connsiteY110"/>
                            </a:cxn>
                            <a:cxn ang="0">
                              <a:pos x="connsiteX111" y="connsiteY111"/>
                            </a:cxn>
                          </a:cxnLst>
                          <a:rect l="l" t="t" r="r" b="b"/>
                          <a:pathLst>
                            <a:path w="1717040" h="1877060">
                              <a:moveTo>
                                <a:pt x="1498600" y="1877060"/>
                              </a:moveTo>
                              <a:lnTo>
                                <a:pt x="1498600" y="1877060"/>
                              </a:lnTo>
                              <a:lnTo>
                                <a:pt x="1262380" y="1841500"/>
                              </a:lnTo>
                              <a:lnTo>
                                <a:pt x="1209040" y="1818640"/>
                              </a:lnTo>
                              <a:lnTo>
                                <a:pt x="1153160" y="1803400"/>
                              </a:lnTo>
                              <a:lnTo>
                                <a:pt x="980440" y="1612900"/>
                              </a:lnTo>
                              <a:lnTo>
                                <a:pt x="932180" y="1549400"/>
                              </a:lnTo>
                              <a:lnTo>
                                <a:pt x="868680" y="1496060"/>
                              </a:lnTo>
                              <a:lnTo>
                                <a:pt x="797560" y="1450340"/>
                              </a:lnTo>
                              <a:lnTo>
                                <a:pt x="713740" y="1409700"/>
                              </a:lnTo>
                              <a:lnTo>
                                <a:pt x="680720" y="1397000"/>
                              </a:lnTo>
                              <a:lnTo>
                                <a:pt x="599440" y="1397000"/>
                              </a:lnTo>
                              <a:lnTo>
                                <a:pt x="535940" y="1407160"/>
                              </a:lnTo>
                              <a:lnTo>
                                <a:pt x="467360" y="1414780"/>
                              </a:lnTo>
                              <a:lnTo>
                                <a:pt x="414020" y="1430020"/>
                              </a:lnTo>
                              <a:lnTo>
                                <a:pt x="355600" y="1475740"/>
                              </a:lnTo>
                              <a:lnTo>
                                <a:pt x="304800" y="1483360"/>
                              </a:lnTo>
                              <a:lnTo>
                                <a:pt x="182880" y="1470660"/>
                              </a:lnTo>
                              <a:lnTo>
                                <a:pt x="134620" y="1447800"/>
                              </a:lnTo>
                              <a:lnTo>
                                <a:pt x="55880" y="1450340"/>
                              </a:lnTo>
                              <a:lnTo>
                                <a:pt x="12700" y="1432560"/>
                              </a:lnTo>
                              <a:lnTo>
                                <a:pt x="0" y="1328420"/>
                              </a:lnTo>
                              <a:lnTo>
                                <a:pt x="33020" y="1287780"/>
                              </a:lnTo>
                              <a:lnTo>
                                <a:pt x="58420" y="1224280"/>
                              </a:lnTo>
                              <a:lnTo>
                                <a:pt x="81280" y="1178560"/>
                              </a:lnTo>
                              <a:lnTo>
                                <a:pt x="116840" y="1115060"/>
                              </a:lnTo>
                              <a:lnTo>
                                <a:pt x="154940" y="1079500"/>
                              </a:lnTo>
                              <a:lnTo>
                                <a:pt x="289560" y="970280"/>
                              </a:lnTo>
                              <a:lnTo>
                                <a:pt x="342900" y="919480"/>
                              </a:lnTo>
                              <a:lnTo>
                                <a:pt x="368300" y="866140"/>
                              </a:lnTo>
                              <a:lnTo>
                                <a:pt x="381000" y="807720"/>
                              </a:lnTo>
                              <a:lnTo>
                                <a:pt x="396240" y="772160"/>
                              </a:lnTo>
                              <a:lnTo>
                                <a:pt x="414020" y="759460"/>
                              </a:lnTo>
                              <a:lnTo>
                                <a:pt x="452120" y="754380"/>
                              </a:lnTo>
                              <a:lnTo>
                                <a:pt x="492760" y="723900"/>
                              </a:lnTo>
                              <a:lnTo>
                                <a:pt x="505460" y="693420"/>
                              </a:lnTo>
                              <a:lnTo>
                                <a:pt x="520700" y="662940"/>
                              </a:lnTo>
                              <a:lnTo>
                                <a:pt x="548640" y="619760"/>
                              </a:lnTo>
                              <a:lnTo>
                                <a:pt x="601980" y="571500"/>
                              </a:lnTo>
                              <a:lnTo>
                                <a:pt x="635000" y="541020"/>
                              </a:lnTo>
                              <a:lnTo>
                                <a:pt x="650240" y="502920"/>
                              </a:lnTo>
                              <a:lnTo>
                                <a:pt x="647700" y="482600"/>
                              </a:lnTo>
                              <a:lnTo>
                                <a:pt x="657860" y="464820"/>
                              </a:lnTo>
                              <a:lnTo>
                                <a:pt x="678180" y="469900"/>
                              </a:lnTo>
                              <a:lnTo>
                                <a:pt x="706120" y="492760"/>
                              </a:lnTo>
                              <a:lnTo>
                                <a:pt x="789940" y="482600"/>
                              </a:lnTo>
                              <a:lnTo>
                                <a:pt x="815340" y="462280"/>
                              </a:lnTo>
                              <a:lnTo>
                                <a:pt x="843280" y="429260"/>
                              </a:lnTo>
                              <a:lnTo>
                                <a:pt x="845820" y="396240"/>
                              </a:lnTo>
                              <a:lnTo>
                                <a:pt x="838200" y="368300"/>
                              </a:lnTo>
                              <a:lnTo>
                                <a:pt x="850900" y="337820"/>
                              </a:lnTo>
                              <a:lnTo>
                                <a:pt x="883920" y="330200"/>
                              </a:lnTo>
                              <a:lnTo>
                                <a:pt x="906780" y="317500"/>
                              </a:lnTo>
                              <a:lnTo>
                                <a:pt x="927100" y="302260"/>
                              </a:lnTo>
                              <a:lnTo>
                                <a:pt x="952500" y="304800"/>
                              </a:lnTo>
                              <a:lnTo>
                                <a:pt x="949960" y="335280"/>
                              </a:lnTo>
                              <a:lnTo>
                                <a:pt x="982980" y="337820"/>
                              </a:lnTo>
                              <a:lnTo>
                                <a:pt x="1043940" y="322580"/>
                              </a:lnTo>
                              <a:lnTo>
                                <a:pt x="1094740" y="320040"/>
                              </a:lnTo>
                              <a:lnTo>
                                <a:pt x="1145540" y="322580"/>
                              </a:lnTo>
                              <a:lnTo>
                                <a:pt x="1186180" y="337820"/>
                              </a:lnTo>
                              <a:lnTo>
                                <a:pt x="1221740" y="337820"/>
                              </a:lnTo>
                              <a:lnTo>
                                <a:pt x="1229360" y="312420"/>
                              </a:lnTo>
                              <a:lnTo>
                                <a:pt x="1229360" y="287020"/>
                              </a:lnTo>
                              <a:lnTo>
                                <a:pt x="1219200" y="271780"/>
                              </a:lnTo>
                              <a:lnTo>
                                <a:pt x="1216660" y="213360"/>
                              </a:lnTo>
                              <a:lnTo>
                                <a:pt x="1229360" y="195580"/>
                              </a:lnTo>
                              <a:lnTo>
                                <a:pt x="1295400" y="165100"/>
                              </a:lnTo>
                              <a:lnTo>
                                <a:pt x="1315720" y="137160"/>
                              </a:lnTo>
                              <a:lnTo>
                                <a:pt x="1310640" y="114300"/>
                              </a:lnTo>
                              <a:lnTo>
                                <a:pt x="1295400" y="93980"/>
                              </a:lnTo>
                              <a:lnTo>
                                <a:pt x="1292860" y="53340"/>
                              </a:lnTo>
                              <a:lnTo>
                                <a:pt x="1315720" y="40640"/>
                              </a:lnTo>
                              <a:lnTo>
                                <a:pt x="1363980" y="53340"/>
                              </a:lnTo>
                              <a:lnTo>
                                <a:pt x="1402080" y="53340"/>
                              </a:lnTo>
                              <a:lnTo>
                                <a:pt x="1440180" y="33020"/>
                              </a:lnTo>
                              <a:lnTo>
                                <a:pt x="1463040" y="20320"/>
                              </a:lnTo>
                              <a:lnTo>
                                <a:pt x="1490980" y="17780"/>
                              </a:lnTo>
                              <a:lnTo>
                                <a:pt x="1526540" y="0"/>
                              </a:lnTo>
                              <a:lnTo>
                                <a:pt x="1557020" y="0"/>
                              </a:lnTo>
                              <a:lnTo>
                                <a:pt x="1577340" y="17780"/>
                              </a:lnTo>
                              <a:lnTo>
                                <a:pt x="1559560" y="58420"/>
                              </a:lnTo>
                              <a:lnTo>
                                <a:pt x="1577340" y="78740"/>
                              </a:lnTo>
                              <a:lnTo>
                                <a:pt x="1577340" y="134620"/>
                              </a:lnTo>
                              <a:lnTo>
                                <a:pt x="1600200" y="165100"/>
                              </a:lnTo>
                              <a:lnTo>
                                <a:pt x="1595120" y="198120"/>
                              </a:lnTo>
                              <a:lnTo>
                                <a:pt x="1567180" y="236220"/>
                              </a:lnTo>
                              <a:lnTo>
                                <a:pt x="1536700" y="281940"/>
                              </a:lnTo>
                              <a:lnTo>
                                <a:pt x="1513840" y="322580"/>
                              </a:lnTo>
                              <a:lnTo>
                                <a:pt x="1480820" y="386080"/>
                              </a:lnTo>
                              <a:lnTo>
                                <a:pt x="1480820" y="414020"/>
                              </a:lnTo>
                              <a:lnTo>
                                <a:pt x="1485900" y="464820"/>
                              </a:lnTo>
                              <a:lnTo>
                                <a:pt x="1480820" y="518160"/>
                              </a:lnTo>
                              <a:lnTo>
                                <a:pt x="1475740" y="594360"/>
                              </a:lnTo>
                              <a:lnTo>
                                <a:pt x="1470660" y="637540"/>
                              </a:lnTo>
                              <a:lnTo>
                                <a:pt x="1501140" y="718820"/>
                              </a:lnTo>
                              <a:lnTo>
                                <a:pt x="1506220" y="762000"/>
                              </a:lnTo>
                              <a:lnTo>
                                <a:pt x="1516380" y="815340"/>
                              </a:lnTo>
                              <a:lnTo>
                                <a:pt x="1546860" y="873760"/>
                              </a:lnTo>
                              <a:lnTo>
                                <a:pt x="1661160" y="980440"/>
                              </a:lnTo>
                              <a:lnTo>
                                <a:pt x="1694180" y="1013460"/>
                              </a:lnTo>
                              <a:lnTo>
                                <a:pt x="1706880" y="1061720"/>
                              </a:lnTo>
                              <a:cubicBezTo>
                                <a:pt x="1706033" y="1084580"/>
                                <a:pt x="1705187" y="1107440"/>
                                <a:pt x="1704340" y="1130300"/>
                              </a:cubicBezTo>
                              <a:lnTo>
                                <a:pt x="1694180" y="1176020"/>
                              </a:lnTo>
                              <a:lnTo>
                                <a:pt x="1706880" y="1264920"/>
                              </a:lnTo>
                              <a:lnTo>
                                <a:pt x="1717040" y="1450340"/>
                              </a:lnTo>
                              <a:lnTo>
                                <a:pt x="1691640" y="1490980"/>
                              </a:lnTo>
                              <a:lnTo>
                                <a:pt x="1666240" y="1524000"/>
                              </a:lnTo>
                              <a:lnTo>
                                <a:pt x="1602740" y="1742440"/>
                              </a:lnTo>
                              <a:lnTo>
                                <a:pt x="1562100" y="1800860"/>
                              </a:lnTo>
                              <a:lnTo>
                                <a:pt x="1551940" y="1851660"/>
                              </a:lnTo>
                              <a:lnTo>
                                <a:pt x="1498600" y="187706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6350">
                          <a:solidFill>
                            <a:srgbClr val="008FD4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140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91" name="동대문 TXT">
                          <a:extLst>
                            <a:ext uri="{FF2B5EF4-FFF2-40B4-BE49-F238E27FC236}">
                              <a16:creationId xmlns:a16="http://schemas.microsoft.com/office/drawing/2014/main" id="{A6B3233E-D14B-478D-934C-E8C254BB299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335704" y="3708917"/>
                          <a:ext cx="588624" cy="27699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</p:spPr>
                      <p:txBody>
                        <a:bodyPr wrap="non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ko-KR" altLang="en-US" sz="1200" spc="-15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+mn-ea"/>
                            </a:rPr>
                            <a:t>동대문</a:t>
                          </a:r>
                          <a:endParaRPr lang="ko-KR" altLang="en-US" sz="1200" spc="-150" dirty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endParaRPr>
                        </a:p>
                      </p:txBody>
                    </p:sp>
                  </p:grpSp>
                  <p:grpSp>
                    <p:nvGrpSpPr>
                      <p:cNvPr id="75" name="중랑구">
                        <a:extLst>
                          <a:ext uri="{FF2B5EF4-FFF2-40B4-BE49-F238E27FC236}">
                            <a16:creationId xmlns:a16="http://schemas.microsoft.com/office/drawing/2014/main" id="{605D1738-4421-464F-A6C3-13E9CD048C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87706" y="3182228"/>
                        <a:ext cx="624702" cy="825684"/>
                        <a:chOff x="5887706" y="3182228"/>
                        <a:chExt cx="624702" cy="825684"/>
                      </a:xfrm>
                    </p:grpSpPr>
                    <p:sp>
                      <p:nvSpPr>
                        <p:cNvPr id="88" name="중랑구">
                          <a:extLst>
                            <a:ext uri="{FF2B5EF4-FFF2-40B4-BE49-F238E27FC236}">
                              <a16:creationId xmlns:a16="http://schemas.microsoft.com/office/drawing/2014/main" id="{A83D6D92-F969-45C9-86AA-7A92326D28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87706" y="3182228"/>
                          <a:ext cx="624702" cy="825684"/>
                        </a:xfrm>
                        <a:custGeom>
                          <a:avLst/>
                          <a:gdLst>
                            <a:gd name="connsiteX0" fmla="*/ 1513840 w 1531620"/>
                            <a:gd name="connsiteY0" fmla="*/ 152400 h 2024380"/>
                            <a:gd name="connsiteX1" fmla="*/ 1513840 w 1531620"/>
                            <a:gd name="connsiteY1" fmla="*/ 152400 h 2024380"/>
                            <a:gd name="connsiteX2" fmla="*/ 1348740 w 1531620"/>
                            <a:gd name="connsiteY2" fmla="*/ 0 h 2024380"/>
                            <a:gd name="connsiteX3" fmla="*/ 998220 w 1531620"/>
                            <a:gd name="connsiteY3" fmla="*/ 144780 h 2024380"/>
                            <a:gd name="connsiteX4" fmla="*/ 967740 w 1531620"/>
                            <a:gd name="connsiteY4" fmla="*/ 182880 h 2024380"/>
                            <a:gd name="connsiteX5" fmla="*/ 939800 w 1531620"/>
                            <a:gd name="connsiteY5" fmla="*/ 223520 h 2024380"/>
                            <a:gd name="connsiteX6" fmla="*/ 906780 w 1531620"/>
                            <a:gd name="connsiteY6" fmla="*/ 243840 h 2024380"/>
                            <a:gd name="connsiteX7" fmla="*/ 840740 w 1531620"/>
                            <a:gd name="connsiteY7" fmla="*/ 248920 h 2024380"/>
                            <a:gd name="connsiteX8" fmla="*/ 716280 w 1531620"/>
                            <a:gd name="connsiteY8" fmla="*/ 203200 h 2024380"/>
                            <a:gd name="connsiteX9" fmla="*/ 678180 w 1531620"/>
                            <a:gd name="connsiteY9" fmla="*/ 213360 h 2024380"/>
                            <a:gd name="connsiteX10" fmla="*/ 607060 w 1531620"/>
                            <a:gd name="connsiteY10" fmla="*/ 269240 h 2024380"/>
                            <a:gd name="connsiteX11" fmla="*/ 574040 w 1531620"/>
                            <a:gd name="connsiteY11" fmla="*/ 274320 h 2024380"/>
                            <a:gd name="connsiteX12" fmla="*/ 462280 w 1531620"/>
                            <a:gd name="connsiteY12" fmla="*/ 187960 h 2024380"/>
                            <a:gd name="connsiteX13" fmla="*/ 449580 w 1531620"/>
                            <a:gd name="connsiteY13" fmla="*/ 165100 h 2024380"/>
                            <a:gd name="connsiteX14" fmla="*/ 429260 w 1531620"/>
                            <a:gd name="connsiteY14" fmla="*/ 119380 h 2024380"/>
                            <a:gd name="connsiteX15" fmla="*/ 398780 w 1531620"/>
                            <a:gd name="connsiteY15" fmla="*/ 104140 h 2024380"/>
                            <a:gd name="connsiteX16" fmla="*/ 297180 w 1531620"/>
                            <a:gd name="connsiteY16" fmla="*/ 127000 h 2024380"/>
                            <a:gd name="connsiteX17" fmla="*/ 193040 w 1531620"/>
                            <a:gd name="connsiteY17" fmla="*/ 162560 h 2024380"/>
                            <a:gd name="connsiteX18" fmla="*/ 101600 w 1531620"/>
                            <a:gd name="connsiteY18" fmla="*/ 210820 h 2024380"/>
                            <a:gd name="connsiteX19" fmla="*/ 60960 w 1531620"/>
                            <a:gd name="connsiteY19" fmla="*/ 233680 h 2024380"/>
                            <a:gd name="connsiteX20" fmla="*/ 60960 w 1531620"/>
                            <a:gd name="connsiteY20" fmla="*/ 269240 h 2024380"/>
                            <a:gd name="connsiteX21" fmla="*/ 76200 w 1531620"/>
                            <a:gd name="connsiteY21" fmla="*/ 292100 h 2024380"/>
                            <a:gd name="connsiteX22" fmla="*/ 81280 w 1531620"/>
                            <a:gd name="connsiteY22" fmla="*/ 492760 h 2024380"/>
                            <a:gd name="connsiteX23" fmla="*/ 96520 w 1531620"/>
                            <a:gd name="connsiteY23" fmla="*/ 703580 h 2024380"/>
                            <a:gd name="connsiteX24" fmla="*/ 106680 w 1531620"/>
                            <a:gd name="connsiteY24" fmla="*/ 739140 h 2024380"/>
                            <a:gd name="connsiteX25" fmla="*/ 142240 w 1531620"/>
                            <a:gd name="connsiteY25" fmla="*/ 764540 h 2024380"/>
                            <a:gd name="connsiteX26" fmla="*/ 132080 w 1531620"/>
                            <a:gd name="connsiteY26" fmla="*/ 792480 h 2024380"/>
                            <a:gd name="connsiteX27" fmla="*/ 88900 w 1531620"/>
                            <a:gd name="connsiteY27" fmla="*/ 840740 h 2024380"/>
                            <a:gd name="connsiteX28" fmla="*/ 55880 w 1531620"/>
                            <a:gd name="connsiteY28" fmla="*/ 896620 h 2024380"/>
                            <a:gd name="connsiteX29" fmla="*/ 20320 w 1531620"/>
                            <a:gd name="connsiteY29" fmla="*/ 970280 h 2024380"/>
                            <a:gd name="connsiteX30" fmla="*/ 7620 w 1531620"/>
                            <a:gd name="connsiteY30" fmla="*/ 1003300 h 2024380"/>
                            <a:gd name="connsiteX31" fmla="*/ 0 w 1531620"/>
                            <a:gd name="connsiteY31" fmla="*/ 1249680 h 2024380"/>
                            <a:gd name="connsiteX32" fmla="*/ 17780 w 1531620"/>
                            <a:gd name="connsiteY32" fmla="*/ 1303020 h 2024380"/>
                            <a:gd name="connsiteX33" fmla="*/ 38100 w 1531620"/>
                            <a:gd name="connsiteY33" fmla="*/ 1343660 h 2024380"/>
                            <a:gd name="connsiteX34" fmla="*/ 48260 w 1531620"/>
                            <a:gd name="connsiteY34" fmla="*/ 1386840 h 2024380"/>
                            <a:gd name="connsiteX35" fmla="*/ 228600 w 1531620"/>
                            <a:gd name="connsiteY35" fmla="*/ 1564640 h 2024380"/>
                            <a:gd name="connsiteX36" fmla="*/ 241300 w 1531620"/>
                            <a:gd name="connsiteY36" fmla="*/ 1602740 h 2024380"/>
                            <a:gd name="connsiteX37" fmla="*/ 226060 w 1531620"/>
                            <a:gd name="connsiteY37" fmla="*/ 1803400 h 2024380"/>
                            <a:gd name="connsiteX38" fmla="*/ 238760 w 1531620"/>
                            <a:gd name="connsiteY38" fmla="*/ 1874520 h 2024380"/>
                            <a:gd name="connsiteX39" fmla="*/ 261620 w 1531620"/>
                            <a:gd name="connsiteY39" fmla="*/ 1894840 h 2024380"/>
                            <a:gd name="connsiteX40" fmla="*/ 317500 w 1531620"/>
                            <a:gd name="connsiteY40" fmla="*/ 1892300 h 2024380"/>
                            <a:gd name="connsiteX41" fmla="*/ 396240 w 1531620"/>
                            <a:gd name="connsiteY41" fmla="*/ 1917700 h 2024380"/>
                            <a:gd name="connsiteX42" fmla="*/ 541020 w 1531620"/>
                            <a:gd name="connsiteY42" fmla="*/ 1940560 h 2024380"/>
                            <a:gd name="connsiteX43" fmla="*/ 581660 w 1531620"/>
                            <a:gd name="connsiteY43" fmla="*/ 1960880 h 2024380"/>
                            <a:gd name="connsiteX44" fmla="*/ 601980 w 1531620"/>
                            <a:gd name="connsiteY44" fmla="*/ 2004060 h 2024380"/>
                            <a:gd name="connsiteX45" fmla="*/ 632460 w 1531620"/>
                            <a:gd name="connsiteY45" fmla="*/ 2024380 h 2024380"/>
                            <a:gd name="connsiteX46" fmla="*/ 675640 w 1531620"/>
                            <a:gd name="connsiteY46" fmla="*/ 1981200 h 2024380"/>
                            <a:gd name="connsiteX47" fmla="*/ 937260 w 1531620"/>
                            <a:gd name="connsiteY47" fmla="*/ 1892300 h 2024380"/>
                            <a:gd name="connsiteX48" fmla="*/ 957580 w 1531620"/>
                            <a:gd name="connsiteY48" fmla="*/ 1871980 h 2024380"/>
                            <a:gd name="connsiteX49" fmla="*/ 980440 w 1531620"/>
                            <a:gd name="connsiteY49" fmla="*/ 1686560 h 2024380"/>
                            <a:gd name="connsiteX50" fmla="*/ 975360 w 1531620"/>
                            <a:gd name="connsiteY50" fmla="*/ 1658620 h 2024380"/>
                            <a:gd name="connsiteX51" fmla="*/ 896620 w 1531620"/>
                            <a:gd name="connsiteY51" fmla="*/ 1569720 h 2024380"/>
                            <a:gd name="connsiteX52" fmla="*/ 883920 w 1531620"/>
                            <a:gd name="connsiteY52" fmla="*/ 1546860 h 2024380"/>
                            <a:gd name="connsiteX53" fmla="*/ 906780 w 1531620"/>
                            <a:gd name="connsiteY53" fmla="*/ 1536700 h 2024380"/>
                            <a:gd name="connsiteX54" fmla="*/ 1168400 w 1531620"/>
                            <a:gd name="connsiteY54" fmla="*/ 1551940 h 2024380"/>
                            <a:gd name="connsiteX55" fmla="*/ 1216660 w 1531620"/>
                            <a:gd name="connsiteY55" fmla="*/ 1539240 h 2024380"/>
                            <a:gd name="connsiteX56" fmla="*/ 1236980 w 1531620"/>
                            <a:gd name="connsiteY56" fmla="*/ 1518920 h 2024380"/>
                            <a:gd name="connsiteX57" fmla="*/ 1229360 w 1531620"/>
                            <a:gd name="connsiteY57" fmla="*/ 1480820 h 2024380"/>
                            <a:gd name="connsiteX58" fmla="*/ 1249680 w 1531620"/>
                            <a:gd name="connsiteY58" fmla="*/ 1445260 h 2024380"/>
                            <a:gd name="connsiteX59" fmla="*/ 1249680 w 1531620"/>
                            <a:gd name="connsiteY59" fmla="*/ 1379220 h 2024380"/>
                            <a:gd name="connsiteX60" fmla="*/ 1270000 w 1531620"/>
                            <a:gd name="connsiteY60" fmla="*/ 1338580 h 2024380"/>
                            <a:gd name="connsiteX61" fmla="*/ 1290320 w 1531620"/>
                            <a:gd name="connsiteY61" fmla="*/ 1264920 h 2024380"/>
                            <a:gd name="connsiteX62" fmla="*/ 1297940 w 1531620"/>
                            <a:gd name="connsiteY62" fmla="*/ 1221740 h 2024380"/>
                            <a:gd name="connsiteX63" fmla="*/ 1295400 w 1531620"/>
                            <a:gd name="connsiteY63" fmla="*/ 1186180 h 2024380"/>
                            <a:gd name="connsiteX64" fmla="*/ 1463040 w 1531620"/>
                            <a:gd name="connsiteY64" fmla="*/ 1097280 h 2024380"/>
                            <a:gd name="connsiteX65" fmla="*/ 1490980 w 1531620"/>
                            <a:gd name="connsiteY65" fmla="*/ 1061720 h 2024380"/>
                            <a:gd name="connsiteX66" fmla="*/ 1475740 w 1531620"/>
                            <a:gd name="connsiteY66" fmla="*/ 1010920 h 2024380"/>
                            <a:gd name="connsiteX67" fmla="*/ 1424940 w 1531620"/>
                            <a:gd name="connsiteY67" fmla="*/ 901700 h 2024380"/>
                            <a:gd name="connsiteX68" fmla="*/ 1417320 w 1531620"/>
                            <a:gd name="connsiteY68" fmla="*/ 866140 h 2024380"/>
                            <a:gd name="connsiteX69" fmla="*/ 1430020 w 1531620"/>
                            <a:gd name="connsiteY69" fmla="*/ 784860 h 2024380"/>
                            <a:gd name="connsiteX70" fmla="*/ 1526540 w 1531620"/>
                            <a:gd name="connsiteY70" fmla="*/ 477520 h 2024380"/>
                            <a:gd name="connsiteX71" fmla="*/ 1531620 w 1531620"/>
                            <a:gd name="connsiteY71" fmla="*/ 434340 h 2024380"/>
                            <a:gd name="connsiteX72" fmla="*/ 1518920 w 1531620"/>
                            <a:gd name="connsiteY72" fmla="*/ 398780 h 2024380"/>
                            <a:gd name="connsiteX73" fmla="*/ 1516380 w 1531620"/>
                            <a:gd name="connsiteY73" fmla="*/ 223520 h 2024380"/>
                            <a:gd name="connsiteX74" fmla="*/ 1513840 w 1531620"/>
                            <a:gd name="connsiteY74" fmla="*/ 152400 h 202438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</a:cxnLst>
                          <a:rect l="l" t="t" r="r" b="b"/>
                          <a:pathLst>
                            <a:path w="1531620" h="2024380">
                              <a:moveTo>
                                <a:pt x="1513840" y="152400"/>
                              </a:moveTo>
                              <a:lnTo>
                                <a:pt x="1513840" y="152400"/>
                              </a:lnTo>
                              <a:lnTo>
                                <a:pt x="1348740" y="0"/>
                              </a:lnTo>
                              <a:lnTo>
                                <a:pt x="998220" y="144780"/>
                              </a:lnTo>
                              <a:lnTo>
                                <a:pt x="967740" y="182880"/>
                              </a:lnTo>
                              <a:lnTo>
                                <a:pt x="939800" y="223520"/>
                              </a:lnTo>
                              <a:lnTo>
                                <a:pt x="906780" y="243840"/>
                              </a:lnTo>
                              <a:lnTo>
                                <a:pt x="840740" y="248920"/>
                              </a:lnTo>
                              <a:lnTo>
                                <a:pt x="716280" y="203200"/>
                              </a:lnTo>
                              <a:lnTo>
                                <a:pt x="678180" y="213360"/>
                              </a:lnTo>
                              <a:lnTo>
                                <a:pt x="607060" y="269240"/>
                              </a:lnTo>
                              <a:lnTo>
                                <a:pt x="574040" y="274320"/>
                              </a:lnTo>
                              <a:lnTo>
                                <a:pt x="462280" y="187960"/>
                              </a:lnTo>
                              <a:cubicBezTo>
                                <a:pt x="451585" y="166569"/>
                                <a:pt x="457475" y="172995"/>
                                <a:pt x="449580" y="165100"/>
                              </a:cubicBezTo>
                              <a:lnTo>
                                <a:pt x="429260" y="119380"/>
                              </a:lnTo>
                              <a:lnTo>
                                <a:pt x="398780" y="104140"/>
                              </a:lnTo>
                              <a:lnTo>
                                <a:pt x="297180" y="127000"/>
                              </a:lnTo>
                              <a:lnTo>
                                <a:pt x="193040" y="162560"/>
                              </a:lnTo>
                              <a:lnTo>
                                <a:pt x="101600" y="210820"/>
                              </a:lnTo>
                              <a:lnTo>
                                <a:pt x="60960" y="233680"/>
                              </a:lnTo>
                              <a:lnTo>
                                <a:pt x="60960" y="269240"/>
                              </a:lnTo>
                              <a:lnTo>
                                <a:pt x="76200" y="292100"/>
                              </a:lnTo>
                              <a:lnTo>
                                <a:pt x="81280" y="492760"/>
                              </a:lnTo>
                              <a:lnTo>
                                <a:pt x="96520" y="703580"/>
                              </a:lnTo>
                              <a:lnTo>
                                <a:pt x="106680" y="739140"/>
                              </a:lnTo>
                              <a:lnTo>
                                <a:pt x="142240" y="764540"/>
                              </a:lnTo>
                              <a:lnTo>
                                <a:pt x="132080" y="792480"/>
                              </a:lnTo>
                              <a:lnTo>
                                <a:pt x="88900" y="840740"/>
                              </a:lnTo>
                              <a:lnTo>
                                <a:pt x="55880" y="896620"/>
                              </a:lnTo>
                              <a:lnTo>
                                <a:pt x="20320" y="970280"/>
                              </a:lnTo>
                              <a:lnTo>
                                <a:pt x="7620" y="1003300"/>
                              </a:lnTo>
                              <a:lnTo>
                                <a:pt x="0" y="1249680"/>
                              </a:lnTo>
                              <a:lnTo>
                                <a:pt x="17780" y="1303020"/>
                              </a:lnTo>
                              <a:lnTo>
                                <a:pt x="38100" y="1343660"/>
                              </a:lnTo>
                              <a:lnTo>
                                <a:pt x="48260" y="1386840"/>
                              </a:lnTo>
                              <a:lnTo>
                                <a:pt x="228600" y="1564640"/>
                              </a:lnTo>
                              <a:lnTo>
                                <a:pt x="241300" y="1602740"/>
                              </a:lnTo>
                              <a:lnTo>
                                <a:pt x="226060" y="1803400"/>
                              </a:lnTo>
                              <a:lnTo>
                                <a:pt x="238760" y="1874520"/>
                              </a:lnTo>
                              <a:lnTo>
                                <a:pt x="261620" y="1894840"/>
                              </a:lnTo>
                              <a:lnTo>
                                <a:pt x="317500" y="1892300"/>
                              </a:lnTo>
                              <a:lnTo>
                                <a:pt x="396240" y="1917700"/>
                              </a:lnTo>
                              <a:lnTo>
                                <a:pt x="541020" y="1940560"/>
                              </a:lnTo>
                              <a:lnTo>
                                <a:pt x="581660" y="1960880"/>
                              </a:lnTo>
                              <a:lnTo>
                                <a:pt x="601980" y="2004060"/>
                              </a:lnTo>
                              <a:lnTo>
                                <a:pt x="632460" y="2024380"/>
                              </a:lnTo>
                              <a:lnTo>
                                <a:pt x="675640" y="1981200"/>
                              </a:lnTo>
                              <a:lnTo>
                                <a:pt x="937260" y="1892300"/>
                              </a:lnTo>
                              <a:lnTo>
                                <a:pt x="957580" y="1871980"/>
                              </a:lnTo>
                              <a:lnTo>
                                <a:pt x="980440" y="1686560"/>
                              </a:lnTo>
                              <a:lnTo>
                                <a:pt x="975360" y="1658620"/>
                              </a:lnTo>
                              <a:lnTo>
                                <a:pt x="896620" y="1569720"/>
                              </a:lnTo>
                              <a:lnTo>
                                <a:pt x="883920" y="1546860"/>
                              </a:lnTo>
                              <a:lnTo>
                                <a:pt x="906780" y="1536700"/>
                              </a:lnTo>
                              <a:lnTo>
                                <a:pt x="1168400" y="1551940"/>
                              </a:lnTo>
                              <a:lnTo>
                                <a:pt x="1216660" y="1539240"/>
                              </a:lnTo>
                              <a:lnTo>
                                <a:pt x="1236980" y="1518920"/>
                              </a:lnTo>
                              <a:lnTo>
                                <a:pt x="1229360" y="1480820"/>
                              </a:lnTo>
                              <a:lnTo>
                                <a:pt x="1249680" y="1445260"/>
                              </a:lnTo>
                              <a:lnTo>
                                <a:pt x="1249680" y="1379220"/>
                              </a:lnTo>
                              <a:lnTo>
                                <a:pt x="1270000" y="1338580"/>
                              </a:lnTo>
                              <a:lnTo>
                                <a:pt x="1290320" y="1264920"/>
                              </a:lnTo>
                              <a:lnTo>
                                <a:pt x="1297940" y="1221740"/>
                              </a:lnTo>
                              <a:lnTo>
                                <a:pt x="1295400" y="1186180"/>
                              </a:lnTo>
                              <a:lnTo>
                                <a:pt x="1463040" y="1097280"/>
                              </a:lnTo>
                              <a:lnTo>
                                <a:pt x="1490980" y="1061720"/>
                              </a:lnTo>
                              <a:lnTo>
                                <a:pt x="1475740" y="1010920"/>
                              </a:lnTo>
                              <a:lnTo>
                                <a:pt x="1424940" y="901700"/>
                              </a:lnTo>
                              <a:lnTo>
                                <a:pt x="1417320" y="866140"/>
                              </a:lnTo>
                              <a:lnTo>
                                <a:pt x="1430020" y="784860"/>
                              </a:lnTo>
                              <a:lnTo>
                                <a:pt x="1526540" y="477520"/>
                              </a:lnTo>
                              <a:lnTo>
                                <a:pt x="1531620" y="434340"/>
                              </a:lnTo>
                              <a:lnTo>
                                <a:pt x="1518920" y="398780"/>
                              </a:lnTo>
                              <a:cubicBezTo>
                                <a:pt x="1518073" y="340360"/>
                                <a:pt x="1517227" y="281940"/>
                                <a:pt x="1516380" y="223520"/>
                              </a:cubicBezTo>
                              <a:cubicBezTo>
                                <a:pt x="1515533" y="199813"/>
                                <a:pt x="1514687" y="176107"/>
                                <a:pt x="1513840" y="15240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6350">
                          <a:solidFill>
                            <a:srgbClr val="008FD4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140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89" name="중랑 TXT">
                          <a:extLst>
                            <a:ext uri="{FF2B5EF4-FFF2-40B4-BE49-F238E27FC236}">
                              <a16:creationId xmlns:a16="http://schemas.microsoft.com/office/drawing/2014/main" id="{300EFACB-D112-48EC-9B60-0862B1615FB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946613" y="3444657"/>
                          <a:ext cx="453971" cy="27699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</p:spPr>
                      <p:txBody>
                        <a:bodyPr wrap="non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ko-KR" altLang="en-US" sz="1200" spc="-15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+mn-ea"/>
                            </a:rPr>
                            <a:t>중랑</a:t>
                          </a:r>
                          <a:endParaRPr lang="ko-KR" altLang="en-US" sz="1200" spc="-150" dirty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endParaRPr>
                        </a:p>
                      </p:txBody>
                    </p:sp>
                  </p:grpSp>
                  <p:grpSp>
                    <p:nvGrpSpPr>
                      <p:cNvPr id="76" name="성북구">
                        <a:extLst>
                          <a:ext uri="{FF2B5EF4-FFF2-40B4-BE49-F238E27FC236}">
                            <a16:creationId xmlns:a16="http://schemas.microsoft.com/office/drawing/2014/main" id="{31131606-129D-43E2-9225-76A2789F053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619241" y="2942086"/>
                        <a:ext cx="1268051" cy="969686"/>
                        <a:chOff x="4619241" y="2942086"/>
                        <a:chExt cx="1268051" cy="969686"/>
                      </a:xfrm>
                    </p:grpSpPr>
                    <p:sp>
                      <p:nvSpPr>
                        <p:cNvPr id="86" name="성북구">
                          <a:extLst>
                            <a:ext uri="{FF2B5EF4-FFF2-40B4-BE49-F238E27FC236}">
                              <a16:creationId xmlns:a16="http://schemas.microsoft.com/office/drawing/2014/main" id="{9D333F96-67A3-4661-8365-43F8E28545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619241" y="2942086"/>
                          <a:ext cx="1268051" cy="969686"/>
                        </a:xfrm>
                        <a:custGeom>
                          <a:avLst/>
                          <a:gdLst>
                            <a:gd name="connsiteX0" fmla="*/ 240792 w 3108960"/>
                            <a:gd name="connsiteY0" fmla="*/ 0 h 2377440"/>
                            <a:gd name="connsiteX1" fmla="*/ 240792 w 3108960"/>
                            <a:gd name="connsiteY1" fmla="*/ 0 h 2377440"/>
                            <a:gd name="connsiteX2" fmla="*/ 79248 w 3108960"/>
                            <a:gd name="connsiteY2" fmla="*/ 18288 h 2377440"/>
                            <a:gd name="connsiteX3" fmla="*/ 9144 w 3108960"/>
                            <a:gd name="connsiteY3" fmla="*/ 106680 h 2377440"/>
                            <a:gd name="connsiteX4" fmla="*/ 0 w 3108960"/>
                            <a:gd name="connsiteY4" fmla="*/ 143256 h 2377440"/>
                            <a:gd name="connsiteX5" fmla="*/ 24384 w 3108960"/>
                            <a:gd name="connsiteY5" fmla="*/ 201168 h 2377440"/>
                            <a:gd name="connsiteX6" fmla="*/ 24384 w 3108960"/>
                            <a:gd name="connsiteY6" fmla="*/ 265176 h 2377440"/>
                            <a:gd name="connsiteX7" fmla="*/ 42672 w 3108960"/>
                            <a:gd name="connsiteY7" fmla="*/ 295656 h 2377440"/>
                            <a:gd name="connsiteX8" fmla="*/ 106680 w 3108960"/>
                            <a:gd name="connsiteY8" fmla="*/ 280416 h 2377440"/>
                            <a:gd name="connsiteX9" fmla="*/ 140208 w 3108960"/>
                            <a:gd name="connsiteY9" fmla="*/ 295656 h 2377440"/>
                            <a:gd name="connsiteX10" fmla="*/ 167640 w 3108960"/>
                            <a:gd name="connsiteY10" fmla="*/ 362712 h 2377440"/>
                            <a:gd name="connsiteX11" fmla="*/ 170688 w 3108960"/>
                            <a:gd name="connsiteY11" fmla="*/ 402336 h 2377440"/>
                            <a:gd name="connsiteX12" fmla="*/ 185928 w 3108960"/>
                            <a:gd name="connsiteY12" fmla="*/ 432816 h 2377440"/>
                            <a:gd name="connsiteX13" fmla="*/ 170688 w 3108960"/>
                            <a:gd name="connsiteY13" fmla="*/ 469392 h 2377440"/>
                            <a:gd name="connsiteX14" fmla="*/ 179832 w 3108960"/>
                            <a:gd name="connsiteY14" fmla="*/ 502920 h 2377440"/>
                            <a:gd name="connsiteX15" fmla="*/ 222504 w 3108960"/>
                            <a:gd name="connsiteY15" fmla="*/ 539496 h 2377440"/>
                            <a:gd name="connsiteX16" fmla="*/ 237744 w 3108960"/>
                            <a:gd name="connsiteY16" fmla="*/ 576072 h 2377440"/>
                            <a:gd name="connsiteX17" fmla="*/ 228600 w 3108960"/>
                            <a:gd name="connsiteY17" fmla="*/ 661416 h 2377440"/>
                            <a:gd name="connsiteX18" fmla="*/ 237744 w 3108960"/>
                            <a:gd name="connsiteY18" fmla="*/ 725424 h 2377440"/>
                            <a:gd name="connsiteX19" fmla="*/ 326136 w 3108960"/>
                            <a:gd name="connsiteY19" fmla="*/ 822960 h 2377440"/>
                            <a:gd name="connsiteX20" fmla="*/ 374904 w 3108960"/>
                            <a:gd name="connsiteY20" fmla="*/ 847344 h 2377440"/>
                            <a:gd name="connsiteX21" fmla="*/ 402336 w 3108960"/>
                            <a:gd name="connsiteY21" fmla="*/ 862584 h 2377440"/>
                            <a:gd name="connsiteX22" fmla="*/ 420624 w 3108960"/>
                            <a:gd name="connsiteY22" fmla="*/ 905256 h 2377440"/>
                            <a:gd name="connsiteX23" fmla="*/ 429768 w 3108960"/>
                            <a:gd name="connsiteY23" fmla="*/ 935736 h 2377440"/>
                            <a:gd name="connsiteX24" fmla="*/ 423672 w 3108960"/>
                            <a:gd name="connsiteY24" fmla="*/ 1011936 h 2377440"/>
                            <a:gd name="connsiteX25" fmla="*/ 423672 w 3108960"/>
                            <a:gd name="connsiteY25" fmla="*/ 1176528 h 2377440"/>
                            <a:gd name="connsiteX26" fmla="*/ 384048 w 3108960"/>
                            <a:gd name="connsiteY26" fmla="*/ 1246632 h 2377440"/>
                            <a:gd name="connsiteX27" fmla="*/ 362712 w 3108960"/>
                            <a:gd name="connsiteY27" fmla="*/ 1310640 h 2377440"/>
                            <a:gd name="connsiteX28" fmla="*/ 365760 w 3108960"/>
                            <a:gd name="connsiteY28" fmla="*/ 1356360 h 2377440"/>
                            <a:gd name="connsiteX29" fmla="*/ 420624 w 3108960"/>
                            <a:gd name="connsiteY29" fmla="*/ 1447800 h 2377440"/>
                            <a:gd name="connsiteX30" fmla="*/ 420624 w 3108960"/>
                            <a:gd name="connsiteY30" fmla="*/ 1496568 h 2377440"/>
                            <a:gd name="connsiteX31" fmla="*/ 393192 w 3108960"/>
                            <a:gd name="connsiteY31" fmla="*/ 1508760 h 2377440"/>
                            <a:gd name="connsiteX32" fmla="*/ 304800 w 3108960"/>
                            <a:gd name="connsiteY32" fmla="*/ 1499616 h 2377440"/>
                            <a:gd name="connsiteX33" fmla="*/ 265176 w 3108960"/>
                            <a:gd name="connsiteY33" fmla="*/ 1511808 h 2377440"/>
                            <a:gd name="connsiteX34" fmla="*/ 207264 w 3108960"/>
                            <a:gd name="connsiteY34" fmla="*/ 1609344 h 2377440"/>
                            <a:gd name="connsiteX35" fmla="*/ 213360 w 3108960"/>
                            <a:gd name="connsiteY35" fmla="*/ 1658112 h 2377440"/>
                            <a:gd name="connsiteX36" fmla="*/ 274320 w 3108960"/>
                            <a:gd name="connsiteY36" fmla="*/ 1670304 h 2377440"/>
                            <a:gd name="connsiteX37" fmla="*/ 316992 w 3108960"/>
                            <a:gd name="connsiteY37" fmla="*/ 1676400 h 2377440"/>
                            <a:gd name="connsiteX38" fmla="*/ 371856 w 3108960"/>
                            <a:gd name="connsiteY38" fmla="*/ 1670304 h 2377440"/>
                            <a:gd name="connsiteX39" fmla="*/ 448056 w 3108960"/>
                            <a:gd name="connsiteY39" fmla="*/ 1780032 h 2377440"/>
                            <a:gd name="connsiteX40" fmla="*/ 487680 w 3108960"/>
                            <a:gd name="connsiteY40" fmla="*/ 1807464 h 2377440"/>
                            <a:gd name="connsiteX41" fmla="*/ 569976 w 3108960"/>
                            <a:gd name="connsiteY41" fmla="*/ 1792224 h 2377440"/>
                            <a:gd name="connsiteX42" fmla="*/ 649224 w 3108960"/>
                            <a:gd name="connsiteY42" fmla="*/ 1780032 h 2377440"/>
                            <a:gd name="connsiteX43" fmla="*/ 676656 w 3108960"/>
                            <a:gd name="connsiteY43" fmla="*/ 1761744 h 2377440"/>
                            <a:gd name="connsiteX44" fmla="*/ 758952 w 3108960"/>
                            <a:gd name="connsiteY44" fmla="*/ 1758696 h 2377440"/>
                            <a:gd name="connsiteX45" fmla="*/ 847344 w 3108960"/>
                            <a:gd name="connsiteY45" fmla="*/ 1780032 h 2377440"/>
                            <a:gd name="connsiteX46" fmla="*/ 874776 w 3108960"/>
                            <a:gd name="connsiteY46" fmla="*/ 1780032 h 2377440"/>
                            <a:gd name="connsiteX47" fmla="*/ 932688 w 3108960"/>
                            <a:gd name="connsiteY47" fmla="*/ 1816608 h 2377440"/>
                            <a:gd name="connsiteX48" fmla="*/ 926592 w 3108960"/>
                            <a:gd name="connsiteY48" fmla="*/ 1874520 h 2377440"/>
                            <a:gd name="connsiteX49" fmla="*/ 935736 w 3108960"/>
                            <a:gd name="connsiteY49" fmla="*/ 1908048 h 2377440"/>
                            <a:gd name="connsiteX50" fmla="*/ 999744 w 3108960"/>
                            <a:gd name="connsiteY50" fmla="*/ 1990344 h 2377440"/>
                            <a:gd name="connsiteX51" fmla="*/ 1030224 w 3108960"/>
                            <a:gd name="connsiteY51" fmla="*/ 2005584 h 2377440"/>
                            <a:gd name="connsiteX52" fmla="*/ 1042416 w 3108960"/>
                            <a:gd name="connsiteY52" fmla="*/ 2017776 h 2377440"/>
                            <a:gd name="connsiteX53" fmla="*/ 1063752 w 3108960"/>
                            <a:gd name="connsiteY53" fmla="*/ 2057400 h 2377440"/>
                            <a:gd name="connsiteX54" fmla="*/ 1045464 w 3108960"/>
                            <a:gd name="connsiteY54" fmla="*/ 2100072 h 2377440"/>
                            <a:gd name="connsiteX55" fmla="*/ 1048512 w 3108960"/>
                            <a:gd name="connsiteY55" fmla="*/ 2124456 h 2377440"/>
                            <a:gd name="connsiteX56" fmla="*/ 1072896 w 3108960"/>
                            <a:gd name="connsiteY56" fmla="*/ 2148840 h 2377440"/>
                            <a:gd name="connsiteX57" fmla="*/ 1082040 w 3108960"/>
                            <a:gd name="connsiteY57" fmla="*/ 2197608 h 2377440"/>
                            <a:gd name="connsiteX58" fmla="*/ 1057656 w 3108960"/>
                            <a:gd name="connsiteY58" fmla="*/ 2240280 h 2377440"/>
                            <a:gd name="connsiteX59" fmla="*/ 1069848 w 3108960"/>
                            <a:gd name="connsiteY59" fmla="*/ 2276856 h 2377440"/>
                            <a:gd name="connsiteX60" fmla="*/ 1118616 w 3108960"/>
                            <a:gd name="connsiteY60" fmla="*/ 2279904 h 2377440"/>
                            <a:gd name="connsiteX61" fmla="*/ 1164336 w 3108960"/>
                            <a:gd name="connsiteY61" fmla="*/ 2218944 h 2377440"/>
                            <a:gd name="connsiteX62" fmla="*/ 1194816 w 3108960"/>
                            <a:gd name="connsiteY62" fmla="*/ 2200656 h 2377440"/>
                            <a:gd name="connsiteX63" fmla="*/ 1264920 w 3108960"/>
                            <a:gd name="connsiteY63" fmla="*/ 2197608 h 2377440"/>
                            <a:gd name="connsiteX64" fmla="*/ 1301496 w 3108960"/>
                            <a:gd name="connsiteY64" fmla="*/ 2176272 h 2377440"/>
                            <a:gd name="connsiteX65" fmla="*/ 1350264 w 3108960"/>
                            <a:gd name="connsiteY65" fmla="*/ 2164080 h 2377440"/>
                            <a:gd name="connsiteX66" fmla="*/ 1441704 w 3108960"/>
                            <a:gd name="connsiteY66" fmla="*/ 2246376 h 2377440"/>
                            <a:gd name="connsiteX67" fmla="*/ 1429512 w 3108960"/>
                            <a:gd name="connsiteY67" fmla="*/ 2286000 h 2377440"/>
                            <a:gd name="connsiteX68" fmla="*/ 1414272 w 3108960"/>
                            <a:gd name="connsiteY68" fmla="*/ 2319528 h 2377440"/>
                            <a:gd name="connsiteX69" fmla="*/ 1389888 w 3108960"/>
                            <a:gd name="connsiteY69" fmla="*/ 2365248 h 2377440"/>
                            <a:gd name="connsiteX70" fmla="*/ 1420368 w 3108960"/>
                            <a:gd name="connsiteY70" fmla="*/ 2377440 h 2377440"/>
                            <a:gd name="connsiteX71" fmla="*/ 1478280 w 3108960"/>
                            <a:gd name="connsiteY71" fmla="*/ 2340864 h 2377440"/>
                            <a:gd name="connsiteX72" fmla="*/ 1533144 w 3108960"/>
                            <a:gd name="connsiteY72" fmla="*/ 2350008 h 2377440"/>
                            <a:gd name="connsiteX73" fmla="*/ 1569720 w 3108960"/>
                            <a:gd name="connsiteY73" fmla="*/ 2337816 h 2377440"/>
                            <a:gd name="connsiteX74" fmla="*/ 1615440 w 3108960"/>
                            <a:gd name="connsiteY74" fmla="*/ 2246376 h 2377440"/>
                            <a:gd name="connsiteX75" fmla="*/ 1825752 w 3108960"/>
                            <a:gd name="connsiteY75" fmla="*/ 2036064 h 2377440"/>
                            <a:gd name="connsiteX76" fmla="*/ 1856232 w 3108960"/>
                            <a:gd name="connsiteY76" fmla="*/ 1987296 h 2377440"/>
                            <a:gd name="connsiteX77" fmla="*/ 1850136 w 3108960"/>
                            <a:gd name="connsiteY77" fmla="*/ 1959864 h 2377440"/>
                            <a:gd name="connsiteX78" fmla="*/ 1871472 w 3108960"/>
                            <a:gd name="connsiteY78" fmla="*/ 1935480 h 2377440"/>
                            <a:gd name="connsiteX79" fmla="*/ 1874520 w 3108960"/>
                            <a:gd name="connsiteY79" fmla="*/ 1889760 h 2377440"/>
                            <a:gd name="connsiteX80" fmla="*/ 1905000 w 3108960"/>
                            <a:gd name="connsiteY80" fmla="*/ 1859280 h 2377440"/>
                            <a:gd name="connsiteX81" fmla="*/ 1972056 w 3108960"/>
                            <a:gd name="connsiteY81" fmla="*/ 1856232 h 2377440"/>
                            <a:gd name="connsiteX82" fmla="*/ 2005584 w 3108960"/>
                            <a:gd name="connsiteY82" fmla="*/ 1804416 h 2377440"/>
                            <a:gd name="connsiteX83" fmla="*/ 2136648 w 3108960"/>
                            <a:gd name="connsiteY83" fmla="*/ 1652016 h 2377440"/>
                            <a:gd name="connsiteX84" fmla="*/ 2142744 w 3108960"/>
                            <a:gd name="connsiteY84" fmla="*/ 1621536 h 2377440"/>
                            <a:gd name="connsiteX85" fmla="*/ 2133600 w 3108960"/>
                            <a:gd name="connsiteY85" fmla="*/ 1578864 h 2377440"/>
                            <a:gd name="connsiteX86" fmla="*/ 2161032 w 3108960"/>
                            <a:gd name="connsiteY86" fmla="*/ 1536192 h 2377440"/>
                            <a:gd name="connsiteX87" fmla="*/ 2206752 w 3108960"/>
                            <a:gd name="connsiteY87" fmla="*/ 1542288 h 2377440"/>
                            <a:gd name="connsiteX88" fmla="*/ 2206752 w 3108960"/>
                            <a:gd name="connsiteY88" fmla="*/ 1542288 h 2377440"/>
                            <a:gd name="connsiteX89" fmla="*/ 2255520 w 3108960"/>
                            <a:gd name="connsiteY89" fmla="*/ 1548384 h 2377440"/>
                            <a:gd name="connsiteX90" fmla="*/ 2286000 w 3108960"/>
                            <a:gd name="connsiteY90" fmla="*/ 1581912 h 2377440"/>
                            <a:gd name="connsiteX91" fmla="*/ 2319528 w 3108960"/>
                            <a:gd name="connsiteY91" fmla="*/ 1557528 h 2377440"/>
                            <a:gd name="connsiteX92" fmla="*/ 2313432 w 3108960"/>
                            <a:gd name="connsiteY92" fmla="*/ 1496568 h 2377440"/>
                            <a:gd name="connsiteX93" fmla="*/ 2319528 w 3108960"/>
                            <a:gd name="connsiteY93" fmla="*/ 1450848 h 2377440"/>
                            <a:gd name="connsiteX94" fmla="*/ 2346960 w 3108960"/>
                            <a:gd name="connsiteY94" fmla="*/ 1432560 h 2377440"/>
                            <a:gd name="connsiteX95" fmla="*/ 2386584 w 3108960"/>
                            <a:gd name="connsiteY95" fmla="*/ 1438656 h 2377440"/>
                            <a:gd name="connsiteX96" fmla="*/ 2414016 w 3108960"/>
                            <a:gd name="connsiteY96" fmla="*/ 1402080 h 2377440"/>
                            <a:gd name="connsiteX97" fmla="*/ 2414016 w 3108960"/>
                            <a:gd name="connsiteY97" fmla="*/ 1356360 h 2377440"/>
                            <a:gd name="connsiteX98" fmla="*/ 2426208 w 3108960"/>
                            <a:gd name="connsiteY98" fmla="*/ 1328928 h 2377440"/>
                            <a:gd name="connsiteX99" fmla="*/ 2459736 w 3108960"/>
                            <a:gd name="connsiteY99" fmla="*/ 1322832 h 2377440"/>
                            <a:gd name="connsiteX100" fmla="*/ 2505456 w 3108960"/>
                            <a:gd name="connsiteY100" fmla="*/ 1362456 h 2377440"/>
                            <a:gd name="connsiteX101" fmla="*/ 2508504 w 3108960"/>
                            <a:gd name="connsiteY101" fmla="*/ 1405128 h 2377440"/>
                            <a:gd name="connsiteX102" fmla="*/ 2569464 w 3108960"/>
                            <a:gd name="connsiteY102" fmla="*/ 1426464 h 2377440"/>
                            <a:gd name="connsiteX103" fmla="*/ 2691384 w 3108960"/>
                            <a:gd name="connsiteY103" fmla="*/ 1429512 h 2377440"/>
                            <a:gd name="connsiteX104" fmla="*/ 2697480 w 3108960"/>
                            <a:gd name="connsiteY104" fmla="*/ 1411224 h 2377440"/>
                            <a:gd name="connsiteX105" fmla="*/ 2685288 w 3108960"/>
                            <a:gd name="connsiteY105" fmla="*/ 1353312 h 2377440"/>
                            <a:gd name="connsiteX106" fmla="*/ 2703576 w 3108960"/>
                            <a:gd name="connsiteY106" fmla="*/ 1335024 h 2377440"/>
                            <a:gd name="connsiteX107" fmla="*/ 2755392 w 3108960"/>
                            <a:gd name="connsiteY107" fmla="*/ 1304544 h 2377440"/>
                            <a:gd name="connsiteX108" fmla="*/ 2779776 w 3108960"/>
                            <a:gd name="connsiteY108" fmla="*/ 1271016 h 2377440"/>
                            <a:gd name="connsiteX109" fmla="*/ 2764536 w 3108960"/>
                            <a:gd name="connsiteY109" fmla="*/ 1231392 h 2377440"/>
                            <a:gd name="connsiteX110" fmla="*/ 2776728 w 3108960"/>
                            <a:gd name="connsiteY110" fmla="*/ 1158240 h 2377440"/>
                            <a:gd name="connsiteX111" fmla="*/ 2804160 w 3108960"/>
                            <a:gd name="connsiteY111" fmla="*/ 1146048 h 2377440"/>
                            <a:gd name="connsiteX112" fmla="*/ 2877312 w 3108960"/>
                            <a:gd name="connsiteY112" fmla="*/ 1155192 h 2377440"/>
                            <a:gd name="connsiteX113" fmla="*/ 2959608 w 3108960"/>
                            <a:gd name="connsiteY113" fmla="*/ 1139952 h 2377440"/>
                            <a:gd name="connsiteX114" fmla="*/ 3081528 w 3108960"/>
                            <a:gd name="connsiteY114" fmla="*/ 1097280 h 2377440"/>
                            <a:gd name="connsiteX115" fmla="*/ 3108960 w 3108960"/>
                            <a:gd name="connsiteY115" fmla="*/ 1069848 h 2377440"/>
                            <a:gd name="connsiteX116" fmla="*/ 3093720 w 3108960"/>
                            <a:gd name="connsiteY116" fmla="*/ 868680 h 2377440"/>
                            <a:gd name="connsiteX117" fmla="*/ 3078480 w 3108960"/>
                            <a:gd name="connsiteY117" fmla="*/ 853440 h 2377440"/>
                            <a:gd name="connsiteX118" fmla="*/ 2935224 w 3108960"/>
                            <a:gd name="connsiteY118" fmla="*/ 911352 h 2377440"/>
                            <a:gd name="connsiteX119" fmla="*/ 2880360 w 3108960"/>
                            <a:gd name="connsiteY119" fmla="*/ 914400 h 2377440"/>
                            <a:gd name="connsiteX120" fmla="*/ 2849880 w 3108960"/>
                            <a:gd name="connsiteY120" fmla="*/ 908304 h 2377440"/>
                            <a:gd name="connsiteX121" fmla="*/ 2667000 w 3108960"/>
                            <a:gd name="connsiteY121" fmla="*/ 826008 h 2377440"/>
                            <a:gd name="connsiteX122" fmla="*/ 2569464 w 3108960"/>
                            <a:gd name="connsiteY122" fmla="*/ 728472 h 2377440"/>
                            <a:gd name="connsiteX123" fmla="*/ 2493264 w 3108960"/>
                            <a:gd name="connsiteY123" fmla="*/ 667512 h 2377440"/>
                            <a:gd name="connsiteX124" fmla="*/ 2395728 w 3108960"/>
                            <a:gd name="connsiteY124" fmla="*/ 597408 h 2377440"/>
                            <a:gd name="connsiteX125" fmla="*/ 2368296 w 3108960"/>
                            <a:gd name="connsiteY125" fmla="*/ 563880 h 2377440"/>
                            <a:gd name="connsiteX126" fmla="*/ 2368296 w 3108960"/>
                            <a:gd name="connsiteY126" fmla="*/ 563880 h 2377440"/>
                            <a:gd name="connsiteX127" fmla="*/ 2295144 w 3108960"/>
                            <a:gd name="connsiteY127" fmla="*/ 563880 h 2377440"/>
                            <a:gd name="connsiteX128" fmla="*/ 2264664 w 3108960"/>
                            <a:gd name="connsiteY128" fmla="*/ 624840 h 2377440"/>
                            <a:gd name="connsiteX129" fmla="*/ 2264664 w 3108960"/>
                            <a:gd name="connsiteY129" fmla="*/ 743712 h 2377440"/>
                            <a:gd name="connsiteX130" fmla="*/ 2258568 w 3108960"/>
                            <a:gd name="connsiteY130" fmla="*/ 789432 h 2377440"/>
                            <a:gd name="connsiteX131" fmla="*/ 2173224 w 3108960"/>
                            <a:gd name="connsiteY131" fmla="*/ 807720 h 2377440"/>
                            <a:gd name="connsiteX132" fmla="*/ 2124456 w 3108960"/>
                            <a:gd name="connsiteY132" fmla="*/ 829056 h 2377440"/>
                            <a:gd name="connsiteX133" fmla="*/ 1975104 w 3108960"/>
                            <a:gd name="connsiteY133" fmla="*/ 1036320 h 2377440"/>
                            <a:gd name="connsiteX134" fmla="*/ 1831848 w 3108960"/>
                            <a:gd name="connsiteY134" fmla="*/ 1121664 h 2377440"/>
                            <a:gd name="connsiteX135" fmla="*/ 1795272 w 3108960"/>
                            <a:gd name="connsiteY135" fmla="*/ 1143000 h 2377440"/>
                            <a:gd name="connsiteX136" fmla="*/ 1764792 w 3108960"/>
                            <a:gd name="connsiteY136" fmla="*/ 1121664 h 2377440"/>
                            <a:gd name="connsiteX137" fmla="*/ 1697736 w 3108960"/>
                            <a:gd name="connsiteY137" fmla="*/ 1030224 h 2377440"/>
                            <a:gd name="connsiteX138" fmla="*/ 1679448 w 3108960"/>
                            <a:gd name="connsiteY138" fmla="*/ 1008888 h 2377440"/>
                            <a:gd name="connsiteX139" fmla="*/ 1466088 w 3108960"/>
                            <a:gd name="connsiteY139" fmla="*/ 1021080 h 2377440"/>
                            <a:gd name="connsiteX140" fmla="*/ 1444752 w 3108960"/>
                            <a:gd name="connsiteY140" fmla="*/ 1042416 h 2377440"/>
                            <a:gd name="connsiteX141" fmla="*/ 1374648 w 3108960"/>
                            <a:gd name="connsiteY141" fmla="*/ 966216 h 2377440"/>
                            <a:gd name="connsiteX142" fmla="*/ 1310640 w 3108960"/>
                            <a:gd name="connsiteY142" fmla="*/ 966216 h 2377440"/>
                            <a:gd name="connsiteX143" fmla="*/ 1267968 w 3108960"/>
                            <a:gd name="connsiteY143" fmla="*/ 966216 h 2377440"/>
                            <a:gd name="connsiteX144" fmla="*/ 1237488 w 3108960"/>
                            <a:gd name="connsiteY144" fmla="*/ 935736 h 2377440"/>
                            <a:gd name="connsiteX145" fmla="*/ 1231392 w 3108960"/>
                            <a:gd name="connsiteY145" fmla="*/ 877824 h 2377440"/>
                            <a:gd name="connsiteX146" fmla="*/ 1197864 w 3108960"/>
                            <a:gd name="connsiteY146" fmla="*/ 871728 h 2377440"/>
                            <a:gd name="connsiteX147" fmla="*/ 1161288 w 3108960"/>
                            <a:gd name="connsiteY147" fmla="*/ 886968 h 2377440"/>
                            <a:gd name="connsiteX148" fmla="*/ 978408 w 3108960"/>
                            <a:gd name="connsiteY148" fmla="*/ 710184 h 2377440"/>
                            <a:gd name="connsiteX149" fmla="*/ 969264 w 3108960"/>
                            <a:gd name="connsiteY149" fmla="*/ 682752 h 2377440"/>
                            <a:gd name="connsiteX150" fmla="*/ 978408 w 3108960"/>
                            <a:gd name="connsiteY150" fmla="*/ 588264 h 2377440"/>
                            <a:gd name="connsiteX151" fmla="*/ 990600 w 3108960"/>
                            <a:gd name="connsiteY151" fmla="*/ 548640 h 2377440"/>
                            <a:gd name="connsiteX152" fmla="*/ 993648 w 3108960"/>
                            <a:gd name="connsiteY152" fmla="*/ 512064 h 2377440"/>
                            <a:gd name="connsiteX153" fmla="*/ 966216 w 3108960"/>
                            <a:gd name="connsiteY153" fmla="*/ 490728 h 2377440"/>
                            <a:gd name="connsiteX154" fmla="*/ 902208 w 3108960"/>
                            <a:gd name="connsiteY154" fmla="*/ 499872 h 2377440"/>
                            <a:gd name="connsiteX155" fmla="*/ 795528 w 3108960"/>
                            <a:gd name="connsiteY155" fmla="*/ 502920 h 2377440"/>
                            <a:gd name="connsiteX156" fmla="*/ 774192 w 3108960"/>
                            <a:gd name="connsiteY156" fmla="*/ 493776 h 2377440"/>
                            <a:gd name="connsiteX157" fmla="*/ 728472 w 3108960"/>
                            <a:gd name="connsiteY157" fmla="*/ 426720 h 2377440"/>
                            <a:gd name="connsiteX158" fmla="*/ 697992 w 3108960"/>
                            <a:gd name="connsiteY158" fmla="*/ 411480 h 2377440"/>
                            <a:gd name="connsiteX159" fmla="*/ 667512 w 3108960"/>
                            <a:gd name="connsiteY159" fmla="*/ 374904 h 2377440"/>
                            <a:gd name="connsiteX160" fmla="*/ 627888 w 3108960"/>
                            <a:gd name="connsiteY160" fmla="*/ 371856 h 2377440"/>
                            <a:gd name="connsiteX161" fmla="*/ 579120 w 3108960"/>
                            <a:gd name="connsiteY161" fmla="*/ 359664 h 2377440"/>
                            <a:gd name="connsiteX162" fmla="*/ 566928 w 3108960"/>
                            <a:gd name="connsiteY162" fmla="*/ 347472 h 2377440"/>
                            <a:gd name="connsiteX163" fmla="*/ 563880 w 3108960"/>
                            <a:gd name="connsiteY163" fmla="*/ 304800 h 2377440"/>
                            <a:gd name="connsiteX164" fmla="*/ 536448 w 3108960"/>
                            <a:gd name="connsiteY164" fmla="*/ 271272 h 2377440"/>
                            <a:gd name="connsiteX165" fmla="*/ 542544 w 3108960"/>
                            <a:gd name="connsiteY165" fmla="*/ 155448 h 2377440"/>
                            <a:gd name="connsiteX166" fmla="*/ 518160 w 3108960"/>
                            <a:gd name="connsiteY166" fmla="*/ 115824 h 2377440"/>
                            <a:gd name="connsiteX167" fmla="*/ 487680 w 3108960"/>
                            <a:gd name="connsiteY167" fmla="*/ 124968 h 2377440"/>
                            <a:gd name="connsiteX168" fmla="*/ 448056 w 3108960"/>
                            <a:gd name="connsiteY168" fmla="*/ 164592 h 2377440"/>
                            <a:gd name="connsiteX169" fmla="*/ 420624 w 3108960"/>
                            <a:gd name="connsiteY169" fmla="*/ 167640 h 2377440"/>
                            <a:gd name="connsiteX170" fmla="*/ 396240 w 3108960"/>
                            <a:gd name="connsiteY170" fmla="*/ 158496 h 2377440"/>
                            <a:gd name="connsiteX171" fmla="*/ 387096 w 3108960"/>
                            <a:gd name="connsiteY171" fmla="*/ 140208 h 2377440"/>
                            <a:gd name="connsiteX172" fmla="*/ 286512 w 3108960"/>
                            <a:gd name="connsiteY172" fmla="*/ 27432 h 2377440"/>
                            <a:gd name="connsiteX173" fmla="*/ 240792 w 3108960"/>
                            <a:gd name="connsiteY173" fmla="*/ 0 h 2377440"/>
                            <a:gd name="connsiteX0" fmla="*/ 240792 w 3108960"/>
                            <a:gd name="connsiteY0" fmla="*/ 0 h 2377440"/>
                            <a:gd name="connsiteX1" fmla="*/ 240792 w 3108960"/>
                            <a:gd name="connsiteY1" fmla="*/ 0 h 2377440"/>
                            <a:gd name="connsiteX2" fmla="*/ 79248 w 3108960"/>
                            <a:gd name="connsiteY2" fmla="*/ 18288 h 2377440"/>
                            <a:gd name="connsiteX3" fmla="*/ 9144 w 3108960"/>
                            <a:gd name="connsiteY3" fmla="*/ 106680 h 2377440"/>
                            <a:gd name="connsiteX4" fmla="*/ 0 w 3108960"/>
                            <a:gd name="connsiteY4" fmla="*/ 143256 h 2377440"/>
                            <a:gd name="connsiteX5" fmla="*/ 24384 w 3108960"/>
                            <a:gd name="connsiteY5" fmla="*/ 201168 h 2377440"/>
                            <a:gd name="connsiteX6" fmla="*/ 24384 w 3108960"/>
                            <a:gd name="connsiteY6" fmla="*/ 265176 h 2377440"/>
                            <a:gd name="connsiteX7" fmla="*/ 42672 w 3108960"/>
                            <a:gd name="connsiteY7" fmla="*/ 295656 h 2377440"/>
                            <a:gd name="connsiteX8" fmla="*/ 106680 w 3108960"/>
                            <a:gd name="connsiteY8" fmla="*/ 280416 h 2377440"/>
                            <a:gd name="connsiteX9" fmla="*/ 140208 w 3108960"/>
                            <a:gd name="connsiteY9" fmla="*/ 295656 h 2377440"/>
                            <a:gd name="connsiteX10" fmla="*/ 167640 w 3108960"/>
                            <a:gd name="connsiteY10" fmla="*/ 362712 h 2377440"/>
                            <a:gd name="connsiteX11" fmla="*/ 170688 w 3108960"/>
                            <a:gd name="connsiteY11" fmla="*/ 402336 h 2377440"/>
                            <a:gd name="connsiteX12" fmla="*/ 185928 w 3108960"/>
                            <a:gd name="connsiteY12" fmla="*/ 432816 h 2377440"/>
                            <a:gd name="connsiteX13" fmla="*/ 170688 w 3108960"/>
                            <a:gd name="connsiteY13" fmla="*/ 469392 h 2377440"/>
                            <a:gd name="connsiteX14" fmla="*/ 179832 w 3108960"/>
                            <a:gd name="connsiteY14" fmla="*/ 502920 h 2377440"/>
                            <a:gd name="connsiteX15" fmla="*/ 222504 w 3108960"/>
                            <a:gd name="connsiteY15" fmla="*/ 539496 h 2377440"/>
                            <a:gd name="connsiteX16" fmla="*/ 237744 w 3108960"/>
                            <a:gd name="connsiteY16" fmla="*/ 576072 h 2377440"/>
                            <a:gd name="connsiteX17" fmla="*/ 228600 w 3108960"/>
                            <a:gd name="connsiteY17" fmla="*/ 661416 h 2377440"/>
                            <a:gd name="connsiteX18" fmla="*/ 237744 w 3108960"/>
                            <a:gd name="connsiteY18" fmla="*/ 725424 h 2377440"/>
                            <a:gd name="connsiteX19" fmla="*/ 326136 w 3108960"/>
                            <a:gd name="connsiteY19" fmla="*/ 822960 h 2377440"/>
                            <a:gd name="connsiteX20" fmla="*/ 374904 w 3108960"/>
                            <a:gd name="connsiteY20" fmla="*/ 847344 h 2377440"/>
                            <a:gd name="connsiteX21" fmla="*/ 402336 w 3108960"/>
                            <a:gd name="connsiteY21" fmla="*/ 862584 h 2377440"/>
                            <a:gd name="connsiteX22" fmla="*/ 420624 w 3108960"/>
                            <a:gd name="connsiteY22" fmla="*/ 905256 h 2377440"/>
                            <a:gd name="connsiteX23" fmla="*/ 429768 w 3108960"/>
                            <a:gd name="connsiteY23" fmla="*/ 935736 h 2377440"/>
                            <a:gd name="connsiteX24" fmla="*/ 423672 w 3108960"/>
                            <a:gd name="connsiteY24" fmla="*/ 1011936 h 2377440"/>
                            <a:gd name="connsiteX25" fmla="*/ 423672 w 3108960"/>
                            <a:gd name="connsiteY25" fmla="*/ 1176528 h 2377440"/>
                            <a:gd name="connsiteX26" fmla="*/ 384048 w 3108960"/>
                            <a:gd name="connsiteY26" fmla="*/ 1246632 h 2377440"/>
                            <a:gd name="connsiteX27" fmla="*/ 362712 w 3108960"/>
                            <a:gd name="connsiteY27" fmla="*/ 1310640 h 2377440"/>
                            <a:gd name="connsiteX28" fmla="*/ 365760 w 3108960"/>
                            <a:gd name="connsiteY28" fmla="*/ 1356360 h 2377440"/>
                            <a:gd name="connsiteX29" fmla="*/ 420624 w 3108960"/>
                            <a:gd name="connsiteY29" fmla="*/ 1447800 h 2377440"/>
                            <a:gd name="connsiteX30" fmla="*/ 420624 w 3108960"/>
                            <a:gd name="connsiteY30" fmla="*/ 1496568 h 2377440"/>
                            <a:gd name="connsiteX31" fmla="*/ 393192 w 3108960"/>
                            <a:gd name="connsiteY31" fmla="*/ 1508760 h 2377440"/>
                            <a:gd name="connsiteX32" fmla="*/ 304800 w 3108960"/>
                            <a:gd name="connsiteY32" fmla="*/ 1499616 h 2377440"/>
                            <a:gd name="connsiteX33" fmla="*/ 277368 w 3108960"/>
                            <a:gd name="connsiteY33" fmla="*/ 1517904 h 2377440"/>
                            <a:gd name="connsiteX34" fmla="*/ 207264 w 3108960"/>
                            <a:gd name="connsiteY34" fmla="*/ 1609344 h 2377440"/>
                            <a:gd name="connsiteX35" fmla="*/ 213360 w 3108960"/>
                            <a:gd name="connsiteY35" fmla="*/ 1658112 h 2377440"/>
                            <a:gd name="connsiteX36" fmla="*/ 274320 w 3108960"/>
                            <a:gd name="connsiteY36" fmla="*/ 1670304 h 2377440"/>
                            <a:gd name="connsiteX37" fmla="*/ 316992 w 3108960"/>
                            <a:gd name="connsiteY37" fmla="*/ 1676400 h 2377440"/>
                            <a:gd name="connsiteX38" fmla="*/ 371856 w 3108960"/>
                            <a:gd name="connsiteY38" fmla="*/ 1670304 h 2377440"/>
                            <a:gd name="connsiteX39" fmla="*/ 448056 w 3108960"/>
                            <a:gd name="connsiteY39" fmla="*/ 1780032 h 2377440"/>
                            <a:gd name="connsiteX40" fmla="*/ 487680 w 3108960"/>
                            <a:gd name="connsiteY40" fmla="*/ 1807464 h 2377440"/>
                            <a:gd name="connsiteX41" fmla="*/ 569976 w 3108960"/>
                            <a:gd name="connsiteY41" fmla="*/ 1792224 h 2377440"/>
                            <a:gd name="connsiteX42" fmla="*/ 649224 w 3108960"/>
                            <a:gd name="connsiteY42" fmla="*/ 1780032 h 2377440"/>
                            <a:gd name="connsiteX43" fmla="*/ 676656 w 3108960"/>
                            <a:gd name="connsiteY43" fmla="*/ 1761744 h 2377440"/>
                            <a:gd name="connsiteX44" fmla="*/ 758952 w 3108960"/>
                            <a:gd name="connsiteY44" fmla="*/ 1758696 h 2377440"/>
                            <a:gd name="connsiteX45" fmla="*/ 847344 w 3108960"/>
                            <a:gd name="connsiteY45" fmla="*/ 1780032 h 2377440"/>
                            <a:gd name="connsiteX46" fmla="*/ 874776 w 3108960"/>
                            <a:gd name="connsiteY46" fmla="*/ 1780032 h 2377440"/>
                            <a:gd name="connsiteX47" fmla="*/ 932688 w 3108960"/>
                            <a:gd name="connsiteY47" fmla="*/ 1816608 h 2377440"/>
                            <a:gd name="connsiteX48" fmla="*/ 926592 w 3108960"/>
                            <a:gd name="connsiteY48" fmla="*/ 1874520 h 2377440"/>
                            <a:gd name="connsiteX49" fmla="*/ 935736 w 3108960"/>
                            <a:gd name="connsiteY49" fmla="*/ 1908048 h 2377440"/>
                            <a:gd name="connsiteX50" fmla="*/ 999744 w 3108960"/>
                            <a:gd name="connsiteY50" fmla="*/ 1990344 h 2377440"/>
                            <a:gd name="connsiteX51" fmla="*/ 1030224 w 3108960"/>
                            <a:gd name="connsiteY51" fmla="*/ 2005584 h 2377440"/>
                            <a:gd name="connsiteX52" fmla="*/ 1042416 w 3108960"/>
                            <a:gd name="connsiteY52" fmla="*/ 2017776 h 2377440"/>
                            <a:gd name="connsiteX53" fmla="*/ 1063752 w 3108960"/>
                            <a:gd name="connsiteY53" fmla="*/ 2057400 h 2377440"/>
                            <a:gd name="connsiteX54" fmla="*/ 1045464 w 3108960"/>
                            <a:gd name="connsiteY54" fmla="*/ 2100072 h 2377440"/>
                            <a:gd name="connsiteX55" fmla="*/ 1048512 w 3108960"/>
                            <a:gd name="connsiteY55" fmla="*/ 2124456 h 2377440"/>
                            <a:gd name="connsiteX56" fmla="*/ 1072896 w 3108960"/>
                            <a:gd name="connsiteY56" fmla="*/ 2148840 h 2377440"/>
                            <a:gd name="connsiteX57" fmla="*/ 1082040 w 3108960"/>
                            <a:gd name="connsiteY57" fmla="*/ 2197608 h 2377440"/>
                            <a:gd name="connsiteX58" fmla="*/ 1057656 w 3108960"/>
                            <a:gd name="connsiteY58" fmla="*/ 2240280 h 2377440"/>
                            <a:gd name="connsiteX59" fmla="*/ 1069848 w 3108960"/>
                            <a:gd name="connsiteY59" fmla="*/ 2276856 h 2377440"/>
                            <a:gd name="connsiteX60" fmla="*/ 1118616 w 3108960"/>
                            <a:gd name="connsiteY60" fmla="*/ 2279904 h 2377440"/>
                            <a:gd name="connsiteX61" fmla="*/ 1164336 w 3108960"/>
                            <a:gd name="connsiteY61" fmla="*/ 2218944 h 2377440"/>
                            <a:gd name="connsiteX62" fmla="*/ 1194816 w 3108960"/>
                            <a:gd name="connsiteY62" fmla="*/ 2200656 h 2377440"/>
                            <a:gd name="connsiteX63" fmla="*/ 1264920 w 3108960"/>
                            <a:gd name="connsiteY63" fmla="*/ 2197608 h 2377440"/>
                            <a:gd name="connsiteX64" fmla="*/ 1301496 w 3108960"/>
                            <a:gd name="connsiteY64" fmla="*/ 2176272 h 2377440"/>
                            <a:gd name="connsiteX65" fmla="*/ 1350264 w 3108960"/>
                            <a:gd name="connsiteY65" fmla="*/ 2164080 h 2377440"/>
                            <a:gd name="connsiteX66" fmla="*/ 1441704 w 3108960"/>
                            <a:gd name="connsiteY66" fmla="*/ 2246376 h 2377440"/>
                            <a:gd name="connsiteX67" fmla="*/ 1429512 w 3108960"/>
                            <a:gd name="connsiteY67" fmla="*/ 2286000 h 2377440"/>
                            <a:gd name="connsiteX68" fmla="*/ 1414272 w 3108960"/>
                            <a:gd name="connsiteY68" fmla="*/ 2319528 h 2377440"/>
                            <a:gd name="connsiteX69" fmla="*/ 1389888 w 3108960"/>
                            <a:gd name="connsiteY69" fmla="*/ 2365248 h 2377440"/>
                            <a:gd name="connsiteX70" fmla="*/ 1420368 w 3108960"/>
                            <a:gd name="connsiteY70" fmla="*/ 2377440 h 2377440"/>
                            <a:gd name="connsiteX71" fmla="*/ 1478280 w 3108960"/>
                            <a:gd name="connsiteY71" fmla="*/ 2340864 h 2377440"/>
                            <a:gd name="connsiteX72" fmla="*/ 1533144 w 3108960"/>
                            <a:gd name="connsiteY72" fmla="*/ 2350008 h 2377440"/>
                            <a:gd name="connsiteX73" fmla="*/ 1569720 w 3108960"/>
                            <a:gd name="connsiteY73" fmla="*/ 2337816 h 2377440"/>
                            <a:gd name="connsiteX74" fmla="*/ 1615440 w 3108960"/>
                            <a:gd name="connsiteY74" fmla="*/ 2246376 h 2377440"/>
                            <a:gd name="connsiteX75" fmla="*/ 1825752 w 3108960"/>
                            <a:gd name="connsiteY75" fmla="*/ 2036064 h 2377440"/>
                            <a:gd name="connsiteX76" fmla="*/ 1856232 w 3108960"/>
                            <a:gd name="connsiteY76" fmla="*/ 1987296 h 2377440"/>
                            <a:gd name="connsiteX77" fmla="*/ 1850136 w 3108960"/>
                            <a:gd name="connsiteY77" fmla="*/ 1959864 h 2377440"/>
                            <a:gd name="connsiteX78" fmla="*/ 1871472 w 3108960"/>
                            <a:gd name="connsiteY78" fmla="*/ 1935480 h 2377440"/>
                            <a:gd name="connsiteX79" fmla="*/ 1874520 w 3108960"/>
                            <a:gd name="connsiteY79" fmla="*/ 1889760 h 2377440"/>
                            <a:gd name="connsiteX80" fmla="*/ 1905000 w 3108960"/>
                            <a:gd name="connsiteY80" fmla="*/ 1859280 h 2377440"/>
                            <a:gd name="connsiteX81" fmla="*/ 1972056 w 3108960"/>
                            <a:gd name="connsiteY81" fmla="*/ 1856232 h 2377440"/>
                            <a:gd name="connsiteX82" fmla="*/ 2005584 w 3108960"/>
                            <a:gd name="connsiteY82" fmla="*/ 1804416 h 2377440"/>
                            <a:gd name="connsiteX83" fmla="*/ 2136648 w 3108960"/>
                            <a:gd name="connsiteY83" fmla="*/ 1652016 h 2377440"/>
                            <a:gd name="connsiteX84" fmla="*/ 2142744 w 3108960"/>
                            <a:gd name="connsiteY84" fmla="*/ 1621536 h 2377440"/>
                            <a:gd name="connsiteX85" fmla="*/ 2133600 w 3108960"/>
                            <a:gd name="connsiteY85" fmla="*/ 1578864 h 2377440"/>
                            <a:gd name="connsiteX86" fmla="*/ 2161032 w 3108960"/>
                            <a:gd name="connsiteY86" fmla="*/ 1536192 h 2377440"/>
                            <a:gd name="connsiteX87" fmla="*/ 2206752 w 3108960"/>
                            <a:gd name="connsiteY87" fmla="*/ 1542288 h 2377440"/>
                            <a:gd name="connsiteX88" fmla="*/ 2206752 w 3108960"/>
                            <a:gd name="connsiteY88" fmla="*/ 1542288 h 2377440"/>
                            <a:gd name="connsiteX89" fmla="*/ 2255520 w 3108960"/>
                            <a:gd name="connsiteY89" fmla="*/ 1548384 h 2377440"/>
                            <a:gd name="connsiteX90" fmla="*/ 2286000 w 3108960"/>
                            <a:gd name="connsiteY90" fmla="*/ 1581912 h 2377440"/>
                            <a:gd name="connsiteX91" fmla="*/ 2319528 w 3108960"/>
                            <a:gd name="connsiteY91" fmla="*/ 1557528 h 2377440"/>
                            <a:gd name="connsiteX92" fmla="*/ 2313432 w 3108960"/>
                            <a:gd name="connsiteY92" fmla="*/ 1496568 h 2377440"/>
                            <a:gd name="connsiteX93" fmla="*/ 2319528 w 3108960"/>
                            <a:gd name="connsiteY93" fmla="*/ 1450848 h 2377440"/>
                            <a:gd name="connsiteX94" fmla="*/ 2346960 w 3108960"/>
                            <a:gd name="connsiteY94" fmla="*/ 1432560 h 2377440"/>
                            <a:gd name="connsiteX95" fmla="*/ 2386584 w 3108960"/>
                            <a:gd name="connsiteY95" fmla="*/ 1438656 h 2377440"/>
                            <a:gd name="connsiteX96" fmla="*/ 2414016 w 3108960"/>
                            <a:gd name="connsiteY96" fmla="*/ 1402080 h 2377440"/>
                            <a:gd name="connsiteX97" fmla="*/ 2414016 w 3108960"/>
                            <a:gd name="connsiteY97" fmla="*/ 1356360 h 2377440"/>
                            <a:gd name="connsiteX98" fmla="*/ 2426208 w 3108960"/>
                            <a:gd name="connsiteY98" fmla="*/ 1328928 h 2377440"/>
                            <a:gd name="connsiteX99" fmla="*/ 2459736 w 3108960"/>
                            <a:gd name="connsiteY99" fmla="*/ 1322832 h 2377440"/>
                            <a:gd name="connsiteX100" fmla="*/ 2505456 w 3108960"/>
                            <a:gd name="connsiteY100" fmla="*/ 1362456 h 2377440"/>
                            <a:gd name="connsiteX101" fmla="*/ 2508504 w 3108960"/>
                            <a:gd name="connsiteY101" fmla="*/ 1405128 h 2377440"/>
                            <a:gd name="connsiteX102" fmla="*/ 2569464 w 3108960"/>
                            <a:gd name="connsiteY102" fmla="*/ 1426464 h 2377440"/>
                            <a:gd name="connsiteX103" fmla="*/ 2691384 w 3108960"/>
                            <a:gd name="connsiteY103" fmla="*/ 1429512 h 2377440"/>
                            <a:gd name="connsiteX104" fmla="*/ 2697480 w 3108960"/>
                            <a:gd name="connsiteY104" fmla="*/ 1411224 h 2377440"/>
                            <a:gd name="connsiteX105" fmla="*/ 2685288 w 3108960"/>
                            <a:gd name="connsiteY105" fmla="*/ 1353312 h 2377440"/>
                            <a:gd name="connsiteX106" fmla="*/ 2703576 w 3108960"/>
                            <a:gd name="connsiteY106" fmla="*/ 1335024 h 2377440"/>
                            <a:gd name="connsiteX107" fmla="*/ 2755392 w 3108960"/>
                            <a:gd name="connsiteY107" fmla="*/ 1304544 h 2377440"/>
                            <a:gd name="connsiteX108" fmla="*/ 2779776 w 3108960"/>
                            <a:gd name="connsiteY108" fmla="*/ 1271016 h 2377440"/>
                            <a:gd name="connsiteX109" fmla="*/ 2764536 w 3108960"/>
                            <a:gd name="connsiteY109" fmla="*/ 1231392 h 2377440"/>
                            <a:gd name="connsiteX110" fmla="*/ 2776728 w 3108960"/>
                            <a:gd name="connsiteY110" fmla="*/ 1158240 h 2377440"/>
                            <a:gd name="connsiteX111" fmla="*/ 2804160 w 3108960"/>
                            <a:gd name="connsiteY111" fmla="*/ 1146048 h 2377440"/>
                            <a:gd name="connsiteX112" fmla="*/ 2877312 w 3108960"/>
                            <a:gd name="connsiteY112" fmla="*/ 1155192 h 2377440"/>
                            <a:gd name="connsiteX113" fmla="*/ 2959608 w 3108960"/>
                            <a:gd name="connsiteY113" fmla="*/ 1139952 h 2377440"/>
                            <a:gd name="connsiteX114" fmla="*/ 3081528 w 3108960"/>
                            <a:gd name="connsiteY114" fmla="*/ 1097280 h 2377440"/>
                            <a:gd name="connsiteX115" fmla="*/ 3108960 w 3108960"/>
                            <a:gd name="connsiteY115" fmla="*/ 1069848 h 2377440"/>
                            <a:gd name="connsiteX116" fmla="*/ 3093720 w 3108960"/>
                            <a:gd name="connsiteY116" fmla="*/ 868680 h 2377440"/>
                            <a:gd name="connsiteX117" fmla="*/ 3078480 w 3108960"/>
                            <a:gd name="connsiteY117" fmla="*/ 853440 h 2377440"/>
                            <a:gd name="connsiteX118" fmla="*/ 2935224 w 3108960"/>
                            <a:gd name="connsiteY118" fmla="*/ 911352 h 2377440"/>
                            <a:gd name="connsiteX119" fmla="*/ 2880360 w 3108960"/>
                            <a:gd name="connsiteY119" fmla="*/ 914400 h 2377440"/>
                            <a:gd name="connsiteX120" fmla="*/ 2849880 w 3108960"/>
                            <a:gd name="connsiteY120" fmla="*/ 908304 h 2377440"/>
                            <a:gd name="connsiteX121" fmla="*/ 2667000 w 3108960"/>
                            <a:gd name="connsiteY121" fmla="*/ 826008 h 2377440"/>
                            <a:gd name="connsiteX122" fmla="*/ 2569464 w 3108960"/>
                            <a:gd name="connsiteY122" fmla="*/ 728472 h 2377440"/>
                            <a:gd name="connsiteX123" fmla="*/ 2493264 w 3108960"/>
                            <a:gd name="connsiteY123" fmla="*/ 667512 h 2377440"/>
                            <a:gd name="connsiteX124" fmla="*/ 2395728 w 3108960"/>
                            <a:gd name="connsiteY124" fmla="*/ 597408 h 2377440"/>
                            <a:gd name="connsiteX125" fmla="*/ 2368296 w 3108960"/>
                            <a:gd name="connsiteY125" fmla="*/ 563880 h 2377440"/>
                            <a:gd name="connsiteX126" fmla="*/ 2368296 w 3108960"/>
                            <a:gd name="connsiteY126" fmla="*/ 563880 h 2377440"/>
                            <a:gd name="connsiteX127" fmla="*/ 2295144 w 3108960"/>
                            <a:gd name="connsiteY127" fmla="*/ 563880 h 2377440"/>
                            <a:gd name="connsiteX128" fmla="*/ 2264664 w 3108960"/>
                            <a:gd name="connsiteY128" fmla="*/ 624840 h 2377440"/>
                            <a:gd name="connsiteX129" fmla="*/ 2264664 w 3108960"/>
                            <a:gd name="connsiteY129" fmla="*/ 743712 h 2377440"/>
                            <a:gd name="connsiteX130" fmla="*/ 2258568 w 3108960"/>
                            <a:gd name="connsiteY130" fmla="*/ 789432 h 2377440"/>
                            <a:gd name="connsiteX131" fmla="*/ 2173224 w 3108960"/>
                            <a:gd name="connsiteY131" fmla="*/ 807720 h 2377440"/>
                            <a:gd name="connsiteX132" fmla="*/ 2124456 w 3108960"/>
                            <a:gd name="connsiteY132" fmla="*/ 829056 h 2377440"/>
                            <a:gd name="connsiteX133" fmla="*/ 1975104 w 3108960"/>
                            <a:gd name="connsiteY133" fmla="*/ 1036320 h 2377440"/>
                            <a:gd name="connsiteX134" fmla="*/ 1831848 w 3108960"/>
                            <a:gd name="connsiteY134" fmla="*/ 1121664 h 2377440"/>
                            <a:gd name="connsiteX135" fmla="*/ 1795272 w 3108960"/>
                            <a:gd name="connsiteY135" fmla="*/ 1143000 h 2377440"/>
                            <a:gd name="connsiteX136" fmla="*/ 1764792 w 3108960"/>
                            <a:gd name="connsiteY136" fmla="*/ 1121664 h 2377440"/>
                            <a:gd name="connsiteX137" fmla="*/ 1697736 w 3108960"/>
                            <a:gd name="connsiteY137" fmla="*/ 1030224 h 2377440"/>
                            <a:gd name="connsiteX138" fmla="*/ 1679448 w 3108960"/>
                            <a:gd name="connsiteY138" fmla="*/ 1008888 h 2377440"/>
                            <a:gd name="connsiteX139" fmla="*/ 1466088 w 3108960"/>
                            <a:gd name="connsiteY139" fmla="*/ 1021080 h 2377440"/>
                            <a:gd name="connsiteX140" fmla="*/ 1444752 w 3108960"/>
                            <a:gd name="connsiteY140" fmla="*/ 1042416 h 2377440"/>
                            <a:gd name="connsiteX141" fmla="*/ 1374648 w 3108960"/>
                            <a:gd name="connsiteY141" fmla="*/ 966216 h 2377440"/>
                            <a:gd name="connsiteX142" fmla="*/ 1310640 w 3108960"/>
                            <a:gd name="connsiteY142" fmla="*/ 966216 h 2377440"/>
                            <a:gd name="connsiteX143" fmla="*/ 1267968 w 3108960"/>
                            <a:gd name="connsiteY143" fmla="*/ 966216 h 2377440"/>
                            <a:gd name="connsiteX144" fmla="*/ 1237488 w 3108960"/>
                            <a:gd name="connsiteY144" fmla="*/ 935736 h 2377440"/>
                            <a:gd name="connsiteX145" fmla="*/ 1231392 w 3108960"/>
                            <a:gd name="connsiteY145" fmla="*/ 877824 h 2377440"/>
                            <a:gd name="connsiteX146" fmla="*/ 1197864 w 3108960"/>
                            <a:gd name="connsiteY146" fmla="*/ 871728 h 2377440"/>
                            <a:gd name="connsiteX147" fmla="*/ 1161288 w 3108960"/>
                            <a:gd name="connsiteY147" fmla="*/ 886968 h 2377440"/>
                            <a:gd name="connsiteX148" fmla="*/ 978408 w 3108960"/>
                            <a:gd name="connsiteY148" fmla="*/ 710184 h 2377440"/>
                            <a:gd name="connsiteX149" fmla="*/ 969264 w 3108960"/>
                            <a:gd name="connsiteY149" fmla="*/ 682752 h 2377440"/>
                            <a:gd name="connsiteX150" fmla="*/ 978408 w 3108960"/>
                            <a:gd name="connsiteY150" fmla="*/ 588264 h 2377440"/>
                            <a:gd name="connsiteX151" fmla="*/ 990600 w 3108960"/>
                            <a:gd name="connsiteY151" fmla="*/ 548640 h 2377440"/>
                            <a:gd name="connsiteX152" fmla="*/ 993648 w 3108960"/>
                            <a:gd name="connsiteY152" fmla="*/ 512064 h 2377440"/>
                            <a:gd name="connsiteX153" fmla="*/ 966216 w 3108960"/>
                            <a:gd name="connsiteY153" fmla="*/ 490728 h 2377440"/>
                            <a:gd name="connsiteX154" fmla="*/ 902208 w 3108960"/>
                            <a:gd name="connsiteY154" fmla="*/ 499872 h 2377440"/>
                            <a:gd name="connsiteX155" fmla="*/ 795528 w 3108960"/>
                            <a:gd name="connsiteY155" fmla="*/ 502920 h 2377440"/>
                            <a:gd name="connsiteX156" fmla="*/ 774192 w 3108960"/>
                            <a:gd name="connsiteY156" fmla="*/ 493776 h 2377440"/>
                            <a:gd name="connsiteX157" fmla="*/ 728472 w 3108960"/>
                            <a:gd name="connsiteY157" fmla="*/ 426720 h 2377440"/>
                            <a:gd name="connsiteX158" fmla="*/ 697992 w 3108960"/>
                            <a:gd name="connsiteY158" fmla="*/ 411480 h 2377440"/>
                            <a:gd name="connsiteX159" fmla="*/ 667512 w 3108960"/>
                            <a:gd name="connsiteY159" fmla="*/ 374904 h 2377440"/>
                            <a:gd name="connsiteX160" fmla="*/ 627888 w 3108960"/>
                            <a:gd name="connsiteY160" fmla="*/ 371856 h 2377440"/>
                            <a:gd name="connsiteX161" fmla="*/ 579120 w 3108960"/>
                            <a:gd name="connsiteY161" fmla="*/ 359664 h 2377440"/>
                            <a:gd name="connsiteX162" fmla="*/ 566928 w 3108960"/>
                            <a:gd name="connsiteY162" fmla="*/ 347472 h 2377440"/>
                            <a:gd name="connsiteX163" fmla="*/ 563880 w 3108960"/>
                            <a:gd name="connsiteY163" fmla="*/ 304800 h 2377440"/>
                            <a:gd name="connsiteX164" fmla="*/ 536448 w 3108960"/>
                            <a:gd name="connsiteY164" fmla="*/ 271272 h 2377440"/>
                            <a:gd name="connsiteX165" fmla="*/ 542544 w 3108960"/>
                            <a:gd name="connsiteY165" fmla="*/ 155448 h 2377440"/>
                            <a:gd name="connsiteX166" fmla="*/ 518160 w 3108960"/>
                            <a:gd name="connsiteY166" fmla="*/ 115824 h 2377440"/>
                            <a:gd name="connsiteX167" fmla="*/ 487680 w 3108960"/>
                            <a:gd name="connsiteY167" fmla="*/ 124968 h 2377440"/>
                            <a:gd name="connsiteX168" fmla="*/ 448056 w 3108960"/>
                            <a:gd name="connsiteY168" fmla="*/ 164592 h 2377440"/>
                            <a:gd name="connsiteX169" fmla="*/ 420624 w 3108960"/>
                            <a:gd name="connsiteY169" fmla="*/ 167640 h 2377440"/>
                            <a:gd name="connsiteX170" fmla="*/ 396240 w 3108960"/>
                            <a:gd name="connsiteY170" fmla="*/ 158496 h 2377440"/>
                            <a:gd name="connsiteX171" fmla="*/ 387096 w 3108960"/>
                            <a:gd name="connsiteY171" fmla="*/ 140208 h 2377440"/>
                            <a:gd name="connsiteX172" fmla="*/ 286512 w 3108960"/>
                            <a:gd name="connsiteY172" fmla="*/ 27432 h 2377440"/>
                            <a:gd name="connsiteX173" fmla="*/ 240792 w 3108960"/>
                            <a:gd name="connsiteY173" fmla="*/ 0 h 237744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  <a:cxn ang="0">
                              <a:pos x="connsiteX75" y="connsiteY75"/>
                            </a:cxn>
                            <a:cxn ang="0">
                              <a:pos x="connsiteX76" y="connsiteY76"/>
                            </a:cxn>
                            <a:cxn ang="0">
                              <a:pos x="connsiteX77" y="connsiteY77"/>
                            </a:cxn>
                            <a:cxn ang="0">
                              <a:pos x="connsiteX78" y="connsiteY78"/>
                            </a:cxn>
                            <a:cxn ang="0">
                              <a:pos x="connsiteX79" y="connsiteY79"/>
                            </a:cxn>
                            <a:cxn ang="0">
                              <a:pos x="connsiteX80" y="connsiteY80"/>
                            </a:cxn>
                            <a:cxn ang="0">
                              <a:pos x="connsiteX81" y="connsiteY81"/>
                            </a:cxn>
                            <a:cxn ang="0">
                              <a:pos x="connsiteX82" y="connsiteY82"/>
                            </a:cxn>
                            <a:cxn ang="0">
                              <a:pos x="connsiteX83" y="connsiteY83"/>
                            </a:cxn>
                            <a:cxn ang="0">
                              <a:pos x="connsiteX84" y="connsiteY84"/>
                            </a:cxn>
                            <a:cxn ang="0">
                              <a:pos x="connsiteX85" y="connsiteY85"/>
                            </a:cxn>
                            <a:cxn ang="0">
                              <a:pos x="connsiteX86" y="connsiteY86"/>
                            </a:cxn>
                            <a:cxn ang="0">
                              <a:pos x="connsiteX87" y="connsiteY87"/>
                            </a:cxn>
                            <a:cxn ang="0">
                              <a:pos x="connsiteX88" y="connsiteY88"/>
                            </a:cxn>
                            <a:cxn ang="0">
                              <a:pos x="connsiteX89" y="connsiteY89"/>
                            </a:cxn>
                            <a:cxn ang="0">
                              <a:pos x="connsiteX90" y="connsiteY90"/>
                            </a:cxn>
                            <a:cxn ang="0">
                              <a:pos x="connsiteX91" y="connsiteY91"/>
                            </a:cxn>
                            <a:cxn ang="0">
                              <a:pos x="connsiteX92" y="connsiteY92"/>
                            </a:cxn>
                            <a:cxn ang="0">
                              <a:pos x="connsiteX93" y="connsiteY93"/>
                            </a:cxn>
                            <a:cxn ang="0">
                              <a:pos x="connsiteX94" y="connsiteY94"/>
                            </a:cxn>
                            <a:cxn ang="0">
                              <a:pos x="connsiteX95" y="connsiteY95"/>
                            </a:cxn>
                            <a:cxn ang="0">
                              <a:pos x="connsiteX96" y="connsiteY96"/>
                            </a:cxn>
                            <a:cxn ang="0">
                              <a:pos x="connsiteX97" y="connsiteY97"/>
                            </a:cxn>
                            <a:cxn ang="0">
                              <a:pos x="connsiteX98" y="connsiteY98"/>
                            </a:cxn>
                            <a:cxn ang="0">
                              <a:pos x="connsiteX99" y="connsiteY99"/>
                            </a:cxn>
                            <a:cxn ang="0">
                              <a:pos x="connsiteX100" y="connsiteY100"/>
                            </a:cxn>
                            <a:cxn ang="0">
                              <a:pos x="connsiteX101" y="connsiteY101"/>
                            </a:cxn>
                            <a:cxn ang="0">
                              <a:pos x="connsiteX102" y="connsiteY102"/>
                            </a:cxn>
                            <a:cxn ang="0">
                              <a:pos x="connsiteX103" y="connsiteY103"/>
                            </a:cxn>
                            <a:cxn ang="0">
                              <a:pos x="connsiteX104" y="connsiteY104"/>
                            </a:cxn>
                            <a:cxn ang="0">
                              <a:pos x="connsiteX105" y="connsiteY105"/>
                            </a:cxn>
                            <a:cxn ang="0">
                              <a:pos x="connsiteX106" y="connsiteY106"/>
                            </a:cxn>
                            <a:cxn ang="0">
                              <a:pos x="connsiteX107" y="connsiteY107"/>
                            </a:cxn>
                            <a:cxn ang="0">
                              <a:pos x="connsiteX108" y="connsiteY108"/>
                            </a:cxn>
                            <a:cxn ang="0">
                              <a:pos x="connsiteX109" y="connsiteY109"/>
                            </a:cxn>
                            <a:cxn ang="0">
                              <a:pos x="connsiteX110" y="connsiteY110"/>
                            </a:cxn>
                            <a:cxn ang="0">
                              <a:pos x="connsiteX111" y="connsiteY111"/>
                            </a:cxn>
                            <a:cxn ang="0">
                              <a:pos x="connsiteX112" y="connsiteY112"/>
                            </a:cxn>
                            <a:cxn ang="0">
                              <a:pos x="connsiteX113" y="connsiteY113"/>
                            </a:cxn>
                            <a:cxn ang="0">
                              <a:pos x="connsiteX114" y="connsiteY114"/>
                            </a:cxn>
                            <a:cxn ang="0">
                              <a:pos x="connsiteX115" y="connsiteY115"/>
                            </a:cxn>
                            <a:cxn ang="0">
                              <a:pos x="connsiteX116" y="connsiteY116"/>
                            </a:cxn>
                            <a:cxn ang="0">
                              <a:pos x="connsiteX117" y="connsiteY117"/>
                            </a:cxn>
                            <a:cxn ang="0">
                              <a:pos x="connsiteX118" y="connsiteY118"/>
                            </a:cxn>
                            <a:cxn ang="0">
                              <a:pos x="connsiteX119" y="connsiteY119"/>
                            </a:cxn>
                            <a:cxn ang="0">
                              <a:pos x="connsiteX120" y="connsiteY120"/>
                            </a:cxn>
                            <a:cxn ang="0">
                              <a:pos x="connsiteX121" y="connsiteY121"/>
                            </a:cxn>
                            <a:cxn ang="0">
                              <a:pos x="connsiteX122" y="connsiteY122"/>
                            </a:cxn>
                            <a:cxn ang="0">
                              <a:pos x="connsiteX123" y="connsiteY123"/>
                            </a:cxn>
                            <a:cxn ang="0">
                              <a:pos x="connsiteX124" y="connsiteY124"/>
                            </a:cxn>
                            <a:cxn ang="0">
                              <a:pos x="connsiteX125" y="connsiteY125"/>
                            </a:cxn>
                            <a:cxn ang="0">
                              <a:pos x="connsiteX126" y="connsiteY126"/>
                            </a:cxn>
                            <a:cxn ang="0">
                              <a:pos x="connsiteX127" y="connsiteY127"/>
                            </a:cxn>
                            <a:cxn ang="0">
                              <a:pos x="connsiteX128" y="connsiteY128"/>
                            </a:cxn>
                            <a:cxn ang="0">
                              <a:pos x="connsiteX129" y="connsiteY129"/>
                            </a:cxn>
                            <a:cxn ang="0">
                              <a:pos x="connsiteX130" y="connsiteY130"/>
                            </a:cxn>
                            <a:cxn ang="0">
                              <a:pos x="connsiteX131" y="connsiteY131"/>
                            </a:cxn>
                            <a:cxn ang="0">
                              <a:pos x="connsiteX132" y="connsiteY132"/>
                            </a:cxn>
                            <a:cxn ang="0">
                              <a:pos x="connsiteX133" y="connsiteY133"/>
                            </a:cxn>
                            <a:cxn ang="0">
                              <a:pos x="connsiteX134" y="connsiteY134"/>
                            </a:cxn>
                            <a:cxn ang="0">
                              <a:pos x="connsiteX135" y="connsiteY135"/>
                            </a:cxn>
                            <a:cxn ang="0">
                              <a:pos x="connsiteX136" y="connsiteY136"/>
                            </a:cxn>
                            <a:cxn ang="0">
                              <a:pos x="connsiteX137" y="connsiteY137"/>
                            </a:cxn>
                            <a:cxn ang="0">
                              <a:pos x="connsiteX138" y="connsiteY138"/>
                            </a:cxn>
                            <a:cxn ang="0">
                              <a:pos x="connsiteX139" y="connsiteY139"/>
                            </a:cxn>
                            <a:cxn ang="0">
                              <a:pos x="connsiteX140" y="connsiteY140"/>
                            </a:cxn>
                            <a:cxn ang="0">
                              <a:pos x="connsiteX141" y="connsiteY141"/>
                            </a:cxn>
                            <a:cxn ang="0">
                              <a:pos x="connsiteX142" y="connsiteY142"/>
                            </a:cxn>
                            <a:cxn ang="0">
                              <a:pos x="connsiteX143" y="connsiteY143"/>
                            </a:cxn>
                            <a:cxn ang="0">
                              <a:pos x="connsiteX144" y="connsiteY144"/>
                            </a:cxn>
                            <a:cxn ang="0">
                              <a:pos x="connsiteX145" y="connsiteY145"/>
                            </a:cxn>
                            <a:cxn ang="0">
                              <a:pos x="connsiteX146" y="connsiteY146"/>
                            </a:cxn>
                            <a:cxn ang="0">
                              <a:pos x="connsiteX147" y="connsiteY147"/>
                            </a:cxn>
                            <a:cxn ang="0">
                              <a:pos x="connsiteX148" y="connsiteY148"/>
                            </a:cxn>
                            <a:cxn ang="0">
                              <a:pos x="connsiteX149" y="connsiteY149"/>
                            </a:cxn>
                            <a:cxn ang="0">
                              <a:pos x="connsiteX150" y="connsiteY150"/>
                            </a:cxn>
                            <a:cxn ang="0">
                              <a:pos x="connsiteX151" y="connsiteY151"/>
                            </a:cxn>
                            <a:cxn ang="0">
                              <a:pos x="connsiteX152" y="connsiteY152"/>
                            </a:cxn>
                            <a:cxn ang="0">
                              <a:pos x="connsiteX153" y="connsiteY153"/>
                            </a:cxn>
                            <a:cxn ang="0">
                              <a:pos x="connsiteX154" y="connsiteY154"/>
                            </a:cxn>
                            <a:cxn ang="0">
                              <a:pos x="connsiteX155" y="connsiteY155"/>
                            </a:cxn>
                            <a:cxn ang="0">
                              <a:pos x="connsiteX156" y="connsiteY156"/>
                            </a:cxn>
                            <a:cxn ang="0">
                              <a:pos x="connsiteX157" y="connsiteY157"/>
                            </a:cxn>
                            <a:cxn ang="0">
                              <a:pos x="connsiteX158" y="connsiteY158"/>
                            </a:cxn>
                            <a:cxn ang="0">
                              <a:pos x="connsiteX159" y="connsiteY159"/>
                            </a:cxn>
                            <a:cxn ang="0">
                              <a:pos x="connsiteX160" y="connsiteY160"/>
                            </a:cxn>
                            <a:cxn ang="0">
                              <a:pos x="connsiteX161" y="connsiteY161"/>
                            </a:cxn>
                            <a:cxn ang="0">
                              <a:pos x="connsiteX162" y="connsiteY162"/>
                            </a:cxn>
                            <a:cxn ang="0">
                              <a:pos x="connsiteX163" y="connsiteY163"/>
                            </a:cxn>
                            <a:cxn ang="0">
                              <a:pos x="connsiteX164" y="connsiteY164"/>
                            </a:cxn>
                            <a:cxn ang="0">
                              <a:pos x="connsiteX165" y="connsiteY165"/>
                            </a:cxn>
                            <a:cxn ang="0">
                              <a:pos x="connsiteX166" y="connsiteY166"/>
                            </a:cxn>
                            <a:cxn ang="0">
                              <a:pos x="connsiteX167" y="connsiteY167"/>
                            </a:cxn>
                            <a:cxn ang="0">
                              <a:pos x="connsiteX168" y="connsiteY168"/>
                            </a:cxn>
                            <a:cxn ang="0">
                              <a:pos x="connsiteX169" y="connsiteY169"/>
                            </a:cxn>
                            <a:cxn ang="0">
                              <a:pos x="connsiteX170" y="connsiteY170"/>
                            </a:cxn>
                            <a:cxn ang="0">
                              <a:pos x="connsiteX171" y="connsiteY171"/>
                            </a:cxn>
                            <a:cxn ang="0">
                              <a:pos x="connsiteX172" y="connsiteY172"/>
                            </a:cxn>
                            <a:cxn ang="0">
                              <a:pos x="connsiteX173" y="connsiteY173"/>
                            </a:cxn>
                          </a:cxnLst>
                          <a:rect l="l" t="t" r="r" b="b"/>
                          <a:pathLst>
                            <a:path w="3108960" h="2377440">
                              <a:moveTo>
                                <a:pt x="240792" y="0"/>
                              </a:moveTo>
                              <a:lnTo>
                                <a:pt x="240792" y="0"/>
                              </a:lnTo>
                              <a:lnTo>
                                <a:pt x="79248" y="18288"/>
                              </a:lnTo>
                              <a:lnTo>
                                <a:pt x="9144" y="106680"/>
                              </a:lnTo>
                              <a:lnTo>
                                <a:pt x="0" y="143256"/>
                              </a:lnTo>
                              <a:lnTo>
                                <a:pt x="24384" y="201168"/>
                              </a:lnTo>
                              <a:lnTo>
                                <a:pt x="24384" y="265176"/>
                              </a:lnTo>
                              <a:lnTo>
                                <a:pt x="42672" y="295656"/>
                              </a:lnTo>
                              <a:lnTo>
                                <a:pt x="106680" y="280416"/>
                              </a:lnTo>
                              <a:lnTo>
                                <a:pt x="140208" y="295656"/>
                              </a:lnTo>
                              <a:lnTo>
                                <a:pt x="167640" y="362712"/>
                              </a:lnTo>
                              <a:lnTo>
                                <a:pt x="170688" y="402336"/>
                              </a:lnTo>
                              <a:lnTo>
                                <a:pt x="185928" y="432816"/>
                              </a:lnTo>
                              <a:lnTo>
                                <a:pt x="170688" y="469392"/>
                              </a:lnTo>
                              <a:lnTo>
                                <a:pt x="179832" y="502920"/>
                              </a:lnTo>
                              <a:lnTo>
                                <a:pt x="222504" y="539496"/>
                              </a:lnTo>
                              <a:lnTo>
                                <a:pt x="237744" y="576072"/>
                              </a:lnTo>
                              <a:lnTo>
                                <a:pt x="228600" y="661416"/>
                              </a:lnTo>
                              <a:lnTo>
                                <a:pt x="237744" y="725424"/>
                              </a:lnTo>
                              <a:lnTo>
                                <a:pt x="326136" y="822960"/>
                              </a:lnTo>
                              <a:lnTo>
                                <a:pt x="374904" y="847344"/>
                              </a:lnTo>
                              <a:lnTo>
                                <a:pt x="402336" y="862584"/>
                              </a:lnTo>
                              <a:lnTo>
                                <a:pt x="420624" y="905256"/>
                              </a:lnTo>
                              <a:lnTo>
                                <a:pt x="429768" y="935736"/>
                              </a:lnTo>
                              <a:lnTo>
                                <a:pt x="423672" y="1011936"/>
                              </a:lnTo>
                              <a:lnTo>
                                <a:pt x="423672" y="1176528"/>
                              </a:lnTo>
                              <a:lnTo>
                                <a:pt x="384048" y="1246632"/>
                              </a:lnTo>
                              <a:lnTo>
                                <a:pt x="362712" y="1310640"/>
                              </a:lnTo>
                              <a:lnTo>
                                <a:pt x="365760" y="1356360"/>
                              </a:lnTo>
                              <a:lnTo>
                                <a:pt x="420624" y="1447800"/>
                              </a:lnTo>
                              <a:lnTo>
                                <a:pt x="420624" y="1496568"/>
                              </a:lnTo>
                              <a:lnTo>
                                <a:pt x="393192" y="1508760"/>
                              </a:lnTo>
                              <a:lnTo>
                                <a:pt x="304800" y="1499616"/>
                              </a:lnTo>
                              <a:lnTo>
                                <a:pt x="277368" y="1517904"/>
                              </a:lnTo>
                              <a:lnTo>
                                <a:pt x="207264" y="1609344"/>
                              </a:lnTo>
                              <a:lnTo>
                                <a:pt x="213360" y="1658112"/>
                              </a:lnTo>
                              <a:lnTo>
                                <a:pt x="274320" y="1670304"/>
                              </a:lnTo>
                              <a:lnTo>
                                <a:pt x="316992" y="1676400"/>
                              </a:lnTo>
                              <a:lnTo>
                                <a:pt x="371856" y="1670304"/>
                              </a:lnTo>
                              <a:lnTo>
                                <a:pt x="448056" y="1780032"/>
                              </a:lnTo>
                              <a:lnTo>
                                <a:pt x="487680" y="1807464"/>
                              </a:lnTo>
                              <a:lnTo>
                                <a:pt x="569976" y="1792224"/>
                              </a:lnTo>
                              <a:lnTo>
                                <a:pt x="649224" y="1780032"/>
                              </a:lnTo>
                              <a:lnTo>
                                <a:pt x="676656" y="1761744"/>
                              </a:lnTo>
                              <a:lnTo>
                                <a:pt x="758952" y="1758696"/>
                              </a:lnTo>
                              <a:lnTo>
                                <a:pt x="847344" y="1780032"/>
                              </a:lnTo>
                              <a:lnTo>
                                <a:pt x="874776" y="1780032"/>
                              </a:lnTo>
                              <a:lnTo>
                                <a:pt x="932688" y="1816608"/>
                              </a:lnTo>
                              <a:lnTo>
                                <a:pt x="926592" y="1874520"/>
                              </a:lnTo>
                              <a:lnTo>
                                <a:pt x="935736" y="1908048"/>
                              </a:lnTo>
                              <a:lnTo>
                                <a:pt x="999744" y="1990344"/>
                              </a:lnTo>
                              <a:lnTo>
                                <a:pt x="1030224" y="2005584"/>
                              </a:lnTo>
                              <a:lnTo>
                                <a:pt x="1042416" y="2017776"/>
                              </a:lnTo>
                              <a:lnTo>
                                <a:pt x="1063752" y="2057400"/>
                              </a:lnTo>
                              <a:lnTo>
                                <a:pt x="1045464" y="2100072"/>
                              </a:lnTo>
                              <a:lnTo>
                                <a:pt x="1048512" y="2124456"/>
                              </a:lnTo>
                              <a:lnTo>
                                <a:pt x="1072896" y="2148840"/>
                              </a:lnTo>
                              <a:lnTo>
                                <a:pt x="1082040" y="2197608"/>
                              </a:lnTo>
                              <a:lnTo>
                                <a:pt x="1057656" y="2240280"/>
                              </a:lnTo>
                              <a:lnTo>
                                <a:pt x="1069848" y="2276856"/>
                              </a:lnTo>
                              <a:lnTo>
                                <a:pt x="1118616" y="2279904"/>
                              </a:lnTo>
                              <a:lnTo>
                                <a:pt x="1164336" y="2218944"/>
                              </a:lnTo>
                              <a:lnTo>
                                <a:pt x="1194816" y="2200656"/>
                              </a:lnTo>
                              <a:lnTo>
                                <a:pt x="1264920" y="2197608"/>
                              </a:lnTo>
                              <a:lnTo>
                                <a:pt x="1301496" y="2176272"/>
                              </a:lnTo>
                              <a:lnTo>
                                <a:pt x="1350264" y="2164080"/>
                              </a:lnTo>
                              <a:lnTo>
                                <a:pt x="1441704" y="2246376"/>
                              </a:lnTo>
                              <a:lnTo>
                                <a:pt x="1429512" y="2286000"/>
                              </a:lnTo>
                              <a:lnTo>
                                <a:pt x="1414272" y="2319528"/>
                              </a:lnTo>
                              <a:lnTo>
                                <a:pt x="1389888" y="2365248"/>
                              </a:lnTo>
                              <a:lnTo>
                                <a:pt x="1420368" y="2377440"/>
                              </a:lnTo>
                              <a:lnTo>
                                <a:pt x="1478280" y="2340864"/>
                              </a:lnTo>
                              <a:lnTo>
                                <a:pt x="1533144" y="2350008"/>
                              </a:lnTo>
                              <a:lnTo>
                                <a:pt x="1569720" y="2337816"/>
                              </a:lnTo>
                              <a:lnTo>
                                <a:pt x="1615440" y="2246376"/>
                              </a:lnTo>
                              <a:lnTo>
                                <a:pt x="1825752" y="2036064"/>
                              </a:lnTo>
                              <a:lnTo>
                                <a:pt x="1856232" y="1987296"/>
                              </a:lnTo>
                              <a:lnTo>
                                <a:pt x="1850136" y="1959864"/>
                              </a:lnTo>
                              <a:lnTo>
                                <a:pt x="1871472" y="1935480"/>
                              </a:lnTo>
                              <a:lnTo>
                                <a:pt x="1874520" y="1889760"/>
                              </a:lnTo>
                              <a:lnTo>
                                <a:pt x="1905000" y="1859280"/>
                              </a:lnTo>
                              <a:lnTo>
                                <a:pt x="1972056" y="1856232"/>
                              </a:lnTo>
                              <a:lnTo>
                                <a:pt x="2005584" y="1804416"/>
                              </a:lnTo>
                              <a:lnTo>
                                <a:pt x="2136648" y="1652016"/>
                              </a:lnTo>
                              <a:lnTo>
                                <a:pt x="2142744" y="1621536"/>
                              </a:lnTo>
                              <a:lnTo>
                                <a:pt x="2133600" y="1578864"/>
                              </a:lnTo>
                              <a:lnTo>
                                <a:pt x="2161032" y="1536192"/>
                              </a:lnTo>
                              <a:lnTo>
                                <a:pt x="2206752" y="1542288"/>
                              </a:lnTo>
                              <a:lnTo>
                                <a:pt x="2206752" y="1542288"/>
                              </a:lnTo>
                              <a:lnTo>
                                <a:pt x="2255520" y="1548384"/>
                              </a:lnTo>
                              <a:lnTo>
                                <a:pt x="2286000" y="1581912"/>
                              </a:lnTo>
                              <a:lnTo>
                                <a:pt x="2319528" y="1557528"/>
                              </a:lnTo>
                              <a:lnTo>
                                <a:pt x="2313432" y="1496568"/>
                              </a:lnTo>
                              <a:lnTo>
                                <a:pt x="2319528" y="1450848"/>
                              </a:lnTo>
                              <a:lnTo>
                                <a:pt x="2346960" y="1432560"/>
                              </a:lnTo>
                              <a:lnTo>
                                <a:pt x="2386584" y="1438656"/>
                              </a:lnTo>
                              <a:lnTo>
                                <a:pt x="2414016" y="1402080"/>
                              </a:lnTo>
                              <a:lnTo>
                                <a:pt x="2414016" y="1356360"/>
                              </a:lnTo>
                              <a:lnTo>
                                <a:pt x="2426208" y="1328928"/>
                              </a:lnTo>
                              <a:lnTo>
                                <a:pt x="2459736" y="1322832"/>
                              </a:lnTo>
                              <a:lnTo>
                                <a:pt x="2505456" y="1362456"/>
                              </a:lnTo>
                              <a:lnTo>
                                <a:pt x="2508504" y="1405128"/>
                              </a:lnTo>
                              <a:lnTo>
                                <a:pt x="2569464" y="1426464"/>
                              </a:lnTo>
                              <a:lnTo>
                                <a:pt x="2691384" y="1429512"/>
                              </a:lnTo>
                              <a:lnTo>
                                <a:pt x="2697480" y="1411224"/>
                              </a:lnTo>
                              <a:lnTo>
                                <a:pt x="2685288" y="1353312"/>
                              </a:lnTo>
                              <a:lnTo>
                                <a:pt x="2703576" y="1335024"/>
                              </a:lnTo>
                              <a:lnTo>
                                <a:pt x="2755392" y="1304544"/>
                              </a:lnTo>
                              <a:lnTo>
                                <a:pt x="2779776" y="1271016"/>
                              </a:lnTo>
                              <a:lnTo>
                                <a:pt x="2764536" y="1231392"/>
                              </a:lnTo>
                              <a:lnTo>
                                <a:pt x="2776728" y="1158240"/>
                              </a:lnTo>
                              <a:lnTo>
                                <a:pt x="2804160" y="1146048"/>
                              </a:lnTo>
                              <a:lnTo>
                                <a:pt x="2877312" y="1155192"/>
                              </a:lnTo>
                              <a:lnTo>
                                <a:pt x="2959608" y="1139952"/>
                              </a:lnTo>
                              <a:lnTo>
                                <a:pt x="3081528" y="1097280"/>
                              </a:lnTo>
                              <a:lnTo>
                                <a:pt x="3108960" y="1069848"/>
                              </a:lnTo>
                              <a:lnTo>
                                <a:pt x="3093720" y="868680"/>
                              </a:lnTo>
                              <a:lnTo>
                                <a:pt x="3078480" y="853440"/>
                              </a:lnTo>
                              <a:lnTo>
                                <a:pt x="2935224" y="911352"/>
                              </a:lnTo>
                              <a:lnTo>
                                <a:pt x="2880360" y="914400"/>
                              </a:lnTo>
                              <a:lnTo>
                                <a:pt x="2849880" y="908304"/>
                              </a:lnTo>
                              <a:lnTo>
                                <a:pt x="2667000" y="826008"/>
                              </a:lnTo>
                              <a:lnTo>
                                <a:pt x="2569464" y="728472"/>
                              </a:lnTo>
                              <a:lnTo>
                                <a:pt x="2493264" y="667512"/>
                              </a:lnTo>
                              <a:lnTo>
                                <a:pt x="2395728" y="597408"/>
                              </a:lnTo>
                              <a:lnTo>
                                <a:pt x="2368296" y="563880"/>
                              </a:lnTo>
                              <a:lnTo>
                                <a:pt x="2368296" y="563880"/>
                              </a:lnTo>
                              <a:lnTo>
                                <a:pt x="2295144" y="563880"/>
                              </a:lnTo>
                              <a:lnTo>
                                <a:pt x="2264664" y="624840"/>
                              </a:lnTo>
                              <a:lnTo>
                                <a:pt x="2264664" y="743712"/>
                              </a:lnTo>
                              <a:lnTo>
                                <a:pt x="2258568" y="789432"/>
                              </a:lnTo>
                              <a:lnTo>
                                <a:pt x="2173224" y="807720"/>
                              </a:lnTo>
                              <a:lnTo>
                                <a:pt x="2124456" y="829056"/>
                              </a:lnTo>
                              <a:lnTo>
                                <a:pt x="1975104" y="1036320"/>
                              </a:lnTo>
                              <a:lnTo>
                                <a:pt x="1831848" y="1121664"/>
                              </a:lnTo>
                              <a:lnTo>
                                <a:pt x="1795272" y="1143000"/>
                              </a:lnTo>
                              <a:lnTo>
                                <a:pt x="1764792" y="1121664"/>
                              </a:lnTo>
                              <a:lnTo>
                                <a:pt x="1697736" y="1030224"/>
                              </a:lnTo>
                              <a:lnTo>
                                <a:pt x="1679448" y="1008888"/>
                              </a:lnTo>
                              <a:lnTo>
                                <a:pt x="1466088" y="1021080"/>
                              </a:lnTo>
                              <a:lnTo>
                                <a:pt x="1444752" y="1042416"/>
                              </a:lnTo>
                              <a:lnTo>
                                <a:pt x="1374648" y="966216"/>
                              </a:lnTo>
                              <a:lnTo>
                                <a:pt x="1310640" y="966216"/>
                              </a:lnTo>
                              <a:lnTo>
                                <a:pt x="1267968" y="966216"/>
                              </a:lnTo>
                              <a:lnTo>
                                <a:pt x="1237488" y="935736"/>
                              </a:lnTo>
                              <a:lnTo>
                                <a:pt x="1231392" y="877824"/>
                              </a:lnTo>
                              <a:lnTo>
                                <a:pt x="1197864" y="871728"/>
                              </a:lnTo>
                              <a:lnTo>
                                <a:pt x="1161288" y="886968"/>
                              </a:lnTo>
                              <a:lnTo>
                                <a:pt x="978408" y="710184"/>
                              </a:lnTo>
                              <a:lnTo>
                                <a:pt x="969264" y="682752"/>
                              </a:lnTo>
                              <a:lnTo>
                                <a:pt x="978408" y="588264"/>
                              </a:lnTo>
                              <a:lnTo>
                                <a:pt x="990600" y="548640"/>
                              </a:lnTo>
                              <a:lnTo>
                                <a:pt x="993648" y="512064"/>
                              </a:lnTo>
                              <a:lnTo>
                                <a:pt x="966216" y="490728"/>
                              </a:lnTo>
                              <a:lnTo>
                                <a:pt x="902208" y="499872"/>
                              </a:lnTo>
                              <a:lnTo>
                                <a:pt x="795528" y="502920"/>
                              </a:lnTo>
                              <a:lnTo>
                                <a:pt x="774192" y="493776"/>
                              </a:lnTo>
                              <a:lnTo>
                                <a:pt x="728472" y="426720"/>
                              </a:lnTo>
                              <a:lnTo>
                                <a:pt x="697992" y="411480"/>
                              </a:lnTo>
                              <a:lnTo>
                                <a:pt x="667512" y="374904"/>
                              </a:lnTo>
                              <a:lnTo>
                                <a:pt x="627888" y="371856"/>
                              </a:lnTo>
                              <a:lnTo>
                                <a:pt x="579120" y="359664"/>
                              </a:lnTo>
                              <a:lnTo>
                                <a:pt x="566928" y="347472"/>
                              </a:lnTo>
                              <a:lnTo>
                                <a:pt x="563880" y="304800"/>
                              </a:lnTo>
                              <a:lnTo>
                                <a:pt x="536448" y="271272"/>
                              </a:lnTo>
                              <a:lnTo>
                                <a:pt x="542544" y="155448"/>
                              </a:lnTo>
                              <a:lnTo>
                                <a:pt x="518160" y="115824"/>
                              </a:lnTo>
                              <a:lnTo>
                                <a:pt x="487680" y="124968"/>
                              </a:lnTo>
                              <a:lnTo>
                                <a:pt x="448056" y="164592"/>
                              </a:lnTo>
                              <a:lnTo>
                                <a:pt x="420624" y="167640"/>
                              </a:lnTo>
                              <a:lnTo>
                                <a:pt x="396240" y="158496"/>
                              </a:lnTo>
                              <a:lnTo>
                                <a:pt x="387096" y="140208"/>
                              </a:lnTo>
                              <a:lnTo>
                                <a:pt x="286512" y="27432"/>
                              </a:lnTo>
                              <a:lnTo>
                                <a:pt x="240792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6350">
                          <a:solidFill>
                            <a:srgbClr val="008FD4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140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87" name="성북 TXT">
                          <a:extLst>
                            <a:ext uri="{FF2B5EF4-FFF2-40B4-BE49-F238E27FC236}">
                              <a16:creationId xmlns:a16="http://schemas.microsoft.com/office/drawing/2014/main" id="{BF74800C-5F86-48A8-9704-8C9B0228F2C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04715" y="3392501"/>
                          <a:ext cx="453970" cy="27699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</p:spPr>
                      <p:txBody>
                        <a:bodyPr wrap="non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ko-KR" altLang="en-US" sz="1200" spc="-15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+mn-ea"/>
                            </a:rPr>
                            <a:t>성북</a:t>
                          </a:r>
                          <a:endParaRPr lang="ko-KR" altLang="en-US" sz="1200" spc="-150" dirty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endParaRPr>
                        </a:p>
                      </p:txBody>
                    </p:sp>
                  </p:grpSp>
                  <p:grpSp>
                    <p:nvGrpSpPr>
                      <p:cNvPr id="77" name="강북구">
                        <a:extLst>
                          <a:ext uri="{FF2B5EF4-FFF2-40B4-BE49-F238E27FC236}">
                            <a16:creationId xmlns:a16="http://schemas.microsoft.com/office/drawing/2014/main" id="{C75EFFA2-AEA2-49E9-8677-547A7D5F713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665239" y="2124483"/>
                        <a:ext cx="903383" cy="1236972"/>
                        <a:chOff x="4665239" y="2124483"/>
                        <a:chExt cx="903383" cy="1236972"/>
                      </a:xfrm>
                    </p:grpSpPr>
                    <p:sp>
                      <p:nvSpPr>
                        <p:cNvPr id="84" name="강북구">
                          <a:extLst>
                            <a:ext uri="{FF2B5EF4-FFF2-40B4-BE49-F238E27FC236}">
                              <a16:creationId xmlns:a16="http://schemas.microsoft.com/office/drawing/2014/main" id="{11374821-C90E-477D-9F2E-8D8C6D29D9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665239" y="2124483"/>
                          <a:ext cx="903383" cy="1236972"/>
                        </a:xfrm>
                        <a:custGeom>
                          <a:avLst/>
                          <a:gdLst>
                            <a:gd name="connsiteX0" fmla="*/ 889000 w 2214880"/>
                            <a:gd name="connsiteY0" fmla="*/ 60960 h 3032760"/>
                            <a:gd name="connsiteX1" fmla="*/ 650240 w 2214880"/>
                            <a:gd name="connsiteY1" fmla="*/ 0 h 3032760"/>
                            <a:gd name="connsiteX2" fmla="*/ 426720 w 2214880"/>
                            <a:gd name="connsiteY2" fmla="*/ 238760 h 3032760"/>
                            <a:gd name="connsiteX3" fmla="*/ 406400 w 2214880"/>
                            <a:gd name="connsiteY3" fmla="*/ 274320 h 3032760"/>
                            <a:gd name="connsiteX4" fmla="*/ 406400 w 2214880"/>
                            <a:gd name="connsiteY4" fmla="*/ 330200 h 3032760"/>
                            <a:gd name="connsiteX5" fmla="*/ 431800 w 2214880"/>
                            <a:gd name="connsiteY5" fmla="*/ 365760 h 3032760"/>
                            <a:gd name="connsiteX6" fmla="*/ 431800 w 2214880"/>
                            <a:gd name="connsiteY6" fmla="*/ 436880 h 3032760"/>
                            <a:gd name="connsiteX7" fmla="*/ 452120 w 2214880"/>
                            <a:gd name="connsiteY7" fmla="*/ 487680 h 3032760"/>
                            <a:gd name="connsiteX8" fmla="*/ 467360 w 2214880"/>
                            <a:gd name="connsiteY8" fmla="*/ 802640 h 3032760"/>
                            <a:gd name="connsiteX9" fmla="*/ 436880 w 2214880"/>
                            <a:gd name="connsiteY9" fmla="*/ 838200 h 3032760"/>
                            <a:gd name="connsiteX10" fmla="*/ 299720 w 2214880"/>
                            <a:gd name="connsiteY10" fmla="*/ 919480 h 3032760"/>
                            <a:gd name="connsiteX11" fmla="*/ 254000 w 2214880"/>
                            <a:gd name="connsiteY11" fmla="*/ 975360 h 3032760"/>
                            <a:gd name="connsiteX12" fmla="*/ 213360 w 2214880"/>
                            <a:gd name="connsiteY12" fmla="*/ 1036320 h 3032760"/>
                            <a:gd name="connsiteX13" fmla="*/ 167640 w 2214880"/>
                            <a:gd name="connsiteY13" fmla="*/ 1102360 h 3032760"/>
                            <a:gd name="connsiteX14" fmla="*/ 0 w 2214880"/>
                            <a:gd name="connsiteY14" fmla="*/ 1193800 h 3032760"/>
                            <a:gd name="connsiteX15" fmla="*/ 0 w 2214880"/>
                            <a:gd name="connsiteY15" fmla="*/ 1234440 h 3032760"/>
                            <a:gd name="connsiteX16" fmla="*/ 66040 w 2214880"/>
                            <a:gd name="connsiteY16" fmla="*/ 1366520 h 3032760"/>
                            <a:gd name="connsiteX17" fmla="*/ 127000 w 2214880"/>
                            <a:gd name="connsiteY17" fmla="*/ 1595120 h 3032760"/>
                            <a:gd name="connsiteX18" fmla="*/ 187960 w 2214880"/>
                            <a:gd name="connsiteY18" fmla="*/ 1762760 h 3032760"/>
                            <a:gd name="connsiteX19" fmla="*/ 187960 w 2214880"/>
                            <a:gd name="connsiteY19" fmla="*/ 1920240 h 3032760"/>
                            <a:gd name="connsiteX20" fmla="*/ 198120 w 2214880"/>
                            <a:gd name="connsiteY20" fmla="*/ 1950720 h 3032760"/>
                            <a:gd name="connsiteX21" fmla="*/ 314960 w 2214880"/>
                            <a:gd name="connsiteY21" fmla="*/ 2072640 h 3032760"/>
                            <a:gd name="connsiteX22" fmla="*/ 350520 w 2214880"/>
                            <a:gd name="connsiteY22" fmla="*/ 2072640 h 3032760"/>
                            <a:gd name="connsiteX23" fmla="*/ 391160 w 2214880"/>
                            <a:gd name="connsiteY23" fmla="*/ 2037080 h 3032760"/>
                            <a:gd name="connsiteX24" fmla="*/ 502920 w 2214880"/>
                            <a:gd name="connsiteY24" fmla="*/ 2103120 h 3032760"/>
                            <a:gd name="connsiteX25" fmla="*/ 518160 w 2214880"/>
                            <a:gd name="connsiteY25" fmla="*/ 2164080 h 3032760"/>
                            <a:gd name="connsiteX26" fmla="*/ 508000 w 2214880"/>
                            <a:gd name="connsiteY26" fmla="*/ 2235200 h 3032760"/>
                            <a:gd name="connsiteX27" fmla="*/ 518160 w 2214880"/>
                            <a:gd name="connsiteY27" fmla="*/ 2275840 h 3032760"/>
                            <a:gd name="connsiteX28" fmla="*/ 574040 w 2214880"/>
                            <a:gd name="connsiteY28" fmla="*/ 2306320 h 3032760"/>
                            <a:gd name="connsiteX29" fmla="*/ 619760 w 2214880"/>
                            <a:gd name="connsiteY29" fmla="*/ 2316480 h 3032760"/>
                            <a:gd name="connsiteX30" fmla="*/ 711200 w 2214880"/>
                            <a:gd name="connsiteY30" fmla="*/ 2407920 h 3032760"/>
                            <a:gd name="connsiteX31" fmla="*/ 772160 w 2214880"/>
                            <a:gd name="connsiteY31" fmla="*/ 2438400 h 3032760"/>
                            <a:gd name="connsiteX32" fmla="*/ 853440 w 2214880"/>
                            <a:gd name="connsiteY32" fmla="*/ 2418080 h 3032760"/>
                            <a:gd name="connsiteX33" fmla="*/ 899160 w 2214880"/>
                            <a:gd name="connsiteY33" fmla="*/ 2418080 h 3032760"/>
                            <a:gd name="connsiteX34" fmla="*/ 960120 w 2214880"/>
                            <a:gd name="connsiteY34" fmla="*/ 2484120 h 3032760"/>
                            <a:gd name="connsiteX35" fmla="*/ 965200 w 2214880"/>
                            <a:gd name="connsiteY35" fmla="*/ 2534920 h 3032760"/>
                            <a:gd name="connsiteX36" fmla="*/ 949960 w 2214880"/>
                            <a:gd name="connsiteY36" fmla="*/ 2575560 h 3032760"/>
                            <a:gd name="connsiteX37" fmla="*/ 960120 w 2214880"/>
                            <a:gd name="connsiteY37" fmla="*/ 2646680 h 3032760"/>
                            <a:gd name="connsiteX38" fmla="*/ 990600 w 2214880"/>
                            <a:gd name="connsiteY38" fmla="*/ 2702560 h 3032760"/>
                            <a:gd name="connsiteX39" fmla="*/ 1066800 w 2214880"/>
                            <a:gd name="connsiteY39" fmla="*/ 2794000 h 3032760"/>
                            <a:gd name="connsiteX40" fmla="*/ 1117600 w 2214880"/>
                            <a:gd name="connsiteY40" fmla="*/ 2799080 h 3032760"/>
                            <a:gd name="connsiteX41" fmla="*/ 1153160 w 2214880"/>
                            <a:gd name="connsiteY41" fmla="*/ 2799080 h 3032760"/>
                            <a:gd name="connsiteX42" fmla="*/ 1193800 w 2214880"/>
                            <a:gd name="connsiteY42" fmla="*/ 2839720 h 3032760"/>
                            <a:gd name="connsiteX43" fmla="*/ 1198880 w 2214880"/>
                            <a:gd name="connsiteY43" fmla="*/ 2875280 h 3032760"/>
                            <a:gd name="connsiteX44" fmla="*/ 1259840 w 2214880"/>
                            <a:gd name="connsiteY44" fmla="*/ 2890520 h 3032760"/>
                            <a:gd name="connsiteX45" fmla="*/ 1290320 w 2214880"/>
                            <a:gd name="connsiteY45" fmla="*/ 2885440 h 3032760"/>
                            <a:gd name="connsiteX46" fmla="*/ 1341120 w 2214880"/>
                            <a:gd name="connsiteY46" fmla="*/ 2936240 h 3032760"/>
                            <a:gd name="connsiteX47" fmla="*/ 1402080 w 2214880"/>
                            <a:gd name="connsiteY47" fmla="*/ 2936240 h 3032760"/>
                            <a:gd name="connsiteX48" fmla="*/ 1569720 w 2214880"/>
                            <a:gd name="connsiteY48" fmla="*/ 2931160 h 3032760"/>
                            <a:gd name="connsiteX49" fmla="*/ 1595120 w 2214880"/>
                            <a:gd name="connsiteY49" fmla="*/ 2921000 h 3032760"/>
                            <a:gd name="connsiteX50" fmla="*/ 1651000 w 2214880"/>
                            <a:gd name="connsiteY50" fmla="*/ 2946400 h 3032760"/>
                            <a:gd name="connsiteX51" fmla="*/ 1671320 w 2214880"/>
                            <a:gd name="connsiteY51" fmla="*/ 3002280 h 3032760"/>
                            <a:gd name="connsiteX52" fmla="*/ 1686560 w 2214880"/>
                            <a:gd name="connsiteY52" fmla="*/ 3032760 h 3032760"/>
                            <a:gd name="connsiteX53" fmla="*/ 1778000 w 2214880"/>
                            <a:gd name="connsiteY53" fmla="*/ 2981960 h 3032760"/>
                            <a:gd name="connsiteX54" fmla="*/ 1823720 w 2214880"/>
                            <a:gd name="connsiteY54" fmla="*/ 2921000 h 3032760"/>
                            <a:gd name="connsiteX55" fmla="*/ 1960880 w 2214880"/>
                            <a:gd name="connsiteY55" fmla="*/ 2763520 h 3032760"/>
                            <a:gd name="connsiteX56" fmla="*/ 2001520 w 2214880"/>
                            <a:gd name="connsiteY56" fmla="*/ 2733040 h 3032760"/>
                            <a:gd name="connsiteX57" fmla="*/ 2057400 w 2214880"/>
                            <a:gd name="connsiteY57" fmla="*/ 2727960 h 3032760"/>
                            <a:gd name="connsiteX58" fmla="*/ 2062480 w 2214880"/>
                            <a:gd name="connsiteY58" fmla="*/ 2672080 h 3032760"/>
                            <a:gd name="connsiteX59" fmla="*/ 2047240 w 2214880"/>
                            <a:gd name="connsiteY59" fmla="*/ 2651760 h 3032760"/>
                            <a:gd name="connsiteX60" fmla="*/ 2108200 w 2214880"/>
                            <a:gd name="connsiteY60" fmla="*/ 2519680 h 3032760"/>
                            <a:gd name="connsiteX61" fmla="*/ 2214880 w 2214880"/>
                            <a:gd name="connsiteY61" fmla="*/ 2468880 h 3032760"/>
                            <a:gd name="connsiteX62" fmla="*/ 2199640 w 2214880"/>
                            <a:gd name="connsiteY62" fmla="*/ 2433320 h 3032760"/>
                            <a:gd name="connsiteX63" fmla="*/ 2148840 w 2214880"/>
                            <a:gd name="connsiteY63" fmla="*/ 2382520 h 3032760"/>
                            <a:gd name="connsiteX64" fmla="*/ 2072640 w 2214880"/>
                            <a:gd name="connsiteY64" fmla="*/ 2382520 h 3032760"/>
                            <a:gd name="connsiteX65" fmla="*/ 2011680 w 2214880"/>
                            <a:gd name="connsiteY65" fmla="*/ 2341880 h 3032760"/>
                            <a:gd name="connsiteX66" fmla="*/ 1971040 w 2214880"/>
                            <a:gd name="connsiteY66" fmla="*/ 2250440 h 3032760"/>
                            <a:gd name="connsiteX67" fmla="*/ 1950720 w 2214880"/>
                            <a:gd name="connsiteY67" fmla="*/ 2204720 h 3032760"/>
                            <a:gd name="connsiteX68" fmla="*/ 1894840 w 2214880"/>
                            <a:gd name="connsiteY68" fmla="*/ 2194560 h 3032760"/>
                            <a:gd name="connsiteX69" fmla="*/ 1869440 w 2214880"/>
                            <a:gd name="connsiteY69" fmla="*/ 2159000 h 3032760"/>
                            <a:gd name="connsiteX70" fmla="*/ 1869440 w 2214880"/>
                            <a:gd name="connsiteY70" fmla="*/ 2006600 h 3032760"/>
                            <a:gd name="connsiteX71" fmla="*/ 1864360 w 2214880"/>
                            <a:gd name="connsiteY71" fmla="*/ 1960880 h 3032760"/>
                            <a:gd name="connsiteX72" fmla="*/ 1808480 w 2214880"/>
                            <a:gd name="connsiteY72" fmla="*/ 1960880 h 3032760"/>
                            <a:gd name="connsiteX73" fmla="*/ 1732280 w 2214880"/>
                            <a:gd name="connsiteY73" fmla="*/ 1930400 h 3032760"/>
                            <a:gd name="connsiteX74" fmla="*/ 1686560 w 2214880"/>
                            <a:gd name="connsiteY74" fmla="*/ 1864360 h 3032760"/>
                            <a:gd name="connsiteX75" fmla="*/ 1676400 w 2214880"/>
                            <a:gd name="connsiteY75" fmla="*/ 1818640 h 3032760"/>
                            <a:gd name="connsiteX76" fmla="*/ 1676400 w 2214880"/>
                            <a:gd name="connsiteY76" fmla="*/ 1767840 h 3032760"/>
                            <a:gd name="connsiteX77" fmla="*/ 1645920 w 2214880"/>
                            <a:gd name="connsiteY77" fmla="*/ 1752600 h 3032760"/>
                            <a:gd name="connsiteX78" fmla="*/ 1595120 w 2214880"/>
                            <a:gd name="connsiteY78" fmla="*/ 1752600 h 3032760"/>
                            <a:gd name="connsiteX79" fmla="*/ 1539240 w 2214880"/>
                            <a:gd name="connsiteY79" fmla="*/ 1757680 h 3032760"/>
                            <a:gd name="connsiteX80" fmla="*/ 1452880 w 2214880"/>
                            <a:gd name="connsiteY80" fmla="*/ 1686560 h 3032760"/>
                            <a:gd name="connsiteX81" fmla="*/ 1452880 w 2214880"/>
                            <a:gd name="connsiteY81" fmla="*/ 1610360 h 3032760"/>
                            <a:gd name="connsiteX82" fmla="*/ 1452880 w 2214880"/>
                            <a:gd name="connsiteY82" fmla="*/ 1559560 h 3032760"/>
                            <a:gd name="connsiteX83" fmla="*/ 1397000 w 2214880"/>
                            <a:gd name="connsiteY83" fmla="*/ 1503680 h 3032760"/>
                            <a:gd name="connsiteX84" fmla="*/ 1320800 w 2214880"/>
                            <a:gd name="connsiteY84" fmla="*/ 1488440 h 3032760"/>
                            <a:gd name="connsiteX85" fmla="*/ 1275080 w 2214880"/>
                            <a:gd name="connsiteY85" fmla="*/ 1518920 h 3032760"/>
                            <a:gd name="connsiteX86" fmla="*/ 1259840 w 2214880"/>
                            <a:gd name="connsiteY86" fmla="*/ 1539240 h 3032760"/>
                            <a:gd name="connsiteX87" fmla="*/ 1224280 w 2214880"/>
                            <a:gd name="connsiteY87" fmla="*/ 1539240 h 3032760"/>
                            <a:gd name="connsiteX88" fmla="*/ 1193800 w 2214880"/>
                            <a:gd name="connsiteY88" fmla="*/ 1483360 h 3032760"/>
                            <a:gd name="connsiteX89" fmla="*/ 1163320 w 2214880"/>
                            <a:gd name="connsiteY89" fmla="*/ 1478280 h 3032760"/>
                            <a:gd name="connsiteX90" fmla="*/ 1122680 w 2214880"/>
                            <a:gd name="connsiteY90" fmla="*/ 1478280 h 3032760"/>
                            <a:gd name="connsiteX91" fmla="*/ 1046480 w 2214880"/>
                            <a:gd name="connsiteY91" fmla="*/ 1427480 h 3032760"/>
                            <a:gd name="connsiteX92" fmla="*/ 1036320 w 2214880"/>
                            <a:gd name="connsiteY92" fmla="*/ 1214120 h 3032760"/>
                            <a:gd name="connsiteX93" fmla="*/ 1066800 w 2214880"/>
                            <a:gd name="connsiteY93" fmla="*/ 1158240 h 3032760"/>
                            <a:gd name="connsiteX94" fmla="*/ 1061720 w 2214880"/>
                            <a:gd name="connsiteY94" fmla="*/ 1036320 h 3032760"/>
                            <a:gd name="connsiteX95" fmla="*/ 1122680 w 2214880"/>
                            <a:gd name="connsiteY95" fmla="*/ 960120 h 3032760"/>
                            <a:gd name="connsiteX96" fmla="*/ 1122680 w 2214880"/>
                            <a:gd name="connsiteY96" fmla="*/ 843280 h 3032760"/>
                            <a:gd name="connsiteX97" fmla="*/ 1148080 w 2214880"/>
                            <a:gd name="connsiteY97" fmla="*/ 762000 h 3032760"/>
                            <a:gd name="connsiteX98" fmla="*/ 1153160 w 2214880"/>
                            <a:gd name="connsiteY98" fmla="*/ 711200 h 3032760"/>
                            <a:gd name="connsiteX99" fmla="*/ 1203960 w 2214880"/>
                            <a:gd name="connsiteY99" fmla="*/ 635000 h 3032760"/>
                            <a:gd name="connsiteX100" fmla="*/ 1183640 w 2214880"/>
                            <a:gd name="connsiteY100" fmla="*/ 513080 h 3032760"/>
                            <a:gd name="connsiteX101" fmla="*/ 1158240 w 2214880"/>
                            <a:gd name="connsiteY101" fmla="*/ 472440 h 3032760"/>
                            <a:gd name="connsiteX102" fmla="*/ 1087120 w 2214880"/>
                            <a:gd name="connsiteY102" fmla="*/ 431800 h 3032760"/>
                            <a:gd name="connsiteX103" fmla="*/ 1097280 w 2214880"/>
                            <a:gd name="connsiteY103" fmla="*/ 345440 h 3032760"/>
                            <a:gd name="connsiteX104" fmla="*/ 1071880 w 2214880"/>
                            <a:gd name="connsiteY104" fmla="*/ 294640 h 3032760"/>
                            <a:gd name="connsiteX105" fmla="*/ 1046480 w 2214880"/>
                            <a:gd name="connsiteY105" fmla="*/ 264160 h 3032760"/>
                            <a:gd name="connsiteX106" fmla="*/ 990600 w 2214880"/>
                            <a:gd name="connsiteY106" fmla="*/ 259080 h 3032760"/>
                            <a:gd name="connsiteX107" fmla="*/ 939800 w 2214880"/>
                            <a:gd name="connsiteY107" fmla="*/ 259080 h 3032760"/>
                            <a:gd name="connsiteX108" fmla="*/ 889000 w 2214880"/>
                            <a:gd name="connsiteY108" fmla="*/ 233680 h 3032760"/>
                            <a:gd name="connsiteX109" fmla="*/ 889000 w 2214880"/>
                            <a:gd name="connsiteY109" fmla="*/ 60960 h 3032760"/>
                            <a:gd name="connsiteX0" fmla="*/ 889000 w 2214880"/>
                            <a:gd name="connsiteY0" fmla="*/ 60960 h 3032760"/>
                            <a:gd name="connsiteX1" fmla="*/ 650240 w 2214880"/>
                            <a:gd name="connsiteY1" fmla="*/ 0 h 3032760"/>
                            <a:gd name="connsiteX2" fmla="*/ 426720 w 2214880"/>
                            <a:gd name="connsiteY2" fmla="*/ 238760 h 3032760"/>
                            <a:gd name="connsiteX3" fmla="*/ 406400 w 2214880"/>
                            <a:gd name="connsiteY3" fmla="*/ 274320 h 3032760"/>
                            <a:gd name="connsiteX4" fmla="*/ 406400 w 2214880"/>
                            <a:gd name="connsiteY4" fmla="*/ 330200 h 3032760"/>
                            <a:gd name="connsiteX5" fmla="*/ 431800 w 2214880"/>
                            <a:gd name="connsiteY5" fmla="*/ 365760 h 3032760"/>
                            <a:gd name="connsiteX6" fmla="*/ 431800 w 2214880"/>
                            <a:gd name="connsiteY6" fmla="*/ 436880 h 3032760"/>
                            <a:gd name="connsiteX7" fmla="*/ 452120 w 2214880"/>
                            <a:gd name="connsiteY7" fmla="*/ 487680 h 3032760"/>
                            <a:gd name="connsiteX8" fmla="*/ 467360 w 2214880"/>
                            <a:gd name="connsiteY8" fmla="*/ 802640 h 3032760"/>
                            <a:gd name="connsiteX9" fmla="*/ 436880 w 2214880"/>
                            <a:gd name="connsiteY9" fmla="*/ 838200 h 3032760"/>
                            <a:gd name="connsiteX10" fmla="*/ 299720 w 2214880"/>
                            <a:gd name="connsiteY10" fmla="*/ 919480 h 3032760"/>
                            <a:gd name="connsiteX11" fmla="*/ 254000 w 2214880"/>
                            <a:gd name="connsiteY11" fmla="*/ 975360 h 3032760"/>
                            <a:gd name="connsiteX12" fmla="*/ 213360 w 2214880"/>
                            <a:gd name="connsiteY12" fmla="*/ 1036320 h 3032760"/>
                            <a:gd name="connsiteX13" fmla="*/ 167640 w 2214880"/>
                            <a:gd name="connsiteY13" fmla="*/ 1102360 h 3032760"/>
                            <a:gd name="connsiteX14" fmla="*/ 0 w 2214880"/>
                            <a:gd name="connsiteY14" fmla="*/ 1193800 h 3032760"/>
                            <a:gd name="connsiteX15" fmla="*/ 0 w 2214880"/>
                            <a:gd name="connsiteY15" fmla="*/ 1234440 h 3032760"/>
                            <a:gd name="connsiteX16" fmla="*/ 66040 w 2214880"/>
                            <a:gd name="connsiteY16" fmla="*/ 1366520 h 3032760"/>
                            <a:gd name="connsiteX17" fmla="*/ 127000 w 2214880"/>
                            <a:gd name="connsiteY17" fmla="*/ 1595120 h 3032760"/>
                            <a:gd name="connsiteX18" fmla="*/ 187960 w 2214880"/>
                            <a:gd name="connsiteY18" fmla="*/ 1762760 h 3032760"/>
                            <a:gd name="connsiteX19" fmla="*/ 187960 w 2214880"/>
                            <a:gd name="connsiteY19" fmla="*/ 1920240 h 3032760"/>
                            <a:gd name="connsiteX20" fmla="*/ 198120 w 2214880"/>
                            <a:gd name="connsiteY20" fmla="*/ 1950720 h 3032760"/>
                            <a:gd name="connsiteX21" fmla="*/ 314960 w 2214880"/>
                            <a:gd name="connsiteY21" fmla="*/ 2072640 h 3032760"/>
                            <a:gd name="connsiteX22" fmla="*/ 350520 w 2214880"/>
                            <a:gd name="connsiteY22" fmla="*/ 2072640 h 3032760"/>
                            <a:gd name="connsiteX23" fmla="*/ 391160 w 2214880"/>
                            <a:gd name="connsiteY23" fmla="*/ 2037080 h 3032760"/>
                            <a:gd name="connsiteX24" fmla="*/ 502920 w 2214880"/>
                            <a:gd name="connsiteY24" fmla="*/ 2103120 h 3032760"/>
                            <a:gd name="connsiteX25" fmla="*/ 518160 w 2214880"/>
                            <a:gd name="connsiteY25" fmla="*/ 2164080 h 3032760"/>
                            <a:gd name="connsiteX26" fmla="*/ 508000 w 2214880"/>
                            <a:gd name="connsiteY26" fmla="*/ 2235200 h 3032760"/>
                            <a:gd name="connsiteX27" fmla="*/ 518160 w 2214880"/>
                            <a:gd name="connsiteY27" fmla="*/ 2275840 h 3032760"/>
                            <a:gd name="connsiteX28" fmla="*/ 574040 w 2214880"/>
                            <a:gd name="connsiteY28" fmla="*/ 2306320 h 3032760"/>
                            <a:gd name="connsiteX29" fmla="*/ 619760 w 2214880"/>
                            <a:gd name="connsiteY29" fmla="*/ 2316480 h 3032760"/>
                            <a:gd name="connsiteX30" fmla="*/ 711200 w 2214880"/>
                            <a:gd name="connsiteY30" fmla="*/ 2407920 h 3032760"/>
                            <a:gd name="connsiteX31" fmla="*/ 772160 w 2214880"/>
                            <a:gd name="connsiteY31" fmla="*/ 2438400 h 3032760"/>
                            <a:gd name="connsiteX32" fmla="*/ 853440 w 2214880"/>
                            <a:gd name="connsiteY32" fmla="*/ 2418080 h 3032760"/>
                            <a:gd name="connsiteX33" fmla="*/ 899160 w 2214880"/>
                            <a:gd name="connsiteY33" fmla="*/ 2418080 h 3032760"/>
                            <a:gd name="connsiteX34" fmla="*/ 960120 w 2214880"/>
                            <a:gd name="connsiteY34" fmla="*/ 2484120 h 3032760"/>
                            <a:gd name="connsiteX35" fmla="*/ 965200 w 2214880"/>
                            <a:gd name="connsiteY35" fmla="*/ 2534920 h 3032760"/>
                            <a:gd name="connsiteX36" fmla="*/ 949960 w 2214880"/>
                            <a:gd name="connsiteY36" fmla="*/ 2575560 h 3032760"/>
                            <a:gd name="connsiteX37" fmla="*/ 950595 w 2214880"/>
                            <a:gd name="connsiteY37" fmla="*/ 2661920 h 3032760"/>
                            <a:gd name="connsiteX38" fmla="*/ 990600 w 2214880"/>
                            <a:gd name="connsiteY38" fmla="*/ 2702560 h 3032760"/>
                            <a:gd name="connsiteX39" fmla="*/ 1066800 w 2214880"/>
                            <a:gd name="connsiteY39" fmla="*/ 2794000 h 3032760"/>
                            <a:gd name="connsiteX40" fmla="*/ 1117600 w 2214880"/>
                            <a:gd name="connsiteY40" fmla="*/ 2799080 h 3032760"/>
                            <a:gd name="connsiteX41" fmla="*/ 1153160 w 2214880"/>
                            <a:gd name="connsiteY41" fmla="*/ 2799080 h 3032760"/>
                            <a:gd name="connsiteX42" fmla="*/ 1193800 w 2214880"/>
                            <a:gd name="connsiteY42" fmla="*/ 2839720 h 3032760"/>
                            <a:gd name="connsiteX43" fmla="*/ 1198880 w 2214880"/>
                            <a:gd name="connsiteY43" fmla="*/ 2875280 h 3032760"/>
                            <a:gd name="connsiteX44" fmla="*/ 1259840 w 2214880"/>
                            <a:gd name="connsiteY44" fmla="*/ 2890520 h 3032760"/>
                            <a:gd name="connsiteX45" fmla="*/ 1290320 w 2214880"/>
                            <a:gd name="connsiteY45" fmla="*/ 2885440 h 3032760"/>
                            <a:gd name="connsiteX46" fmla="*/ 1341120 w 2214880"/>
                            <a:gd name="connsiteY46" fmla="*/ 2936240 h 3032760"/>
                            <a:gd name="connsiteX47" fmla="*/ 1402080 w 2214880"/>
                            <a:gd name="connsiteY47" fmla="*/ 2936240 h 3032760"/>
                            <a:gd name="connsiteX48" fmla="*/ 1569720 w 2214880"/>
                            <a:gd name="connsiteY48" fmla="*/ 2931160 h 3032760"/>
                            <a:gd name="connsiteX49" fmla="*/ 1595120 w 2214880"/>
                            <a:gd name="connsiteY49" fmla="*/ 2921000 h 3032760"/>
                            <a:gd name="connsiteX50" fmla="*/ 1651000 w 2214880"/>
                            <a:gd name="connsiteY50" fmla="*/ 2946400 h 3032760"/>
                            <a:gd name="connsiteX51" fmla="*/ 1671320 w 2214880"/>
                            <a:gd name="connsiteY51" fmla="*/ 3002280 h 3032760"/>
                            <a:gd name="connsiteX52" fmla="*/ 1686560 w 2214880"/>
                            <a:gd name="connsiteY52" fmla="*/ 3032760 h 3032760"/>
                            <a:gd name="connsiteX53" fmla="*/ 1778000 w 2214880"/>
                            <a:gd name="connsiteY53" fmla="*/ 2981960 h 3032760"/>
                            <a:gd name="connsiteX54" fmla="*/ 1823720 w 2214880"/>
                            <a:gd name="connsiteY54" fmla="*/ 2921000 h 3032760"/>
                            <a:gd name="connsiteX55" fmla="*/ 1960880 w 2214880"/>
                            <a:gd name="connsiteY55" fmla="*/ 2763520 h 3032760"/>
                            <a:gd name="connsiteX56" fmla="*/ 2001520 w 2214880"/>
                            <a:gd name="connsiteY56" fmla="*/ 2733040 h 3032760"/>
                            <a:gd name="connsiteX57" fmla="*/ 2057400 w 2214880"/>
                            <a:gd name="connsiteY57" fmla="*/ 2727960 h 3032760"/>
                            <a:gd name="connsiteX58" fmla="*/ 2062480 w 2214880"/>
                            <a:gd name="connsiteY58" fmla="*/ 2672080 h 3032760"/>
                            <a:gd name="connsiteX59" fmla="*/ 2047240 w 2214880"/>
                            <a:gd name="connsiteY59" fmla="*/ 2651760 h 3032760"/>
                            <a:gd name="connsiteX60" fmla="*/ 2108200 w 2214880"/>
                            <a:gd name="connsiteY60" fmla="*/ 2519680 h 3032760"/>
                            <a:gd name="connsiteX61" fmla="*/ 2214880 w 2214880"/>
                            <a:gd name="connsiteY61" fmla="*/ 2468880 h 3032760"/>
                            <a:gd name="connsiteX62" fmla="*/ 2199640 w 2214880"/>
                            <a:gd name="connsiteY62" fmla="*/ 2433320 h 3032760"/>
                            <a:gd name="connsiteX63" fmla="*/ 2148840 w 2214880"/>
                            <a:gd name="connsiteY63" fmla="*/ 2382520 h 3032760"/>
                            <a:gd name="connsiteX64" fmla="*/ 2072640 w 2214880"/>
                            <a:gd name="connsiteY64" fmla="*/ 2382520 h 3032760"/>
                            <a:gd name="connsiteX65" fmla="*/ 2011680 w 2214880"/>
                            <a:gd name="connsiteY65" fmla="*/ 2341880 h 3032760"/>
                            <a:gd name="connsiteX66" fmla="*/ 1971040 w 2214880"/>
                            <a:gd name="connsiteY66" fmla="*/ 2250440 h 3032760"/>
                            <a:gd name="connsiteX67" fmla="*/ 1950720 w 2214880"/>
                            <a:gd name="connsiteY67" fmla="*/ 2204720 h 3032760"/>
                            <a:gd name="connsiteX68" fmla="*/ 1894840 w 2214880"/>
                            <a:gd name="connsiteY68" fmla="*/ 2194560 h 3032760"/>
                            <a:gd name="connsiteX69" fmla="*/ 1869440 w 2214880"/>
                            <a:gd name="connsiteY69" fmla="*/ 2159000 h 3032760"/>
                            <a:gd name="connsiteX70" fmla="*/ 1869440 w 2214880"/>
                            <a:gd name="connsiteY70" fmla="*/ 2006600 h 3032760"/>
                            <a:gd name="connsiteX71" fmla="*/ 1864360 w 2214880"/>
                            <a:gd name="connsiteY71" fmla="*/ 1960880 h 3032760"/>
                            <a:gd name="connsiteX72" fmla="*/ 1808480 w 2214880"/>
                            <a:gd name="connsiteY72" fmla="*/ 1960880 h 3032760"/>
                            <a:gd name="connsiteX73" fmla="*/ 1732280 w 2214880"/>
                            <a:gd name="connsiteY73" fmla="*/ 1930400 h 3032760"/>
                            <a:gd name="connsiteX74" fmla="*/ 1686560 w 2214880"/>
                            <a:gd name="connsiteY74" fmla="*/ 1864360 h 3032760"/>
                            <a:gd name="connsiteX75" fmla="*/ 1676400 w 2214880"/>
                            <a:gd name="connsiteY75" fmla="*/ 1818640 h 3032760"/>
                            <a:gd name="connsiteX76" fmla="*/ 1676400 w 2214880"/>
                            <a:gd name="connsiteY76" fmla="*/ 1767840 h 3032760"/>
                            <a:gd name="connsiteX77" fmla="*/ 1645920 w 2214880"/>
                            <a:gd name="connsiteY77" fmla="*/ 1752600 h 3032760"/>
                            <a:gd name="connsiteX78" fmla="*/ 1595120 w 2214880"/>
                            <a:gd name="connsiteY78" fmla="*/ 1752600 h 3032760"/>
                            <a:gd name="connsiteX79" fmla="*/ 1539240 w 2214880"/>
                            <a:gd name="connsiteY79" fmla="*/ 1757680 h 3032760"/>
                            <a:gd name="connsiteX80" fmla="*/ 1452880 w 2214880"/>
                            <a:gd name="connsiteY80" fmla="*/ 1686560 h 3032760"/>
                            <a:gd name="connsiteX81" fmla="*/ 1452880 w 2214880"/>
                            <a:gd name="connsiteY81" fmla="*/ 1610360 h 3032760"/>
                            <a:gd name="connsiteX82" fmla="*/ 1452880 w 2214880"/>
                            <a:gd name="connsiteY82" fmla="*/ 1559560 h 3032760"/>
                            <a:gd name="connsiteX83" fmla="*/ 1397000 w 2214880"/>
                            <a:gd name="connsiteY83" fmla="*/ 1503680 h 3032760"/>
                            <a:gd name="connsiteX84" fmla="*/ 1320800 w 2214880"/>
                            <a:gd name="connsiteY84" fmla="*/ 1488440 h 3032760"/>
                            <a:gd name="connsiteX85" fmla="*/ 1275080 w 2214880"/>
                            <a:gd name="connsiteY85" fmla="*/ 1518920 h 3032760"/>
                            <a:gd name="connsiteX86" fmla="*/ 1259840 w 2214880"/>
                            <a:gd name="connsiteY86" fmla="*/ 1539240 h 3032760"/>
                            <a:gd name="connsiteX87" fmla="*/ 1224280 w 2214880"/>
                            <a:gd name="connsiteY87" fmla="*/ 1539240 h 3032760"/>
                            <a:gd name="connsiteX88" fmla="*/ 1193800 w 2214880"/>
                            <a:gd name="connsiteY88" fmla="*/ 1483360 h 3032760"/>
                            <a:gd name="connsiteX89" fmla="*/ 1163320 w 2214880"/>
                            <a:gd name="connsiteY89" fmla="*/ 1478280 h 3032760"/>
                            <a:gd name="connsiteX90" fmla="*/ 1122680 w 2214880"/>
                            <a:gd name="connsiteY90" fmla="*/ 1478280 h 3032760"/>
                            <a:gd name="connsiteX91" fmla="*/ 1046480 w 2214880"/>
                            <a:gd name="connsiteY91" fmla="*/ 1427480 h 3032760"/>
                            <a:gd name="connsiteX92" fmla="*/ 1036320 w 2214880"/>
                            <a:gd name="connsiteY92" fmla="*/ 1214120 h 3032760"/>
                            <a:gd name="connsiteX93" fmla="*/ 1066800 w 2214880"/>
                            <a:gd name="connsiteY93" fmla="*/ 1158240 h 3032760"/>
                            <a:gd name="connsiteX94" fmla="*/ 1061720 w 2214880"/>
                            <a:gd name="connsiteY94" fmla="*/ 1036320 h 3032760"/>
                            <a:gd name="connsiteX95" fmla="*/ 1122680 w 2214880"/>
                            <a:gd name="connsiteY95" fmla="*/ 960120 h 3032760"/>
                            <a:gd name="connsiteX96" fmla="*/ 1122680 w 2214880"/>
                            <a:gd name="connsiteY96" fmla="*/ 843280 h 3032760"/>
                            <a:gd name="connsiteX97" fmla="*/ 1148080 w 2214880"/>
                            <a:gd name="connsiteY97" fmla="*/ 762000 h 3032760"/>
                            <a:gd name="connsiteX98" fmla="*/ 1153160 w 2214880"/>
                            <a:gd name="connsiteY98" fmla="*/ 711200 h 3032760"/>
                            <a:gd name="connsiteX99" fmla="*/ 1203960 w 2214880"/>
                            <a:gd name="connsiteY99" fmla="*/ 635000 h 3032760"/>
                            <a:gd name="connsiteX100" fmla="*/ 1183640 w 2214880"/>
                            <a:gd name="connsiteY100" fmla="*/ 513080 h 3032760"/>
                            <a:gd name="connsiteX101" fmla="*/ 1158240 w 2214880"/>
                            <a:gd name="connsiteY101" fmla="*/ 472440 h 3032760"/>
                            <a:gd name="connsiteX102" fmla="*/ 1087120 w 2214880"/>
                            <a:gd name="connsiteY102" fmla="*/ 431800 h 3032760"/>
                            <a:gd name="connsiteX103" fmla="*/ 1097280 w 2214880"/>
                            <a:gd name="connsiteY103" fmla="*/ 345440 h 3032760"/>
                            <a:gd name="connsiteX104" fmla="*/ 1071880 w 2214880"/>
                            <a:gd name="connsiteY104" fmla="*/ 294640 h 3032760"/>
                            <a:gd name="connsiteX105" fmla="*/ 1046480 w 2214880"/>
                            <a:gd name="connsiteY105" fmla="*/ 264160 h 3032760"/>
                            <a:gd name="connsiteX106" fmla="*/ 990600 w 2214880"/>
                            <a:gd name="connsiteY106" fmla="*/ 259080 h 3032760"/>
                            <a:gd name="connsiteX107" fmla="*/ 939800 w 2214880"/>
                            <a:gd name="connsiteY107" fmla="*/ 259080 h 3032760"/>
                            <a:gd name="connsiteX108" fmla="*/ 889000 w 2214880"/>
                            <a:gd name="connsiteY108" fmla="*/ 233680 h 3032760"/>
                            <a:gd name="connsiteX109" fmla="*/ 889000 w 2214880"/>
                            <a:gd name="connsiteY109" fmla="*/ 60960 h 30327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  <a:cxn ang="0">
                              <a:pos x="connsiteX75" y="connsiteY75"/>
                            </a:cxn>
                            <a:cxn ang="0">
                              <a:pos x="connsiteX76" y="connsiteY76"/>
                            </a:cxn>
                            <a:cxn ang="0">
                              <a:pos x="connsiteX77" y="connsiteY77"/>
                            </a:cxn>
                            <a:cxn ang="0">
                              <a:pos x="connsiteX78" y="connsiteY78"/>
                            </a:cxn>
                            <a:cxn ang="0">
                              <a:pos x="connsiteX79" y="connsiteY79"/>
                            </a:cxn>
                            <a:cxn ang="0">
                              <a:pos x="connsiteX80" y="connsiteY80"/>
                            </a:cxn>
                            <a:cxn ang="0">
                              <a:pos x="connsiteX81" y="connsiteY81"/>
                            </a:cxn>
                            <a:cxn ang="0">
                              <a:pos x="connsiteX82" y="connsiteY82"/>
                            </a:cxn>
                            <a:cxn ang="0">
                              <a:pos x="connsiteX83" y="connsiteY83"/>
                            </a:cxn>
                            <a:cxn ang="0">
                              <a:pos x="connsiteX84" y="connsiteY84"/>
                            </a:cxn>
                            <a:cxn ang="0">
                              <a:pos x="connsiteX85" y="connsiteY85"/>
                            </a:cxn>
                            <a:cxn ang="0">
                              <a:pos x="connsiteX86" y="connsiteY86"/>
                            </a:cxn>
                            <a:cxn ang="0">
                              <a:pos x="connsiteX87" y="connsiteY87"/>
                            </a:cxn>
                            <a:cxn ang="0">
                              <a:pos x="connsiteX88" y="connsiteY88"/>
                            </a:cxn>
                            <a:cxn ang="0">
                              <a:pos x="connsiteX89" y="connsiteY89"/>
                            </a:cxn>
                            <a:cxn ang="0">
                              <a:pos x="connsiteX90" y="connsiteY90"/>
                            </a:cxn>
                            <a:cxn ang="0">
                              <a:pos x="connsiteX91" y="connsiteY91"/>
                            </a:cxn>
                            <a:cxn ang="0">
                              <a:pos x="connsiteX92" y="connsiteY92"/>
                            </a:cxn>
                            <a:cxn ang="0">
                              <a:pos x="connsiteX93" y="connsiteY93"/>
                            </a:cxn>
                            <a:cxn ang="0">
                              <a:pos x="connsiteX94" y="connsiteY94"/>
                            </a:cxn>
                            <a:cxn ang="0">
                              <a:pos x="connsiteX95" y="connsiteY95"/>
                            </a:cxn>
                            <a:cxn ang="0">
                              <a:pos x="connsiteX96" y="connsiteY96"/>
                            </a:cxn>
                            <a:cxn ang="0">
                              <a:pos x="connsiteX97" y="connsiteY97"/>
                            </a:cxn>
                            <a:cxn ang="0">
                              <a:pos x="connsiteX98" y="connsiteY98"/>
                            </a:cxn>
                            <a:cxn ang="0">
                              <a:pos x="connsiteX99" y="connsiteY99"/>
                            </a:cxn>
                            <a:cxn ang="0">
                              <a:pos x="connsiteX100" y="connsiteY100"/>
                            </a:cxn>
                            <a:cxn ang="0">
                              <a:pos x="connsiteX101" y="connsiteY101"/>
                            </a:cxn>
                            <a:cxn ang="0">
                              <a:pos x="connsiteX102" y="connsiteY102"/>
                            </a:cxn>
                            <a:cxn ang="0">
                              <a:pos x="connsiteX103" y="connsiteY103"/>
                            </a:cxn>
                            <a:cxn ang="0">
                              <a:pos x="connsiteX104" y="connsiteY104"/>
                            </a:cxn>
                            <a:cxn ang="0">
                              <a:pos x="connsiteX105" y="connsiteY105"/>
                            </a:cxn>
                            <a:cxn ang="0">
                              <a:pos x="connsiteX106" y="connsiteY106"/>
                            </a:cxn>
                            <a:cxn ang="0">
                              <a:pos x="connsiteX107" y="connsiteY107"/>
                            </a:cxn>
                            <a:cxn ang="0">
                              <a:pos x="connsiteX108" y="connsiteY108"/>
                            </a:cxn>
                            <a:cxn ang="0">
                              <a:pos x="connsiteX109" y="connsiteY109"/>
                            </a:cxn>
                          </a:cxnLst>
                          <a:rect l="l" t="t" r="r" b="b"/>
                          <a:pathLst>
                            <a:path w="2214880" h="3032760">
                              <a:moveTo>
                                <a:pt x="889000" y="60960"/>
                              </a:moveTo>
                              <a:lnTo>
                                <a:pt x="650240" y="0"/>
                              </a:lnTo>
                              <a:lnTo>
                                <a:pt x="426720" y="238760"/>
                              </a:lnTo>
                              <a:lnTo>
                                <a:pt x="406400" y="274320"/>
                              </a:lnTo>
                              <a:lnTo>
                                <a:pt x="406400" y="330200"/>
                              </a:lnTo>
                              <a:lnTo>
                                <a:pt x="431800" y="365760"/>
                              </a:lnTo>
                              <a:lnTo>
                                <a:pt x="431800" y="436880"/>
                              </a:lnTo>
                              <a:lnTo>
                                <a:pt x="452120" y="487680"/>
                              </a:lnTo>
                              <a:lnTo>
                                <a:pt x="467360" y="802640"/>
                              </a:lnTo>
                              <a:lnTo>
                                <a:pt x="436880" y="838200"/>
                              </a:lnTo>
                              <a:lnTo>
                                <a:pt x="299720" y="919480"/>
                              </a:lnTo>
                              <a:lnTo>
                                <a:pt x="254000" y="975360"/>
                              </a:lnTo>
                              <a:lnTo>
                                <a:pt x="213360" y="1036320"/>
                              </a:lnTo>
                              <a:lnTo>
                                <a:pt x="167640" y="1102360"/>
                              </a:lnTo>
                              <a:lnTo>
                                <a:pt x="0" y="1193800"/>
                              </a:lnTo>
                              <a:lnTo>
                                <a:pt x="0" y="1234440"/>
                              </a:lnTo>
                              <a:lnTo>
                                <a:pt x="66040" y="1366520"/>
                              </a:lnTo>
                              <a:lnTo>
                                <a:pt x="127000" y="1595120"/>
                              </a:lnTo>
                              <a:lnTo>
                                <a:pt x="187960" y="1762760"/>
                              </a:lnTo>
                              <a:lnTo>
                                <a:pt x="187960" y="1920240"/>
                              </a:lnTo>
                              <a:lnTo>
                                <a:pt x="198120" y="1950720"/>
                              </a:lnTo>
                              <a:lnTo>
                                <a:pt x="314960" y="2072640"/>
                              </a:lnTo>
                              <a:lnTo>
                                <a:pt x="350520" y="2072640"/>
                              </a:lnTo>
                              <a:lnTo>
                                <a:pt x="391160" y="2037080"/>
                              </a:lnTo>
                              <a:lnTo>
                                <a:pt x="502920" y="2103120"/>
                              </a:lnTo>
                              <a:lnTo>
                                <a:pt x="518160" y="2164080"/>
                              </a:lnTo>
                              <a:lnTo>
                                <a:pt x="508000" y="2235200"/>
                              </a:lnTo>
                              <a:lnTo>
                                <a:pt x="518160" y="2275840"/>
                              </a:lnTo>
                              <a:lnTo>
                                <a:pt x="574040" y="2306320"/>
                              </a:lnTo>
                              <a:lnTo>
                                <a:pt x="619760" y="2316480"/>
                              </a:lnTo>
                              <a:lnTo>
                                <a:pt x="711200" y="2407920"/>
                              </a:lnTo>
                              <a:lnTo>
                                <a:pt x="772160" y="2438400"/>
                              </a:lnTo>
                              <a:lnTo>
                                <a:pt x="853440" y="2418080"/>
                              </a:lnTo>
                              <a:lnTo>
                                <a:pt x="899160" y="2418080"/>
                              </a:lnTo>
                              <a:lnTo>
                                <a:pt x="960120" y="2484120"/>
                              </a:lnTo>
                              <a:lnTo>
                                <a:pt x="965200" y="2534920"/>
                              </a:lnTo>
                              <a:lnTo>
                                <a:pt x="949960" y="2575560"/>
                              </a:lnTo>
                              <a:cubicBezTo>
                                <a:pt x="950172" y="2604347"/>
                                <a:pt x="950383" y="2633133"/>
                                <a:pt x="950595" y="2661920"/>
                              </a:cubicBezTo>
                              <a:lnTo>
                                <a:pt x="990600" y="2702560"/>
                              </a:lnTo>
                              <a:lnTo>
                                <a:pt x="1066800" y="2794000"/>
                              </a:lnTo>
                              <a:lnTo>
                                <a:pt x="1117600" y="2799080"/>
                              </a:lnTo>
                              <a:lnTo>
                                <a:pt x="1153160" y="2799080"/>
                              </a:lnTo>
                              <a:lnTo>
                                <a:pt x="1193800" y="2839720"/>
                              </a:lnTo>
                              <a:lnTo>
                                <a:pt x="1198880" y="2875280"/>
                              </a:lnTo>
                              <a:lnTo>
                                <a:pt x="1259840" y="2890520"/>
                              </a:lnTo>
                              <a:lnTo>
                                <a:pt x="1290320" y="2885440"/>
                              </a:lnTo>
                              <a:lnTo>
                                <a:pt x="1341120" y="2936240"/>
                              </a:lnTo>
                              <a:lnTo>
                                <a:pt x="1402080" y="2936240"/>
                              </a:lnTo>
                              <a:lnTo>
                                <a:pt x="1569720" y="2931160"/>
                              </a:lnTo>
                              <a:lnTo>
                                <a:pt x="1595120" y="2921000"/>
                              </a:lnTo>
                              <a:lnTo>
                                <a:pt x="1651000" y="2946400"/>
                              </a:lnTo>
                              <a:lnTo>
                                <a:pt x="1671320" y="3002280"/>
                              </a:lnTo>
                              <a:lnTo>
                                <a:pt x="1686560" y="3032760"/>
                              </a:lnTo>
                              <a:lnTo>
                                <a:pt x="1778000" y="2981960"/>
                              </a:lnTo>
                              <a:lnTo>
                                <a:pt x="1823720" y="2921000"/>
                              </a:lnTo>
                              <a:lnTo>
                                <a:pt x="1960880" y="2763520"/>
                              </a:lnTo>
                              <a:lnTo>
                                <a:pt x="2001520" y="2733040"/>
                              </a:lnTo>
                              <a:lnTo>
                                <a:pt x="2057400" y="2727960"/>
                              </a:lnTo>
                              <a:lnTo>
                                <a:pt x="2062480" y="2672080"/>
                              </a:lnTo>
                              <a:lnTo>
                                <a:pt x="2047240" y="2651760"/>
                              </a:lnTo>
                              <a:lnTo>
                                <a:pt x="2108200" y="2519680"/>
                              </a:lnTo>
                              <a:lnTo>
                                <a:pt x="2214880" y="2468880"/>
                              </a:lnTo>
                              <a:lnTo>
                                <a:pt x="2199640" y="2433320"/>
                              </a:lnTo>
                              <a:lnTo>
                                <a:pt x="2148840" y="2382520"/>
                              </a:lnTo>
                              <a:lnTo>
                                <a:pt x="2072640" y="2382520"/>
                              </a:lnTo>
                              <a:lnTo>
                                <a:pt x="2011680" y="2341880"/>
                              </a:lnTo>
                              <a:lnTo>
                                <a:pt x="1971040" y="2250440"/>
                              </a:lnTo>
                              <a:lnTo>
                                <a:pt x="1950720" y="2204720"/>
                              </a:lnTo>
                              <a:lnTo>
                                <a:pt x="1894840" y="2194560"/>
                              </a:lnTo>
                              <a:lnTo>
                                <a:pt x="1869440" y="2159000"/>
                              </a:lnTo>
                              <a:lnTo>
                                <a:pt x="1869440" y="2006600"/>
                              </a:lnTo>
                              <a:lnTo>
                                <a:pt x="1864360" y="1960880"/>
                              </a:lnTo>
                              <a:lnTo>
                                <a:pt x="1808480" y="1960880"/>
                              </a:lnTo>
                              <a:lnTo>
                                <a:pt x="1732280" y="1930400"/>
                              </a:lnTo>
                              <a:lnTo>
                                <a:pt x="1686560" y="1864360"/>
                              </a:lnTo>
                              <a:lnTo>
                                <a:pt x="1676400" y="1818640"/>
                              </a:lnTo>
                              <a:lnTo>
                                <a:pt x="1676400" y="1767840"/>
                              </a:lnTo>
                              <a:lnTo>
                                <a:pt x="1645920" y="1752600"/>
                              </a:lnTo>
                              <a:lnTo>
                                <a:pt x="1595120" y="1752600"/>
                              </a:lnTo>
                              <a:lnTo>
                                <a:pt x="1539240" y="1757680"/>
                              </a:lnTo>
                              <a:lnTo>
                                <a:pt x="1452880" y="1686560"/>
                              </a:lnTo>
                              <a:lnTo>
                                <a:pt x="1452880" y="1610360"/>
                              </a:lnTo>
                              <a:lnTo>
                                <a:pt x="1452880" y="1559560"/>
                              </a:lnTo>
                              <a:lnTo>
                                <a:pt x="1397000" y="1503680"/>
                              </a:lnTo>
                              <a:lnTo>
                                <a:pt x="1320800" y="1488440"/>
                              </a:lnTo>
                              <a:lnTo>
                                <a:pt x="1275080" y="1518920"/>
                              </a:lnTo>
                              <a:lnTo>
                                <a:pt x="1259840" y="1539240"/>
                              </a:lnTo>
                              <a:lnTo>
                                <a:pt x="1224280" y="1539240"/>
                              </a:lnTo>
                              <a:lnTo>
                                <a:pt x="1193800" y="1483360"/>
                              </a:lnTo>
                              <a:lnTo>
                                <a:pt x="1163320" y="1478280"/>
                              </a:lnTo>
                              <a:lnTo>
                                <a:pt x="1122680" y="1478280"/>
                              </a:lnTo>
                              <a:lnTo>
                                <a:pt x="1046480" y="1427480"/>
                              </a:lnTo>
                              <a:lnTo>
                                <a:pt x="1036320" y="1214120"/>
                              </a:lnTo>
                              <a:lnTo>
                                <a:pt x="1066800" y="1158240"/>
                              </a:lnTo>
                              <a:lnTo>
                                <a:pt x="1061720" y="1036320"/>
                              </a:lnTo>
                              <a:lnTo>
                                <a:pt x="1122680" y="960120"/>
                              </a:lnTo>
                              <a:lnTo>
                                <a:pt x="1122680" y="843280"/>
                              </a:lnTo>
                              <a:lnTo>
                                <a:pt x="1148080" y="762000"/>
                              </a:lnTo>
                              <a:lnTo>
                                <a:pt x="1153160" y="711200"/>
                              </a:lnTo>
                              <a:lnTo>
                                <a:pt x="1203960" y="635000"/>
                              </a:lnTo>
                              <a:lnTo>
                                <a:pt x="1183640" y="513080"/>
                              </a:lnTo>
                              <a:lnTo>
                                <a:pt x="1158240" y="472440"/>
                              </a:lnTo>
                              <a:lnTo>
                                <a:pt x="1087120" y="431800"/>
                              </a:lnTo>
                              <a:lnTo>
                                <a:pt x="1097280" y="345440"/>
                              </a:lnTo>
                              <a:lnTo>
                                <a:pt x="1071880" y="294640"/>
                              </a:lnTo>
                              <a:lnTo>
                                <a:pt x="1046480" y="264160"/>
                              </a:lnTo>
                              <a:lnTo>
                                <a:pt x="990600" y="259080"/>
                              </a:lnTo>
                              <a:lnTo>
                                <a:pt x="939800" y="259080"/>
                              </a:lnTo>
                              <a:lnTo>
                                <a:pt x="889000" y="233680"/>
                              </a:lnTo>
                              <a:lnTo>
                                <a:pt x="889000" y="6096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6350">
                          <a:solidFill>
                            <a:srgbClr val="008FD4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140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85" name="강북 TXT">
                          <a:extLst>
                            <a:ext uri="{FF2B5EF4-FFF2-40B4-BE49-F238E27FC236}">
                              <a16:creationId xmlns:a16="http://schemas.microsoft.com/office/drawing/2014/main" id="{81E61319-31FB-4E3E-A438-D92A67592A8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869071" y="2784301"/>
                          <a:ext cx="453970" cy="27699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</p:spPr>
                      <p:txBody>
                        <a:bodyPr wrap="non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ko-KR" altLang="en-US" sz="1200" spc="-15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+mn-ea"/>
                            </a:rPr>
                            <a:t>강북</a:t>
                          </a:r>
                          <a:endParaRPr lang="ko-KR" altLang="en-US" sz="1200" spc="-150" dirty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endParaRPr>
                        </a:p>
                      </p:txBody>
                    </p:sp>
                  </p:grpSp>
                  <p:grpSp>
                    <p:nvGrpSpPr>
                      <p:cNvPr id="78" name="도봉구">
                        <a:extLst>
                          <a:ext uri="{FF2B5EF4-FFF2-40B4-BE49-F238E27FC236}">
                            <a16:creationId xmlns:a16="http://schemas.microsoft.com/office/drawing/2014/main" id="{E552AB89-3A1B-44F6-9202-F39F6EC248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026109" y="1850636"/>
                        <a:ext cx="671666" cy="1141315"/>
                        <a:chOff x="5026109" y="1850636"/>
                        <a:chExt cx="671666" cy="1141315"/>
                      </a:xfrm>
                    </p:grpSpPr>
                    <p:sp>
                      <p:nvSpPr>
                        <p:cNvPr id="82" name="도봉구">
                          <a:extLst>
                            <a:ext uri="{FF2B5EF4-FFF2-40B4-BE49-F238E27FC236}">
                              <a16:creationId xmlns:a16="http://schemas.microsoft.com/office/drawing/2014/main" id="{E9014C2F-38C9-48CD-BE41-AC75DC46E6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26109" y="1850636"/>
                          <a:ext cx="671666" cy="1141315"/>
                        </a:xfrm>
                        <a:custGeom>
                          <a:avLst/>
                          <a:gdLst>
                            <a:gd name="connsiteX0" fmla="*/ 647700 w 1646766"/>
                            <a:gd name="connsiteY0" fmla="*/ 0 h 2798234"/>
                            <a:gd name="connsiteX1" fmla="*/ 402166 w 1646766"/>
                            <a:gd name="connsiteY1" fmla="*/ 8467 h 2798234"/>
                            <a:gd name="connsiteX2" fmla="*/ 309033 w 1646766"/>
                            <a:gd name="connsiteY2" fmla="*/ 4234 h 2798234"/>
                            <a:gd name="connsiteX3" fmla="*/ 245533 w 1646766"/>
                            <a:gd name="connsiteY3" fmla="*/ 4234 h 2798234"/>
                            <a:gd name="connsiteX4" fmla="*/ 190500 w 1646766"/>
                            <a:gd name="connsiteY4" fmla="*/ 67734 h 2798234"/>
                            <a:gd name="connsiteX5" fmla="*/ 127000 w 1646766"/>
                            <a:gd name="connsiteY5" fmla="*/ 135467 h 2798234"/>
                            <a:gd name="connsiteX6" fmla="*/ 33866 w 1646766"/>
                            <a:gd name="connsiteY6" fmla="*/ 215900 h 2798234"/>
                            <a:gd name="connsiteX7" fmla="*/ 0 w 1646766"/>
                            <a:gd name="connsiteY7" fmla="*/ 249767 h 2798234"/>
                            <a:gd name="connsiteX8" fmla="*/ 21166 w 1646766"/>
                            <a:gd name="connsiteY8" fmla="*/ 309034 h 2798234"/>
                            <a:gd name="connsiteX9" fmla="*/ 50800 w 1646766"/>
                            <a:gd name="connsiteY9" fmla="*/ 368300 h 2798234"/>
                            <a:gd name="connsiteX10" fmla="*/ 63500 w 1646766"/>
                            <a:gd name="connsiteY10" fmla="*/ 452967 h 2798234"/>
                            <a:gd name="connsiteX11" fmla="*/ 84666 w 1646766"/>
                            <a:gd name="connsiteY11" fmla="*/ 516467 h 2798234"/>
                            <a:gd name="connsiteX12" fmla="*/ 84666 w 1646766"/>
                            <a:gd name="connsiteY12" fmla="*/ 596900 h 2798234"/>
                            <a:gd name="connsiteX13" fmla="*/ 84666 w 1646766"/>
                            <a:gd name="connsiteY13" fmla="*/ 690034 h 2798234"/>
                            <a:gd name="connsiteX14" fmla="*/ 67733 w 1646766"/>
                            <a:gd name="connsiteY14" fmla="*/ 736600 h 2798234"/>
                            <a:gd name="connsiteX15" fmla="*/ 76200 w 1646766"/>
                            <a:gd name="connsiteY15" fmla="*/ 821267 h 2798234"/>
                            <a:gd name="connsiteX16" fmla="*/ 110066 w 1646766"/>
                            <a:gd name="connsiteY16" fmla="*/ 880534 h 2798234"/>
                            <a:gd name="connsiteX17" fmla="*/ 152400 w 1646766"/>
                            <a:gd name="connsiteY17" fmla="*/ 867834 h 2798234"/>
                            <a:gd name="connsiteX18" fmla="*/ 215900 w 1646766"/>
                            <a:gd name="connsiteY18" fmla="*/ 884767 h 2798234"/>
                            <a:gd name="connsiteX19" fmla="*/ 279400 w 1646766"/>
                            <a:gd name="connsiteY19" fmla="*/ 927100 h 2798234"/>
                            <a:gd name="connsiteX20" fmla="*/ 296333 w 1646766"/>
                            <a:gd name="connsiteY20" fmla="*/ 999067 h 2798234"/>
                            <a:gd name="connsiteX21" fmla="*/ 283633 w 1646766"/>
                            <a:gd name="connsiteY21" fmla="*/ 1058334 h 2798234"/>
                            <a:gd name="connsiteX22" fmla="*/ 313266 w 1646766"/>
                            <a:gd name="connsiteY22" fmla="*/ 1104900 h 2798234"/>
                            <a:gd name="connsiteX23" fmla="*/ 347133 w 1646766"/>
                            <a:gd name="connsiteY23" fmla="*/ 1113367 h 2798234"/>
                            <a:gd name="connsiteX24" fmla="*/ 389466 w 1646766"/>
                            <a:gd name="connsiteY24" fmla="*/ 1185334 h 2798234"/>
                            <a:gd name="connsiteX25" fmla="*/ 402166 w 1646766"/>
                            <a:gd name="connsiteY25" fmla="*/ 1244600 h 2798234"/>
                            <a:gd name="connsiteX26" fmla="*/ 414866 w 1646766"/>
                            <a:gd name="connsiteY26" fmla="*/ 1333500 h 2798234"/>
                            <a:gd name="connsiteX27" fmla="*/ 393700 w 1646766"/>
                            <a:gd name="connsiteY27" fmla="*/ 1375834 h 2798234"/>
                            <a:gd name="connsiteX28" fmla="*/ 347133 w 1646766"/>
                            <a:gd name="connsiteY28" fmla="*/ 1447800 h 2798234"/>
                            <a:gd name="connsiteX29" fmla="*/ 347133 w 1646766"/>
                            <a:gd name="connsiteY29" fmla="*/ 1490134 h 2798234"/>
                            <a:gd name="connsiteX30" fmla="*/ 304800 w 1646766"/>
                            <a:gd name="connsiteY30" fmla="*/ 1545167 h 2798234"/>
                            <a:gd name="connsiteX31" fmla="*/ 317500 w 1646766"/>
                            <a:gd name="connsiteY31" fmla="*/ 1617134 h 2798234"/>
                            <a:gd name="connsiteX32" fmla="*/ 309033 w 1646766"/>
                            <a:gd name="connsiteY32" fmla="*/ 1680634 h 2798234"/>
                            <a:gd name="connsiteX33" fmla="*/ 275166 w 1646766"/>
                            <a:gd name="connsiteY33" fmla="*/ 1731434 h 2798234"/>
                            <a:gd name="connsiteX34" fmla="*/ 241300 w 1646766"/>
                            <a:gd name="connsiteY34" fmla="*/ 1782234 h 2798234"/>
                            <a:gd name="connsiteX35" fmla="*/ 254000 w 1646766"/>
                            <a:gd name="connsiteY35" fmla="*/ 1833034 h 2798234"/>
                            <a:gd name="connsiteX36" fmla="*/ 270933 w 1646766"/>
                            <a:gd name="connsiteY36" fmla="*/ 1866900 h 2798234"/>
                            <a:gd name="connsiteX37" fmla="*/ 262466 w 1646766"/>
                            <a:gd name="connsiteY37" fmla="*/ 1913467 h 2798234"/>
                            <a:gd name="connsiteX38" fmla="*/ 232833 w 1646766"/>
                            <a:gd name="connsiteY38" fmla="*/ 1943100 h 2798234"/>
                            <a:gd name="connsiteX39" fmla="*/ 224366 w 1646766"/>
                            <a:gd name="connsiteY39" fmla="*/ 1981200 h 2798234"/>
                            <a:gd name="connsiteX40" fmla="*/ 232833 w 1646766"/>
                            <a:gd name="connsiteY40" fmla="*/ 2053167 h 2798234"/>
                            <a:gd name="connsiteX41" fmla="*/ 245533 w 1646766"/>
                            <a:gd name="connsiteY41" fmla="*/ 2082800 h 2798234"/>
                            <a:gd name="connsiteX42" fmla="*/ 283633 w 1646766"/>
                            <a:gd name="connsiteY42" fmla="*/ 2074334 h 2798234"/>
                            <a:gd name="connsiteX43" fmla="*/ 283633 w 1646766"/>
                            <a:gd name="connsiteY43" fmla="*/ 2074334 h 2798234"/>
                            <a:gd name="connsiteX44" fmla="*/ 330200 w 1646766"/>
                            <a:gd name="connsiteY44" fmla="*/ 2091267 h 2798234"/>
                            <a:gd name="connsiteX45" fmla="*/ 355600 w 1646766"/>
                            <a:gd name="connsiteY45" fmla="*/ 2112434 h 2798234"/>
                            <a:gd name="connsiteX46" fmla="*/ 381000 w 1646766"/>
                            <a:gd name="connsiteY46" fmla="*/ 2095500 h 2798234"/>
                            <a:gd name="connsiteX47" fmla="*/ 402166 w 1646766"/>
                            <a:gd name="connsiteY47" fmla="*/ 2078567 h 2798234"/>
                            <a:gd name="connsiteX48" fmla="*/ 465666 w 1646766"/>
                            <a:gd name="connsiteY48" fmla="*/ 2078567 h 2798234"/>
                            <a:gd name="connsiteX49" fmla="*/ 524933 w 1646766"/>
                            <a:gd name="connsiteY49" fmla="*/ 2091267 h 2798234"/>
                            <a:gd name="connsiteX50" fmla="*/ 567266 w 1646766"/>
                            <a:gd name="connsiteY50" fmla="*/ 2133600 h 2798234"/>
                            <a:gd name="connsiteX51" fmla="*/ 609600 w 1646766"/>
                            <a:gd name="connsiteY51" fmla="*/ 2167467 h 2798234"/>
                            <a:gd name="connsiteX52" fmla="*/ 643466 w 1646766"/>
                            <a:gd name="connsiteY52" fmla="*/ 2192867 h 2798234"/>
                            <a:gd name="connsiteX53" fmla="*/ 651933 w 1646766"/>
                            <a:gd name="connsiteY53" fmla="*/ 2230967 h 2798234"/>
                            <a:gd name="connsiteX54" fmla="*/ 643466 w 1646766"/>
                            <a:gd name="connsiteY54" fmla="*/ 2269067 h 2798234"/>
                            <a:gd name="connsiteX55" fmla="*/ 651933 w 1646766"/>
                            <a:gd name="connsiteY55" fmla="*/ 2324100 h 2798234"/>
                            <a:gd name="connsiteX56" fmla="*/ 690033 w 1646766"/>
                            <a:gd name="connsiteY56" fmla="*/ 2349500 h 2798234"/>
                            <a:gd name="connsiteX57" fmla="*/ 728133 w 1646766"/>
                            <a:gd name="connsiteY57" fmla="*/ 2362200 h 2798234"/>
                            <a:gd name="connsiteX58" fmla="*/ 787400 w 1646766"/>
                            <a:gd name="connsiteY58" fmla="*/ 2362200 h 2798234"/>
                            <a:gd name="connsiteX59" fmla="*/ 838200 w 1646766"/>
                            <a:gd name="connsiteY59" fmla="*/ 2387600 h 2798234"/>
                            <a:gd name="connsiteX60" fmla="*/ 859366 w 1646766"/>
                            <a:gd name="connsiteY60" fmla="*/ 2438400 h 2798234"/>
                            <a:gd name="connsiteX61" fmla="*/ 867833 w 1646766"/>
                            <a:gd name="connsiteY61" fmla="*/ 2480734 h 2798234"/>
                            <a:gd name="connsiteX62" fmla="*/ 910166 w 1646766"/>
                            <a:gd name="connsiteY62" fmla="*/ 2540000 h 2798234"/>
                            <a:gd name="connsiteX63" fmla="*/ 948266 w 1646766"/>
                            <a:gd name="connsiteY63" fmla="*/ 2573867 h 2798234"/>
                            <a:gd name="connsiteX64" fmla="*/ 986366 w 1646766"/>
                            <a:gd name="connsiteY64" fmla="*/ 2582334 h 2798234"/>
                            <a:gd name="connsiteX65" fmla="*/ 1032933 w 1646766"/>
                            <a:gd name="connsiteY65" fmla="*/ 2590800 h 2798234"/>
                            <a:gd name="connsiteX66" fmla="*/ 1049866 w 1646766"/>
                            <a:gd name="connsiteY66" fmla="*/ 2616200 h 2798234"/>
                            <a:gd name="connsiteX67" fmla="*/ 1058333 w 1646766"/>
                            <a:gd name="connsiteY67" fmla="*/ 2675467 h 2798234"/>
                            <a:gd name="connsiteX68" fmla="*/ 1058333 w 1646766"/>
                            <a:gd name="connsiteY68" fmla="*/ 2768600 h 2798234"/>
                            <a:gd name="connsiteX69" fmla="*/ 1079500 w 1646766"/>
                            <a:gd name="connsiteY69" fmla="*/ 2798234 h 2798234"/>
                            <a:gd name="connsiteX70" fmla="*/ 1109133 w 1646766"/>
                            <a:gd name="connsiteY70" fmla="*/ 2785534 h 2798234"/>
                            <a:gd name="connsiteX71" fmla="*/ 1109133 w 1646766"/>
                            <a:gd name="connsiteY71" fmla="*/ 2785534 h 2798234"/>
                            <a:gd name="connsiteX72" fmla="*/ 1134533 w 1646766"/>
                            <a:gd name="connsiteY72" fmla="*/ 2726267 h 2798234"/>
                            <a:gd name="connsiteX73" fmla="*/ 1155700 w 1646766"/>
                            <a:gd name="connsiteY73" fmla="*/ 2734734 h 2798234"/>
                            <a:gd name="connsiteX74" fmla="*/ 1168400 w 1646766"/>
                            <a:gd name="connsiteY74" fmla="*/ 2751667 h 2798234"/>
                            <a:gd name="connsiteX75" fmla="*/ 1168400 w 1646766"/>
                            <a:gd name="connsiteY75" fmla="*/ 2751667 h 2798234"/>
                            <a:gd name="connsiteX76" fmla="*/ 1198033 w 1646766"/>
                            <a:gd name="connsiteY76" fmla="*/ 2743200 h 2798234"/>
                            <a:gd name="connsiteX77" fmla="*/ 1198033 w 1646766"/>
                            <a:gd name="connsiteY77" fmla="*/ 2696634 h 2798234"/>
                            <a:gd name="connsiteX78" fmla="*/ 1176866 w 1646766"/>
                            <a:gd name="connsiteY78" fmla="*/ 2650067 h 2798234"/>
                            <a:gd name="connsiteX79" fmla="*/ 1176866 w 1646766"/>
                            <a:gd name="connsiteY79" fmla="*/ 2599267 h 2798234"/>
                            <a:gd name="connsiteX80" fmla="*/ 1231900 w 1646766"/>
                            <a:gd name="connsiteY80" fmla="*/ 2569634 h 2798234"/>
                            <a:gd name="connsiteX81" fmla="*/ 1274233 w 1646766"/>
                            <a:gd name="connsiteY81" fmla="*/ 2514600 h 2798234"/>
                            <a:gd name="connsiteX82" fmla="*/ 1295400 w 1646766"/>
                            <a:gd name="connsiteY82" fmla="*/ 2463800 h 2798234"/>
                            <a:gd name="connsiteX83" fmla="*/ 1303866 w 1646766"/>
                            <a:gd name="connsiteY83" fmla="*/ 2408767 h 2798234"/>
                            <a:gd name="connsiteX84" fmla="*/ 1337733 w 1646766"/>
                            <a:gd name="connsiteY84" fmla="*/ 2349500 h 2798234"/>
                            <a:gd name="connsiteX85" fmla="*/ 1384300 w 1646766"/>
                            <a:gd name="connsiteY85" fmla="*/ 2294467 h 2798234"/>
                            <a:gd name="connsiteX86" fmla="*/ 1413933 w 1646766"/>
                            <a:gd name="connsiteY86" fmla="*/ 2269067 h 2798234"/>
                            <a:gd name="connsiteX87" fmla="*/ 1443566 w 1646766"/>
                            <a:gd name="connsiteY87" fmla="*/ 2269067 h 2798234"/>
                            <a:gd name="connsiteX88" fmla="*/ 1511300 w 1646766"/>
                            <a:gd name="connsiteY88" fmla="*/ 2302934 h 2798234"/>
                            <a:gd name="connsiteX89" fmla="*/ 1524000 w 1646766"/>
                            <a:gd name="connsiteY89" fmla="*/ 2324100 h 2798234"/>
                            <a:gd name="connsiteX90" fmla="*/ 1524000 w 1646766"/>
                            <a:gd name="connsiteY90" fmla="*/ 2396067 h 2798234"/>
                            <a:gd name="connsiteX91" fmla="*/ 1553633 w 1646766"/>
                            <a:gd name="connsiteY91" fmla="*/ 2438400 h 2798234"/>
                            <a:gd name="connsiteX92" fmla="*/ 1595966 w 1646766"/>
                            <a:gd name="connsiteY92" fmla="*/ 2472267 h 2798234"/>
                            <a:gd name="connsiteX93" fmla="*/ 1646766 w 1646766"/>
                            <a:gd name="connsiteY93" fmla="*/ 2484967 h 2798234"/>
                            <a:gd name="connsiteX94" fmla="*/ 1646766 w 1646766"/>
                            <a:gd name="connsiteY94" fmla="*/ 2442634 h 2798234"/>
                            <a:gd name="connsiteX95" fmla="*/ 1617133 w 1646766"/>
                            <a:gd name="connsiteY95" fmla="*/ 2362200 h 2798234"/>
                            <a:gd name="connsiteX96" fmla="*/ 1629833 w 1646766"/>
                            <a:gd name="connsiteY96" fmla="*/ 2252134 h 2798234"/>
                            <a:gd name="connsiteX97" fmla="*/ 1625600 w 1646766"/>
                            <a:gd name="connsiteY97" fmla="*/ 2205567 h 2798234"/>
                            <a:gd name="connsiteX98" fmla="*/ 1583266 w 1646766"/>
                            <a:gd name="connsiteY98" fmla="*/ 2091267 h 2798234"/>
                            <a:gd name="connsiteX99" fmla="*/ 1536700 w 1646766"/>
                            <a:gd name="connsiteY99" fmla="*/ 1934634 h 2798234"/>
                            <a:gd name="connsiteX100" fmla="*/ 1502833 w 1646766"/>
                            <a:gd name="connsiteY100" fmla="*/ 1828800 h 2798234"/>
                            <a:gd name="connsiteX101" fmla="*/ 1494366 w 1646766"/>
                            <a:gd name="connsiteY101" fmla="*/ 1778000 h 2798234"/>
                            <a:gd name="connsiteX102" fmla="*/ 1498600 w 1646766"/>
                            <a:gd name="connsiteY102" fmla="*/ 1617134 h 2798234"/>
                            <a:gd name="connsiteX103" fmla="*/ 1502833 w 1646766"/>
                            <a:gd name="connsiteY103" fmla="*/ 1570567 h 2798234"/>
                            <a:gd name="connsiteX104" fmla="*/ 1490133 w 1646766"/>
                            <a:gd name="connsiteY104" fmla="*/ 1498600 h 2798234"/>
                            <a:gd name="connsiteX105" fmla="*/ 1460500 w 1646766"/>
                            <a:gd name="connsiteY105" fmla="*/ 1494367 h 2798234"/>
                            <a:gd name="connsiteX106" fmla="*/ 1430866 w 1646766"/>
                            <a:gd name="connsiteY106" fmla="*/ 1430867 h 2798234"/>
                            <a:gd name="connsiteX107" fmla="*/ 1422400 w 1646766"/>
                            <a:gd name="connsiteY107" fmla="*/ 1341967 h 2798234"/>
                            <a:gd name="connsiteX108" fmla="*/ 1413933 w 1646766"/>
                            <a:gd name="connsiteY108" fmla="*/ 1253067 h 2798234"/>
                            <a:gd name="connsiteX109" fmla="*/ 1397000 w 1646766"/>
                            <a:gd name="connsiteY109" fmla="*/ 1172634 h 2798234"/>
                            <a:gd name="connsiteX110" fmla="*/ 1405466 w 1646766"/>
                            <a:gd name="connsiteY110" fmla="*/ 1041400 h 2798234"/>
                            <a:gd name="connsiteX111" fmla="*/ 1435100 w 1646766"/>
                            <a:gd name="connsiteY111" fmla="*/ 965200 h 2798234"/>
                            <a:gd name="connsiteX112" fmla="*/ 1443566 w 1646766"/>
                            <a:gd name="connsiteY112" fmla="*/ 901700 h 2798234"/>
                            <a:gd name="connsiteX113" fmla="*/ 1452033 w 1646766"/>
                            <a:gd name="connsiteY113" fmla="*/ 804334 h 2798234"/>
                            <a:gd name="connsiteX114" fmla="*/ 1447800 w 1646766"/>
                            <a:gd name="connsiteY114" fmla="*/ 711200 h 2798234"/>
                            <a:gd name="connsiteX115" fmla="*/ 1426633 w 1646766"/>
                            <a:gd name="connsiteY115" fmla="*/ 673100 h 2798234"/>
                            <a:gd name="connsiteX116" fmla="*/ 1430866 w 1646766"/>
                            <a:gd name="connsiteY116" fmla="*/ 609600 h 2798234"/>
                            <a:gd name="connsiteX117" fmla="*/ 1413933 w 1646766"/>
                            <a:gd name="connsiteY117" fmla="*/ 579967 h 2798234"/>
                            <a:gd name="connsiteX118" fmla="*/ 1329266 w 1646766"/>
                            <a:gd name="connsiteY118" fmla="*/ 537634 h 2798234"/>
                            <a:gd name="connsiteX119" fmla="*/ 1316566 w 1646766"/>
                            <a:gd name="connsiteY119" fmla="*/ 474134 h 2798234"/>
                            <a:gd name="connsiteX120" fmla="*/ 1316566 w 1646766"/>
                            <a:gd name="connsiteY120" fmla="*/ 359834 h 2798234"/>
                            <a:gd name="connsiteX121" fmla="*/ 1320800 w 1646766"/>
                            <a:gd name="connsiteY121" fmla="*/ 313267 h 2798234"/>
                            <a:gd name="connsiteX122" fmla="*/ 1308100 w 1646766"/>
                            <a:gd name="connsiteY122" fmla="*/ 279400 h 2798234"/>
                            <a:gd name="connsiteX123" fmla="*/ 1278466 w 1646766"/>
                            <a:gd name="connsiteY123" fmla="*/ 270934 h 2798234"/>
                            <a:gd name="connsiteX124" fmla="*/ 1193800 w 1646766"/>
                            <a:gd name="connsiteY124" fmla="*/ 270934 h 2798234"/>
                            <a:gd name="connsiteX125" fmla="*/ 1134533 w 1646766"/>
                            <a:gd name="connsiteY125" fmla="*/ 270934 h 2798234"/>
                            <a:gd name="connsiteX126" fmla="*/ 1087966 w 1646766"/>
                            <a:gd name="connsiteY126" fmla="*/ 287867 h 2798234"/>
                            <a:gd name="connsiteX127" fmla="*/ 999066 w 1646766"/>
                            <a:gd name="connsiteY127" fmla="*/ 347134 h 2798234"/>
                            <a:gd name="connsiteX128" fmla="*/ 956733 w 1646766"/>
                            <a:gd name="connsiteY128" fmla="*/ 381000 h 2798234"/>
                            <a:gd name="connsiteX129" fmla="*/ 910166 w 1646766"/>
                            <a:gd name="connsiteY129" fmla="*/ 410634 h 2798234"/>
                            <a:gd name="connsiteX130" fmla="*/ 855133 w 1646766"/>
                            <a:gd name="connsiteY130" fmla="*/ 427567 h 2798234"/>
                            <a:gd name="connsiteX131" fmla="*/ 808566 w 1646766"/>
                            <a:gd name="connsiteY131" fmla="*/ 423334 h 2798234"/>
                            <a:gd name="connsiteX132" fmla="*/ 770466 w 1646766"/>
                            <a:gd name="connsiteY132" fmla="*/ 385234 h 2798234"/>
                            <a:gd name="connsiteX133" fmla="*/ 762000 w 1646766"/>
                            <a:gd name="connsiteY133" fmla="*/ 325967 h 2798234"/>
                            <a:gd name="connsiteX134" fmla="*/ 736600 w 1646766"/>
                            <a:gd name="connsiteY134" fmla="*/ 296334 h 2798234"/>
                            <a:gd name="connsiteX135" fmla="*/ 715433 w 1646766"/>
                            <a:gd name="connsiteY135" fmla="*/ 220134 h 2798234"/>
                            <a:gd name="connsiteX136" fmla="*/ 719666 w 1646766"/>
                            <a:gd name="connsiteY136" fmla="*/ 101600 h 2798234"/>
                            <a:gd name="connsiteX137" fmla="*/ 723900 w 1646766"/>
                            <a:gd name="connsiteY137" fmla="*/ 50800 h 2798234"/>
                            <a:gd name="connsiteX138" fmla="*/ 723900 w 1646766"/>
                            <a:gd name="connsiteY138" fmla="*/ 50800 h 2798234"/>
                            <a:gd name="connsiteX139" fmla="*/ 723900 w 1646766"/>
                            <a:gd name="connsiteY139" fmla="*/ 4234 h 2798234"/>
                            <a:gd name="connsiteX140" fmla="*/ 647700 w 1646766"/>
                            <a:gd name="connsiteY140" fmla="*/ 0 h 27982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  <a:cxn ang="0">
                              <a:pos x="connsiteX75" y="connsiteY75"/>
                            </a:cxn>
                            <a:cxn ang="0">
                              <a:pos x="connsiteX76" y="connsiteY76"/>
                            </a:cxn>
                            <a:cxn ang="0">
                              <a:pos x="connsiteX77" y="connsiteY77"/>
                            </a:cxn>
                            <a:cxn ang="0">
                              <a:pos x="connsiteX78" y="connsiteY78"/>
                            </a:cxn>
                            <a:cxn ang="0">
                              <a:pos x="connsiteX79" y="connsiteY79"/>
                            </a:cxn>
                            <a:cxn ang="0">
                              <a:pos x="connsiteX80" y="connsiteY80"/>
                            </a:cxn>
                            <a:cxn ang="0">
                              <a:pos x="connsiteX81" y="connsiteY81"/>
                            </a:cxn>
                            <a:cxn ang="0">
                              <a:pos x="connsiteX82" y="connsiteY82"/>
                            </a:cxn>
                            <a:cxn ang="0">
                              <a:pos x="connsiteX83" y="connsiteY83"/>
                            </a:cxn>
                            <a:cxn ang="0">
                              <a:pos x="connsiteX84" y="connsiteY84"/>
                            </a:cxn>
                            <a:cxn ang="0">
                              <a:pos x="connsiteX85" y="connsiteY85"/>
                            </a:cxn>
                            <a:cxn ang="0">
                              <a:pos x="connsiteX86" y="connsiteY86"/>
                            </a:cxn>
                            <a:cxn ang="0">
                              <a:pos x="connsiteX87" y="connsiteY87"/>
                            </a:cxn>
                            <a:cxn ang="0">
                              <a:pos x="connsiteX88" y="connsiteY88"/>
                            </a:cxn>
                            <a:cxn ang="0">
                              <a:pos x="connsiteX89" y="connsiteY89"/>
                            </a:cxn>
                            <a:cxn ang="0">
                              <a:pos x="connsiteX90" y="connsiteY90"/>
                            </a:cxn>
                            <a:cxn ang="0">
                              <a:pos x="connsiteX91" y="connsiteY91"/>
                            </a:cxn>
                            <a:cxn ang="0">
                              <a:pos x="connsiteX92" y="connsiteY92"/>
                            </a:cxn>
                            <a:cxn ang="0">
                              <a:pos x="connsiteX93" y="connsiteY93"/>
                            </a:cxn>
                            <a:cxn ang="0">
                              <a:pos x="connsiteX94" y="connsiteY94"/>
                            </a:cxn>
                            <a:cxn ang="0">
                              <a:pos x="connsiteX95" y="connsiteY95"/>
                            </a:cxn>
                            <a:cxn ang="0">
                              <a:pos x="connsiteX96" y="connsiteY96"/>
                            </a:cxn>
                            <a:cxn ang="0">
                              <a:pos x="connsiteX97" y="connsiteY97"/>
                            </a:cxn>
                            <a:cxn ang="0">
                              <a:pos x="connsiteX98" y="connsiteY98"/>
                            </a:cxn>
                            <a:cxn ang="0">
                              <a:pos x="connsiteX99" y="connsiteY99"/>
                            </a:cxn>
                            <a:cxn ang="0">
                              <a:pos x="connsiteX100" y="connsiteY100"/>
                            </a:cxn>
                            <a:cxn ang="0">
                              <a:pos x="connsiteX101" y="connsiteY101"/>
                            </a:cxn>
                            <a:cxn ang="0">
                              <a:pos x="connsiteX102" y="connsiteY102"/>
                            </a:cxn>
                            <a:cxn ang="0">
                              <a:pos x="connsiteX103" y="connsiteY103"/>
                            </a:cxn>
                            <a:cxn ang="0">
                              <a:pos x="connsiteX104" y="connsiteY104"/>
                            </a:cxn>
                            <a:cxn ang="0">
                              <a:pos x="connsiteX105" y="connsiteY105"/>
                            </a:cxn>
                            <a:cxn ang="0">
                              <a:pos x="connsiteX106" y="connsiteY106"/>
                            </a:cxn>
                            <a:cxn ang="0">
                              <a:pos x="connsiteX107" y="connsiteY107"/>
                            </a:cxn>
                            <a:cxn ang="0">
                              <a:pos x="connsiteX108" y="connsiteY108"/>
                            </a:cxn>
                            <a:cxn ang="0">
                              <a:pos x="connsiteX109" y="connsiteY109"/>
                            </a:cxn>
                            <a:cxn ang="0">
                              <a:pos x="connsiteX110" y="connsiteY110"/>
                            </a:cxn>
                            <a:cxn ang="0">
                              <a:pos x="connsiteX111" y="connsiteY111"/>
                            </a:cxn>
                            <a:cxn ang="0">
                              <a:pos x="connsiteX112" y="connsiteY112"/>
                            </a:cxn>
                            <a:cxn ang="0">
                              <a:pos x="connsiteX113" y="connsiteY113"/>
                            </a:cxn>
                            <a:cxn ang="0">
                              <a:pos x="connsiteX114" y="connsiteY114"/>
                            </a:cxn>
                            <a:cxn ang="0">
                              <a:pos x="connsiteX115" y="connsiteY115"/>
                            </a:cxn>
                            <a:cxn ang="0">
                              <a:pos x="connsiteX116" y="connsiteY116"/>
                            </a:cxn>
                            <a:cxn ang="0">
                              <a:pos x="connsiteX117" y="connsiteY117"/>
                            </a:cxn>
                            <a:cxn ang="0">
                              <a:pos x="connsiteX118" y="connsiteY118"/>
                            </a:cxn>
                            <a:cxn ang="0">
                              <a:pos x="connsiteX119" y="connsiteY119"/>
                            </a:cxn>
                            <a:cxn ang="0">
                              <a:pos x="connsiteX120" y="connsiteY120"/>
                            </a:cxn>
                            <a:cxn ang="0">
                              <a:pos x="connsiteX121" y="connsiteY121"/>
                            </a:cxn>
                            <a:cxn ang="0">
                              <a:pos x="connsiteX122" y="connsiteY122"/>
                            </a:cxn>
                            <a:cxn ang="0">
                              <a:pos x="connsiteX123" y="connsiteY123"/>
                            </a:cxn>
                            <a:cxn ang="0">
                              <a:pos x="connsiteX124" y="connsiteY124"/>
                            </a:cxn>
                            <a:cxn ang="0">
                              <a:pos x="connsiteX125" y="connsiteY125"/>
                            </a:cxn>
                            <a:cxn ang="0">
                              <a:pos x="connsiteX126" y="connsiteY126"/>
                            </a:cxn>
                            <a:cxn ang="0">
                              <a:pos x="connsiteX127" y="connsiteY127"/>
                            </a:cxn>
                            <a:cxn ang="0">
                              <a:pos x="connsiteX128" y="connsiteY128"/>
                            </a:cxn>
                            <a:cxn ang="0">
                              <a:pos x="connsiteX129" y="connsiteY129"/>
                            </a:cxn>
                            <a:cxn ang="0">
                              <a:pos x="connsiteX130" y="connsiteY130"/>
                            </a:cxn>
                            <a:cxn ang="0">
                              <a:pos x="connsiteX131" y="connsiteY131"/>
                            </a:cxn>
                            <a:cxn ang="0">
                              <a:pos x="connsiteX132" y="connsiteY132"/>
                            </a:cxn>
                            <a:cxn ang="0">
                              <a:pos x="connsiteX133" y="connsiteY133"/>
                            </a:cxn>
                            <a:cxn ang="0">
                              <a:pos x="connsiteX134" y="connsiteY134"/>
                            </a:cxn>
                            <a:cxn ang="0">
                              <a:pos x="connsiteX135" y="connsiteY135"/>
                            </a:cxn>
                            <a:cxn ang="0">
                              <a:pos x="connsiteX136" y="connsiteY136"/>
                            </a:cxn>
                            <a:cxn ang="0">
                              <a:pos x="connsiteX137" y="connsiteY137"/>
                            </a:cxn>
                            <a:cxn ang="0">
                              <a:pos x="connsiteX138" y="connsiteY138"/>
                            </a:cxn>
                            <a:cxn ang="0">
                              <a:pos x="connsiteX139" y="connsiteY139"/>
                            </a:cxn>
                            <a:cxn ang="0">
                              <a:pos x="connsiteX140" y="connsiteY140"/>
                            </a:cxn>
                          </a:cxnLst>
                          <a:rect l="l" t="t" r="r" b="b"/>
                          <a:pathLst>
                            <a:path w="1646766" h="2798234">
                              <a:moveTo>
                                <a:pt x="647700" y="0"/>
                              </a:moveTo>
                              <a:lnTo>
                                <a:pt x="402166" y="8467"/>
                              </a:lnTo>
                              <a:lnTo>
                                <a:pt x="309033" y="4234"/>
                              </a:lnTo>
                              <a:lnTo>
                                <a:pt x="245533" y="4234"/>
                              </a:lnTo>
                              <a:lnTo>
                                <a:pt x="190500" y="67734"/>
                              </a:lnTo>
                              <a:lnTo>
                                <a:pt x="127000" y="135467"/>
                              </a:lnTo>
                              <a:lnTo>
                                <a:pt x="33866" y="215900"/>
                              </a:lnTo>
                              <a:lnTo>
                                <a:pt x="0" y="249767"/>
                              </a:lnTo>
                              <a:lnTo>
                                <a:pt x="21166" y="309034"/>
                              </a:lnTo>
                              <a:lnTo>
                                <a:pt x="50800" y="368300"/>
                              </a:lnTo>
                              <a:lnTo>
                                <a:pt x="63500" y="452967"/>
                              </a:lnTo>
                              <a:lnTo>
                                <a:pt x="84666" y="516467"/>
                              </a:lnTo>
                              <a:lnTo>
                                <a:pt x="84666" y="596900"/>
                              </a:lnTo>
                              <a:lnTo>
                                <a:pt x="84666" y="690034"/>
                              </a:lnTo>
                              <a:lnTo>
                                <a:pt x="67733" y="736600"/>
                              </a:lnTo>
                              <a:lnTo>
                                <a:pt x="76200" y="821267"/>
                              </a:lnTo>
                              <a:lnTo>
                                <a:pt x="110066" y="880534"/>
                              </a:lnTo>
                              <a:lnTo>
                                <a:pt x="152400" y="867834"/>
                              </a:lnTo>
                              <a:lnTo>
                                <a:pt x="215900" y="884767"/>
                              </a:lnTo>
                              <a:lnTo>
                                <a:pt x="279400" y="927100"/>
                              </a:lnTo>
                              <a:lnTo>
                                <a:pt x="296333" y="999067"/>
                              </a:lnTo>
                              <a:lnTo>
                                <a:pt x="283633" y="1058334"/>
                              </a:lnTo>
                              <a:lnTo>
                                <a:pt x="313266" y="1104900"/>
                              </a:lnTo>
                              <a:lnTo>
                                <a:pt x="347133" y="1113367"/>
                              </a:lnTo>
                              <a:lnTo>
                                <a:pt x="389466" y="1185334"/>
                              </a:lnTo>
                              <a:lnTo>
                                <a:pt x="402166" y="1244600"/>
                              </a:lnTo>
                              <a:lnTo>
                                <a:pt x="414866" y="1333500"/>
                              </a:lnTo>
                              <a:lnTo>
                                <a:pt x="393700" y="1375834"/>
                              </a:lnTo>
                              <a:lnTo>
                                <a:pt x="347133" y="1447800"/>
                              </a:lnTo>
                              <a:lnTo>
                                <a:pt x="347133" y="1490134"/>
                              </a:lnTo>
                              <a:lnTo>
                                <a:pt x="304800" y="1545167"/>
                              </a:lnTo>
                              <a:lnTo>
                                <a:pt x="317500" y="1617134"/>
                              </a:lnTo>
                              <a:lnTo>
                                <a:pt x="309033" y="1680634"/>
                              </a:lnTo>
                              <a:lnTo>
                                <a:pt x="275166" y="1731434"/>
                              </a:lnTo>
                              <a:lnTo>
                                <a:pt x="241300" y="1782234"/>
                              </a:lnTo>
                              <a:lnTo>
                                <a:pt x="254000" y="1833034"/>
                              </a:lnTo>
                              <a:lnTo>
                                <a:pt x="270933" y="1866900"/>
                              </a:lnTo>
                              <a:lnTo>
                                <a:pt x="262466" y="1913467"/>
                              </a:lnTo>
                              <a:lnTo>
                                <a:pt x="232833" y="1943100"/>
                              </a:lnTo>
                              <a:lnTo>
                                <a:pt x="224366" y="1981200"/>
                              </a:lnTo>
                              <a:lnTo>
                                <a:pt x="232833" y="2053167"/>
                              </a:lnTo>
                              <a:lnTo>
                                <a:pt x="245533" y="2082800"/>
                              </a:lnTo>
                              <a:lnTo>
                                <a:pt x="283633" y="2074334"/>
                              </a:lnTo>
                              <a:lnTo>
                                <a:pt x="283633" y="2074334"/>
                              </a:lnTo>
                              <a:lnTo>
                                <a:pt x="330200" y="2091267"/>
                              </a:lnTo>
                              <a:lnTo>
                                <a:pt x="355600" y="2112434"/>
                              </a:lnTo>
                              <a:lnTo>
                                <a:pt x="381000" y="2095500"/>
                              </a:lnTo>
                              <a:lnTo>
                                <a:pt x="402166" y="2078567"/>
                              </a:lnTo>
                              <a:lnTo>
                                <a:pt x="465666" y="2078567"/>
                              </a:lnTo>
                              <a:lnTo>
                                <a:pt x="524933" y="2091267"/>
                              </a:lnTo>
                              <a:lnTo>
                                <a:pt x="567266" y="2133600"/>
                              </a:lnTo>
                              <a:lnTo>
                                <a:pt x="609600" y="2167467"/>
                              </a:lnTo>
                              <a:lnTo>
                                <a:pt x="643466" y="2192867"/>
                              </a:lnTo>
                              <a:lnTo>
                                <a:pt x="651933" y="2230967"/>
                              </a:lnTo>
                              <a:lnTo>
                                <a:pt x="643466" y="2269067"/>
                              </a:lnTo>
                              <a:lnTo>
                                <a:pt x="651933" y="2324100"/>
                              </a:lnTo>
                              <a:lnTo>
                                <a:pt x="690033" y="2349500"/>
                              </a:lnTo>
                              <a:lnTo>
                                <a:pt x="728133" y="2362200"/>
                              </a:lnTo>
                              <a:lnTo>
                                <a:pt x="787400" y="2362200"/>
                              </a:lnTo>
                              <a:lnTo>
                                <a:pt x="838200" y="2387600"/>
                              </a:lnTo>
                              <a:lnTo>
                                <a:pt x="859366" y="2438400"/>
                              </a:lnTo>
                              <a:lnTo>
                                <a:pt x="867833" y="2480734"/>
                              </a:lnTo>
                              <a:lnTo>
                                <a:pt x="910166" y="2540000"/>
                              </a:lnTo>
                              <a:lnTo>
                                <a:pt x="948266" y="2573867"/>
                              </a:lnTo>
                              <a:lnTo>
                                <a:pt x="986366" y="2582334"/>
                              </a:lnTo>
                              <a:lnTo>
                                <a:pt x="1032933" y="2590800"/>
                              </a:lnTo>
                              <a:lnTo>
                                <a:pt x="1049866" y="2616200"/>
                              </a:lnTo>
                              <a:lnTo>
                                <a:pt x="1058333" y="2675467"/>
                              </a:lnTo>
                              <a:lnTo>
                                <a:pt x="1058333" y="2768600"/>
                              </a:lnTo>
                              <a:lnTo>
                                <a:pt x="1079500" y="2798234"/>
                              </a:lnTo>
                              <a:lnTo>
                                <a:pt x="1109133" y="2785534"/>
                              </a:lnTo>
                              <a:lnTo>
                                <a:pt x="1109133" y="2785534"/>
                              </a:lnTo>
                              <a:lnTo>
                                <a:pt x="1134533" y="2726267"/>
                              </a:lnTo>
                              <a:lnTo>
                                <a:pt x="1155700" y="2734734"/>
                              </a:lnTo>
                              <a:lnTo>
                                <a:pt x="1168400" y="2751667"/>
                              </a:lnTo>
                              <a:lnTo>
                                <a:pt x="1168400" y="2751667"/>
                              </a:lnTo>
                              <a:lnTo>
                                <a:pt x="1198033" y="2743200"/>
                              </a:lnTo>
                              <a:lnTo>
                                <a:pt x="1198033" y="2696634"/>
                              </a:lnTo>
                              <a:lnTo>
                                <a:pt x="1176866" y="2650067"/>
                              </a:lnTo>
                              <a:lnTo>
                                <a:pt x="1176866" y="2599267"/>
                              </a:lnTo>
                              <a:lnTo>
                                <a:pt x="1231900" y="2569634"/>
                              </a:lnTo>
                              <a:lnTo>
                                <a:pt x="1274233" y="2514600"/>
                              </a:lnTo>
                              <a:lnTo>
                                <a:pt x="1295400" y="2463800"/>
                              </a:lnTo>
                              <a:lnTo>
                                <a:pt x="1303866" y="2408767"/>
                              </a:lnTo>
                              <a:lnTo>
                                <a:pt x="1337733" y="2349500"/>
                              </a:lnTo>
                              <a:lnTo>
                                <a:pt x="1384300" y="2294467"/>
                              </a:lnTo>
                              <a:lnTo>
                                <a:pt x="1413933" y="2269067"/>
                              </a:lnTo>
                              <a:lnTo>
                                <a:pt x="1443566" y="2269067"/>
                              </a:lnTo>
                              <a:lnTo>
                                <a:pt x="1511300" y="2302934"/>
                              </a:lnTo>
                              <a:lnTo>
                                <a:pt x="1524000" y="2324100"/>
                              </a:lnTo>
                              <a:lnTo>
                                <a:pt x="1524000" y="2396067"/>
                              </a:lnTo>
                              <a:lnTo>
                                <a:pt x="1553633" y="2438400"/>
                              </a:lnTo>
                              <a:lnTo>
                                <a:pt x="1595966" y="2472267"/>
                              </a:lnTo>
                              <a:lnTo>
                                <a:pt x="1646766" y="2484967"/>
                              </a:lnTo>
                              <a:lnTo>
                                <a:pt x="1646766" y="2442634"/>
                              </a:lnTo>
                              <a:lnTo>
                                <a:pt x="1617133" y="2362200"/>
                              </a:lnTo>
                              <a:lnTo>
                                <a:pt x="1629833" y="2252134"/>
                              </a:lnTo>
                              <a:lnTo>
                                <a:pt x="1625600" y="2205567"/>
                              </a:lnTo>
                              <a:lnTo>
                                <a:pt x="1583266" y="2091267"/>
                              </a:lnTo>
                              <a:lnTo>
                                <a:pt x="1536700" y="1934634"/>
                              </a:lnTo>
                              <a:lnTo>
                                <a:pt x="1502833" y="1828800"/>
                              </a:lnTo>
                              <a:lnTo>
                                <a:pt x="1494366" y="1778000"/>
                              </a:lnTo>
                              <a:lnTo>
                                <a:pt x="1498600" y="1617134"/>
                              </a:lnTo>
                              <a:lnTo>
                                <a:pt x="1502833" y="1570567"/>
                              </a:lnTo>
                              <a:lnTo>
                                <a:pt x="1490133" y="1498600"/>
                              </a:lnTo>
                              <a:lnTo>
                                <a:pt x="1460500" y="1494367"/>
                              </a:lnTo>
                              <a:lnTo>
                                <a:pt x="1430866" y="1430867"/>
                              </a:lnTo>
                              <a:lnTo>
                                <a:pt x="1422400" y="1341967"/>
                              </a:lnTo>
                              <a:lnTo>
                                <a:pt x="1413933" y="1253067"/>
                              </a:lnTo>
                              <a:lnTo>
                                <a:pt x="1397000" y="1172634"/>
                              </a:lnTo>
                              <a:lnTo>
                                <a:pt x="1405466" y="1041400"/>
                              </a:lnTo>
                              <a:lnTo>
                                <a:pt x="1435100" y="965200"/>
                              </a:lnTo>
                              <a:lnTo>
                                <a:pt x="1443566" y="901700"/>
                              </a:lnTo>
                              <a:lnTo>
                                <a:pt x="1452033" y="804334"/>
                              </a:lnTo>
                              <a:lnTo>
                                <a:pt x="1447800" y="711200"/>
                              </a:lnTo>
                              <a:lnTo>
                                <a:pt x="1426633" y="673100"/>
                              </a:lnTo>
                              <a:lnTo>
                                <a:pt x="1430866" y="609600"/>
                              </a:lnTo>
                              <a:lnTo>
                                <a:pt x="1413933" y="579967"/>
                              </a:lnTo>
                              <a:lnTo>
                                <a:pt x="1329266" y="537634"/>
                              </a:lnTo>
                              <a:lnTo>
                                <a:pt x="1316566" y="474134"/>
                              </a:lnTo>
                              <a:lnTo>
                                <a:pt x="1316566" y="359834"/>
                              </a:lnTo>
                              <a:lnTo>
                                <a:pt x="1320800" y="313267"/>
                              </a:lnTo>
                              <a:lnTo>
                                <a:pt x="1308100" y="279400"/>
                              </a:lnTo>
                              <a:lnTo>
                                <a:pt x="1278466" y="270934"/>
                              </a:lnTo>
                              <a:lnTo>
                                <a:pt x="1193800" y="270934"/>
                              </a:lnTo>
                              <a:lnTo>
                                <a:pt x="1134533" y="270934"/>
                              </a:lnTo>
                              <a:lnTo>
                                <a:pt x="1087966" y="287867"/>
                              </a:lnTo>
                              <a:lnTo>
                                <a:pt x="999066" y="347134"/>
                              </a:lnTo>
                              <a:lnTo>
                                <a:pt x="956733" y="381000"/>
                              </a:lnTo>
                              <a:lnTo>
                                <a:pt x="910166" y="410634"/>
                              </a:lnTo>
                              <a:lnTo>
                                <a:pt x="855133" y="427567"/>
                              </a:lnTo>
                              <a:lnTo>
                                <a:pt x="808566" y="423334"/>
                              </a:lnTo>
                              <a:lnTo>
                                <a:pt x="770466" y="385234"/>
                              </a:lnTo>
                              <a:lnTo>
                                <a:pt x="762000" y="325967"/>
                              </a:lnTo>
                              <a:lnTo>
                                <a:pt x="736600" y="296334"/>
                              </a:lnTo>
                              <a:lnTo>
                                <a:pt x="715433" y="220134"/>
                              </a:lnTo>
                              <a:lnTo>
                                <a:pt x="719666" y="101600"/>
                              </a:lnTo>
                              <a:lnTo>
                                <a:pt x="723900" y="50800"/>
                              </a:lnTo>
                              <a:lnTo>
                                <a:pt x="723900" y="50800"/>
                              </a:lnTo>
                              <a:lnTo>
                                <a:pt x="723900" y="4234"/>
                              </a:lnTo>
                              <a:lnTo>
                                <a:pt x="64770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6350">
                          <a:solidFill>
                            <a:srgbClr val="008FD4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140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83" name="도봉 TXT">
                          <a:extLst>
                            <a:ext uri="{FF2B5EF4-FFF2-40B4-BE49-F238E27FC236}">
                              <a16:creationId xmlns:a16="http://schemas.microsoft.com/office/drawing/2014/main" id="{9F651AF2-269B-49C4-8175-F2E9F7A26C8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153778" y="2334182"/>
                          <a:ext cx="453970" cy="27699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</p:spPr>
                      <p:txBody>
                        <a:bodyPr wrap="non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ko-KR" altLang="en-US" sz="1200" spc="-15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+mn-ea"/>
                            </a:rPr>
                            <a:t>도봉</a:t>
                          </a:r>
                          <a:endParaRPr lang="ko-KR" altLang="en-US" sz="1200" spc="-150" dirty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endParaRPr>
                        </a:p>
                      </p:txBody>
                    </p:sp>
                  </p:grpSp>
                  <p:grpSp>
                    <p:nvGrpSpPr>
                      <p:cNvPr id="79" name="노원구">
                        <a:extLst>
                          <a:ext uri="{FF2B5EF4-FFF2-40B4-BE49-F238E27FC236}">
                            <a16:creationId xmlns:a16="http://schemas.microsoft.com/office/drawing/2014/main" id="{17E43500-3404-4298-A32A-22FF640DA58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92304" y="1930062"/>
                        <a:ext cx="916851" cy="1357146"/>
                        <a:chOff x="5492304" y="1930062"/>
                        <a:chExt cx="916851" cy="1357146"/>
                      </a:xfrm>
                    </p:grpSpPr>
                    <p:sp>
                      <p:nvSpPr>
                        <p:cNvPr id="80" name="노원구">
                          <a:extLst>
                            <a:ext uri="{FF2B5EF4-FFF2-40B4-BE49-F238E27FC236}">
                              <a16:creationId xmlns:a16="http://schemas.microsoft.com/office/drawing/2014/main" id="{45F4F7E9-9B44-46D8-86D5-A76011A46F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92304" y="1930062"/>
                          <a:ext cx="916851" cy="1357146"/>
                        </a:xfrm>
                        <a:custGeom>
                          <a:avLst/>
                          <a:gdLst>
                            <a:gd name="connsiteX0" fmla="*/ 1214966 w 2247900"/>
                            <a:gd name="connsiteY0" fmla="*/ 0 h 3327400"/>
                            <a:gd name="connsiteX1" fmla="*/ 1113366 w 2247900"/>
                            <a:gd name="connsiteY1" fmla="*/ 25400 h 3327400"/>
                            <a:gd name="connsiteX2" fmla="*/ 1058333 w 2247900"/>
                            <a:gd name="connsiteY2" fmla="*/ 29633 h 3327400"/>
                            <a:gd name="connsiteX3" fmla="*/ 1016000 w 2247900"/>
                            <a:gd name="connsiteY3" fmla="*/ 42333 h 3327400"/>
                            <a:gd name="connsiteX4" fmla="*/ 944033 w 2247900"/>
                            <a:gd name="connsiteY4" fmla="*/ 42333 h 3327400"/>
                            <a:gd name="connsiteX5" fmla="*/ 880533 w 2247900"/>
                            <a:gd name="connsiteY5" fmla="*/ 46566 h 3327400"/>
                            <a:gd name="connsiteX6" fmla="*/ 850900 w 2247900"/>
                            <a:gd name="connsiteY6" fmla="*/ 71966 h 3327400"/>
                            <a:gd name="connsiteX7" fmla="*/ 850900 w 2247900"/>
                            <a:gd name="connsiteY7" fmla="*/ 127000 h 3327400"/>
                            <a:gd name="connsiteX8" fmla="*/ 829733 w 2247900"/>
                            <a:gd name="connsiteY8" fmla="*/ 190500 h 3327400"/>
                            <a:gd name="connsiteX9" fmla="*/ 808566 w 2247900"/>
                            <a:gd name="connsiteY9" fmla="*/ 249766 h 3327400"/>
                            <a:gd name="connsiteX10" fmla="*/ 808566 w 2247900"/>
                            <a:gd name="connsiteY10" fmla="*/ 283633 h 3327400"/>
                            <a:gd name="connsiteX11" fmla="*/ 787400 w 2247900"/>
                            <a:gd name="connsiteY11" fmla="*/ 313266 h 3327400"/>
                            <a:gd name="connsiteX12" fmla="*/ 732366 w 2247900"/>
                            <a:gd name="connsiteY12" fmla="*/ 321733 h 3327400"/>
                            <a:gd name="connsiteX13" fmla="*/ 622300 w 2247900"/>
                            <a:gd name="connsiteY13" fmla="*/ 325966 h 3327400"/>
                            <a:gd name="connsiteX14" fmla="*/ 550333 w 2247900"/>
                            <a:gd name="connsiteY14" fmla="*/ 334433 h 3327400"/>
                            <a:gd name="connsiteX15" fmla="*/ 503766 w 2247900"/>
                            <a:gd name="connsiteY15" fmla="*/ 330200 h 3327400"/>
                            <a:gd name="connsiteX16" fmla="*/ 465666 w 2247900"/>
                            <a:gd name="connsiteY16" fmla="*/ 351366 h 3327400"/>
                            <a:gd name="connsiteX17" fmla="*/ 385233 w 2247900"/>
                            <a:gd name="connsiteY17" fmla="*/ 423333 h 3327400"/>
                            <a:gd name="connsiteX18" fmla="*/ 347133 w 2247900"/>
                            <a:gd name="connsiteY18" fmla="*/ 448733 h 3327400"/>
                            <a:gd name="connsiteX19" fmla="*/ 372533 w 2247900"/>
                            <a:gd name="connsiteY19" fmla="*/ 503766 h 3327400"/>
                            <a:gd name="connsiteX20" fmla="*/ 389466 w 2247900"/>
                            <a:gd name="connsiteY20" fmla="*/ 605366 h 3327400"/>
                            <a:gd name="connsiteX21" fmla="*/ 397933 w 2247900"/>
                            <a:gd name="connsiteY21" fmla="*/ 643466 h 3327400"/>
                            <a:gd name="connsiteX22" fmla="*/ 406400 w 2247900"/>
                            <a:gd name="connsiteY22" fmla="*/ 677333 h 3327400"/>
                            <a:gd name="connsiteX23" fmla="*/ 389466 w 2247900"/>
                            <a:gd name="connsiteY23" fmla="*/ 723900 h 3327400"/>
                            <a:gd name="connsiteX24" fmla="*/ 347133 w 2247900"/>
                            <a:gd name="connsiteY24" fmla="*/ 791633 h 3327400"/>
                            <a:gd name="connsiteX25" fmla="*/ 330200 w 2247900"/>
                            <a:gd name="connsiteY25" fmla="*/ 889000 h 3327400"/>
                            <a:gd name="connsiteX26" fmla="*/ 355600 w 2247900"/>
                            <a:gd name="connsiteY26" fmla="*/ 1126066 h 3327400"/>
                            <a:gd name="connsiteX27" fmla="*/ 355600 w 2247900"/>
                            <a:gd name="connsiteY27" fmla="*/ 1202266 h 3327400"/>
                            <a:gd name="connsiteX28" fmla="*/ 406400 w 2247900"/>
                            <a:gd name="connsiteY28" fmla="*/ 1274233 h 3327400"/>
                            <a:gd name="connsiteX29" fmla="*/ 431800 w 2247900"/>
                            <a:gd name="connsiteY29" fmla="*/ 1354666 h 3327400"/>
                            <a:gd name="connsiteX30" fmla="*/ 436033 w 2247900"/>
                            <a:gd name="connsiteY30" fmla="*/ 1426633 h 3327400"/>
                            <a:gd name="connsiteX31" fmla="*/ 427566 w 2247900"/>
                            <a:gd name="connsiteY31" fmla="*/ 1562100 h 3327400"/>
                            <a:gd name="connsiteX32" fmla="*/ 444500 w 2247900"/>
                            <a:gd name="connsiteY32" fmla="*/ 1600200 h 3327400"/>
                            <a:gd name="connsiteX33" fmla="*/ 465666 w 2247900"/>
                            <a:gd name="connsiteY33" fmla="*/ 1684866 h 3327400"/>
                            <a:gd name="connsiteX34" fmla="*/ 508000 w 2247900"/>
                            <a:gd name="connsiteY34" fmla="*/ 1888066 h 3327400"/>
                            <a:gd name="connsiteX35" fmla="*/ 541866 w 2247900"/>
                            <a:gd name="connsiteY35" fmla="*/ 1976966 h 3327400"/>
                            <a:gd name="connsiteX36" fmla="*/ 567266 w 2247900"/>
                            <a:gd name="connsiteY36" fmla="*/ 2048933 h 3327400"/>
                            <a:gd name="connsiteX37" fmla="*/ 567266 w 2247900"/>
                            <a:gd name="connsiteY37" fmla="*/ 2137833 h 3327400"/>
                            <a:gd name="connsiteX38" fmla="*/ 567266 w 2247900"/>
                            <a:gd name="connsiteY38" fmla="*/ 2286000 h 3327400"/>
                            <a:gd name="connsiteX39" fmla="*/ 571500 w 2247900"/>
                            <a:gd name="connsiteY39" fmla="*/ 2362200 h 3327400"/>
                            <a:gd name="connsiteX40" fmla="*/ 541866 w 2247900"/>
                            <a:gd name="connsiteY40" fmla="*/ 2383366 h 3327400"/>
                            <a:gd name="connsiteX41" fmla="*/ 478366 w 2247900"/>
                            <a:gd name="connsiteY41" fmla="*/ 2374900 h 3327400"/>
                            <a:gd name="connsiteX42" fmla="*/ 419100 w 2247900"/>
                            <a:gd name="connsiteY42" fmla="*/ 2353733 h 3327400"/>
                            <a:gd name="connsiteX43" fmla="*/ 347133 w 2247900"/>
                            <a:gd name="connsiteY43" fmla="*/ 2302933 h 3327400"/>
                            <a:gd name="connsiteX44" fmla="*/ 317500 w 2247900"/>
                            <a:gd name="connsiteY44" fmla="*/ 2260600 h 3327400"/>
                            <a:gd name="connsiteX45" fmla="*/ 321733 w 2247900"/>
                            <a:gd name="connsiteY45" fmla="*/ 2222500 h 3327400"/>
                            <a:gd name="connsiteX46" fmla="*/ 304800 w 2247900"/>
                            <a:gd name="connsiteY46" fmla="*/ 2180166 h 3327400"/>
                            <a:gd name="connsiteX47" fmla="*/ 270933 w 2247900"/>
                            <a:gd name="connsiteY47" fmla="*/ 2192866 h 3327400"/>
                            <a:gd name="connsiteX48" fmla="*/ 258233 w 2247900"/>
                            <a:gd name="connsiteY48" fmla="*/ 2252133 h 3327400"/>
                            <a:gd name="connsiteX49" fmla="*/ 232833 w 2247900"/>
                            <a:gd name="connsiteY49" fmla="*/ 2294466 h 3327400"/>
                            <a:gd name="connsiteX50" fmla="*/ 207433 w 2247900"/>
                            <a:gd name="connsiteY50" fmla="*/ 2357966 h 3327400"/>
                            <a:gd name="connsiteX51" fmla="*/ 135466 w 2247900"/>
                            <a:gd name="connsiteY51" fmla="*/ 2434166 h 3327400"/>
                            <a:gd name="connsiteX52" fmla="*/ 110066 w 2247900"/>
                            <a:gd name="connsiteY52" fmla="*/ 2463800 h 3327400"/>
                            <a:gd name="connsiteX53" fmla="*/ 131233 w 2247900"/>
                            <a:gd name="connsiteY53" fmla="*/ 2565400 h 3327400"/>
                            <a:gd name="connsiteX54" fmla="*/ 110066 w 2247900"/>
                            <a:gd name="connsiteY54" fmla="*/ 2611966 h 3327400"/>
                            <a:gd name="connsiteX55" fmla="*/ 67733 w 2247900"/>
                            <a:gd name="connsiteY55" fmla="*/ 2628900 h 3327400"/>
                            <a:gd name="connsiteX56" fmla="*/ 25400 w 2247900"/>
                            <a:gd name="connsiteY56" fmla="*/ 2620433 h 3327400"/>
                            <a:gd name="connsiteX57" fmla="*/ 0 w 2247900"/>
                            <a:gd name="connsiteY57" fmla="*/ 2650066 h 3327400"/>
                            <a:gd name="connsiteX58" fmla="*/ 21166 w 2247900"/>
                            <a:gd name="connsiteY58" fmla="*/ 2722033 h 3327400"/>
                            <a:gd name="connsiteX59" fmla="*/ 80433 w 2247900"/>
                            <a:gd name="connsiteY59" fmla="*/ 2777066 h 3327400"/>
                            <a:gd name="connsiteX60" fmla="*/ 101600 w 2247900"/>
                            <a:gd name="connsiteY60" fmla="*/ 2794000 h 3327400"/>
                            <a:gd name="connsiteX61" fmla="*/ 139700 w 2247900"/>
                            <a:gd name="connsiteY61" fmla="*/ 2781300 h 3327400"/>
                            <a:gd name="connsiteX62" fmla="*/ 139700 w 2247900"/>
                            <a:gd name="connsiteY62" fmla="*/ 2781300 h 3327400"/>
                            <a:gd name="connsiteX63" fmla="*/ 220133 w 2247900"/>
                            <a:gd name="connsiteY63" fmla="*/ 2840566 h 3327400"/>
                            <a:gd name="connsiteX64" fmla="*/ 249766 w 2247900"/>
                            <a:gd name="connsiteY64" fmla="*/ 2904066 h 3327400"/>
                            <a:gd name="connsiteX65" fmla="*/ 245533 w 2247900"/>
                            <a:gd name="connsiteY65" fmla="*/ 2954866 h 3327400"/>
                            <a:gd name="connsiteX66" fmla="*/ 266700 w 2247900"/>
                            <a:gd name="connsiteY66" fmla="*/ 2992966 h 3327400"/>
                            <a:gd name="connsiteX67" fmla="*/ 313266 w 2247900"/>
                            <a:gd name="connsiteY67" fmla="*/ 3001433 h 3327400"/>
                            <a:gd name="connsiteX68" fmla="*/ 567266 w 2247900"/>
                            <a:gd name="connsiteY68" fmla="*/ 3238500 h 3327400"/>
                            <a:gd name="connsiteX69" fmla="*/ 626533 w 2247900"/>
                            <a:gd name="connsiteY69" fmla="*/ 3255433 h 3327400"/>
                            <a:gd name="connsiteX70" fmla="*/ 668866 w 2247900"/>
                            <a:gd name="connsiteY70" fmla="*/ 3272366 h 3327400"/>
                            <a:gd name="connsiteX71" fmla="*/ 736600 w 2247900"/>
                            <a:gd name="connsiteY71" fmla="*/ 3310466 h 3327400"/>
                            <a:gd name="connsiteX72" fmla="*/ 795866 w 2247900"/>
                            <a:gd name="connsiteY72" fmla="*/ 3327400 h 3327400"/>
                            <a:gd name="connsiteX73" fmla="*/ 829733 w 2247900"/>
                            <a:gd name="connsiteY73" fmla="*/ 3310466 h 3327400"/>
                            <a:gd name="connsiteX74" fmla="*/ 855133 w 2247900"/>
                            <a:gd name="connsiteY74" fmla="*/ 3285066 h 3327400"/>
                            <a:gd name="connsiteX75" fmla="*/ 914400 w 2247900"/>
                            <a:gd name="connsiteY75" fmla="*/ 3276600 h 3327400"/>
                            <a:gd name="connsiteX76" fmla="*/ 977900 w 2247900"/>
                            <a:gd name="connsiteY76" fmla="*/ 3234266 h 3327400"/>
                            <a:gd name="connsiteX77" fmla="*/ 1155700 w 2247900"/>
                            <a:gd name="connsiteY77" fmla="*/ 3158066 h 3327400"/>
                            <a:gd name="connsiteX78" fmla="*/ 1236133 w 2247900"/>
                            <a:gd name="connsiteY78" fmla="*/ 3119966 h 3327400"/>
                            <a:gd name="connsiteX79" fmla="*/ 1308100 w 2247900"/>
                            <a:gd name="connsiteY79" fmla="*/ 3111500 h 3327400"/>
                            <a:gd name="connsiteX80" fmla="*/ 1384300 w 2247900"/>
                            <a:gd name="connsiteY80" fmla="*/ 3098800 h 3327400"/>
                            <a:gd name="connsiteX81" fmla="*/ 1418166 w 2247900"/>
                            <a:gd name="connsiteY81" fmla="*/ 3090333 h 3327400"/>
                            <a:gd name="connsiteX82" fmla="*/ 1447800 w 2247900"/>
                            <a:gd name="connsiteY82" fmla="*/ 3115733 h 3327400"/>
                            <a:gd name="connsiteX83" fmla="*/ 1468966 w 2247900"/>
                            <a:gd name="connsiteY83" fmla="*/ 3170766 h 3327400"/>
                            <a:gd name="connsiteX84" fmla="*/ 1498600 w 2247900"/>
                            <a:gd name="connsiteY84" fmla="*/ 3196166 h 3327400"/>
                            <a:gd name="connsiteX85" fmla="*/ 1536700 w 2247900"/>
                            <a:gd name="connsiteY85" fmla="*/ 3230033 h 3327400"/>
                            <a:gd name="connsiteX86" fmla="*/ 1570566 w 2247900"/>
                            <a:gd name="connsiteY86" fmla="*/ 3255433 h 3327400"/>
                            <a:gd name="connsiteX87" fmla="*/ 1604433 w 2247900"/>
                            <a:gd name="connsiteY87" fmla="*/ 3234266 h 3327400"/>
                            <a:gd name="connsiteX88" fmla="*/ 1634066 w 2247900"/>
                            <a:gd name="connsiteY88" fmla="*/ 3204633 h 3327400"/>
                            <a:gd name="connsiteX89" fmla="*/ 1659466 w 2247900"/>
                            <a:gd name="connsiteY89" fmla="*/ 3196166 h 3327400"/>
                            <a:gd name="connsiteX90" fmla="*/ 1706033 w 2247900"/>
                            <a:gd name="connsiteY90" fmla="*/ 3200400 h 3327400"/>
                            <a:gd name="connsiteX91" fmla="*/ 1769533 w 2247900"/>
                            <a:gd name="connsiteY91" fmla="*/ 3230033 h 3327400"/>
                            <a:gd name="connsiteX92" fmla="*/ 1824566 w 2247900"/>
                            <a:gd name="connsiteY92" fmla="*/ 3230033 h 3327400"/>
                            <a:gd name="connsiteX93" fmla="*/ 1875366 w 2247900"/>
                            <a:gd name="connsiteY93" fmla="*/ 3213100 h 3327400"/>
                            <a:gd name="connsiteX94" fmla="*/ 1879600 w 2247900"/>
                            <a:gd name="connsiteY94" fmla="*/ 3183466 h 3327400"/>
                            <a:gd name="connsiteX95" fmla="*/ 1930400 w 2247900"/>
                            <a:gd name="connsiteY95" fmla="*/ 3166533 h 3327400"/>
                            <a:gd name="connsiteX96" fmla="*/ 1917700 w 2247900"/>
                            <a:gd name="connsiteY96" fmla="*/ 3014133 h 3327400"/>
                            <a:gd name="connsiteX97" fmla="*/ 1934633 w 2247900"/>
                            <a:gd name="connsiteY97" fmla="*/ 2954866 h 3327400"/>
                            <a:gd name="connsiteX98" fmla="*/ 2006600 w 2247900"/>
                            <a:gd name="connsiteY98" fmla="*/ 2925233 h 3327400"/>
                            <a:gd name="connsiteX99" fmla="*/ 2082800 w 2247900"/>
                            <a:gd name="connsiteY99" fmla="*/ 2874433 h 3327400"/>
                            <a:gd name="connsiteX100" fmla="*/ 2129366 w 2247900"/>
                            <a:gd name="connsiteY100" fmla="*/ 2836333 h 3327400"/>
                            <a:gd name="connsiteX101" fmla="*/ 2167466 w 2247900"/>
                            <a:gd name="connsiteY101" fmla="*/ 2819400 h 3327400"/>
                            <a:gd name="connsiteX102" fmla="*/ 2218266 w 2247900"/>
                            <a:gd name="connsiteY102" fmla="*/ 2717800 h 3327400"/>
                            <a:gd name="connsiteX103" fmla="*/ 2247900 w 2247900"/>
                            <a:gd name="connsiteY103" fmla="*/ 2662766 h 3327400"/>
                            <a:gd name="connsiteX104" fmla="*/ 2243666 w 2247900"/>
                            <a:gd name="connsiteY104" fmla="*/ 2607733 h 3327400"/>
                            <a:gd name="connsiteX105" fmla="*/ 2226733 w 2247900"/>
                            <a:gd name="connsiteY105" fmla="*/ 2442633 h 3327400"/>
                            <a:gd name="connsiteX106" fmla="*/ 2192866 w 2247900"/>
                            <a:gd name="connsiteY106" fmla="*/ 2341033 h 3327400"/>
                            <a:gd name="connsiteX107" fmla="*/ 2188633 w 2247900"/>
                            <a:gd name="connsiteY107" fmla="*/ 2218266 h 3327400"/>
                            <a:gd name="connsiteX108" fmla="*/ 2188633 w 2247900"/>
                            <a:gd name="connsiteY108" fmla="*/ 2142066 h 3327400"/>
                            <a:gd name="connsiteX109" fmla="*/ 2159000 w 2247900"/>
                            <a:gd name="connsiteY109" fmla="*/ 2099733 h 3327400"/>
                            <a:gd name="connsiteX110" fmla="*/ 1989666 w 2247900"/>
                            <a:gd name="connsiteY110" fmla="*/ 2006600 h 3327400"/>
                            <a:gd name="connsiteX111" fmla="*/ 1938866 w 2247900"/>
                            <a:gd name="connsiteY111" fmla="*/ 2006600 h 3327400"/>
                            <a:gd name="connsiteX112" fmla="*/ 1896533 w 2247900"/>
                            <a:gd name="connsiteY112" fmla="*/ 2036233 h 3327400"/>
                            <a:gd name="connsiteX113" fmla="*/ 1782233 w 2247900"/>
                            <a:gd name="connsiteY113" fmla="*/ 2087033 h 3327400"/>
                            <a:gd name="connsiteX114" fmla="*/ 1739900 w 2247900"/>
                            <a:gd name="connsiteY114" fmla="*/ 2074333 h 3327400"/>
                            <a:gd name="connsiteX115" fmla="*/ 1722966 w 2247900"/>
                            <a:gd name="connsiteY115" fmla="*/ 1964266 h 3327400"/>
                            <a:gd name="connsiteX116" fmla="*/ 1697566 w 2247900"/>
                            <a:gd name="connsiteY116" fmla="*/ 1824566 h 3327400"/>
                            <a:gd name="connsiteX117" fmla="*/ 1680633 w 2247900"/>
                            <a:gd name="connsiteY117" fmla="*/ 1782233 h 3327400"/>
                            <a:gd name="connsiteX118" fmla="*/ 1638300 w 2247900"/>
                            <a:gd name="connsiteY118" fmla="*/ 1744133 h 3327400"/>
                            <a:gd name="connsiteX119" fmla="*/ 1507066 w 2247900"/>
                            <a:gd name="connsiteY119" fmla="*/ 1659466 h 3327400"/>
                            <a:gd name="connsiteX120" fmla="*/ 1473200 w 2247900"/>
                            <a:gd name="connsiteY120" fmla="*/ 1629833 h 3327400"/>
                            <a:gd name="connsiteX121" fmla="*/ 1473200 w 2247900"/>
                            <a:gd name="connsiteY121" fmla="*/ 1629833 h 3327400"/>
                            <a:gd name="connsiteX122" fmla="*/ 1574800 w 2247900"/>
                            <a:gd name="connsiteY122" fmla="*/ 1562100 h 3327400"/>
                            <a:gd name="connsiteX123" fmla="*/ 1655233 w 2247900"/>
                            <a:gd name="connsiteY123" fmla="*/ 1540933 h 3327400"/>
                            <a:gd name="connsiteX124" fmla="*/ 1710266 w 2247900"/>
                            <a:gd name="connsiteY124" fmla="*/ 1511300 h 3327400"/>
                            <a:gd name="connsiteX125" fmla="*/ 1731433 w 2247900"/>
                            <a:gd name="connsiteY125" fmla="*/ 1460500 h 3327400"/>
                            <a:gd name="connsiteX126" fmla="*/ 1701800 w 2247900"/>
                            <a:gd name="connsiteY126" fmla="*/ 1430866 h 3327400"/>
                            <a:gd name="connsiteX127" fmla="*/ 1663700 w 2247900"/>
                            <a:gd name="connsiteY127" fmla="*/ 1392766 h 3327400"/>
                            <a:gd name="connsiteX128" fmla="*/ 1651000 w 2247900"/>
                            <a:gd name="connsiteY128" fmla="*/ 1354666 h 3327400"/>
                            <a:gd name="connsiteX129" fmla="*/ 1655233 w 2247900"/>
                            <a:gd name="connsiteY129" fmla="*/ 1295400 h 3327400"/>
                            <a:gd name="connsiteX130" fmla="*/ 1663700 w 2247900"/>
                            <a:gd name="connsiteY130" fmla="*/ 1253066 h 3327400"/>
                            <a:gd name="connsiteX131" fmla="*/ 1672166 w 2247900"/>
                            <a:gd name="connsiteY131" fmla="*/ 1198033 h 3327400"/>
                            <a:gd name="connsiteX132" fmla="*/ 1676400 w 2247900"/>
                            <a:gd name="connsiteY132" fmla="*/ 1130300 h 3327400"/>
                            <a:gd name="connsiteX133" fmla="*/ 1672166 w 2247900"/>
                            <a:gd name="connsiteY133" fmla="*/ 1104900 h 3327400"/>
                            <a:gd name="connsiteX134" fmla="*/ 1731433 w 2247900"/>
                            <a:gd name="connsiteY134" fmla="*/ 1071033 h 3327400"/>
                            <a:gd name="connsiteX135" fmla="*/ 1752600 w 2247900"/>
                            <a:gd name="connsiteY135" fmla="*/ 1020233 h 3327400"/>
                            <a:gd name="connsiteX136" fmla="*/ 1739900 w 2247900"/>
                            <a:gd name="connsiteY136" fmla="*/ 965200 h 3327400"/>
                            <a:gd name="connsiteX137" fmla="*/ 1706033 w 2247900"/>
                            <a:gd name="connsiteY137" fmla="*/ 893233 h 3327400"/>
                            <a:gd name="connsiteX138" fmla="*/ 1655233 w 2247900"/>
                            <a:gd name="connsiteY138" fmla="*/ 821266 h 3327400"/>
                            <a:gd name="connsiteX139" fmla="*/ 1642533 w 2247900"/>
                            <a:gd name="connsiteY139" fmla="*/ 787400 h 3327400"/>
                            <a:gd name="connsiteX140" fmla="*/ 1646766 w 2247900"/>
                            <a:gd name="connsiteY140" fmla="*/ 618066 h 3327400"/>
                            <a:gd name="connsiteX141" fmla="*/ 1659466 w 2247900"/>
                            <a:gd name="connsiteY141" fmla="*/ 558800 h 3327400"/>
                            <a:gd name="connsiteX142" fmla="*/ 1701800 w 2247900"/>
                            <a:gd name="connsiteY142" fmla="*/ 520700 h 3327400"/>
                            <a:gd name="connsiteX143" fmla="*/ 1710266 w 2247900"/>
                            <a:gd name="connsiteY143" fmla="*/ 482600 h 3327400"/>
                            <a:gd name="connsiteX144" fmla="*/ 1722966 w 2247900"/>
                            <a:gd name="connsiteY144" fmla="*/ 431800 h 3327400"/>
                            <a:gd name="connsiteX145" fmla="*/ 1739900 w 2247900"/>
                            <a:gd name="connsiteY145" fmla="*/ 359833 h 3327400"/>
                            <a:gd name="connsiteX146" fmla="*/ 1727200 w 2247900"/>
                            <a:gd name="connsiteY146" fmla="*/ 287866 h 3327400"/>
                            <a:gd name="connsiteX147" fmla="*/ 1697566 w 2247900"/>
                            <a:gd name="connsiteY147" fmla="*/ 275166 h 3327400"/>
                            <a:gd name="connsiteX148" fmla="*/ 1642533 w 2247900"/>
                            <a:gd name="connsiteY148" fmla="*/ 275166 h 3327400"/>
                            <a:gd name="connsiteX149" fmla="*/ 1591733 w 2247900"/>
                            <a:gd name="connsiteY149" fmla="*/ 296333 h 3327400"/>
                            <a:gd name="connsiteX150" fmla="*/ 1532466 w 2247900"/>
                            <a:gd name="connsiteY150" fmla="*/ 309033 h 3327400"/>
                            <a:gd name="connsiteX151" fmla="*/ 1485900 w 2247900"/>
                            <a:gd name="connsiteY151" fmla="*/ 292100 h 3327400"/>
                            <a:gd name="connsiteX152" fmla="*/ 1405466 w 2247900"/>
                            <a:gd name="connsiteY152" fmla="*/ 207433 h 3327400"/>
                            <a:gd name="connsiteX153" fmla="*/ 1329266 w 2247900"/>
                            <a:gd name="connsiteY153" fmla="*/ 148166 h 3327400"/>
                            <a:gd name="connsiteX154" fmla="*/ 1308100 w 2247900"/>
                            <a:gd name="connsiteY154" fmla="*/ 101600 h 3327400"/>
                            <a:gd name="connsiteX155" fmla="*/ 1291166 w 2247900"/>
                            <a:gd name="connsiteY155" fmla="*/ 38100 h 3327400"/>
                            <a:gd name="connsiteX156" fmla="*/ 1274233 w 2247900"/>
                            <a:gd name="connsiteY156" fmla="*/ 4233 h 3327400"/>
                            <a:gd name="connsiteX157" fmla="*/ 1214966 w 2247900"/>
                            <a:gd name="connsiteY157" fmla="*/ 0 h 3327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  <a:cxn ang="0">
                              <a:pos x="connsiteX75" y="connsiteY75"/>
                            </a:cxn>
                            <a:cxn ang="0">
                              <a:pos x="connsiteX76" y="connsiteY76"/>
                            </a:cxn>
                            <a:cxn ang="0">
                              <a:pos x="connsiteX77" y="connsiteY77"/>
                            </a:cxn>
                            <a:cxn ang="0">
                              <a:pos x="connsiteX78" y="connsiteY78"/>
                            </a:cxn>
                            <a:cxn ang="0">
                              <a:pos x="connsiteX79" y="connsiteY79"/>
                            </a:cxn>
                            <a:cxn ang="0">
                              <a:pos x="connsiteX80" y="connsiteY80"/>
                            </a:cxn>
                            <a:cxn ang="0">
                              <a:pos x="connsiteX81" y="connsiteY81"/>
                            </a:cxn>
                            <a:cxn ang="0">
                              <a:pos x="connsiteX82" y="connsiteY82"/>
                            </a:cxn>
                            <a:cxn ang="0">
                              <a:pos x="connsiteX83" y="connsiteY83"/>
                            </a:cxn>
                            <a:cxn ang="0">
                              <a:pos x="connsiteX84" y="connsiteY84"/>
                            </a:cxn>
                            <a:cxn ang="0">
                              <a:pos x="connsiteX85" y="connsiteY85"/>
                            </a:cxn>
                            <a:cxn ang="0">
                              <a:pos x="connsiteX86" y="connsiteY86"/>
                            </a:cxn>
                            <a:cxn ang="0">
                              <a:pos x="connsiteX87" y="connsiteY87"/>
                            </a:cxn>
                            <a:cxn ang="0">
                              <a:pos x="connsiteX88" y="connsiteY88"/>
                            </a:cxn>
                            <a:cxn ang="0">
                              <a:pos x="connsiteX89" y="connsiteY89"/>
                            </a:cxn>
                            <a:cxn ang="0">
                              <a:pos x="connsiteX90" y="connsiteY90"/>
                            </a:cxn>
                            <a:cxn ang="0">
                              <a:pos x="connsiteX91" y="connsiteY91"/>
                            </a:cxn>
                            <a:cxn ang="0">
                              <a:pos x="connsiteX92" y="connsiteY92"/>
                            </a:cxn>
                            <a:cxn ang="0">
                              <a:pos x="connsiteX93" y="connsiteY93"/>
                            </a:cxn>
                            <a:cxn ang="0">
                              <a:pos x="connsiteX94" y="connsiteY94"/>
                            </a:cxn>
                            <a:cxn ang="0">
                              <a:pos x="connsiteX95" y="connsiteY95"/>
                            </a:cxn>
                            <a:cxn ang="0">
                              <a:pos x="connsiteX96" y="connsiteY96"/>
                            </a:cxn>
                            <a:cxn ang="0">
                              <a:pos x="connsiteX97" y="connsiteY97"/>
                            </a:cxn>
                            <a:cxn ang="0">
                              <a:pos x="connsiteX98" y="connsiteY98"/>
                            </a:cxn>
                            <a:cxn ang="0">
                              <a:pos x="connsiteX99" y="connsiteY99"/>
                            </a:cxn>
                            <a:cxn ang="0">
                              <a:pos x="connsiteX100" y="connsiteY100"/>
                            </a:cxn>
                            <a:cxn ang="0">
                              <a:pos x="connsiteX101" y="connsiteY101"/>
                            </a:cxn>
                            <a:cxn ang="0">
                              <a:pos x="connsiteX102" y="connsiteY102"/>
                            </a:cxn>
                            <a:cxn ang="0">
                              <a:pos x="connsiteX103" y="connsiteY103"/>
                            </a:cxn>
                            <a:cxn ang="0">
                              <a:pos x="connsiteX104" y="connsiteY104"/>
                            </a:cxn>
                            <a:cxn ang="0">
                              <a:pos x="connsiteX105" y="connsiteY105"/>
                            </a:cxn>
                            <a:cxn ang="0">
                              <a:pos x="connsiteX106" y="connsiteY106"/>
                            </a:cxn>
                            <a:cxn ang="0">
                              <a:pos x="connsiteX107" y="connsiteY107"/>
                            </a:cxn>
                            <a:cxn ang="0">
                              <a:pos x="connsiteX108" y="connsiteY108"/>
                            </a:cxn>
                            <a:cxn ang="0">
                              <a:pos x="connsiteX109" y="connsiteY109"/>
                            </a:cxn>
                            <a:cxn ang="0">
                              <a:pos x="connsiteX110" y="connsiteY110"/>
                            </a:cxn>
                            <a:cxn ang="0">
                              <a:pos x="connsiteX111" y="connsiteY111"/>
                            </a:cxn>
                            <a:cxn ang="0">
                              <a:pos x="connsiteX112" y="connsiteY112"/>
                            </a:cxn>
                            <a:cxn ang="0">
                              <a:pos x="connsiteX113" y="connsiteY113"/>
                            </a:cxn>
                            <a:cxn ang="0">
                              <a:pos x="connsiteX114" y="connsiteY114"/>
                            </a:cxn>
                            <a:cxn ang="0">
                              <a:pos x="connsiteX115" y="connsiteY115"/>
                            </a:cxn>
                            <a:cxn ang="0">
                              <a:pos x="connsiteX116" y="connsiteY116"/>
                            </a:cxn>
                            <a:cxn ang="0">
                              <a:pos x="connsiteX117" y="connsiteY117"/>
                            </a:cxn>
                            <a:cxn ang="0">
                              <a:pos x="connsiteX118" y="connsiteY118"/>
                            </a:cxn>
                            <a:cxn ang="0">
                              <a:pos x="connsiteX119" y="connsiteY119"/>
                            </a:cxn>
                            <a:cxn ang="0">
                              <a:pos x="connsiteX120" y="connsiteY120"/>
                            </a:cxn>
                            <a:cxn ang="0">
                              <a:pos x="connsiteX121" y="connsiteY121"/>
                            </a:cxn>
                            <a:cxn ang="0">
                              <a:pos x="connsiteX122" y="connsiteY122"/>
                            </a:cxn>
                            <a:cxn ang="0">
                              <a:pos x="connsiteX123" y="connsiteY123"/>
                            </a:cxn>
                            <a:cxn ang="0">
                              <a:pos x="connsiteX124" y="connsiteY124"/>
                            </a:cxn>
                            <a:cxn ang="0">
                              <a:pos x="connsiteX125" y="connsiteY125"/>
                            </a:cxn>
                            <a:cxn ang="0">
                              <a:pos x="connsiteX126" y="connsiteY126"/>
                            </a:cxn>
                            <a:cxn ang="0">
                              <a:pos x="connsiteX127" y="connsiteY127"/>
                            </a:cxn>
                            <a:cxn ang="0">
                              <a:pos x="connsiteX128" y="connsiteY128"/>
                            </a:cxn>
                            <a:cxn ang="0">
                              <a:pos x="connsiteX129" y="connsiteY129"/>
                            </a:cxn>
                            <a:cxn ang="0">
                              <a:pos x="connsiteX130" y="connsiteY130"/>
                            </a:cxn>
                            <a:cxn ang="0">
                              <a:pos x="connsiteX131" y="connsiteY131"/>
                            </a:cxn>
                            <a:cxn ang="0">
                              <a:pos x="connsiteX132" y="connsiteY132"/>
                            </a:cxn>
                            <a:cxn ang="0">
                              <a:pos x="connsiteX133" y="connsiteY133"/>
                            </a:cxn>
                            <a:cxn ang="0">
                              <a:pos x="connsiteX134" y="connsiteY134"/>
                            </a:cxn>
                            <a:cxn ang="0">
                              <a:pos x="connsiteX135" y="connsiteY135"/>
                            </a:cxn>
                            <a:cxn ang="0">
                              <a:pos x="connsiteX136" y="connsiteY136"/>
                            </a:cxn>
                            <a:cxn ang="0">
                              <a:pos x="connsiteX137" y="connsiteY137"/>
                            </a:cxn>
                            <a:cxn ang="0">
                              <a:pos x="connsiteX138" y="connsiteY138"/>
                            </a:cxn>
                            <a:cxn ang="0">
                              <a:pos x="connsiteX139" y="connsiteY139"/>
                            </a:cxn>
                            <a:cxn ang="0">
                              <a:pos x="connsiteX140" y="connsiteY140"/>
                            </a:cxn>
                            <a:cxn ang="0">
                              <a:pos x="connsiteX141" y="connsiteY141"/>
                            </a:cxn>
                            <a:cxn ang="0">
                              <a:pos x="connsiteX142" y="connsiteY142"/>
                            </a:cxn>
                            <a:cxn ang="0">
                              <a:pos x="connsiteX143" y="connsiteY143"/>
                            </a:cxn>
                            <a:cxn ang="0">
                              <a:pos x="connsiteX144" y="connsiteY144"/>
                            </a:cxn>
                            <a:cxn ang="0">
                              <a:pos x="connsiteX145" y="connsiteY145"/>
                            </a:cxn>
                            <a:cxn ang="0">
                              <a:pos x="connsiteX146" y="connsiteY146"/>
                            </a:cxn>
                            <a:cxn ang="0">
                              <a:pos x="connsiteX147" y="connsiteY147"/>
                            </a:cxn>
                            <a:cxn ang="0">
                              <a:pos x="connsiteX148" y="connsiteY148"/>
                            </a:cxn>
                            <a:cxn ang="0">
                              <a:pos x="connsiteX149" y="connsiteY149"/>
                            </a:cxn>
                            <a:cxn ang="0">
                              <a:pos x="connsiteX150" y="connsiteY150"/>
                            </a:cxn>
                            <a:cxn ang="0">
                              <a:pos x="connsiteX151" y="connsiteY151"/>
                            </a:cxn>
                            <a:cxn ang="0">
                              <a:pos x="connsiteX152" y="connsiteY152"/>
                            </a:cxn>
                            <a:cxn ang="0">
                              <a:pos x="connsiteX153" y="connsiteY153"/>
                            </a:cxn>
                            <a:cxn ang="0">
                              <a:pos x="connsiteX154" y="connsiteY154"/>
                            </a:cxn>
                            <a:cxn ang="0">
                              <a:pos x="connsiteX155" y="connsiteY155"/>
                            </a:cxn>
                            <a:cxn ang="0">
                              <a:pos x="connsiteX156" y="connsiteY156"/>
                            </a:cxn>
                            <a:cxn ang="0">
                              <a:pos x="connsiteX157" y="connsiteY157"/>
                            </a:cxn>
                          </a:cxnLst>
                          <a:rect l="l" t="t" r="r" b="b"/>
                          <a:pathLst>
                            <a:path w="2247900" h="3327400">
                              <a:moveTo>
                                <a:pt x="1214966" y="0"/>
                              </a:moveTo>
                              <a:lnTo>
                                <a:pt x="1113366" y="25400"/>
                              </a:lnTo>
                              <a:lnTo>
                                <a:pt x="1058333" y="29633"/>
                              </a:lnTo>
                              <a:lnTo>
                                <a:pt x="1016000" y="42333"/>
                              </a:lnTo>
                              <a:lnTo>
                                <a:pt x="944033" y="42333"/>
                              </a:lnTo>
                              <a:lnTo>
                                <a:pt x="880533" y="46566"/>
                              </a:lnTo>
                              <a:lnTo>
                                <a:pt x="850900" y="71966"/>
                              </a:lnTo>
                              <a:lnTo>
                                <a:pt x="850900" y="127000"/>
                              </a:lnTo>
                              <a:lnTo>
                                <a:pt x="829733" y="190500"/>
                              </a:lnTo>
                              <a:lnTo>
                                <a:pt x="808566" y="249766"/>
                              </a:lnTo>
                              <a:lnTo>
                                <a:pt x="808566" y="283633"/>
                              </a:lnTo>
                              <a:lnTo>
                                <a:pt x="787400" y="313266"/>
                              </a:lnTo>
                              <a:lnTo>
                                <a:pt x="732366" y="321733"/>
                              </a:lnTo>
                              <a:lnTo>
                                <a:pt x="622300" y="325966"/>
                              </a:lnTo>
                              <a:lnTo>
                                <a:pt x="550333" y="334433"/>
                              </a:lnTo>
                              <a:lnTo>
                                <a:pt x="503766" y="330200"/>
                              </a:lnTo>
                              <a:lnTo>
                                <a:pt x="465666" y="351366"/>
                              </a:lnTo>
                              <a:lnTo>
                                <a:pt x="385233" y="423333"/>
                              </a:lnTo>
                              <a:lnTo>
                                <a:pt x="347133" y="448733"/>
                              </a:lnTo>
                              <a:lnTo>
                                <a:pt x="372533" y="503766"/>
                              </a:lnTo>
                              <a:lnTo>
                                <a:pt x="389466" y="605366"/>
                              </a:lnTo>
                              <a:lnTo>
                                <a:pt x="397933" y="643466"/>
                              </a:lnTo>
                              <a:lnTo>
                                <a:pt x="406400" y="677333"/>
                              </a:lnTo>
                              <a:lnTo>
                                <a:pt x="389466" y="723900"/>
                              </a:lnTo>
                              <a:lnTo>
                                <a:pt x="347133" y="791633"/>
                              </a:lnTo>
                              <a:lnTo>
                                <a:pt x="330200" y="889000"/>
                              </a:lnTo>
                              <a:lnTo>
                                <a:pt x="355600" y="1126066"/>
                              </a:lnTo>
                              <a:lnTo>
                                <a:pt x="355600" y="1202266"/>
                              </a:lnTo>
                              <a:lnTo>
                                <a:pt x="406400" y="1274233"/>
                              </a:lnTo>
                              <a:lnTo>
                                <a:pt x="431800" y="1354666"/>
                              </a:lnTo>
                              <a:lnTo>
                                <a:pt x="436033" y="1426633"/>
                              </a:lnTo>
                              <a:lnTo>
                                <a:pt x="427566" y="1562100"/>
                              </a:lnTo>
                              <a:lnTo>
                                <a:pt x="444500" y="1600200"/>
                              </a:lnTo>
                              <a:lnTo>
                                <a:pt x="465666" y="1684866"/>
                              </a:lnTo>
                              <a:lnTo>
                                <a:pt x="508000" y="1888066"/>
                              </a:lnTo>
                              <a:lnTo>
                                <a:pt x="541866" y="1976966"/>
                              </a:lnTo>
                              <a:lnTo>
                                <a:pt x="567266" y="2048933"/>
                              </a:lnTo>
                              <a:lnTo>
                                <a:pt x="567266" y="2137833"/>
                              </a:lnTo>
                              <a:lnTo>
                                <a:pt x="567266" y="2286000"/>
                              </a:lnTo>
                              <a:lnTo>
                                <a:pt x="571500" y="2362200"/>
                              </a:lnTo>
                              <a:lnTo>
                                <a:pt x="541866" y="2383366"/>
                              </a:lnTo>
                              <a:lnTo>
                                <a:pt x="478366" y="2374900"/>
                              </a:lnTo>
                              <a:lnTo>
                                <a:pt x="419100" y="2353733"/>
                              </a:lnTo>
                              <a:lnTo>
                                <a:pt x="347133" y="2302933"/>
                              </a:lnTo>
                              <a:lnTo>
                                <a:pt x="317500" y="2260600"/>
                              </a:lnTo>
                              <a:lnTo>
                                <a:pt x="321733" y="2222500"/>
                              </a:lnTo>
                              <a:lnTo>
                                <a:pt x="304800" y="2180166"/>
                              </a:lnTo>
                              <a:lnTo>
                                <a:pt x="270933" y="2192866"/>
                              </a:lnTo>
                              <a:lnTo>
                                <a:pt x="258233" y="2252133"/>
                              </a:lnTo>
                              <a:lnTo>
                                <a:pt x="232833" y="2294466"/>
                              </a:lnTo>
                              <a:lnTo>
                                <a:pt x="207433" y="2357966"/>
                              </a:lnTo>
                              <a:lnTo>
                                <a:pt x="135466" y="2434166"/>
                              </a:lnTo>
                              <a:lnTo>
                                <a:pt x="110066" y="2463800"/>
                              </a:lnTo>
                              <a:lnTo>
                                <a:pt x="131233" y="2565400"/>
                              </a:lnTo>
                              <a:lnTo>
                                <a:pt x="110066" y="2611966"/>
                              </a:lnTo>
                              <a:lnTo>
                                <a:pt x="67733" y="2628900"/>
                              </a:lnTo>
                              <a:lnTo>
                                <a:pt x="25400" y="2620433"/>
                              </a:lnTo>
                              <a:lnTo>
                                <a:pt x="0" y="2650066"/>
                              </a:lnTo>
                              <a:lnTo>
                                <a:pt x="21166" y="2722033"/>
                              </a:lnTo>
                              <a:lnTo>
                                <a:pt x="80433" y="2777066"/>
                              </a:lnTo>
                              <a:lnTo>
                                <a:pt x="101600" y="2794000"/>
                              </a:lnTo>
                              <a:lnTo>
                                <a:pt x="139700" y="2781300"/>
                              </a:lnTo>
                              <a:lnTo>
                                <a:pt x="139700" y="2781300"/>
                              </a:lnTo>
                              <a:lnTo>
                                <a:pt x="220133" y="2840566"/>
                              </a:lnTo>
                              <a:lnTo>
                                <a:pt x="249766" y="2904066"/>
                              </a:lnTo>
                              <a:lnTo>
                                <a:pt x="245533" y="2954866"/>
                              </a:lnTo>
                              <a:lnTo>
                                <a:pt x="266700" y="2992966"/>
                              </a:lnTo>
                              <a:lnTo>
                                <a:pt x="313266" y="3001433"/>
                              </a:lnTo>
                              <a:lnTo>
                                <a:pt x="567266" y="3238500"/>
                              </a:lnTo>
                              <a:lnTo>
                                <a:pt x="626533" y="3255433"/>
                              </a:lnTo>
                              <a:lnTo>
                                <a:pt x="668866" y="3272366"/>
                              </a:lnTo>
                              <a:lnTo>
                                <a:pt x="736600" y="3310466"/>
                              </a:lnTo>
                              <a:lnTo>
                                <a:pt x="795866" y="3327400"/>
                              </a:lnTo>
                              <a:lnTo>
                                <a:pt x="829733" y="3310466"/>
                              </a:lnTo>
                              <a:lnTo>
                                <a:pt x="855133" y="3285066"/>
                              </a:lnTo>
                              <a:lnTo>
                                <a:pt x="914400" y="3276600"/>
                              </a:lnTo>
                              <a:lnTo>
                                <a:pt x="977900" y="3234266"/>
                              </a:lnTo>
                              <a:lnTo>
                                <a:pt x="1155700" y="3158066"/>
                              </a:lnTo>
                              <a:lnTo>
                                <a:pt x="1236133" y="3119966"/>
                              </a:lnTo>
                              <a:lnTo>
                                <a:pt x="1308100" y="3111500"/>
                              </a:lnTo>
                              <a:lnTo>
                                <a:pt x="1384300" y="3098800"/>
                              </a:lnTo>
                              <a:lnTo>
                                <a:pt x="1418166" y="3090333"/>
                              </a:lnTo>
                              <a:lnTo>
                                <a:pt x="1447800" y="3115733"/>
                              </a:lnTo>
                              <a:lnTo>
                                <a:pt x="1468966" y="3170766"/>
                              </a:lnTo>
                              <a:lnTo>
                                <a:pt x="1498600" y="3196166"/>
                              </a:lnTo>
                              <a:lnTo>
                                <a:pt x="1536700" y="3230033"/>
                              </a:lnTo>
                              <a:lnTo>
                                <a:pt x="1570566" y="3255433"/>
                              </a:lnTo>
                              <a:lnTo>
                                <a:pt x="1604433" y="3234266"/>
                              </a:lnTo>
                              <a:lnTo>
                                <a:pt x="1634066" y="3204633"/>
                              </a:lnTo>
                              <a:lnTo>
                                <a:pt x="1659466" y="3196166"/>
                              </a:lnTo>
                              <a:lnTo>
                                <a:pt x="1706033" y="3200400"/>
                              </a:lnTo>
                              <a:lnTo>
                                <a:pt x="1769533" y="3230033"/>
                              </a:lnTo>
                              <a:lnTo>
                                <a:pt x="1824566" y="3230033"/>
                              </a:lnTo>
                              <a:lnTo>
                                <a:pt x="1875366" y="3213100"/>
                              </a:lnTo>
                              <a:lnTo>
                                <a:pt x="1879600" y="3183466"/>
                              </a:lnTo>
                              <a:lnTo>
                                <a:pt x="1930400" y="3166533"/>
                              </a:lnTo>
                              <a:lnTo>
                                <a:pt x="1917700" y="3014133"/>
                              </a:lnTo>
                              <a:lnTo>
                                <a:pt x="1934633" y="2954866"/>
                              </a:lnTo>
                              <a:lnTo>
                                <a:pt x="2006600" y="2925233"/>
                              </a:lnTo>
                              <a:lnTo>
                                <a:pt x="2082800" y="2874433"/>
                              </a:lnTo>
                              <a:lnTo>
                                <a:pt x="2129366" y="2836333"/>
                              </a:lnTo>
                              <a:lnTo>
                                <a:pt x="2167466" y="2819400"/>
                              </a:lnTo>
                              <a:lnTo>
                                <a:pt x="2218266" y="2717800"/>
                              </a:lnTo>
                              <a:lnTo>
                                <a:pt x="2247900" y="2662766"/>
                              </a:lnTo>
                              <a:lnTo>
                                <a:pt x="2243666" y="2607733"/>
                              </a:lnTo>
                              <a:lnTo>
                                <a:pt x="2226733" y="2442633"/>
                              </a:lnTo>
                              <a:lnTo>
                                <a:pt x="2192866" y="2341033"/>
                              </a:lnTo>
                              <a:lnTo>
                                <a:pt x="2188633" y="2218266"/>
                              </a:lnTo>
                              <a:lnTo>
                                <a:pt x="2188633" y="2142066"/>
                              </a:lnTo>
                              <a:lnTo>
                                <a:pt x="2159000" y="2099733"/>
                              </a:lnTo>
                              <a:lnTo>
                                <a:pt x="1989666" y="2006600"/>
                              </a:lnTo>
                              <a:lnTo>
                                <a:pt x="1938866" y="2006600"/>
                              </a:lnTo>
                              <a:lnTo>
                                <a:pt x="1896533" y="2036233"/>
                              </a:lnTo>
                              <a:lnTo>
                                <a:pt x="1782233" y="2087033"/>
                              </a:lnTo>
                              <a:lnTo>
                                <a:pt x="1739900" y="2074333"/>
                              </a:lnTo>
                              <a:lnTo>
                                <a:pt x="1722966" y="1964266"/>
                              </a:lnTo>
                              <a:lnTo>
                                <a:pt x="1697566" y="1824566"/>
                              </a:lnTo>
                              <a:lnTo>
                                <a:pt x="1680633" y="1782233"/>
                              </a:lnTo>
                              <a:lnTo>
                                <a:pt x="1638300" y="1744133"/>
                              </a:lnTo>
                              <a:lnTo>
                                <a:pt x="1507066" y="1659466"/>
                              </a:lnTo>
                              <a:lnTo>
                                <a:pt x="1473200" y="1629833"/>
                              </a:lnTo>
                              <a:lnTo>
                                <a:pt x="1473200" y="1629833"/>
                              </a:lnTo>
                              <a:lnTo>
                                <a:pt x="1574800" y="1562100"/>
                              </a:lnTo>
                              <a:lnTo>
                                <a:pt x="1655233" y="1540933"/>
                              </a:lnTo>
                              <a:lnTo>
                                <a:pt x="1710266" y="1511300"/>
                              </a:lnTo>
                              <a:lnTo>
                                <a:pt x="1731433" y="1460500"/>
                              </a:lnTo>
                              <a:lnTo>
                                <a:pt x="1701800" y="1430866"/>
                              </a:lnTo>
                              <a:lnTo>
                                <a:pt x="1663700" y="1392766"/>
                              </a:lnTo>
                              <a:lnTo>
                                <a:pt x="1651000" y="1354666"/>
                              </a:lnTo>
                              <a:lnTo>
                                <a:pt x="1655233" y="1295400"/>
                              </a:lnTo>
                              <a:lnTo>
                                <a:pt x="1663700" y="1253066"/>
                              </a:lnTo>
                              <a:lnTo>
                                <a:pt x="1672166" y="1198033"/>
                              </a:lnTo>
                              <a:lnTo>
                                <a:pt x="1676400" y="1130300"/>
                              </a:lnTo>
                              <a:lnTo>
                                <a:pt x="1672166" y="1104900"/>
                              </a:lnTo>
                              <a:lnTo>
                                <a:pt x="1731433" y="1071033"/>
                              </a:lnTo>
                              <a:lnTo>
                                <a:pt x="1752600" y="1020233"/>
                              </a:lnTo>
                              <a:lnTo>
                                <a:pt x="1739900" y="965200"/>
                              </a:lnTo>
                              <a:lnTo>
                                <a:pt x="1706033" y="893233"/>
                              </a:lnTo>
                              <a:lnTo>
                                <a:pt x="1655233" y="821266"/>
                              </a:lnTo>
                              <a:lnTo>
                                <a:pt x="1642533" y="787400"/>
                              </a:lnTo>
                              <a:lnTo>
                                <a:pt x="1646766" y="618066"/>
                              </a:lnTo>
                              <a:lnTo>
                                <a:pt x="1659466" y="558800"/>
                              </a:lnTo>
                              <a:lnTo>
                                <a:pt x="1701800" y="520700"/>
                              </a:lnTo>
                              <a:lnTo>
                                <a:pt x="1710266" y="482600"/>
                              </a:lnTo>
                              <a:lnTo>
                                <a:pt x="1722966" y="431800"/>
                              </a:lnTo>
                              <a:lnTo>
                                <a:pt x="1739900" y="359833"/>
                              </a:lnTo>
                              <a:lnTo>
                                <a:pt x="1727200" y="287866"/>
                              </a:lnTo>
                              <a:lnTo>
                                <a:pt x="1697566" y="275166"/>
                              </a:lnTo>
                              <a:lnTo>
                                <a:pt x="1642533" y="275166"/>
                              </a:lnTo>
                              <a:lnTo>
                                <a:pt x="1591733" y="296333"/>
                              </a:lnTo>
                              <a:lnTo>
                                <a:pt x="1532466" y="309033"/>
                              </a:lnTo>
                              <a:lnTo>
                                <a:pt x="1485900" y="292100"/>
                              </a:lnTo>
                              <a:lnTo>
                                <a:pt x="1405466" y="207433"/>
                              </a:lnTo>
                              <a:lnTo>
                                <a:pt x="1329266" y="148166"/>
                              </a:lnTo>
                              <a:lnTo>
                                <a:pt x="1308100" y="101600"/>
                              </a:lnTo>
                              <a:lnTo>
                                <a:pt x="1291166" y="38100"/>
                              </a:lnTo>
                              <a:lnTo>
                                <a:pt x="1274233" y="4233"/>
                              </a:lnTo>
                              <a:lnTo>
                                <a:pt x="1214966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6350">
                          <a:solidFill>
                            <a:srgbClr val="008FD4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140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81" name="노원 TXT">
                          <a:extLst>
                            <a:ext uri="{FF2B5EF4-FFF2-40B4-BE49-F238E27FC236}">
                              <a16:creationId xmlns:a16="http://schemas.microsoft.com/office/drawing/2014/main" id="{BF3C315B-B1A4-4B72-93F1-E2067BF1F0E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707515" y="2604469"/>
                          <a:ext cx="453971" cy="27699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</p:spPr>
                      <p:txBody>
                        <a:bodyPr wrap="non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ko-KR" altLang="en-US" sz="1200" spc="-15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+mn-ea"/>
                            </a:rPr>
                            <a:t>노원</a:t>
                          </a:r>
                          <a:endParaRPr lang="ko-KR" altLang="en-US" sz="1200" spc="-150" dirty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62" name="도심권">
                      <a:extLst>
                        <a:ext uri="{FF2B5EF4-FFF2-40B4-BE49-F238E27FC236}">
                          <a16:creationId xmlns:a16="http://schemas.microsoft.com/office/drawing/2014/main" id="{D11C761E-363E-40E9-9E2A-675517C50A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18728" y="3010461"/>
                      <a:ext cx="1042464" cy="1957813"/>
                      <a:chOff x="4218728" y="3010461"/>
                      <a:chExt cx="1042464" cy="1957813"/>
                    </a:xfrm>
                  </p:grpSpPr>
                  <p:grpSp>
                    <p:nvGrpSpPr>
                      <p:cNvPr id="63" name="용산구">
                        <a:extLst>
                          <a:ext uri="{FF2B5EF4-FFF2-40B4-BE49-F238E27FC236}">
                            <a16:creationId xmlns:a16="http://schemas.microsoft.com/office/drawing/2014/main" id="{5525E910-4E5E-425D-B413-E02ECC2231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18728" y="4316637"/>
                        <a:ext cx="925138" cy="651637"/>
                        <a:chOff x="4218728" y="4316637"/>
                        <a:chExt cx="925138" cy="651637"/>
                      </a:xfrm>
                    </p:grpSpPr>
                    <p:sp>
                      <p:nvSpPr>
                        <p:cNvPr id="70" name="용산구">
                          <a:extLst>
                            <a:ext uri="{FF2B5EF4-FFF2-40B4-BE49-F238E27FC236}">
                              <a16:creationId xmlns:a16="http://schemas.microsoft.com/office/drawing/2014/main" id="{A744B81D-0C43-4CDD-9394-929373A62C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218728" y="4316637"/>
                          <a:ext cx="925138" cy="651637"/>
                        </a:xfrm>
                        <a:custGeom>
                          <a:avLst/>
                          <a:gdLst>
                            <a:gd name="connsiteX0" fmla="*/ 802640 w 2268220"/>
                            <a:gd name="connsiteY0" fmla="*/ 71120 h 1597660"/>
                            <a:gd name="connsiteX1" fmla="*/ 762000 w 2268220"/>
                            <a:gd name="connsiteY1" fmla="*/ 27940 h 1597660"/>
                            <a:gd name="connsiteX2" fmla="*/ 739140 w 2268220"/>
                            <a:gd name="connsiteY2" fmla="*/ 0 h 1597660"/>
                            <a:gd name="connsiteX3" fmla="*/ 693420 w 2268220"/>
                            <a:gd name="connsiteY3" fmla="*/ 15240 h 1597660"/>
                            <a:gd name="connsiteX4" fmla="*/ 665480 w 2268220"/>
                            <a:gd name="connsiteY4" fmla="*/ 48260 h 1597660"/>
                            <a:gd name="connsiteX5" fmla="*/ 635000 w 2268220"/>
                            <a:gd name="connsiteY5" fmla="*/ 60960 h 1597660"/>
                            <a:gd name="connsiteX6" fmla="*/ 609600 w 2268220"/>
                            <a:gd name="connsiteY6" fmla="*/ 76200 h 1597660"/>
                            <a:gd name="connsiteX7" fmla="*/ 579120 w 2268220"/>
                            <a:gd name="connsiteY7" fmla="*/ 91440 h 1597660"/>
                            <a:gd name="connsiteX8" fmla="*/ 589280 w 2268220"/>
                            <a:gd name="connsiteY8" fmla="*/ 119380 h 1597660"/>
                            <a:gd name="connsiteX9" fmla="*/ 617220 w 2268220"/>
                            <a:gd name="connsiteY9" fmla="*/ 139700 h 1597660"/>
                            <a:gd name="connsiteX10" fmla="*/ 629920 w 2268220"/>
                            <a:gd name="connsiteY10" fmla="*/ 185420 h 1597660"/>
                            <a:gd name="connsiteX11" fmla="*/ 622300 w 2268220"/>
                            <a:gd name="connsiteY11" fmla="*/ 231140 h 1597660"/>
                            <a:gd name="connsiteX12" fmla="*/ 584200 w 2268220"/>
                            <a:gd name="connsiteY12" fmla="*/ 284480 h 1597660"/>
                            <a:gd name="connsiteX13" fmla="*/ 551180 w 2268220"/>
                            <a:gd name="connsiteY13" fmla="*/ 327660 h 1597660"/>
                            <a:gd name="connsiteX14" fmla="*/ 485140 w 2268220"/>
                            <a:gd name="connsiteY14" fmla="*/ 358140 h 1597660"/>
                            <a:gd name="connsiteX15" fmla="*/ 439420 w 2268220"/>
                            <a:gd name="connsiteY15" fmla="*/ 375920 h 1597660"/>
                            <a:gd name="connsiteX16" fmla="*/ 401320 w 2268220"/>
                            <a:gd name="connsiteY16" fmla="*/ 416560 h 1597660"/>
                            <a:gd name="connsiteX17" fmla="*/ 393700 w 2268220"/>
                            <a:gd name="connsiteY17" fmla="*/ 480060 h 1597660"/>
                            <a:gd name="connsiteX18" fmla="*/ 383540 w 2268220"/>
                            <a:gd name="connsiteY18" fmla="*/ 523240 h 1597660"/>
                            <a:gd name="connsiteX19" fmla="*/ 388620 w 2268220"/>
                            <a:gd name="connsiteY19" fmla="*/ 581660 h 1597660"/>
                            <a:gd name="connsiteX20" fmla="*/ 337820 w 2268220"/>
                            <a:gd name="connsiteY20" fmla="*/ 614680 h 1597660"/>
                            <a:gd name="connsiteX21" fmla="*/ 312420 w 2268220"/>
                            <a:gd name="connsiteY21" fmla="*/ 635000 h 1597660"/>
                            <a:gd name="connsiteX22" fmla="*/ 307340 w 2268220"/>
                            <a:gd name="connsiteY22" fmla="*/ 670560 h 1597660"/>
                            <a:gd name="connsiteX23" fmla="*/ 269240 w 2268220"/>
                            <a:gd name="connsiteY23" fmla="*/ 713740 h 1597660"/>
                            <a:gd name="connsiteX24" fmla="*/ 241300 w 2268220"/>
                            <a:gd name="connsiteY24" fmla="*/ 751840 h 1597660"/>
                            <a:gd name="connsiteX25" fmla="*/ 215900 w 2268220"/>
                            <a:gd name="connsiteY25" fmla="*/ 774700 h 1597660"/>
                            <a:gd name="connsiteX26" fmla="*/ 170180 w 2268220"/>
                            <a:gd name="connsiteY26" fmla="*/ 782320 h 1597660"/>
                            <a:gd name="connsiteX27" fmla="*/ 101600 w 2268220"/>
                            <a:gd name="connsiteY27" fmla="*/ 782320 h 1597660"/>
                            <a:gd name="connsiteX28" fmla="*/ 68580 w 2268220"/>
                            <a:gd name="connsiteY28" fmla="*/ 792480 h 1597660"/>
                            <a:gd name="connsiteX29" fmla="*/ 17780 w 2268220"/>
                            <a:gd name="connsiteY29" fmla="*/ 825500 h 1597660"/>
                            <a:gd name="connsiteX30" fmla="*/ 2540 w 2268220"/>
                            <a:gd name="connsiteY30" fmla="*/ 848360 h 1597660"/>
                            <a:gd name="connsiteX31" fmla="*/ 0 w 2268220"/>
                            <a:gd name="connsiteY31" fmla="*/ 883920 h 1597660"/>
                            <a:gd name="connsiteX32" fmla="*/ 25400 w 2268220"/>
                            <a:gd name="connsiteY32" fmla="*/ 909320 h 1597660"/>
                            <a:gd name="connsiteX33" fmla="*/ 53340 w 2268220"/>
                            <a:gd name="connsiteY33" fmla="*/ 949960 h 1597660"/>
                            <a:gd name="connsiteX34" fmla="*/ 121920 w 2268220"/>
                            <a:gd name="connsiteY34" fmla="*/ 1016000 h 1597660"/>
                            <a:gd name="connsiteX35" fmla="*/ 162560 w 2268220"/>
                            <a:gd name="connsiteY35" fmla="*/ 1099820 h 1597660"/>
                            <a:gd name="connsiteX36" fmla="*/ 198120 w 2268220"/>
                            <a:gd name="connsiteY36" fmla="*/ 1155700 h 1597660"/>
                            <a:gd name="connsiteX37" fmla="*/ 266700 w 2268220"/>
                            <a:gd name="connsiteY37" fmla="*/ 1178560 h 1597660"/>
                            <a:gd name="connsiteX38" fmla="*/ 307340 w 2268220"/>
                            <a:gd name="connsiteY38" fmla="*/ 1231900 h 1597660"/>
                            <a:gd name="connsiteX39" fmla="*/ 370840 w 2268220"/>
                            <a:gd name="connsiteY39" fmla="*/ 1264920 h 1597660"/>
                            <a:gd name="connsiteX40" fmla="*/ 431800 w 2268220"/>
                            <a:gd name="connsiteY40" fmla="*/ 1290320 h 1597660"/>
                            <a:gd name="connsiteX41" fmla="*/ 490220 w 2268220"/>
                            <a:gd name="connsiteY41" fmla="*/ 1323340 h 1597660"/>
                            <a:gd name="connsiteX42" fmla="*/ 556260 w 2268220"/>
                            <a:gd name="connsiteY42" fmla="*/ 1341120 h 1597660"/>
                            <a:gd name="connsiteX43" fmla="*/ 640080 w 2268220"/>
                            <a:gd name="connsiteY43" fmla="*/ 1386840 h 1597660"/>
                            <a:gd name="connsiteX44" fmla="*/ 698500 w 2268220"/>
                            <a:gd name="connsiteY44" fmla="*/ 1430020 h 1597660"/>
                            <a:gd name="connsiteX45" fmla="*/ 833120 w 2268220"/>
                            <a:gd name="connsiteY45" fmla="*/ 1483360 h 1597660"/>
                            <a:gd name="connsiteX46" fmla="*/ 944880 w 2268220"/>
                            <a:gd name="connsiteY46" fmla="*/ 1516380 h 1597660"/>
                            <a:gd name="connsiteX47" fmla="*/ 1023620 w 2268220"/>
                            <a:gd name="connsiteY47" fmla="*/ 1534160 h 1597660"/>
                            <a:gd name="connsiteX48" fmla="*/ 1069340 w 2268220"/>
                            <a:gd name="connsiteY48" fmla="*/ 1551940 h 1597660"/>
                            <a:gd name="connsiteX49" fmla="*/ 1158240 w 2268220"/>
                            <a:gd name="connsiteY49" fmla="*/ 1582420 h 1597660"/>
                            <a:gd name="connsiteX50" fmla="*/ 1234440 w 2268220"/>
                            <a:gd name="connsiteY50" fmla="*/ 1597660 h 1597660"/>
                            <a:gd name="connsiteX51" fmla="*/ 1295400 w 2268220"/>
                            <a:gd name="connsiteY51" fmla="*/ 1590040 h 1597660"/>
                            <a:gd name="connsiteX52" fmla="*/ 1356360 w 2268220"/>
                            <a:gd name="connsiteY52" fmla="*/ 1564640 h 1597660"/>
                            <a:gd name="connsiteX53" fmla="*/ 1483360 w 2268220"/>
                            <a:gd name="connsiteY53" fmla="*/ 1534160 h 1597660"/>
                            <a:gd name="connsiteX54" fmla="*/ 1551940 w 2268220"/>
                            <a:gd name="connsiteY54" fmla="*/ 1511300 h 1597660"/>
                            <a:gd name="connsiteX55" fmla="*/ 1597660 w 2268220"/>
                            <a:gd name="connsiteY55" fmla="*/ 1501140 h 1597660"/>
                            <a:gd name="connsiteX56" fmla="*/ 1635760 w 2268220"/>
                            <a:gd name="connsiteY56" fmla="*/ 1488440 h 1597660"/>
                            <a:gd name="connsiteX57" fmla="*/ 1658620 w 2268220"/>
                            <a:gd name="connsiteY57" fmla="*/ 1457960 h 1597660"/>
                            <a:gd name="connsiteX58" fmla="*/ 1714500 w 2268220"/>
                            <a:gd name="connsiteY58" fmla="*/ 1409700 h 1597660"/>
                            <a:gd name="connsiteX59" fmla="*/ 1821180 w 2268220"/>
                            <a:gd name="connsiteY59" fmla="*/ 1346200 h 1597660"/>
                            <a:gd name="connsiteX60" fmla="*/ 1877060 w 2268220"/>
                            <a:gd name="connsiteY60" fmla="*/ 1287780 h 1597660"/>
                            <a:gd name="connsiteX61" fmla="*/ 1897380 w 2268220"/>
                            <a:gd name="connsiteY61" fmla="*/ 1280160 h 1597660"/>
                            <a:gd name="connsiteX62" fmla="*/ 1963420 w 2268220"/>
                            <a:gd name="connsiteY62" fmla="*/ 1244600 h 1597660"/>
                            <a:gd name="connsiteX63" fmla="*/ 2016760 w 2268220"/>
                            <a:gd name="connsiteY63" fmla="*/ 1186180 h 1597660"/>
                            <a:gd name="connsiteX64" fmla="*/ 2032000 w 2268220"/>
                            <a:gd name="connsiteY64" fmla="*/ 1168400 h 1597660"/>
                            <a:gd name="connsiteX65" fmla="*/ 2034540 w 2268220"/>
                            <a:gd name="connsiteY65" fmla="*/ 1130300 h 1597660"/>
                            <a:gd name="connsiteX66" fmla="*/ 2120900 w 2268220"/>
                            <a:gd name="connsiteY66" fmla="*/ 1018540 h 1597660"/>
                            <a:gd name="connsiteX67" fmla="*/ 2171700 w 2268220"/>
                            <a:gd name="connsiteY67" fmla="*/ 929640 h 1597660"/>
                            <a:gd name="connsiteX68" fmla="*/ 2214880 w 2268220"/>
                            <a:gd name="connsiteY68" fmla="*/ 853440 h 1597660"/>
                            <a:gd name="connsiteX69" fmla="*/ 2255520 w 2268220"/>
                            <a:gd name="connsiteY69" fmla="*/ 822960 h 1597660"/>
                            <a:gd name="connsiteX70" fmla="*/ 2268220 w 2268220"/>
                            <a:gd name="connsiteY70" fmla="*/ 792480 h 1597660"/>
                            <a:gd name="connsiteX71" fmla="*/ 2230120 w 2268220"/>
                            <a:gd name="connsiteY71" fmla="*/ 754380 h 1597660"/>
                            <a:gd name="connsiteX72" fmla="*/ 2192020 w 2268220"/>
                            <a:gd name="connsiteY72" fmla="*/ 711200 h 1597660"/>
                            <a:gd name="connsiteX73" fmla="*/ 2174240 w 2268220"/>
                            <a:gd name="connsiteY73" fmla="*/ 678180 h 1597660"/>
                            <a:gd name="connsiteX74" fmla="*/ 2153920 w 2268220"/>
                            <a:gd name="connsiteY74" fmla="*/ 650240 h 1597660"/>
                            <a:gd name="connsiteX75" fmla="*/ 2108200 w 2268220"/>
                            <a:gd name="connsiteY75" fmla="*/ 635000 h 1597660"/>
                            <a:gd name="connsiteX76" fmla="*/ 2062480 w 2268220"/>
                            <a:gd name="connsiteY76" fmla="*/ 624840 h 1597660"/>
                            <a:gd name="connsiteX77" fmla="*/ 2029460 w 2268220"/>
                            <a:gd name="connsiteY77" fmla="*/ 627380 h 1597660"/>
                            <a:gd name="connsiteX78" fmla="*/ 1996440 w 2268220"/>
                            <a:gd name="connsiteY78" fmla="*/ 619760 h 1597660"/>
                            <a:gd name="connsiteX79" fmla="*/ 1983740 w 2268220"/>
                            <a:gd name="connsiteY79" fmla="*/ 591820 h 1597660"/>
                            <a:gd name="connsiteX80" fmla="*/ 1983740 w 2268220"/>
                            <a:gd name="connsiteY80" fmla="*/ 520700 h 1597660"/>
                            <a:gd name="connsiteX81" fmla="*/ 1993900 w 2268220"/>
                            <a:gd name="connsiteY81" fmla="*/ 444500 h 1597660"/>
                            <a:gd name="connsiteX82" fmla="*/ 1976120 w 2268220"/>
                            <a:gd name="connsiteY82" fmla="*/ 416560 h 1597660"/>
                            <a:gd name="connsiteX83" fmla="*/ 1948180 w 2268220"/>
                            <a:gd name="connsiteY83" fmla="*/ 373380 h 1597660"/>
                            <a:gd name="connsiteX84" fmla="*/ 1932940 w 2268220"/>
                            <a:gd name="connsiteY84" fmla="*/ 337820 h 1597660"/>
                            <a:gd name="connsiteX85" fmla="*/ 1915160 w 2268220"/>
                            <a:gd name="connsiteY85" fmla="*/ 304800 h 1597660"/>
                            <a:gd name="connsiteX86" fmla="*/ 1905000 w 2268220"/>
                            <a:gd name="connsiteY86" fmla="*/ 271780 h 1597660"/>
                            <a:gd name="connsiteX87" fmla="*/ 1907540 w 2268220"/>
                            <a:gd name="connsiteY87" fmla="*/ 223520 h 1597660"/>
                            <a:gd name="connsiteX88" fmla="*/ 1899920 w 2268220"/>
                            <a:gd name="connsiteY88" fmla="*/ 193040 h 1597660"/>
                            <a:gd name="connsiteX89" fmla="*/ 1856740 w 2268220"/>
                            <a:gd name="connsiteY89" fmla="*/ 187960 h 1597660"/>
                            <a:gd name="connsiteX90" fmla="*/ 1793240 w 2268220"/>
                            <a:gd name="connsiteY90" fmla="*/ 198120 h 1597660"/>
                            <a:gd name="connsiteX91" fmla="*/ 1762760 w 2268220"/>
                            <a:gd name="connsiteY91" fmla="*/ 205740 h 1597660"/>
                            <a:gd name="connsiteX92" fmla="*/ 1755140 w 2268220"/>
                            <a:gd name="connsiteY92" fmla="*/ 248920 h 1597660"/>
                            <a:gd name="connsiteX93" fmla="*/ 1737360 w 2268220"/>
                            <a:gd name="connsiteY93" fmla="*/ 287020 h 1597660"/>
                            <a:gd name="connsiteX94" fmla="*/ 1699260 w 2268220"/>
                            <a:gd name="connsiteY94" fmla="*/ 312420 h 1597660"/>
                            <a:gd name="connsiteX95" fmla="*/ 1653540 w 2268220"/>
                            <a:gd name="connsiteY95" fmla="*/ 302260 h 1597660"/>
                            <a:gd name="connsiteX96" fmla="*/ 1595120 w 2268220"/>
                            <a:gd name="connsiteY96" fmla="*/ 320040 h 1597660"/>
                            <a:gd name="connsiteX97" fmla="*/ 1546860 w 2268220"/>
                            <a:gd name="connsiteY97" fmla="*/ 289560 h 1597660"/>
                            <a:gd name="connsiteX98" fmla="*/ 1529080 w 2268220"/>
                            <a:gd name="connsiteY98" fmla="*/ 246380 h 1597660"/>
                            <a:gd name="connsiteX99" fmla="*/ 1526540 w 2268220"/>
                            <a:gd name="connsiteY99" fmla="*/ 208280 h 1597660"/>
                            <a:gd name="connsiteX100" fmla="*/ 1513840 w 2268220"/>
                            <a:gd name="connsiteY100" fmla="*/ 187960 h 1597660"/>
                            <a:gd name="connsiteX101" fmla="*/ 1463040 w 2268220"/>
                            <a:gd name="connsiteY101" fmla="*/ 187960 h 1597660"/>
                            <a:gd name="connsiteX102" fmla="*/ 1409700 w 2268220"/>
                            <a:gd name="connsiteY102" fmla="*/ 182880 h 1597660"/>
                            <a:gd name="connsiteX103" fmla="*/ 1374140 w 2268220"/>
                            <a:gd name="connsiteY103" fmla="*/ 170180 h 1597660"/>
                            <a:gd name="connsiteX104" fmla="*/ 1351280 w 2268220"/>
                            <a:gd name="connsiteY104" fmla="*/ 147320 h 1597660"/>
                            <a:gd name="connsiteX105" fmla="*/ 1353820 w 2268220"/>
                            <a:gd name="connsiteY105" fmla="*/ 114300 h 1597660"/>
                            <a:gd name="connsiteX106" fmla="*/ 1369060 w 2268220"/>
                            <a:gd name="connsiteY106" fmla="*/ 93980 h 1597660"/>
                            <a:gd name="connsiteX107" fmla="*/ 1358900 w 2268220"/>
                            <a:gd name="connsiteY107" fmla="*/ 81280 h 1597660"/>
                            <a:gd name="connsiteX108" fmla="*/ 1320800 w 2268220"/>
                            <a:gd name="connsiteY108" fmla="*/ 73660 h 1597660"/>
                            <a:gd name="connsiteX109" fmla="*/ 1300480 w 2268220"/>
                            <a:gd name="connsiteY109" fmla="*/ 91440 h 1597660"/>
                            <a:gd name="connsiteX110" fmla="*/ 1285240 w 2268220"/>
                            <a:gd name="connsiteY110" fmla="*/ 106680 h 1597660"/>
                            <a:gd name="connsiteX111" fmla="*/ 1264920 w 2268220"/>
                            <a:gd name="connsiteY111" fmla="*/ 101600 h 1597660"/>
                            <a:gd name="connsiteX112" fmla="*/ 1262380 w 2268220"/>
                            <a:gd name="connsiteY112" fmla="*/ 78740 h 1597660"/>
                            <a:gd name="connsiteX113" fmla="*/ 1239520 w 2268220"/>
                            <a:gd name="connsiteY113" fmla="*/ 76200 h 1597660"/>
                            <a:gd name="connsiteX114" fmla="*/ 1214120 w 2268220"/>
                            <a:gd name="connsiteY114" fmla="*/ 86360 h 1597660"/>
                            <a:gd name="connsiteX115" fmla="*/ 1201420 w 2268220"/>
                            <a:gd name="connsiteY115" fmla="*/ 109220 h 1597660"/>
                            <a:gd name="connsiteX116" fmla="*/ 1178560 w 2268220"/>
                            <a:gd name="connsiteY116" fmla="*/ 106680 h 1597660"/>
                            <a:gd name="connsiteX117" fmla="*/ 1148080 w 2268220"/>
                            <a:gd name="connsiteY117" fmla="*/ 99060 h 1597660"/>
                            <a:gd name="connsiteX118" fmla="*/ 1109980 w 2268220"/>
                            <a:gd name="connsiteY118" fmla="*/ 76200 h 1597660"/>
                            <a:gd name="connsiteX119" fmla="*/ 1089660 w 2268220"/>
                            <a:gd name="connsiteY119" fmla="*/ 60960 h 1597660"/>
                            <a:gd name="connsiteX120" fmla="*/ 1097280 w 2268220"/>
                            <a:gd name="connsiteY120" fmla="*/ 30480 h 1597660"/>
                            <a:gd name="connsiteX121" fmla="*/ 1087120 w 2268220"/>
                            <a:gd name="connsiteY121" fmla="*/ 7620 h 1597660"/>
                            <a:gd name="connsiteX122" fmla="*/ 1061720 w 2268220"/>
                            <a:gd name="connsiteY122" fmla="*/ 10160 h 1597660"/>
                            <a:gd name="connsiteX123" fmla="*/ 1036320 w 2268220"/>
                            <a:gd name="connsiteY123" fmla="*/ 30480 h 1597660"/>
                            <a:gd name="connsiteX124" fmla="*/ 1028700 w 2268220"/>
                            <a:gd name="connsiteY124" fmla="*/ 58420 h 1597660"/>
                            <a:gd name="connsiteX125" fmla="*/ 1013460 w 2268220"/>
                            <a:gd name="connsiteY125" fmla="*/ 68580 h 1597660"/>
                            <a:gd name="connsiteX126" fmla="*/ 955040 w 2268220"/>
                            <a:gd name="connsiteY126" fmla="*/ 58420 h 1597660"/>
                            <a:gd name="connsiteX127" fmla="*/ 914400 w 2268220"/>
                            <a:gd name="connsiteY127" fmla="*/ 50800 h 1597660"/>
                            <a:gd name="connsiteX128" fmla="*/ 889000 w 2268220"/>
                            <a:gd name="connsiteY128" fmla="*/ 50800 h 1597660"/>
                            <a:gd name="connsiteX129" fmla="*/ 855980 w 2268220"/>
                            <a:gd name="connsiteY129" fmla="*/ 60960 h 1597660"/>
                            <a:gd name="connsiteX130" fmla="*/ 802640 w 2268220"/>
                            <a:gd name="connsiteY130" fmla="*/ 71120 h 15976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  <a:cxn ang="0">
                              <a:pos x="connsiteX75" y="connsiteY75"/>
                            </a:cxn>
                            <a:cxn ang="0">
                              <a:pos x="connsiteX76" y="connsiteY76"/>
                            </a:cxn>
                            <a:cxn ang="0">
                              <a:pos x="connsiteX77" y="connsiteY77"/>
                            </a:cxn>
                            <a:cxn ang="0">
                              <a:pos x="connsiteX78" y="connsiteY78"/>
                            </a:cxn>
                            <a:cxn ang="0">
                              <a:pos x="connsiteX79" y="connsiteY79"/>
                            </a:cxn>
                            <a:cxn ang="0">
                              <a:pos x="connsiteX80" y="connsiteY80"/>
                            </a:cxn>
                            <a:cxn ang="0">
                              <a:pos x="connsiteX81" y="connsiteY81"/>
                            </a:cxn>
                            <a:cxn ang="0">
                              <a:pos x="connsiteX82" y="connsiteY82"/>
                            </a:cxn>
                            <a:cxn ang="0">
                              <a:pos x="connsiteX83" y="connsiteY83"/>
                            </a:cxn>
                            <a:cxn ang="0">
                              <a:pos x="connsiteX84" y="connsiteY84"/>
                            </a:cxn>
                            <a:cxn ang="0">
                              <a:pos x="connsiteX85" y="connsiteY85"/>
                            </a:cxn>
                            <a:cxn ang="0">
                              <a:pos x="connsiteX86" y="connsiteY86"/>
                            </a:cxn>
                            <a:cxn ang="0">
                              <a:pos x="connsiteX87" y="connsiteY87"/>
                            </a:cxn>
                            <a:cxn ang="0">
                              <a:pos x="connsiteX88" y="connsiteY88"/>
                            </a:cxn>
                            <a:cxn ang="0">
                              <a:pos x="connsiteX89" y="connsiteY89"/>
                            </a:cxn>
                            <a:cxn ang="0">
                              <a:pos x="connsiteX90" y="connsiteY90"/>
                            </a:cxn>
                            <a:cxn ang="0">
                              <a:pos x="connsiteX91" y="connsiteY91"/>
                            </a:cxn>
                            <a:cxn ang="0">
                              <a:pos x="connsiteX92" y="connsiteY92"/>
                            </a:cxn>
                            <a:cxn ang="0">
                              <a:pos x="connsiteX93" y="connsiteY93"/>
                            </a:cxn>
                            <a:cxn ang="0">
                              <a:pos x="connsiteX94" y="connsiteY94"/>
                            </a:cxn>
                            <a:cxn ang="0">
                              <a:pos x="connsiteX95" y="connsiteY95"/>
                            </a:cxn>
                            <a:cxn ang="0">
                              <a:pos x="connsiteX96" y="connsiteY96"/>
                            </a:cxn>
                            <a:cxn ang="0">
                              <a:pos x="connsiteX97" y="connsiteY97"/>
                            </a:cxn>
                            <a:cxn ang="0">
                              <a:pos x="connsiteX98" y="connsiteY98"/>
                            </a:cxn>
                            <a:cxn ang="0">
                              <a:pos x="connsiteX99" y="connsiteY99"/>
                            </a:cxn>
                            <a:cxn ang="0">
                              <a:pos x="connsiteX100" y="connsiteY100"/>
                            </a:cxn>
                            <a:cxn ang="0">
                              <a:pos x="connsiteX101" y="connsiteY101"/>
                            </a:cxn>
                            <a:cxn ang="0">
                              <a:pos x="connsiteX102" y="connsiteY102"/>
                            </a:cxn>
                            <a:cxn ang="0">
                              <a:pos x="connsiteX103" y="connsiteY103"/>
                            </a:cxn>
                            <a:cxn ang="0">
                              <a:pos x="connsiteX104" y="connsiteY104"/>
                            </a:cxn>
                            <a:cxn ang="0">
                              <a:pos x="connsiteX105" y="connsiteY105"/>
                            </a:cxn>
                            <a:cxn ang="0">
                              <a:pos x="connsiteX106" y="connsiteY106"/>
                            </a:cxn>
                            <a:cxn ang="0">
                              <a:pos x="connsiteX107" y="connsiteY107"/>
                            </a:cxn>
                            <a:cxn ang="0">
                              <a:pos x="connsiteX108" y="connsiteY108"/>
                            </a:cxn>
                            <a:cxn ang="0">
                              <a:pos x="connsiteX109" y="connsiteY109"/>
                            </a:cxn>
                            <a:cxn ang="0">
                              <a:pos x="connsiteX110" y="connsiteY110"/>
                            </a:cxn>
                            <a:cxn ang="0">
                              <a:pos x="connsiteX111" y="connsiteY111"/>
                            </a:cxn>
                            <a:cxn ang="0">
                              <a:pos x="connsiteX112" y="connsiteY112"/>
                            </a:cxn>
                            <a:cxn ang="0">
                              <a:pos x="connsiteX113" y="connsiteY113"/>
                            </a:cxn>
                            <a:cxn ang="0">
                              <a:pos x="connsiteX114" y="connsiteY114"/>
                            </a:cxn>
                            <a:cxn ang="0">
                              <a:pos x="connsiteX115" y="connsiteY115"/>
                            </a:cxn>
                            <a:cxn ang="0">
                              <a:pos x="connsiteX116" y="connsiteY116"/>
                            </a:cxn>
                            <a:cxn ang="0">
                              <a:pos x="connsiteX117" y="connsiteY117"/>
                            </a:cxn>
                            <a:cxn ang="0">
                              <a:pos x="connsiteX118" y="connsiteY118"/>
                            </a:cxn>
                            <a:cxn ang="0">
                              <a:pos x="connsiteX119" y="connsiteY119"/>
                            </a:cxn>
                            <a:cxn ang="0">
                              <a:pos x="connsiteX120" y="connsiteY120"/>
                            </a:cxn>
                            <a:cxn ang="0">
                              <a:pos x="connsiteX121" y="connsiteY121"/>
                            </a:cxn>
                            <a:cxn ang="0">
                              <a:pos x="connsiteX122" y="connsiteY122"/>
                            </a:cxn>
                            <a:cxn ang="0">
                              <a:pos x="connsiteX123" y="connsiteY123"/>
                            </a:cxn>
                            <a:cxn ang="0">
                              <a:pos x="connsiteX124" y="connsiteY124"/>
                            </a:cxn>
                            <a:cxn ang="0">
                              <a:pos x="connsiteX125" y="connsiteY125"/>
                            </a:cxn>
                            <a:cxn ang="0">
                              <a:pos x="connsiteX126" y="connsiteY126"/>
                            </a:cxn>
                            <a:cxn ang="0">
                              <a:pos x="connsiteX127" y="connsiteY127"/>
                            </a:cxn>
                            <a:cxn ang="0">
                              <a:pos x="connsiteX128" y="connsiteY128"/>
                            </a:cxn>
                            <a:cxn ang="0">
                              <a:pos x="connsiteX129" y="connsiteY129"/>
                            </a:cxn>
                            <a:cxn ang="0">
                              <a:pos x="connsiteX130" y="connsiteY130"/>
                            </a:cxn>
                          </a:cxnLst>
                          <a:rect l="l" t="t" r="r" b="b"/>
                          <a:pathLst>
                            <a:path w="2268220" h="1597660">
                              <a:moveTo>
                                <a:pt x="802640" y="71120"/>
                              </a:moveTo>
                              <a:lnTo>
                                <a:pt x="762000" y="27940"/>
                              </a:lnTo>
                              <a:lnTo>
                                <a:pt x="739140" y="0"/>
                              </a:lnTo>
                              <a:lnTo>
                                <a:pt x="693420" y="15240"/>
                              </a:lnTo>
                              <a:lnTo>
                                <a:pt x="665480" y="48260"/>
                              </a:lnTo>
                              <a:lnTo>
                                <a:pt x="635000" y="60960"/>
                              </a:lnTo>
                              <a:lnTo>
                                <a:pt x="609600" y="76200"/>
                              </a:lnTo>
                              <a:lnTo>
                                <a:pt x="579120" y="91440"/>
                              </a:lnTo>
                              <a:lnTo>
                                <a:pt x="589280" y="119380"/>
                              </a:lnTo>
                              <a:lnTo>
                                <a:pt x="617220" y="139700"/>
                              </a:lnTo>
                              <a:lnTo>
                                <a:pt x="629920" y="185420"/>
                              </a:lnTo>
                              <a:lnTo>
                                <a:pt x="622300" y="231140"/>
                              </a:lnTo>
                              <a:lnTo>
                                <a:pt x="584200" y="284480"/>
                              </a:lnTo>
                              <a:lnTo>
                                <a:pt x="551180" y="327660"/>
                              </a:lnTo>
                              <a:lnTo>
                                <a:pt x="485140" y="358140"/>
                              </a:lnTo>
                              <a:lnTo>
                                <a:pt x="439420" y="375920"/>
                              </a:lnTo>
                              <a:lnTo>
                                <a:pt x="401320" y="416560"/>
                              </a:lnTo>
                              <a:lnTo>
                                <a:pt x="393700" y="480060"/>
                              </a:lnTo>
                              <a:lnTo>
                                <a:pt x="383540" y="523240"/>
                              </a:lnTo>
                              <a:lnTo>
                                <a:pt x="388620" y="581660"/>
                              </a:lnTo>
                              <a:lnTo>
                                <a:pt x="337820" y="614680"/>
                              </a:lnTo>
                              <a:lnTo>
                                <a:pt x="312420" y="635000"/>
                              </a:lnTo>
                              <a:lnTo>
                                <a:pt x="307340" y="670560"/>
                              </a:lnTo>
                              <a:lnTo>
                                <a:pt x="269240" y="713740"/>
                              </a:lnTo>
                              <a:lnTo>
                                <a:pt x="241300" y="751840"/>
                              </a:lnTo>
                              <a:lnTo>
                                <a:pt x="215900" y="774700"/>
                              </a:lnTo>
                              <a:lnTo>
                                <a:pt x="170180" y="782320"/>
                              </a:lnTo>
                              <a:lnTo>
                                <a:pt x="101600" y="782320"/>
                              </a:lnTo>
                              <a:lnTo>
                                <a:pt x="68580" y="792480"/>
                              </a:lnTo>
                              <a:lnTo>
                                <a:pt x="17780" y="825500"/>
                              </a:lnTo>
                              <a:lnTo>
                                <a:pt x="2540" y="848360"/>
                              </a:lnTo>
                              <a:lnTo>
                                <a:pt x="0" y="883920"/>
                              </a:lnTo>
                              <a:lnTo>
                                <a:pt x="25400" y="909320"/>
                              </a:lnTo>
                              <a:lnTo>
                                <a:pt x="53340" y="949960"/>
                              </a:lnTo>
                              <a:lnTo>
                                <a:pt x="121920" y="1016000"/>
                              </a:lnTo>
                              <a:lnTo>
                                <a:pt x="162560" y="1099820"/>
                              </a:lnTo>
                              <a:lnTo>
                                <a:pt x="198120" y="1155700"/>
                              </a:lnTo>
                              <a:lnTo>
                                <a:pt x="266700" y="1178560"/>
                              </a:lnTo>
                              <a:lnTo>
                                <a:pt x="307340" y="1231900"/>
                              </a:lnTo>
                              <a:lnTo>
                                <a:pt x="370840" y="1264920"/>
                              </a:lnTo>
                              <a:lnTo>
                                <a:pt x="431800" y="1290320"/>
                              </a:lnTo>
                              <a:lnTo>
                                <a:pt x="490220" y="1323340"/>
                              </a:lnTo>
                              <a:lnTo>
                                <a:pt x="556260" y="1341120"/>
                              </a:lnTo>
                              <a:lnTo>
                                <a:pt x="640080" y="1386840"/>
                              </a:lnTo>
                              <a:lnTo>
                                <a:pt x="698500" y="1430020"/>
                              </a:lnTo>
                              <a:lnTo>
                                <a:pt x="833120" y="1483360"/>
                              </a:lnTo>
                              <a:lnTo>
                                <a:pt x="944880" y="1516380"/>
                              </a:lnTo>
                              <a:lnTo>
                                <a:pt x="1023620" y="1534160"/>
                              </a:lnTo>
                              <a:lnTo>
                                <a:pt x="1069340" y="1551940"/>
                              </a:lnTo>
                              <a:lnTo>
                                <a:pt x="1158240" y="1582420"/>
                              </a:lnTo>
                              <a:lnTo>
                                <a:pt x="1234440" y="1597660"/>
                              </a:lnTo>
                              <a:lnTo>
                                <a:pt x="1295400" y="1590040"/>
                              </a:lnTo>
                              <a:lnTo>
                                <a:pt x="1356360" y="1564640"/>
                              </a:lnTo>
                              <a:lnTo>
                                <a:pt x="1483360" y="1534160"/>
                              </a:lnTo>
                              <a:lnTo>
                                <a:pt x="1551940" y="1511300"/>
                              </a:lnTo>
                              <a:lnTo>
                                <a:pt x="1597660" y="1501140"/>
                              </a:lnTo>
                              <a:lnTo>
                                <a:pt x="1635760" y="1488440"/>
                              </a:lnTo>
                              <a:lnTo>
                                <a:pt x="1658620" y="1457960"/>
                              </a:lnTo>
                              <a:lnTo>
                                <a:pt x="1714500" y="1409700"/>
                              </a:lnTo>
                              <a:lnTo>
                                <a:pt x="1821180" y="1346200"/>
                              </a:lnTo>
                              <a:lnTo>
                                <a:pt x="1877060" y="1287780"/>
                              </a:lnTo>
                              <a:lnTo>
                                <a:pt x="1897380" y="1280160"/>
                              </a:lnTo>
                              <a:lnTo>
                                <a:pt x="1963420" y="1244600"/>
                              </a:lnTo>
                              <a:lnTo>
                                <a:pt x="2016760" y="1186180"/>
                              </a:lnTo>
                              <a:lnTo>
                                <a:pt x="2032000" y="1168400"/>
                              </a:lnTo>
                              <a:lnTo>
                                <a:pt x="2034540" y="1130300"/>
                              </a:lnTo>
                              <a:lnTo>
                                <a:pt x="2120900" y="1018540"/>
                              </a:lnTo>
                              <a:lnTo>
                                <a:pt x="2171700" y="929640"/>
                              </a:lnTo>
                              <a:lnTo>
                                <a:pt x="2214880" y="853440"/>
                              </a:lnTo>
                              <a:lnTo>
                                <a:pt x="2255520" y="822960"/>
                              </a:lnTo>
                              <a:lnTo>
                                <a:pt x="2268220" y="792480"/>
                              </a:lnTo>
                              <a:lnTo>
                                <a:pt x="2230120" y="754380"/>
                              </a:lnTo>
                              <a:lnTo>
                                <a:pt x="2192020" y="711200"/>
                              </a:lnTo>
                              <a:lnTo>
                                <a:pt x="2174240" y="678180"/>
                              </a:lnTo>
                              <a:lnTo>
                                <a:pt x="2153920" y="650240"/>
                              </a:lnTo>
                              <a:lnTo>
                                <a:pt x="2108200" y="635000"/>
                              </a:lnTo>
                              <a:lnTo>
                                <a:pt x="2062480" y="624840"/>
                              </a:lnTo>
                              <a:lnTo>
                                <a:pt x="2029460" y="627380"/>
                              </a:lnTo>
                              <a:lnTo>
                                <a:pt x="1996440" y="619760"/>
                              </a:lnTo>
                              <a:lnTo>
                                <a:pt x="1983740" y="591820"/>
                              </a:lnTo>
                              <a:lnTo>
                                <a:pt x="1983740" y="520700"/>
                              </a:lnTo>
                              <a:lnTo>
                                <a:pt x="1993900" y="444500"/>
                              </a:lnTo>
                              <a:lnTo>
                                <a:pt x="1976120" y="416560"/>
                              </a:lnTo>
                              <a:lnTo>
                                <a:pt x="1948180" y="373380"/>
                              </a:lnTo>
                              <a:lnTo>
                                <a:pt x="1932940" y="337820"/>
                              </a:lnTo>
                              <a:lnTo>
                                <a:pt x="1915160" y="304800"/>
                              </a:lnTo>
                              <a:lnTo>
                                <a:pt x="1905000" y="271780"/>
                              </a:lnTo>
                              <a:lnTo>
                                <a:pt x="1907540" y="223520"/>
                              </a:lnTo>
                              <a:lnTo>
                                <a:pt x="1899920" y="193040"/>
                              </a:lnTo>
                              <a:lnTo>
                                <a:pt x="1856740" y="187960"/>
                              </a:lnTo>
                              <a:lnTo>
                                <a:pt x="1793240" y="198120"/>
                              </a:lnTo>
                              <a:lnTo>
                                <a:pt x="1762760" y="205740"/>
                              </a:lnTo>
                              <a:lnTo>
                                <a:pt x="1755140" y="248920"/>
                              </a:lnTo>
                              <a:lnTo>
                                <a:pt x="1737360" y="287020"/>
                              </a:lnTo>
                              <a:lnTo>
                                <a:pt x="1699260" y="312420"/>
                              </a:lnTo>
                              <a:lnTo>
                                <a:pt x="1653540" y="302260"/>
                              </a:lnTo>
                              <a:lnTo>
                                <a:pt x="1595120" y="320040"/>
                              </a:lnTo>
                              <a:lnTo>
                                <a:pt x="1546860" y="289560"/>
                              </a:lnTo>
                              <a:lnTo>
                                <a:pt x="1529080" y="246380"/>
                              </a:lnTo>
                              <a:lnTo>
                                <a:pt x="1526540" y="208280"/>
                              </a:lnTo>
                              <a:lnTo>
                                <a:pt x="1513840" y="187960"/>
                              </a:lnTo>
                              <a:lnTo>
                                <a:pt x="1463040" y="187960"/>
                              </a:lnTo>
                              <a:lnTo>
                                <a:pt x="1409700" y="182880"/>
                              </a:lnTo>
                              <a:lnTo>
                                <a:pt x="1374140" y="170180"/>
                              </a:lnTo>
                              <a:lnTo>
                                <a:pt x="1351280" y="147320"/>
                              </a:lnTo>
                              <a:lnTo>
                                <a:pt x="1353820" y="114300"/>
                              </a:lnTo>
                              <a:lnTo>
                                <a:pt x="1369060" y="93980"/>
                              </a:lnTo>
                              <a:lnTo>
                                <a:pt x="1358900" y="81280"/>
                              </a:lnTo>
                              <a:lnTo>
                                <a:pt x="1320800" y="73660"/>
                              </a:lnTo>
                              <a:lnTo>
                                <a:pt x="1300480" y="91440"/>
                              </a:lnTo>
                              <a:lnTo>
                                <a:pt x="1285240" y="106680"/>
                              </a:lnTo>
                              <a:lnTo>
                                <a:pt x="1264920" y="101600"/>
                              </a:lnTo>
                              <a:lnTo>
                                <a:pt x="1262380" y="78740"/>
                              </a:lnTo>
                              <a:lnTo>
                                <a:pt x="1239520" y="76200"/>
                              </a:lnTo>
                              <a:lnTo>
                                <a:pt x="1214120" y="86360"/>
                              </a:lnTo>
                              <a:lnTo>
                                <a:pt x="1201420" y="109220"/>
                              </a:lnTo>
                              <a:lnTo>
                                <a:pt x="1178560" y="106680"/>
                              </a:lnTo>
                              <a:lnTo>
                                <a:pt x="1148080" y="99060"/>
                              </a:lnTo>
                              <a:lnTo>
                                <a:pt x="1109980" y="76200"/>
                              </a:lnTo>
                              <a:lnTo>
                                <a:pt x="1089660" y="60960"/>
                              </a:lnTo>
                              <a:lnTo>
                                <a:pt x="1097280" y="30480"/>
                              </a:lnTo>
                              <a:lnTo>
                                <a:pt x="1087120" y="7620"/>
                              </a:lnTo>
                              <a:lnTo>
                                <a:pt x="1061720" y="10160"/>
                              </a:lnTo>
                              <a:lnTo>
                                <a:pt x="1036320" y="30480"/>
                              </a:lnTo>
                              <a:lnTo>
                                <a:pt x="1028700" y="58420"/>
                              </a:lnTo>
                              <a:lnTo>
                                <a:pt x="1013460" y="68580"/>
                              </a:lnTo>
                              <a:lnTo>
                                <a:pt x="955040" y="58420"/>
                              </a:lnTo>
                              <a:lnTo>
                                <a:pt x="914400" y="50800"/>
                              </a:lnTo>
                              <a:lnTo>
                                <a:pt x="889000" y="50800"/>
                              </a:lnTo>
                              <a:lnTo>
                                <a:pt x="855980" y="60960"/>
                              </a:lnTo>
                              <a:lnTo>
                                <a:pt x="802640" y="7112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6350">
                          <a:solidFill>
                            <a:srgbClr val="008FD4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140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71" name="용산 TXT">
                          <a:extLst>
                            <a:ext uri="{FF2B5EF4-FFF2-40B4-BE49-F238E27FC236}">
                              <a16:creationId xmlns:a16="http://schemas.microsoft.com/office/drawing/2014/main" id="{C05A3A90-F426-4BAF-8A48-F73320B7FFD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62829" y="4514061"/>
                          <a:ext cx="453971" cy="27699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</p:spPr>
                      <p:txBody>
                        <a:bodyPr wrap="non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ko-KR" altLang="en-US" sz="1200" spc="-15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+mn-ea"/>
                            </a:rPr>
                            <a:t>용산</a:t>
                          </a:r>
                          <a:endParaRPr lang="ko-KR" altLang="en-US" sz="1200" spc="-150" dirty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endParaRPr>
                        </a:p>
                      </p:txBody>
                    </p:sp>
                  </p:grpSp>
                  <p:grpSp>
                    <p:nvGrpSpPr>
                      <p:cNvPr id="64" name="중구">
                        <a:extLst>
                          <a:ext uri="{FF2B5EF4-FFF2-40B4-BE49-F238E27FC236}">
                            <a16:creationId xmlns:a16="http://schemas.microsoft.com/office/drawing/2014/main" id="{E7C6C950-A8C8-4AC1-B7F1-FE037BA919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37581" y="4043394"/>
                        <a:ext cx="823611" cy="411806"/>
                        <a:chOff x="4437581" y="4043394"/>
                        <a:chExt cx="823611" cy="411806"/>
                      </a:xfrm>
                    </p:grpSpPr>
                    <p:sp>
                      <p:nvSpPr>
                        <p:cNvPr id="68" name="중구">
                          <a:extLst>
                            <a:ext uri="{FF2B5EF4-FFF2-40B4-BE49-F238E27FC236}">
                              <a16:creationId xmlns:a16="http://schemas.microsoft.com/office/drawing/2014/main" id="{E3188868-E35E-4043-A33E-5A89524401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37581" y="4043394"/>
                          <a:ext cx="823611" cy="411806"/>
                        </a:xfrm>
                        <a:custGeom>
                          <a:avLst/>
                          <a:gdLst>
                            <a:gd name="connsiteX0" fmla="*/ 1163955 w 2019300"/>
                            <a:gd name="connsiteY0" fmla="*/ 24765 h 1009650"/>
                            <a:gd name="connsiteX1" fmla="*/ 1118235 w 2019300"/>
                            <a:gd name="connsiteY1" fmla="*/ 43815 h 1009650"/>
                            <a:gd name="connsiteX2" fmla="*/ 1089660 w 2019300"/>
                            <a:gd name="connsiteY2" fmla="*/ 78105 h 1009650"/>
                            <a:gd name="connsiteX3" fmla="*/ 1057275 w 2019300"/>
                            <a:gd name="connsiteY3" fmla="*/ 106680 h 1009650"/>
                            <a:gd name="connsiteX4" fmla="*/ 1011555 w 2019300"/>
                            <a:gd name="connsiteY4" fmla="*/ 118110 h 1009650"/>
                            <a:gd name="connsiteX5" fmla="*/ 868680 w 2019300"/>
                            <a:gd name="connsiteY5" fmla="*/ 120015 h 1009650"/>
                            <a:gd name="connsiteX6" fmla="*/ 847725 w 2019300"/>
                            <a:gd name="connsiteY6" fmla="*/ 120015 h 1009650"/>
                            <a:gd name="connsiteX7" fmla="*/ 803910 w 2019300"/>
                            <a:gd name="connsiteY7" fmla="*/ 110490 h 1009650"/>
                            <a:gd name="connsiteX8" fmla="*/ 741045 w 2019300"/>
                            <a:gd name="connsiteY8" fmla="*/ 87630 h 1009650"/>
                            <a:gd name="connsiteX9" fmla="*/ 716280 w 2019300"/>
                            <a:gd name="connsiteY9" fmla="*/ 87630 h 1009650"/>
                            <a:gd name="connsiteX10" fmla="*/ 661035 w 2019300"/>
                            <a:gd name="connsiteY10" fmla="*/ 91440 h 1009650"/>
                            <a:gd name="connsiteX11" fmla="*/ 643890 w 2019300"/>
                            <a:gd name="connsiteY11" fmla="*/ 93345 h 1009650"/>
                            <a:gd name="connsiteX12" fmla="*/ 571500 w 2019300"/>
                            <a:gd name="connsiteY12" fmla="*/ 83820 h 1009650"/>
                            <a:gd name="connsiteX13" fmla="*/ 556260 w 2019300"/>
                            <a:gd name="connsiteY13" fmla="*/ 78105 h 1009650"/>
                            <a:gd name="connsiteX14" fmla="*/ 550545 w 2019300"/>
                            <a:gd name="connsiteY14" fmla="*/ 76200 h 1009650"/>
                            <a:gd name="connsiteX15" fmla="*/ 520065 w 2019300"/>
                            <a:gd name="connsiteY15" fmla="*/ 64770 h 1009650"/>
                            <a:gd name="connsiteX16" fmla="*/ 499110 w 2019300"/>
                            <a:gd name="connsiteY16" fmla="*/ 64770 h 1009650"/>
                            <a:gd name="connsiteX17" fmla="*/ 422910 w 2019300"/>
                            <a:gd name="connsiteY17" fmla="*/ 64770 h 1009650"/>
                            <a:gd name="connsiteX18" fmla="*/ 344805 w 2019300"/>
                            <a:gd name="connsiteY18" fmla="*/ 59055 h 1009650"/>
                            <a:gd name="connsiteX19" fmla="*/ 295275 w 2019300"/>
                            <a:gd name="connsiteY19" fmla="*/ 28575 h 1009650"/>
                            <a:gd name="connsiteX20" fmla="*/ 255270 w 2019300"/>
                            <a:gd name="connsiteY20" fmla="*/ 43815 h 1009650"/>
                            <a:gd name="connsiteX21" fmla="*/ 224790 w 2019300"/>
                            <a:gd name="connsiteY21" fmla="*/ 74295 h 1009650"/>
                            <a:gd name="connsiteX22" fmla="*/ 192405 w 2019300"/>
                            <a:gd name="connsiteY22" fmla="*/ 93345 h 1009650"/>
                            <a:gd name="connsiteX23" fmla="*/ 140970 w 2019300"/>
                            <a:gd name="connsiteY23" fmla="*/ 81915 h 1009650"/>
                            <a:gd name="connsiteX24" fmla="*/ 114300 w 2019300"/>
                            <a:gd name="connsiteY24" fmla="*/ 93345 h 1009650"/>
                            <a:gd name="connsiteX25" fmla="*/ 102870 w 2019300"/>
                            <a:gd name="connsiteY25" fmla="*/ 135255 h 1009650"/>
                            <a:gd name="connsiteX26" fmla="*/ 125730 w 2019300"/>
                            <a:gd name="connsiteY26" fmla="*/ 220980 h 1009650"/>
                            <a:gd name="connsiteX27" fmla="*/ 160020 w 2019300"/>
                            <a:gd name="connsiteY27" fmla="*/ 297180 h 1009650"/>
                            <a:gd name="connsiteX28" fmla="*/ 184785 w 2019300"/>
                            <a:gd name="connsiteY28" fmla="*/ 342900 h 1009650"/>
                            <a:gd name="connsiteX29" fmla="*/ 184785 w 2019300"/>
                            <a:gd name="connsiteY29" fmla="*/ 375285 h 1009650"/>
                            <a:gd name="connsiteX30" fmla="*/ 146685 w 2019300"/>
                            <a:gd name="connsiteY30" fmla="*/ 400050 h 1009650"/>
                            <a:gd name="connsiteX31" fmla="*/ 100965 w 2019300"/>
                            <a:gd name="connsiteY31" fmla="*/ 421005 h 1009650"/>
                            <a:gd name="connsiteX32" fmla="*/ 59055 w 2019300"/>
                            <a:gd name="connsiteY32" fmla="*/ 422910 h 1009650"/>
                            <a:gd name="connsiteX33" fmla="*/ 22860 w 2019300"/>
                            <a:gd name="connsiteY33" fmla="*/ 445770 h 1009650"/>
                            <a:gd name="connsiteX34" fmla="*/ 0 w 2019300"/>
                            <a:gd name="connsiteY34" fmla="*/ 464820 h 1009650"/>
                            <a:gd name="connsiteX35" fmla="*/ 26670 w 2019300"/>
                            <a:gd name="connsiteY35" fmla="*/ 497205 h 1009650"/>
                            <a:gd name="connsiteX36" fmla="*/ 57150 w 2019300"/>
                            <a:gd name="connsiteY36" fmla="*/ 571500 h 1009650"/>
                            <a:gd name="connsiteX37" fmla="*/ 57150 w 2019300"/>
                            <a:gd name="connsiteY37" fmla="*/ 605790 h 1009650"/>
                            <a:gd name="connsiteX38" fmla="*/ 40005 w 2019300"/>
                            <a:gd name="connsiteY38" fmla="*/ 641985 h 1009650"/>
                            <a:gd name="connsiteX39" fmla="*/ 3810 w 2019300"/>
                            <a:gd name="connsiteY39" fmla="*/ 659130 h 1009650"/>
                            <a:gd name="connsiteX40" fmla="*/ 15240 w 2019300"/>
                            <a:gd name="connsiteY40" fmla="*/ 699135 h 1009650"/>
                            <a:gd name="connsiteX41" fmla="*/ 60960 w 2019300"/>
                            <a:gd name="connsiteY41" fmla="*/ 693420 h 1009650"/>
                            <a:gd name="connsiteX42" fmla="*/ 102870 w 2019300"/>
                            <a:gd name="connsiteY42" fmla="*/ 649605 h 1009650"/>
                            <a:gd name="connsiteX43" fmla="*/ 177165 w 2019300"/>
                            <a:gd name="connsiteY43" fmla="*/ 607695 h 1009650"/>
                            <a:gd name="connsiteX44" fmla="*/ 228600 w 2019300"/>
                            <a:gd name="connsiteY44" fmla="*/ 586740 h 1009650"/>
                            <a:gd name="connsiteX45" fmla="*/ 278130 w 2019300"/>
                            <a:gd name="connsiteY45" fmla="*/ 596265 h 1009650"/>
                            <a:gd name="connsiteX46" fmla="*/ 287655 w 2019300"/>
                            <a:gd name="connsiteY46" fmla="*/ 638175 h 1009650"/>
                            <a:gd name="connsiteX47" fmla="*/ 312420 w 2019300"/>
                            <a:gd name="connsiteY47" fmla="*/ 655320 h 1009650"/>
                            <a:gd name="connsiteX48" fmla="*/ 360045 w 2019300"/>
                            <a:gd name="connsiteY48" fmla="*/ 647700 h 1009650"/>
                            <a:gd name="connsiteX49" fmla="*/ 384810 w 2019300"/>
                            <a:gd name="connsiteY49" fmla="*/ 628650 h 1009650"/>
                            <a:gd name="connsiteX50" fmla="*/ 401955 w 2019300"/>
                            <a:gd name="connsiteY50" fmla="*/ 628650 h 1009650"/>
                            <a:gd name="connsiteX51" fmla="*/ 415290 w 2019300"/>
                            <a:gd name="connsiteY51" fmla="*/ 649605 h 1009650"/>
                            <a:gd name="connsiteX52" fmla="*/ 447675 w 2019300"/>
                            <a:gd name="connsiteY52" fmla="*/ 659130 h 1009650"/>
                            <a:gd name="connsiteX53" fmla="*/ 481965 w 2019300"/>
                            <a:gd name="connsiteY53" fmla="*/ 640080 h 1009650"/>
                            <a:gd name="connsiteX54" fmla="*/ 502920 w 2019300"/>
                            <a:gd name="connsiteY54" fmla="*/ 605790 h 1009650"/>
                            <a:gd name="connsiteX55" fmla="*/ 558165 w 2019300"/>
                            <a:gd name="connsiteY55" fmla="*/ 609600 h 1009650"/>
                            <a:gd name="connsiteX56" fmla="*/ 607695 w 2019300"/>
                            <a:gd name="connsiteY56" fmla="*/ 628650 h 1009650"/>
                            <a:gd name="connsiteX57" fmla="*/ 619125 w 2019300"/>
                            <a:gd name="connsiteY57" fmla="*/ 672465 h 1009650"/>
                            <a:gd name="connsiteX58" fmla="*/ 645795 w 2019300"/>
                            <a:gd name="connsiteY58" fmla="*/ 699135 h 1009650"/>
                            <a:gd name="connsiteX59" fmla="*/ 689610 w 2019300"/>
                            <a:gd name="connsiteY59" fmla="*/ 672465 h 1009650"/>
                            <a:gd name="connsiteX60" fmla="*/ 721995 w 2019300"/>
                            <a:gd name="connsiteY60" fmla="*/ 653415 h 1009650"/>
                            <a:gd name="connsiteX61" fmla="*/ 758190 w 2019300"/>
                            <a:gd name="connsiteY61" fmla="*/ 680085 h 1009650"/>
                            <a:gd name="connsiteX62" fmla="*/ 796290 w 2019300"/>
                            <a:gd name="connsiteY62" fmla="*/ 676275 h 1009650"/>
                            <a:gd name="connsiteX63" fmla="*/ 811530 w 2019300"/>
                            <a:gd name="connsiteY63" fmla="*/ 662940 h 1009650"/>
                            <a:gd name="connsiteX64" fmla="*/ 857250 w 2019300"/>
                            <a:gd name="connsiteY64" fmla="*/ 674370 h 1009650"/>
                            <a:gd name="connsiteX65" fmla="*/ 899160 w 2019300"/>
                            <a:gd name="connsiteY65" fmla="*/ 706755 h 1009650"/>
                            <a:gd name="connsiteX66" fmla="*/ 906780 w 2019300"/>
                            <a:gd name="connsiteY66" fmla="*/ 727710 h 1009650"/>
                            <a:gd name="connsiteX67" fmla="*/ 904875 w 2019300"/>
                            <a:gd name="connsiteY67" fmla="*/ 762000 h 1009650"/>
                            <a:gd name="connsiteX68" fmla="*/ 935355 w 2019300"/>
                            <a:gd name="connsiteY68" fmla="*/ 786765 h 1009650"/>
                            <a:gd name="connsiteX69" fmla="*/ 973455 w 2019300"/>
                            <a:gd name="connsiteY69" fmla="*/ 784860 h 1009650"/>
                            <a:gd name="connsiteX70" fmla="*/ 1013460 w 2019300"/>
                            <a:gd name="connsiteY70" fmla="*/ 796290 h 1009650"/>
                            <a:gd name="connsiteX71" fmla="*/ 1030605 w 2019300"/>
                            <a:gd name="connsiteY71" fmla="*/ 828675 h 1009650"/>
                            <a:gd name="connsiteX72" fmla="*/ 1055370 w 2019300"/>
                            <a:gd name="connsiteY72" fmla="*/ 882015 h 1009650"/>
                            <a:gd name="connsiteX73" fmla="*/ 1120140 w 2019300"/>
                            <a:gd name="connsiteY73" fmla="*/ 912495 h 1009650"/>
                            <a:gd name="connsiteX74" fmla="*/ 1156335 w 2019300"/>
                            <a:gd name="connsiteY74" fmla="*/ 882015 h 1009650"/>
                            <a:gd name="connsiteX75" fmla="*/ 1163955 w 2019300"/>
                            <a:gd name="connsiteY75" fmla="*/ 840105 h 1009650"/>
                            <a:gd name="connsiteX76" fmla="*/ 1167765 w 2019300"/>
                            <a:gd name="connsiteY76" fmla="*/ 819150 h 1009650"/>
                            <a:gd name="connsiteX77" fmla="*/ 1198245 w 2019300"/>
                            <a:gd name="connsiteY77" fmla="*/ 798195 h 1009650"/>
                            <a:gd name="connsiteX78" fmla="*/ 1223010 w 2019300"/>
                            <a:gd name="connsiteY78" fmla="*/ 788670 h 1009650"/>
                            <a:gd name="connsiteX79" fmla="*/ 1308735 w 2019300"/>
                            <a:gd name="connsiteY79" fmla="*/ 779145 h 1009650"/>
                            <a:gd name="connsiteX80" fmla="*/ 1405890 w 2019300"/>
                            <a:gd name="connsiteY80" fmla="*/ 782955 h 1009650"/>
                            <a:gd name="connsiteX81" fmla="*/ 1419225 w 2019300"/>
                            <a:gd name="connsiteY81" fmla="*/ 777240 h 1009650"/>
                            <a:gd name="connsiteX82" fmla="*/ 1455420 w 2019300"/>
                            <a:gd name="connsiteY82" fmla="*/ 798195 h 1009650"/>
                            <a:gd name="connsiteX83" fmla="*/ 1457325 w 2019300"/>
                            <a:gd name="connsiteY83" fmla="*/ 840105 h 1009650"/>
                            <a:gd name="connsiteX84" fmla="*/ 1442085 w 2019300"/>
                            <a:gd name="connsiteY84" fmla="*/ 885825 h 1009650"/>
                            <a:gd name="connsiteX85" fmla="*/ 1442085 w 2019300"/>
                            <a:gd name="connsiteY85" fmla="*/ 906780 h 1009650"/>
                            <a:gd name="connsiteX86" fmla="*/ 1447800 w 2019300"/>
                            <a:gd name="connsiteY86" fmla="*/ 952500 h 1009650"/>
                            <a:gd name="connsiteX87" fmla="*/ 1468755 w 2019300"/>
                            <a:gd name="connsiteY87" fmla="*/ 1003935 h 1009650"/>
                            <a:gd name="connsiteX88" fmla="*/ 1504950 w 2019300"/>
                            <a:gd name="connsiteY88" fmla="*/ 1009650 h 1009650"/>
                            <a:gd name="connsiteX89" fmla="*/ 1525905 w 2019300"/>
                            <a:gd name="connsiteY89" fmla="*/ 962025 h 1009650"/>
                            <a:gd name="connsiteX90" fmla="*/ 1527810 w 2019300"/>
                            <a:gd name="connsiteY90" fmla="*/ 923925 h 1009650"/>
                            <a:gd name="connsiteX91" fmla="*/ 1550670 w 2019300"/>
                            <a:gd name="connsiteY91" fmla="*/ 882015 h 1009650"/>
                            <a:gd name="connsiteX92" fmla="*/ 1617345 w 2019300"/>
                            <a:gd name="connsiteY92" fmla="*/ 838200 h 1009650"/>
                            <a:gd name="connsiteX93" fmla="*/ 1653540 w 2019300"/>
                            <a:gd name="connsiteY93" fmla="*/ 796290 h 1009650"/>
                            <a:gd name="connsiteX94" fmla="*/ 1668780 w 2019300"/>
                            <a:gd name="connsiteY94" fmla="*/ 750570 h 1009650"/>
                            <a:gd name="connsiteX95" fmla="*/ 1655445 w 2019300"/>
                            <a:gd name="connsiteY95" fmla="*/ 695325 h 1009650"/>
                            <a:gd name="connsiteX96" fmla="*/ 1678305 w 2019300"/>
                            <a:gd name="connsiteY96" fmla="*/ 649605 h 1009650"/>
                            <a:gd name="connsiteX97" fmla="*/ 1706880 w 2019300"/>
                            <a:gd name="connsiteY97" fmla="*/ 588645 h 1009650"/>
                            <a:gd name="connsiteX98" fmla="*/ 1765935 w 2019300"/>
                            <a:gd name="connsiteY98" fmla="*/ 563880 h 1009650"/>
                            <a:gd name="connsiteX99" fmla="*/ 1798320 w 2019300"/>
                            <a:gd name="connsiteY99" fmla="*/ 539115 h 1009650"/>
                            <a:gd name="connsiteX100" fmla="*/ 1809750 w 2019300"/>
                            <a:gd name="connsiteY100" fmla="*/ 491490 h 1009650"/>
                            <a:gd name="connsiteX101" fmla="*/ 1823085 w 2019300"/>
                            <a:gd name="connsiteY101" fmla="*/ 459105 h 1009650"/>
                            <a:gd name="connsiteX102" fmla="*/ 1863090 w 2019300"/>
                            <a:gd name="connsiteY102" fmla="*/ 455295 h 1009650"/>
                            <a:gd name="connsiteX103" fmla="*/ 1903095 w 2019300"/>
                            <a:gd name="connsiteY103" fmla="*/ 449580 h 1009650"/>
                            <a:gd name="connsiteX104" fmla="*/ 1912620 w 2019300"/>
                            <a:gd name="connsiteY104" fmla="*/ 396240 h 1009650"/>
                            <a:gd name="connsiteX105" fmla="*/ 1918335 w 2019300"/>
                            <a:gd name="connsiteY105" fmla="*/ 348615 h 1009650"/>
                            <a:gd name="connsiteX106" fmla="*/ 1965960 w 2019300"/>
                            <a:gd name="connsiteY106" fmla="*/ 287655 h 1009650"/>
                            <a:gd name="connsiteX107" fmla="*/ 2009775 w 2019300"/>
                            <a:gd name="connsiteY107" fmla="*/ 243840 h 1009650"/>
                            <a:gd name="connsiteX108" fmla="*/ 2019300 w 2019300"/>
                            <a:gd name="connsiteY108" fmla="*/ 217170 h 1009650"/>
                            <a:gd name="connsiteX109" fmla="*/ 1983105 w 2019300"/>
                            <a:gd name="connsiteY109" fmla="*/ 182880 h 1009650"/>
                            <a:gd name="connsiteX110" fmla="*/ 1958340 w 2019300"/>
                            <a:gd name="connsiteY110" fmla="*/ 133350 h 1009650"/>
                            <a:gd name="connsiteX111" fmla="*/ 1964055 w 2019300"/>
                            <a:gd name="connsiteY111" fmla="*/ 72390 h 1009650"/>
                            <a:gd name="connsiteX112" fmla="*/ 1967865 w 2019300"/>
                            <a:gd name="connsiteY112" fmla="*/ 26670 h 1009650"/>
                            <a:gd name="connsiteX113" fmla="*/ 1952625 w 2019300"/>
                            <a:gd name="connsiteY113" fmla="*/ 0 h 1009650"/>
                            <a:gd name="connsiteX114" fmla="*/ 1918335 w 2019300"/>
                            <a:gd name="connsiteY114" fmla="*/ 13335 h 1009650"/>
                            <a:gd name="connsiteX115" fmla="*/ 1864995 w 2019300"/>
                            <a:gd name="connsiteY115" fmla="*/ 36195 h 1009650"/>
                            <a:gd name="connsiteX116" fmla="*/ 1811655 w 2019300"/>
                            <a:gd name="connsiteY116" fmla="*/ 40005 h 1009650"/>
                            <a:gd name="connsiteX117" fmla="*/ 1750695 w 2019300"/>
                            <a:gd name="connsiteY117" fmla="*/ 55245 h 1009650"/>
                            <a:gd name="connsiteX118" fmla="*/ 1632585 w 2019300"/>
                            <a:gd name="connsiteY118" fmla="*/ 49530 h 1009650"/>
                            <a:gd name="connsiteX119" fmla="*/ 1514475 w 2019300"/>
                            <a:gd name="connsiteY119" fmla="*/ 43815 h 1009650"/>
                            <a:gd name="connsiteX120" fmla="*/ 1495425 w 2019300"/>
                            <a:gd name="connsiteY120" fmla="*/ 45720 h 1009650"/>
                            <a:gd name="connsiteX121" fmla="*/ 1373505 w 2019300"/>
                            <a:gd name="connsiteY121" fmla="*/ 59055 h 1009650"/>
                            <a:gd name="connsiteX122" fmla="*/ 1312545 w 2019300"/>
                            <a:gd name="connsiteY122" fmla="*/ 55245 h 1009650"/>
                            <a:gd name="connsiteX123" fmla="*/ 1268730 w 2019300"/>
                            <a:gd name="connsiteY123" fmla="*/ 66675 h 1009650"/>
                            <a:gd name="connsiteX124" fmla="*/ 1234440 w 2019300"/>
                            <a:gd name="connsiteY124" fmla="*/ 57150 h 1009650"/>
                            <a:gd name="connsiteX125" fmla="*/ 1163955 w 2019300"/>
                            <a:gd name="connsiteY125" fmla="*/ 24765 h 10096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  <a:cxn ang="0">
                              <a:pos x="connsiteX75" y="connsiteY75"/>
                            </a:cxn>
                            <a:cxn ang="0">
                              <a:pos x="connsiteX76" y="connsiteY76"/>
                            </a:cxn>
                            <a:cxn ang="0">
                              <a:pos x="connsiteX77" y="connsiteY77"/>
                            </a:cxn>
                            <a:cxn ang="0">
                              <a:pos x="connsiteX78" y="connsiteY78"/>
                            </a:cxn>
                            <a:cxn ang="0">
                              <a:pos x="connsiteX79" y="connsiteY79"/>
                            </a:cxn>
                            <a:cxn ang="0">
                              <a:pos x="connsiteX80" y="connsiteY80"/>
                            </a:cxn>
                            <a:cxn ang="0">
                              <a:pos x="connsiteX81" y="connsiteY81"/>
                            </a:cxn>
                            <a:cxn ang="0">
                              <a:pos x="connsiteX82" y="connsiteY82"/>
                            </a:cxn>
                            <a:cxn ang="0">
                              <a:pos x="connsiteX83" y="connsiteY83"/>
                            </a:cxn>
                            <a:cxn ang="0">
                              <a:pos x="connsiteX84" y="connsiteY84"/>
                            </a:cxn>
                            <a:cxn ang="0">
                              <a:pos x="connsiteX85" y="connsiteY85"/>
                            </a:cxn>
                            <a:cxn ang="0">
                              <a:pos x="connsiteX86" y="connsiteY86"/>
                            </a:cxn>
                            <a:cxn ang="0">
                              <a:pos x="connsiteX87" y="connsiteY87"/>
                            </a:cxn>
                            <a:cxn ang="0">
                              <a:pos x="connsiteX88" y="connsiteY88"/>
                            </a:cxn>
                            <a:cxn ang="0">
                              <a:pos x="connsiteX89" y="connsiteY89"/>
                            </a:cxn>
                            <a:cxn ang="0">
                              <a:pos x="connsiteX90" y="connsiteY90"/>
                            </a:cxn>
                            <a:cxn ang="0">
                              <a:pos x="connsiteX91" y="connsiteY91"/>
                            </a:cxn>
                            <a:cxn ang="0">
                              <a:pos x="connsiteX92" y="connsiteY92"/>
                            </a:cxn>
                            <a:cxn ang="0">
                              <a:pos x="connsiteX93" y="connsiteY93"/>
                            </a:cxn>
                            <a:cxn ang="0">
                              <a:pos x="connsiteX94" y="connsiteY94"/>
                            </a:cxn>
                            <a:cxn ang="0">
                              <a:pos x="connsiteX95" y="connsiteY95"/>
                            </a:cxn>
                            <a:cxn ang="0">
                              <a:pos x="connsiteX96" y="connsiteY96"/>
                            </a:cxn>
                            <a:cxn ang="0">
                              <a:pos x="connsiteX97" y="connsiteY97"/>
                            </a:cxn>
                            <a:cxn ang="0">
                              <a:pos x="connsiteX98" y="connsiteY98"/>
                            </a:cxn>
                            <a:cxn ang="0">
                              <a:pos x="connsiteX99" y="connsiteY99"/>
                            </a:cxn>
                            <a:cxn ang="0">
                              <a:pos x="connsiteX100" y="connsiteY100"/>
                            </a:cxn>
                            <a:cxn ang="0">
                              <a:pos x="connsiteX101" y="connsiteY101"/>
                            </a:cxn>
                            <a:cxn ang="0">
                              <a:pos x="connsiteX102" y="connsiteY102"/>
                            </a:cxn>
                            <a:cxn ang="0">
                              <a:pos x="connsiteX103" y="connsiteY103"/>
                            </a:cxn>
                            <a:cxn ang="0">
                              <a:pos x="connsiteX104" y="connsiteY104"/>
                            </a:cxn>
                            <a:cxn ang="0">
                              <a:pos x="connsiteX105" y="connsiteY105"/>
                            </a:cxn>
                            <a:cxn ang="0">
                              <a:pos x="connsiteX106" y="connsiteY106"/>
                            </a:cxn>
                            <a:cxn ang="0">
                              <a:pos x="connsiteX107" y="connsiteY107"/>
                            </a:cxn>
                            <a:cxn ang="0">
                              <a:pos x="connsiteX108" y="connsiteY108"/>
                            </a:cxn>
                            <a:cxn ang="0">
                              <a:pos x="connsiteX109" y="connsiteY109"/>
                            </a:cxn>
                            <a:cxn ang="0">
                              <a:pos x="connsiteX110" y="connsiteY110"/>
                            </a:cxn>
                            <a:cxn ang="0">
                              <a:pos x="connsiteX111" y="connsiteY111"/>
                            </a:cxn>
                            <a:cxn ang="0">
                              <a:pos x="connsiteX112" y="connsiteY112"/>
                            </a:cxn>
                            <a:cxn ang="0">
                              <a:pos x="connsiteX113" y="connsiteY113"/>
                            </a:cxn>
                            <a:cxn ang="0">
                              <a:pos x="connsiteX114" y="connsiteY114"/>
                            </a:cxn>
                            <a:cxn ang="0">
                              <a:pos x="connsiteX115" y="connsiteY115"/>
                            </a:cxn>
                            <a:cxn ang="0">
                              <a:pos x="connsiteX116" y="connsiteY116"/>
                            </a:cxn>
                            <a:cxn ang="0">
                              <a:pos x="connsiteX117" y="connsiteY117"/>
                            </a:cxn>
                            <a:cxn ang="0">
                              <a:pos x="connsiteX118" y="connsiteY118"/>
                            </a:cxn>
                            <a:cxn ang="0">
                              <a:pos x="connsiteX119" y="connsiteY119"/>
                            </a:cxn>
                            <a:cxn ang="0">
                              <a:pos x="connsiteX120" y="connsiteY120"/>
                            </a:cxn>
                            <a:cxn ang="0">
                              <a:pos x="connsiteX121" y="connsiteY121"/>
                            </a:cxn>
                            <a:cxn ang="0">
                              <a:pos x="connsiteX122" y="connsiteY122"/>
                            </a:cxn>
                            <a:cxn ang="0">
                              <a:pos x="connsiteX123" y="connsiteY123"/>
                            </a:cxn>
                            <a:cxn ang="0">
                              <a:pos x="connsiteX124" y="connsiteY124"/>
                            </a:cxn>
                            <a:cxn ang="0">
                              <a:pos x="connsiteX125" y="connsiteY125"/>
                            </a:cxn>
                          </a:cxnLst>
                          <a:rect l="l" t="t" r="r" b="b"/>
                          <a:pathLst>
                            <a:path w="2019300" h="1009650">
                              <a:moveTo>
                                <a:pt x="1163955" y="24765"/>
                              </a:moveTo>
                              <a:lnTo>
                                <a:pt x="1118235" y="43815"/>
                              </a:lnTo>
                              <a:lnTo>
                                <a:pt x="1089660" y="78105"/>
                              </a:lnTo>
                              <a:lnTo>
                                <a:pt x="1057275" y="106680"/>
                              </a:lnTo>
                              <a:lnTo>
                                <a:pt x="1011555" y="118110"/>
                              </a:lnTo>
                              <a:lnTo>
                                <a:pt x="868680" y="120015"/>
                              </a:lnTo>
                              <a:lnTo>
                                <a:pt x="847725" y="120015"/>
                              </a:lnTo>
                              <a:lnTo>
                                <a:pt x="803910" y="110490"/>
                              </a:lnTo>
                              <a:lnTo>
                                <a:pt x="741045" y="87630"/>
                              </a:lnTo>
                              <a:lnTo>
                                <a:pt x="716280" y="87630"/>
                              </a:lnTo>
                              <a:lnTo>
                                <a:pt x="661035" y="91440"/>
                              </a:lnTo>
                              <a:lnTo>
                                <a:pt x="643890" y="93345"/>
                              </a:lnTo>
                              <a:lnTo>
                                <a:pt x="571500" y="83820"/>
                              </a:lnTo>
                              <a:lnTo>
                                <a:pt x="556260" y="78105"/>
                              </a:lnTo>
                              <a:cubicBezTo>
                                <a:pt x="554373" y="77419"/>
                                <a:pt x="550545" y="76200"/>
                                <a:pt x="550545" y="76200"/>
                              </a:cubicBezTo>
                              <a:lnTo>
                                <a:pt x="520065" y="64770"/>
                              </a:lnTo>
                              <a:lnTo>
                                <a:pt x="499110" y="64770"/>
                              </a:lnTo>
                              <a:lnTo>
                                <a:pt x="422910" y="64770"/>
                              </a:lnTo>
                              <a:lnTo>
                                <a:pt x="344805" y="59055"/>
                              </a:lnTo>
                              <a:lnTo>
                                <a:pt x="295275" y="28575"/>
                              </a:lnTo>
                              <a:lnTo>
                                <a:pt x="255270" y="43815"/>
                              </a:lnTo>
                              <a:lnTo>
                                <a:pt x="224790" y="74295"/>
                              </a:lnTo>
                              <a:lnTo>
                                <a:pt x="192405" y="93345"/>
                              </a:lnTo>
                              <a:lnTo>
                                <a:pt x="140970" y="81915"/>
                              </a:lnTo>
                              <a:lnTo>
                                <a:pt x="114300" y="93345"/>
                              </a:lnTo>
                              <a:lnTo>
                                <a:pt x="102870" y="135255"/>
                              </a:lnTo>
                              <a:lnTo>
                                <a:pt x="125730" y="220980"/>
                              </a:lnTo>
                              <a:lnTo>
                                <a:pt x="160020" y="297180"/>
                              </a:lnTo>
                              <a:lnTo>
                                <a:pt x="184785" y="342900"/>
                              </a:lnTo>
                              <a:lnTo>
                                <a:pt x="184785" y="375285"/>
                              </a:lnTo>
                              <a:lnTo>
                                <a:pt x="146685" y="400050"/>
                              </a:lnTo>
                              <a:lnTo>
                                <a:pt x="100965" y="421005"/>
                              </a:lnTo>
                              <a:lnTo>
                                <a:pt x="59055" y="422910"/>
                              </a:lnTo>
                              <a:lnTo>
                                <a:pt x="22860" y="445770"/>
                              </a:lnTo>
                              <a:lnTo>
                                <a:pt x="0" y="464820"/>
                              </a:lnTo>
                              <a:lnTo>
                                <a:pt x="26670" y="497205"/>
                              </a:lnTo>
                              <a:lnTo>
                                <a:pt x="57150" y="571500"/>
                              </a:lnTo>
                              <a:lnTo>
                                <a:pt x="57150" y="605790"/>
                              </a:lnTo>
                              <a:lnTo>
                                <a:pt x="40005" y="641985"/>
                              </a:lnTo>
                              <a:lnTo>
                                <a:pt x="3810" y="659130"/>
                              </a:lnTo>
                              <a:lnTo>
                                <a:pt x="15240" y="699135"/>
                              </a:lnTo>
                              <a:lnTo>
                                <a:pt x="60960" y="693420"/>
                              </a:lnTo>
                              <a:lnTo>
                                <a:pt x="102870" y="649605"/>
                              </a:lnTo>
                              <a:lnTo>
                                <a:pt x="177165" y="607695"/>
                              </a:lnTo>
                              <a:lnTo>
                                <a:pt x="228600" y="586740"/>
                              </a:lnTo>
                              <a:lnTo>
                                <a:pt x="278130" y="596265"/>
                              </a:lnTo>
                              <a:lnTo>
                                <a:pt x="287655" y="638175"/>
                              </a:lnTo>
                              <a:lnTo>
                                <a:pt x="312420" y="655320"/>
                              </a:lnTo>
                              <a:lnTo>
                                <a:pt x="360045" y="647700"/>
                              </a:lnTo>
                              <a:lnTo>
                                <a:pt x="384810" y="628650"/>
                              </a:lnTo>
                              <a:lnTo>
                                <a:pt x="401955" y="628650"/>
                              </a:lnTo>
                              <a:lnTo>
                                <a:pt x="415290" y="649605"/>
                              </a:lnTo>
                              <a:lnTo>
                                <a:pt x="447675" y="659130"/>
                              </a:lnTo>
                              <a:lnTo>
                                <a:pt x="481965" y="640080"/>
                              </a:lnTo>
                              <a:lnTo>
                                <a:pt x="502920" y="605790"/>
                              </a:lnTo>
                              <a:lnTo>
                                <a:pt x="558165" y="609600"/>
                              </a:lnTo>
                              <a:lnTo>
                                <a:pt x="607695" y="628650"/>
                              </a:lnTo>
                              <a:lnTo>
                                <a:pt x="619125" y="672465"/>
                              </a:lnTo>
                              <a:lnTo>
                                <a:pt x="645795" y="699135"/>
                              </a:lnTo>
                              <a:lnTo>
                                <a:pt x="689610" y="672465"/>
                              </a:lnTo>
                              <a:lnTo>
                                <a:pt x="721995" y="653415"/>
                              </a:lnTo>
                              <a:lnTo>
                                <a:pt x="758190" y="680085"/>
                              </a:lnTo>
                              <a:lnTo>
                                <a:pt x="796290" y="676275"/>
                              </a:lnTo>
                              <a:lnTo>
                                <a:pt x="811530" y="662940"/>
                              </a:lnTo>
                              <a:lnTo>
                                <a:pt x="857250" y="674370"/>
                              </a:lnTo>
                              <a:lnTo>
                                <a:pt x="899160" y="706755"/>
                              </a:lnTo>
                              <a:lnTo>
                                <a:pt x="906780" y="727710"/>
                              </a:lnTo>
                              <a:lnTo>
                                <a:pt x="904875" y="762000"/>
                              </a:lnTo>
                              <a:lnTo>
                                <a:pt x="935355" y="786765"/>
                              </a:lnTo>
                              <a:lnTo>
                                <a:pt x="973455" y="784860"/>
                              </a:lnTo>
                              <a:lnTo>
                                <a:pt x="1013460" y="796290"/>
                              </a:lnTo>
                              <a:lnTo>
                                <a:pt x="1030605" y="828675"/>
                              </a:lnTo>
                              <a:lnTo>
                                <a:pt x="1055370" y="882015"/>
                              </a:lnTo>
                              <a:lnTo>
                                <a:pt x="1120140" y="912495"/>
                              </a:lnTo>
                              <a:lnTo>
                                <a:pt x="1156335" y="882015"/>
                              </a:lnTo>
                              <a:lnTo>
                                <a:pt x="1163955" y="840105"/>
                              </a:lnTo>
                              <a:lnTo>
                                <a:pt x="1167765" y="819150"/>
                              </a:lnTo>
                              <a:lnTo>
                                <a:pt x="1198245" y="798195"/>
                              </a:lnTo>
                              <a:cubicBezTo>
                                <a:pt x="1220356" y="788144"/>
                                <a:pt x="1211527" y="788670"/>
                                <a:pt x="1223010" y="788670"/>
                              </a:cubicBezTo>
                              <a:lnTo>
                                <a:pt x="1308735" y="779145"/>
                              </a:lnTo>
                              <a:lnTo>
                                <a:pt x="1405890" y="782955"/>
                              </a:lnTo>
                              <a:lnTo>
                                <a:pt x="1419225" y="777240"/>
                              </a:lnTo>
                              <a:lnTo>
                                <a:pt x="1455420" y="798195"/>
                              </a:lnTo>
                              <a:lnTo>
                                <a:pt x="1457325" y="840105"/>
                              </a:lnTo>
                              <a:lnTo>
                                <a:pt x="1442085" y="885825"/>
                              </a:lnTo>
                              <a:lnTo>
                                <a:pt x="1442085" y="906780"/>
                              </a:lnTo>
                              <a:lnTo>
                                <a:pt x="1447800" y="952500"/>
                              </a:lnTo>
                              <a:lnTo>
                                <a:pt x="1468755" y="1003935"/>
                              </a:lnTo>
                              <a:lnTo>
                                <a:pt x="1504950" y="1009650"/>
                              </a:lnTo>
                              <a:lnTo>
                                <a:pt x="1525905" y="962025"/>
                              </a:lnTo>
                              <a:lnTo>
                                <a:pt x="1527810" y="923925"/>
                              </a:lnTo>
                              <a:lnTo>
                                <a:pt x="1550670" y="882015"/>
                              </a:lnTo>
                              <a:lnTo>
                                <a:pt x="1617345" y="838200"/>
                              </a:lnTo>
                              <a:lnTo>
                                <a:pt x="1653540" y="796290"/>
                              </a:lnTo>
                              <a:lnTo>
                                <a:pt x="1668780" y="750570"/>
                              </a:lnTo>
                              <a:lnTo>
                                <a:pt x="1655445" y="695325"/>
                              </a:lnTo>
                              <a:lnTo>
                                <a:pt x="1678305" y="649605"/>
                              </a:lnTo>
                              <a:lnTo>
                                <a:pt x="1706880" y="588645"/>
                              </a:lnTo>
                              <a:lnTo>
                                <a:pt x="1765935" y="563880"/>
                              </a:lnTo>
                              <a:lnTo>
                                <a:pt x="1798320" y="539115"/>
                              </a:lnTo>
                              <a:lnTo>
                                <a:pt x="1809750" y="491490"/>
                              </a:lnTo>
                              <a:lnTo>
                                <a:pt x="1823085" y="459105"/>
                              </a:lnTo>
                              <a:lnTo>
                                <a:pt x="1863090" y="455295"/>
                              </a:lnTo>
                              <a:lnTo>
                                <a:pt x="1903095" y="449580"/>
                              </a:lnTo>
                              <a:lnTo>
                                <a:pt x="1912620" y="396240"/>
                              </a:lnTo>
                              <a:lnTo>
                                <a:pt x="1918335" y="348615"/>
                              </a:lnTo>
                              <a:lnTo>
                                <a:pt x="1965960" y="287655"/>
                              </a:lnTo>
                              <a:lnTo>
                                <a:pt x="2009775" y="243840"/>
                              </a:lnTo>
                              <a:lnTo>
                                <a:pt x="2019300" y="217170"/>
                              </a:lnTo>
                              <a:lnTo>
                                <a:pt x="1983105" y="182880"/>
                              </a:lnTo>
                              <a:lnTo>
                                <a:pt x="1958340" y="133350"/>
                              </a:lnTo>
                              <a:lnTo>
                                <a:pt x="1964055" y="72390"/>
                              </a:lnTo>
                              <a:lnTo>
                                <a:pt x="1967865" y="26670"/>
                              </a:lnTo>
                              <a:lnTo>
                                <a:pt x="1952625" y="0"/>
                              </a:lnTo>
                              <a:lnTo>
                                <a:pt x="1918335" y="13335"/>
                              </a:lnTo>
                              <a:lnTo>
                                <a:pt x="1864995" y="36195"/>
                              </a:lnTo>
                              <a:lnTo>
                                <a:pt x="1811655" y="40005"/>
                              </a:lnTo>
                              <a:lnTo>
                                <a:pt x="1750695" y="55245"/>
                              </a:lnTo>
                              <a:lnTo>
                                <a:pt x="1632585" y="49530"/>
                              </a:lnTo>
                              <a:lnTo>
                                <a:pt x="1514475" y="43815"/>
                              </a:lnTo>
                              <a:lnTo>
                                <a:pt x="1495425" y="45720"/>
                              </a:lnTo>
                              <a:lnTo>
                                <a:pt x="1373505" y="59055"/>
                              </a:lnTo>
                              <a:lnTo>
                                <a:pt x="1312545" y="55245"/>
                              </a:lnTo>
                              <a:lnTo>
                                <a:pt x="1268730" y="66675"/>
                              </a:lnTo>
                              <a:lnTo>
                                <a:pt x="1234440" y="57150"/>
                              </a:lnTo>
                              <a:lnTo>
                                <a:pt x="1163955" y="24765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6350">
                          <a:solidFill>
                            <a:srgbClr val="008FD4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140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69" name="중구 TXT">
                          <a:extLst>
                            <a:ext uri="{FF2B5EF4-FFF2-40B4-BE49-F238E27FC236}">
                              <a16:creationId xmlns:a16="http://schemas.microsoft.com/office/drawing/2014/main" id="{03F77CD8-236D-4DC2-947C-48084F6D8FB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619241" y="4071949"/>
                          <a:ext cx="453971" cy="27699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</p:spPr>
                      <p:txBody>
                        <a:bodyPr wrap="non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ko-KR" altLang="en-US" sz="1200" spc="-15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+mn-ea"/>
                            </a:rPr>
                            <a:t>중구</a:t>
                          </a:r>
                          <a:endParaRPr lang="ko-KR" altLang="en-US" sz="1200" spc="-150" dirty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endParaRPr>
                        </a:p>
                      </p:txBody>
                    </p:sp>
                  </p:grpSp>
                  <p:grpSp>
                    <p:nvGrpSpPr>
                      <p:cNvPr id="65" name="종로구">
                        <a:extLst>
                          <a:ext uri="{FF2B5EF4-FFF2-40B4-BE49-F238E27FC236}">
                            <a16:creationId xmlns:a16="http://schemas.microsoft.com/office/drawing/2014/main" id="{F8ECBCDC-AD94-4E08-851F-FF032135E05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82338" y="3010461"/>
                        <a:ext cx="956011" cy="1048007"/>
                        <a:chOff x="4282338" y="3010461"/>
                        <a:chExt cx="956011" cy="1048007"/>
                      </a:xfrm>
                    </p:grpSpPr>
                    <p:sp>
                      <p:nvSpPr>
                        <p:cNvPr id="66" name="종로구">
                          <a:extLst>
                            <a:ext uri="{FF2B5EF4-FFF2-40B4-BE49-F238E27FC236}">
                              <a16:creationId xmlns:a16="http://schemas.microsoft.com/office/drawing/2014/main" id="{9CBA998C-9B43-4375-A841-EB21709589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282338" y="3010461"/>
                          <a:ext cx="956011" cy="1048007"/>
                        </a:xfrm>
                        <a:custGeom>
                          <a:avLst/>
                          <a:gdLst>
                            <a:gd name="connsiteX0" fmla="*/ 768096 w 2343912"/>
                            <a:gd name="connsiteY0" fmla="*/ 18288 h 2569464"/>
                            <a:gd name="connsiteX1" fmla="*/ 704088 w 2343912"/>
                            <a:gd name="connsiteY1" fmla="*/ 0 h 2569464"/>
                            <a:gd name="connsiteX2" fmla="*/ 682752 w 2343912"/>
                            <a:gd name="connsiteY2" fmla="*/ 15240 h 2569464"/>
                            <a:gd name="connsiteX3" fmla="*/ 670560 w 2343912"/>
                            <a:gd name="connsiteY3" fmla="*/ 54864 h 2569464"/>
                            <a:gd name="connsiteX4" fmla="*/ 670560 w 2343912"/>
                            <a:gd name="connsiteY4" fmla="*/ 88392 h 2569464"/>
                            <a:gd name="connsiteX5" fmla="*/ 606552 w 2343912"/>
                            <a:gd name="connsiteY5" fmla="*/ 115824 h 2569464"/>
                            <a:gd name="connsiteX6" fmla="*/ 560832 w 2343912"/>
                            <a:gd name="connsiteY6" fmla="*/ 131064 h 2569464"/>
                            <a:gd name="connsiteX7" fmla="*/ 505968 w 2343912"/>
                            <a:gd name="connsiteY7" fmla="*/ 128016 h 2569464"/>
                            <a:gd name="connsiteX8" fmla="*/ 448056 w 2343912"/>
                            <a:gd name="connsiteY8" fmla="*/ 134112 h 2569464"/>
                            <a:gd name="connsiteX9" fmla="*/ 411480 w 2343912"/>
                            <a:gd name="connsiteY9" fmla="*/ 121920 h 2569464"/>
                            <a:gd name="connsiteX10" fmla="*/ 362712 w 2343912"/>
                            <a:gd name="connsiteY10" fmla="*/ 128016 h 2569464"/>
                            <a:gd name="connsiteX11" fmla="*/ 316992 w 2343912"/>
                            <a:gd name="connsiteY11" fmla="*/ 143256 h 2569464"/>
                            <a:gd name="connsiteX12" fmla="*/ 286512 w 2343912"/>
                            <a:gd name="connsiteY12" fmla="*/ 201168 h 2569464"/>
                            <a:gd name="connsiteX13" fmla="*/ 283464 w 2343912"/>
                            <a:gd name="connsiteY13" fmla="*/ 252984 h 2569464"/>
                            <a:gd name="connsiteX14" fmla="*/ 292608 w 2343912"/>
                            <a:gd name="connsiteY14" fmla="*/ 277368 h 2569464"/>
                            <a:gd name="connsiteX15" fmla="*/ 271272 w 2343912"/>
                            <a:gd name="connsiteY15" fmla="*/ 307848 h 2569464"/>
                            <a:gd name="connsiteX16" fmla="*/ 228600 w 2343912"/>
                            <a:gd name="connsiteY16" fmla="*/ 313944 h 2569464"/>
                            <a:gd name="connsiteX17" fmla="*/ 198120 w 2343912"/>
                            <a:gd name="connsiteY17" fmla="*/ 335280 h 2569464"/>
                            <a:gd name="connsiteX18" fmla="*/ 140208 w 2343912"/>
                            <a:gd name="connsiteY18" fmla="*/ 335280 h 2569464"/>
                            <a:gd name="connsiteX19" fmla="*/ 100584 w 2343912"/>
                            <a:gd name="connsiteY19" fmla="*/ 316992 h 2569464"/>
                            <a:gd name="connsiteX20" fmla="*/ 42672 w 2343912"/>
                            <a:gd name="connsiteY20" fmla="*/ 304800 h 2569464"/>
                            <a:gd name="connsiteX21" fmla="*/ 12192 w 2343912"/>
                            <a:gd name="connsiteY21" fmla="*/ 329184 h 2569464"/>
                            <a:gd name="connsiteX22" fmla="*/ 0 w 2343912"/>
                            <a:gd name="connsiteY22" fmla="*/ 384048 h 2569464"/>
                            <a:gd name="connsiteX23" fmla="*/ 15240 w 2343912"/>
                            <a:gd name="connsiteY23" fmla="*/ 435864 h 2569464"/>
                            <a:gd name="connsiteX24" fmla="*/ 30480 w 2343912"/>
                            <a:gd name="connsiteY24" fmla="*/ 505968 h 2569464"/>
                            <a:gd name="connsiteX25" fmla="*/ 39624 w 2343912"/>
                            <a:gd name="connsiteY25" fmla="*/ 554736 h 2569464"/>
                            <a:gd name="connsiteX26" fmla="*/ 45720 w 2343912"/>
                            <a:gd name="connsiteY26" fmla="*/ 603504 h 2569464"/>
                            <a:gd name="connsiteX27" fmla="*/ 30480 w 2343912"/>
                            <a:gd name="connsiteY27" fmla="*/ 640080 h 2569464"/>
                            <a:gd name="connsiteX28" fmla="*/ 30480 w 2343912"/>
                            <a:gd name="connsiteY28" fmla="*/ 737616 h 2569464"/>
                            <a:gd name="connsiteX29" fmla="*/ 30480 w 2343912"/>
                            <a:gd name="connsiteY29" fmla="*/ 975360 h 2569464"/>
                            <a:gd name="connsiteX30" fmla="*/ 54864 w 2343912"/>
                            <a:gd name="connsiteY30" fmla="*/ 1027176 h 2569464"/>
                            <a:gd name="connsiteX31" fmla="*/ 112776 w 2343912"/>
                            <a:gd name="connsiteY31" fmla="*/ 1072896 h 2569464"/>
                            <a:gd name="connsiteX32" fmla="*/ 149352 w 2343912"/>
                            <a:gd name="connsiteY32" fmla="*/ 1124712 h 2569464"/>
                            <a:gd name="connsiteX33" fmla="*/ 155448 w 2343912"/>
                            <a:gd name="connsiteY33" fmla="*/ 1167384 h 2569464"/>
                            <a:gd name="connsiteX34" fmla="*/ 118872 w 2343912"/>
                            <a:gd name="connsiteY34" fmla="*/ 1207008 h 2569464"/>
                            <a:gd name="connsiteX35" fmla="*/ 106680 w 2343912"/>
                            <a:gd name="connsiteY35" fmla="*/ 1267968 h 2569464"/>
                            <a:gd name="connsiteX36" fmla="*/ 109728 w 2343912"/>
                            <a:gd name="connsiteY36" fmla="*/ 1319784 h 2569464"/>
                            <a:gd name="connsiteX37" fmla="*/ 128016 w 2343912"/>
                            <a:gd name="connsiteY37" fmla="*/ 1350264 h 2569464"/>
                            <a:gd name="connsiteX38" fmla="*/ 134112 w 2343912"/>
                            <a:gd name="connsiteY38" fmla="*/ 1383792 h 2569464"/>
                            <a:gd name="connsiteX39" fmla="*/ 164592 w 2343912"/>
                            <a:gd name="connsiteY39" fmla="*/ 1408176 h 2569464"/>
                            <a:gd name="connsiteX40" fmla="*/ 213360 w 2343912"/>
                            <a:gd name="connsiteY40" fmla="*/ 1392936 h 2569464"/>
                            <a:gd name="connsiteX41" fmla="*/ 262128 w 2343912"/>
                            <a:gd name="connsiteY41" fmla="*/ 1408176 h 2569464"/>
                            <a:gd name="connsiteX42" fmla="*/ 277368 w 2343912"/>
                            <a:gd name="connsiteY42" fmla="*/ 1441704 h 2569464"/>
                            <a:gd name="connsiteX43" fmla="*/ 280416 w 2343912"/>
                            <a:gd name="connsiteY43" fmla="*/ 1490472 h 2569464"/>
                            <a:gd name="connsiteX44" fmla="*/ 286512 w 2343912"/>
                            <a:gd name="connsiteY44" fmla="*/ 1557528 h 2569464"/>
                            <a:gd name="connsiteX45" fmla="*/ 283464 w 2343912"/>
                            <a:gd name="connsiteY45" fmla="*/ 1597152 h 2569464"/>
                            <a:gd name="connsiteX46" fmla="*/ 259080 w 2343912"/>
                            <a:gd name="connsiteY46" fmla="*/ 1624584 h 2569464"/>
                            <a:gd name="connsiteX47" fmla="*/ 256032 w 2343912"/>
                            <a:gd name="connsiteY47" fmla="*/ 1664208 h 2569464"/>
                            <a:gd name="connsiteX48" fmla="*/ 274320 w 2343912"/>
                            <a:gd name="connsiteY48" fmla="*/ 1700784 h 2569464"/>
                            <a:gd name="connsiteX49" fmla="*/ 265176 w 2343912"/>
                            <a:gd name="connsiteY49" fmla="*/ 1746504 h 2569464"/>
                            <a:gd name="connsiteX50" fmla="*/ 240792 w 2343912"/>
                            <a:gd name="connsiteY50" fmla="*/ 1786128 h 2569464"/>
                            <a:gd name="connsiteX51" fmla="*/ 246888 w 2343912"/>
                            <a:gd name="connsiteY51" fmla="*/ 1831848 h 2569464"/>
                            <a:gd name="connsiteX52" fmla="*/ 262128 w 2343912"/>
                            <a:gd name="connsiteY52" fmla="*/ 1929384 h 2569464"/>
                            <a:gd name="connsiteX53" fmla="*/ 277368 w 2343912"/>
                            <a:gd name="connsiteY53" fmla="*/ 1990344 h 2569464"/>
                            <a:gd name="connsiteX54" fmla="*/ 301752 w 2343912"/>
                            <a:gd name="connsiteY54" fmla="*/ 2039112 h 2569464"/>
                            <a:gd name="connsiteX55" fmla="*/ 310896 w 2343912"/>
                            <a:gd name="connsiteY55" fmla="*/ 2081784 h 2569464"/>
                            <a:gd name="connsiteX56" fmla="*/ 289560 w 2343912"/>
                            <a:gd name="connsiteY56" fmla="*/ 2115312 h 2569464"/>
                            <a:gd name="connsiteX57" fmla="*/ 243840 w 2343912"/>
                            <a:gd name="connsiteY57" fmla="*/ 2130552 h 2569464"/>
                            <a:gd name="connsiteX58" fmla="*/ 243840 w 2343912"/>
                            <a:gd name="connsiteY58" fmla="*/ 2130552 h 2569464"/>
                            <a:gd name="connsiteX59" fmla="*/ 195072 w 2343912"/>
                            <a:gd name="connsiteY59" fmla="*/ 2139696 h 2569464"/>
                            <a:gd name="connsiteX60" fmla="*/ 188976 w 2343912"/>
                            <a:gd name="connsiteY60" fmla="*/ 2167128 h 2569464"/>
                            <a:gd name="connsiteX61" fmla="*/ 216408 w 2343912"/>
                            <a:gd name="connsiteY61" fmla="*/ 2194560 h 2569464"/>
                            <a:gd name="connsiteX62" fmla="*/ 283464 w 2343912"/>
                            <a:gd name="connsiteY62" fmla="*/ 2240280 h 2569464"/>
                            <a:gd name="connsiteX63" fmla="*/ 316992 w 2343912"/>
                            <a:gd name="connsiteY63" fmla="*/ 2276856 h 2569464"/>
                            <a:gd name="connsiteX64" fmla="*/ 316992 w 2343912"/>
                            <a:gd name="connsiteY64" fmla="*/ 2316480 h 2569464"/>
                            <a:gd name="connsiteX65" fmla="*/ 310896 w 2343912"/>
                            <a:gd name="connsiteY65" fmla="*/ 2350008 h 2569464"/>
                            <a:gd name="connsiteX66" fmla="*/ 356616 w 2343912"/>
                            <a:gd name="connsiteY66" fmla="*/ 2414016 h 2569464"/>
                            <a:gd name="connsiteX67" fmla="*/ 408432 w 2343912"/>
                            <a:gd name="connsiteY67" fmla="*/ 2493264 h 2569464"/>
                            <a:gd name="connsiteX68" fmla="*/ 411480 w 2343912"/>
                            <a:gd name="connsiteY68" fmla="*/ 2520696 h 2569464"/>
                            <a:gd name="connsiteX69" fmla="*/ 435864 w 2343912"/>
                            <a:gd name="connsiteY69" fmla="*/ 2560320 h 2569464"/>
                            <a:gd name="connsiteX70" fmla="*/ 460248 w 2343912"/>
                            <a:gd name="connsiteY70" fmla="*/ 2566416 h 2569464"/>
                            <a:gd name="connsiteX71" fmla="*/ 496824 w 2343912"/>
                            <a:gd name="connsiteY71" fmla="*/ 2538984 h 2569464"/>
                            <a:gd name="connsiteX72" fmla="*/ 496824 w 2343912"/>
                            <a:gd name="connsiteY72" fmla="*/ 2538984 h 2569464"/>
                            <a:gd name="connsiteX73" fmla="*/ 545592 w 2343912"/>
                            <a:gd name="connsiteY73" fmla="*/ 2526792 h 2569464"/>
                            <a:gd name="connsiteX74" fmla="*/ 573024 w 2343912"/>
                            <a:gd name="connsiteY74" fmla="*/ 2548128 h 2569464"/>
                            <a:gd name="connsiteX75" fmla="*/ 606552 w 2343912"/>
                            <a:gd name="connsiteY75" fmla="*/ 2542032 h 2569464"/>
                            <a:gd name="connsiteX76" fmla="*/ 627888 w 2343912"/>
                            <a:gd name="connsiteY76" fmla="*/ 2499360 h 2569464"/>
                            <a:gd name="connsiteX77" fmla="*/ 661416 w 2343912"/>
                            <a:gd name="connsiteY77" fmla="*/ 2496312 h 2569464"/>
                            <a:gd name="connsiteX78" fmla="*/ 731520 w 2343912"/>
                            <a:gd name="connsiteY78" fmla="*/ 2502408 h 2569464"/>
                            <a:gd name="connsiteX79" fmla="*/ 801624 w 2343912"/>
                            <a:gd name="connsiteY79" fmla="*/ 2520696 h 2569464"/>
                            <a:gd name="connsiteX80" fmla="*/ 896112 w 2343912"/>
                            <a:gd name="connsiteY80" fmla="*/ 2523744 h 2569464"/>
                            <a:gd name="connsiteX81" fmla="*/ 941832 w 2343912"/>
                            <a:gd name="connsiteY81" fmla="*/ 2538984 h 2569464"/>
                            <a:gd name="connsiteX82" fmla="*/ 1042416 w 2343912"/>
                            <a:gd name="connsiteY82" fmla="*/ 2542032 h 2569464"/>
                            <a:gd name="connsiteX83" fmla="*/ 1103376 w 2343912"/>
                            <a:gd name="connsiteY83" fmla="*/ 2535936 h 2569464"/>
                            <a:gd name="connsiteX84" fmla="*/ 1210056 w 2343912"/>
                            <a:gd name="connsiteY84" fmla="*/ 2560320 h 2569464"/>
                            <a:gd name="connsiteX85" fmla="*/ 1301496 w 2343912"/>
                            <a:gd name="connsiteY85" fmla="*/ 2569464 h 2569464"/>
                            <a:gd name="connsiteX86" fmla="*/ 1389888 w 2343912"/>
                            <a:gd name="connsiteY86" fmla="*/ 2569464 h 2569464"/>
                            <a:gd name="connsiteX87" fmla="*/ 1432560 w 2343912"/>
                            <a:gd name="connsiteY87" fmla="*/ 2557272 h 2569464"/>
                            <a:gd name="connsiteX88" fmla="*/ 1459992 w 2343912"/>
                            <a:gd name="connsiteY88" fmla="*/ 2529840 h 2569464"/>
                            <a:gd name="connsiteX89" fmla="*/ 1490472 w 2343912"/>
                            <a:gd name="connsiteY89" fmla="*/ 2502408 h 2569464"/>
                            <a:gd name="connsiteX90" fmla="*/ 1514856 w 2343912"/>
                            <a:gd name="connsiteY90" fmla="*/ 2478024 h 2569464"/>
                            <a:gd name="connsiteX91" fmla="*/ 1536192 w 2343912"/>
                            <a:gd name="connsiteY91" fmla="*/ 2465832 h 2569464"/>
                            <a:gd name="connsiteX92" fmla="*/ 1563624 w 2343912"/>
                            <a:gd name="connsiteY92" fmla="*/ 2468880 h 2569464"/>
                            <a:gd name="connsiteX93" fmla="*/ 1594104 w 2343912"/>
                            <a:gd name="connsiteY93" fmla="*/ 2493264 h 2569464"/>
                            <a:gd name="connsiteX94" fmla="*/ 1624584 w 2343912"/>
                            <a:gd name="connsiteY94" fmla="*/ 2511552 h 2569464"/>
                            <a:gd name="connsiteX95" fmla="*/ 1664208 w 2343912"/>
                            <a:gd name="connsiteY95" fmla="*/ 2520696 h 2569464"/>
                            <a:gd name="connsiteX96" fmla="*/ 1798320 w 2343912"/>
                            <a:gd name="connsiteY96" fmla="*/ 2520696 h 2569464"/>
                            <a:gd name="connsiteX97" fmla="*/ 1840992 w 2343912"/>
                            <a:gd name="connsiteY97" fmla="*/ 2508504 h 2569464"/>
                            <a:gd name="connsiteX98" fmla="*/ 1920240 w 2343912"/>
                            <a:gd name="connsiteY98" fmla="*/ 2511552 h 2569464"/>
                            <a:gd name="connsiteX99" fmla="*/ 1972056 w 2343912"/>
                            <a:gd name="connsiteY99" fmla="*/ 2499360 h 2569464"/>
                            <a:gd name="connsiteX100" fmla="*/ 2130552 w 2343912"/>
                            <a:gd name="connsiteY100" fmla="*/ 2514600 h 2569464"/>
                            <a:gd name="connsiteX101" fmla="*/ 2185416 w 2343912"/>
                            <a:gd name="connsiteY101" fmla="*/ 2499360 h 2569464"/>
                            <a:gd name="connsiteX102" fmla="*/ 2243328 w 2343912"/>
                            <a:gd name="connsiteY102" fmla="*/ 2484120 h 2569464"/>
                            <a:gd name="connsiteX103" fmla="*/ 2304288 w 2343912"/>
                            <a:gd name="connsiteY103" fmla="*/ 2484120 h 2569464"/>
                            <a:gd name="connsiteX104" fmla="*/ 2322576 w 2343912"/>
                            <a:gd name="connsiteY104" fmla="*/ 2459736 h 2569464"/>
                            <a:gd name="connsiteX105" fmla="*/ 2313432 w 2343912"/>
                            <a:gd name="connsiteY105" fmla="*/ 2386584 h 2569464"/>
                            <a:gd name="connsiteX106" fmla="*/ 2292096 w 2343912"/>
                            <a:gd name="connsiteY106" fmla="*/ 2346960 h 2569464"/>
                            <a:gd name="connsiteX107" fmla="*/ 2304288 w 2343912"/>
                            <a:gd name="connsiteY107" fmla="*/ 2322576 h 2569464"/>
                            <a:gd name="connsiteX108" fmla="*/ 2334768 w 2343912"/>
                            <a:gd name="connsiteY108" fmla="*/ 2286000 h 2569464"/>
                            <a:gd name="connsiteX109" fmla="*/ 2343912 w 2343912"/>
                            <a:gd name="connsiteY109" fmla="*/ 2258568 h 2569464"/>
                            <a:gd name="connsiteX110" fmla="*/ 2292096 w 2343912"/>
                            <a:gd name="connsiteY110" fmla="*/ 2264664 h 2569464"/>
                            <a:gd name="connsiteX111" fmla="*/ 2264664 w 2343912"/>
                            <a:gd name="connsiteY111" fmla="*/ 2295144 h 2569464"/>
                            <a:gd name="connsiteX112" fmla="*/ 2218944 w 2343912"/>
                            <a:gd name="connsiteY112" fmla="*/ 2295144 h 2569464"/>
                            <a:gd name="connsiteX113" fmla="*/ 2173224 w 2343912"/>
                            <a:gd name="connsiteY113" fmla="*/ 2267712 h 2569464"/>
                            <a:gd name="connsiteX114" fmla="*/ 2145792 w 2343912"/>
                            <a:gd name="connsiteY114" fmla="*/ 2237232 h 2569464"/>
                            <a:gd name="connsiteX115" fmla="*/ 2133600 w 2343912"/>
                            <a:gd name="connsiteY115" fmla="*/ 2203704 h 2569464"/>
                            <a:gd name="connsiteX116" fmla="*/ 2136648 w 2343912"/>
                            <a:gd name="connsiteY116" fmla="*/ 2176272 h 2569464"/>
                            <a:gd name="connsiteX117" fmla="*/ 2148840 w 2343912"/>
                            <a:gd name="connsiteY117" fmla="*/ 2154936 h 2569464"/>
                            <a:gd name="connsiteX118" fmla="*/ 2173224 w 2343912"/>
                            <a:gd name="connsiteY118" fmla="*/ 2136648 h 2569464"/>
                            <a:gd name="connsiteX119" fmla="*/ 2167128 w 2343912"/>
                            <a:gd name="connsiteY119" fmla="*/ 2090928 h 2569464"/>
                            <a:gd name="connsiteX120" fmla="*/ 2133600 w 2343912"/>
                            <a:gd name="connsiteY120" fmla="*/ 2075688 h 2569464"/>
                            <a:gd name="connsiteX121" fmla="*/ 2106168 w 2343912"/>
                            <a:gd name="connsiteY121" fmla="*/ 2100072 h 2569464"/>
                            <a:gd name="connsiteX122" fmla="*/ 2042160 w 2343912"/>
                            <a:gd name="connsiteY122" fmla="*/ 2103120 h 2569464"/>
                            <a:gd name="connsiteX123" fmla="*/ 2005584 w 2343912"/>
                            <a:gd name="connsiteY123" fmla="*/ 2139696 h 2569464"/>
                            <a:gd name="connsiteX124" fmla="*/ 1996440 w 2343912"/>
                            <a:gd name="connsiteY124" fmla="*/ 2176272 h 2569464"/>
                            <a:gd name="connsiteX125" fmla="*/ 1978152 w 2343912"/>
                            <a:gd name="connsiteY125" fmla="*/ 2200656 h 2569464"/>
                            <a:gd name="connsiteX126" fmla="*/ 1926336 w 2343912"/>
                            <a:gd name="connsiteY126" fmla="*/ 2218944 h 2569464"/>
                            <a:gd name="connsiteX127" fmla="*/ 1831848 w 2343912"/>
                            <a:gd name="connsiteY127" fmla="*/ 2167128 h 2569464"/>
                            <a:gd name="connsiteX128" fmla="*/ 1807464 w 2343912"/>
                            <a:gd name="connsiteY128" fmla="*/ 2142744 h 2569464"/>
                            <a:gd name="connsiteX129" fmla="*/ 1798320 w 2343912"/>
                            <a:gd name="connsiteY129" fmla="*/ 2106168 h 2569464"/>
                            <a:gd name="connsiteX130" fmla="*/ 1807464 w 2343912"/>
                            <a:gd name="connsiteY130" fmla="*/ 2069592 h 2569464"/>
                            <a:gd name="connsiteX131" fmla="*/ 1828800 w 2343912"/>
                            <a:gd name="connsiteY131" fmla="*/ 2036064 h 2569464"/>
                            <a:gd name="connsiteX132" fmla="*/ 1816608 w 2343912"/>
                            <a:gd name="connsiteY132" fmla="*/ 2005584 h 2569464"/>
                            <a:gd name="connsiteX133" fmla="*/ 1792224 w 2343912"/>
                            <a:gd name="connsiteY133" fmla="*/ 1993392 h 2569464"/>
                            <a:gd name="connsiteX134" fmla="*/ 1780032 w 2343912"/>
                            <a:gd name="connsiteY134" fmla="*/ 1965960 h 2569464"/>
                            <a:gd name="connsiteX135" fmla="*/ 1780032 w 2343912"/>
                            <a:gd name="connsiteY135" fmla="*/ 1941576 h 2569464"/>
                            <a:gd name="connsiteX136" fmla="*/ 1795272 w 2343912"/>
                            <a:gd name="connsiteY136" fmla="*/ 1905000 h 2569464"/>
                            <a:gd name="connsiteX137" fmla="*/ 1773936 w 2343912"/>
                            <a:gd name="connsiteY137" fmla="*/ 1862328 h 2569464"/>
                            <a:gd name="connsiteX138" fmla="*/ 1734312 w 2343912"/>
                            <a:gd name="connsiteY138" fmla="*/ 1847088 h 2569464"/>
                            <a:gd name="connsiteX139" fmla="*/ 1685544 w 2343912"/>
                            <a:gd name="connsiteY139" fmla="*/ 1801368 h 2569464"/>
                            <a:gd name="connsiteX140" fmla="*/ 1676400 w 2343912"/>
                            <a:gd name="connsiteY140" fmla="*/ 1752600 h 2569464"/>
                            <a:gd name="connsiteX141" fmla="*/ 1688592 w 2343912"/>
                            <a:gd name="connsiteY141" fmla="*/ 1722120 h 2569464"/>
                            <a:gd name="connsiteX142" fmla="*/ 1676400 w 2343912"/>
                            <a:gd name="connsiteY142" fmla="*/ 1685544 h 2569464"/>
                            <a:gd name="connsiteX143" fmla="*/ 1624584 w 2343912"/>
                            <a:gd name="connsiteY143" fmla="*/ 1676400 h 2569464"/>
                            <a:gd name="connsiteX144" fmla="*/ 1539240 w 2343912"/>
                            <a:gd name="connsiteY144" fmla="*/ 1670304 h 2569464"/>
                            <a:gd name="connsiteX145" fmla="*/ 1496568 w 2343912"/>
                            <a:gd name="connsiteY145" fmla="*/ 1676400 h 2569464"/>
                            <a:gd name="connsiteX146" fmla="*/ 1423416 w 2343912"/>
                            <a:gd name="connsiteY146" fmla="*/ 1703832 h 2569464"/>
                            <a:gd name="connsiteX147" fmla="*/ 1350264 w 2343912"/>
                            <a:gd name="connsiteY147" fmla="*/ 1716024 h 2569464"/>
                            <a:gd name="connsiteX148" fmla="*/ 1271016 w 2343912"/>
                            <a:gd name="connsiteY148" fmla="*/ 1716024 h 2569464"/>
                            <a:gd name="connsiteX149" fmla="*/ 1219200 w 2343912"/>
                            <a:gd name="connsiteY149" fmla="*/ 1664208 h 2569464"/>
                            <a:gd name="connsiteX150" fmla="*/ 1182624 w 2343912"/>
                            <a:gd name="connsiteY150" fmla="*/ 1609344 h 2569464"/>
                            <a:gd name="connsiteX151" fmla="*/ 1121664 w 2343912"/>
                            <a:gd name="connsiteY151" fmla="*/ 1578864 h 2569464"/>
                            <a:gd name="connsiteX152" fmla="*/ 1075944 w 2343912"/>
                            <a:gd name="connsiteY152" fmla="*/ 1575816 h 2569464"/>
                            <a:gd name="connsiteX153" fmla="*/ 1014984 w 2343912"/>
                            <a:gd name="connsiteY153" fmla="*/ 1575816 h 2569464"/>
                            <a:gd name="connsiteX154" fmla="*/ 978408 w 2343912"/>
                            <a:gd name="connsiteY154" fmla="*/ 1560576 h 2569464"/>
                            <a:gd name="connsiteX155" fmla="*/ 944880 w 2343912"/>
                            <a:gd name="connsiteY155" fmla="*/ 1469136 h 2569464"/>
                            <a:gd name="connsiteX156" fmla="*/ 938784 w 2343912"/>
                            <a:gd name="connsiteY156" fmla="*/ 1432560 h 2569464"/>
                            <a:gd name="connsiteX157" fmla="*/ 950976 w 2343912"/>
                            <a:gd name="connsiteY157" fmla="*/ 1392936 h 2569464"/>
                            <a:gd name="connsiteX158" fmla="*/ 1039368 w 2343912"/>
                            <a:gd name="connsiteY158" fmla="*/ 1301496 h 2569464"/>
                            <a:gd name="connsiteX159" fmla="*/ 1075944 w 2343912"/>
                            <a:gd name="connsiteY159" fmla="*/ 1261872 h 2569464"/>
                            <a:gd name="connsiteX160" fmla="*/ 1100328 w 2343912"/>
                            <a:gd name="connsiteY160" fmla="*/ 1261872 h 2569464"/>
                            <a:gd name="connsiteX161" fmla="*/ 1136904 w 2343912"/>
                            <a:gd name="connsiteY161" fmla="*/ 1277112 h 2569464"/>
                            <a:gd name="connsiteX162" fmla="*/ 1155192 w 2343912"/>
                            <a:gd name="connsiteY162" fmla="*/ 1249680 h 2569464"/>
                            <a:gd name="connsiteX163" fmla="*/ 1143000 w 2343912"/>
                            <a:gd name="connsiteY163" fmla="*/ 1210056 h 2569464"/>
                            <a:gd name="connsiteX164" fmla="*/ 1109472 w 2343912"/>
                            <a:gd name="connsiteY164" fmla="*/ 1167384 h 2569464"/>
                            <a:gd name="connsiteX165" fmla="*/ 1103376 w 2343912"/>
                            <a:gd name="connsiteY165" fmla="*/ 1124712 h 2569464"/>
                            <a:gd name="connsiteX166" fmla="*/ 1118616 w 2343912"/>
                            <a:gd name="connsiteY166" fmla="*/ 1088136 h 2569464"/>
                            <a:gd name="connsiteX167" fmla="*/ 1158240 w 2343912"/>
                            <a:gd name="connsiteY167" fmla="*/ 1024128 h 2569464"/>
                            <a:gd name="connsiteX168" fmla="*/ 1179576 w 2343912"/>
                            <a:gd name="connsiteY168" fmla="*/ 966216 h 2569464"/>
                            <a:gd name="connsiteX169" fmla="*/ 1182624 w 2343912"/>
                            <a:gd name="connsiteY169" fmla="*/ 798576 h 2569464"/>
                            <a:gd name="connsiteX170" fmla="*/ 1167384 w 2343912"/>
                            <a:gd name="connsiteY170" fmla="*/ 749808 h 2569464"/>
                            <a:gd name="connsiteX171" fmla="*/ 1130808 w 2343912"/>
                            <a:gd name="connsiteY171" fmla="*/ 725424 h 2569464"/>
                            <a:gd name="connsiteX172" fmla="*/ 1085088 w 2343912"/>
                            <a:gd name="connsiteY172" fmla="*/ 685800 h 2569464"/>
                            <a:gd name="connsiteX173" fmla="*/ 1021080 w 2343912"/>
                            <a:gd name="connsiteY173" fmla="*/ 627888 h 2569464"/>
                            <a:gd name="connsiteX174" fmla="*/ 999744 w 2343912"/>
                            <a:gd name="connsiteY174" fmla="*/ 582168 h 2569464"/>
                            <a:gd name="connsiteX175" fmla="*/ 987552 w 2343912"/>
                            <a:gd name="connsiteY175" fmla="*/ 545592 h 2569464"/>
                            <a:gd name="connsiteX176" fmla="*/ 984504 w 2343912"/>
                            <a:gd name="connsiteY176" fmla="*/ 496824 h 2569464"/>
                            <a:gd name="connsiteX177" fmla="*/ 987552 w 2343912"/>
                            <a:gd name="connsiteY177" fmla="*/ 451104 h 2569464"/>
                            <a:gd name="connsiteX178" fmla="*/ 978408 w 2343912"/>
                            <a:gd name="connsiteY178" fmla="*/ 405384 h 2569464"/>
                            <a:gd name="connsiteX179" fmla="*/ 950976 w 2343912"/>
                            <a:gd name="connsiteY179" fmla="*/ 368808 h 2569464"/>
                            <a:gd name="connsiteX180" fmla="*/ 917448 w 2343912"/>
                            <a:gd name="connsiteY180" fmla="*/ 347472 h 2569464"/>
                            <a:gd name="connsiteX181" fmla="*/ 911352 w 2343912"/>
                            <a:gd name="connsiteY181" fmla="*/ 320040 h 2569464"/>
                            <a:gd name="connsiteX182" fmla="*/ 932688 w 2343912"/>
                            <a:gd name="connsiteY182" fmla="*/ 295656 h 2569464"/>
                            <a:gd name="connsiteX183" fmla="*/ 938784 w 2343912"/>
                            <a:gd name="connsiteY183" fmla="*/ 268224 h 2569464"/>
                            <a:gd name="connsiteX184" fmla="*/ 911352 w 2343912"/>
                            <a:gd name="connsiteY184" fmla="*/ 222504 h 2569464"/>
                            <a:gd name="connsiteX185" fmla="*/ 896112 w 2343912"/>
                            <a:gd name="connsiteY185" fmla="*/ 182880 h 2569464"/>
                            <a:gd name="connsiteX186" fmla="*/ 862584 w 2343912"/>
                            <a:gd name="connsiteY186" fmla="*/ 173736 h 2569464"/>
                            <a:gd name="connsiteX187" fmla="*/ 832104 w 2343912"/>
                            <a:gd name="connsiteY187" fmla="*/ 192024 h 2569464"/>
                            <a:gd name="connsiteX188" fmla="*/ 801624 w 2343912"/>
                            <a:gd name="connsiteY188" fmla="*/ 188976 h 2569464"/>
                            <a:gd name="connsiteX189" fmla="*/ 783336 w 2343912"/>
                            <a:gd name="connsiteY189" fmla="*/ 164592 h 2569464"/>
                            <a:gd name="connsiteX190" fmla="*/ 780288 w 2343912"/>
                            <a:gd name="connsiteY190" fmla="*/ 121920 h 2569464"/>
                            <a:gd name="connsiteX191" fmla="*/ 789432 w 2343912"/>
                            <a:gd name="connsiteY191" fmla="*/ 79248 h 2569464"/>
                            <a:gd name="connsiteX192" fmla="*/ 768096 w 2343912"/>
                            <a:gd name="connsiteY192" fmla="*/ 18288 h 256946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  <a:cxn ang="0">
                              <a:pos x="connsiteX75" y="connsiteY75"/>
                            </a:cxn>
                            <a:cxn ang="0">
                              <a:pos x="connsiteX76" y="connsiteY76"/>
                            </a:cxn>
                            <a:cxn ang="0">
                              <a:pos x="connsiteX77" y="connsiteY77"/>
                            </a:cxn>
                            <a:cxn ang="0">
                              <a:pos x="connsiteX78" y="connsiteY78"/>
                            </a:cxn>
                            <a:cxn ang="0">
                              <a:pos x="connsiteX79" y="connsiteY79"/>
                            </a:cxn>
                            <a:cxn ang="0">
                              <a:pos x="connsiteX80" y="connsiteY80"/>
                            </a:cxn>
                            <a:cxn ang="0">
                              <a:pos x="connsiteX81" y="connsiteY81"/>
                            </a:cxn>
                            <a:cxn ang="0">
                              <a:pos x="connsiteX82" y="connsiteY82"/>
                            </a:cxn>
                            <a:cxn ang="0">
                              <a:pos x="connsiteX83" y="connsiteY83"/>
                            </a:cxn>
                            <a:cxn ang="0">
                              <a:pos x="connsiteX84" y="connsiteY84"/>
                            </a:cxn>
                            <a:cxn ang="0">
                              <a:pos x="connsiteX85" y="connsiteY85"/>
                            </a:cxn>
                            <a:cxn ang="0">
                              <a:pos x="connsiteX86" y="connsiteY86"/>
                            </a:cxn>
                            <a:cxn ang="0">
                              <a:pos x="connsiteX87" y="connsiteY87"/>
                            </a:cxn>
                            <a:cxn ang="0">
                              <a:pos x="connsiteX88" y="connsiteY88"/>
                            </a:cxn>
                            <a:cxn ang="0">
                              <a:pos x="connsiteX89" y="connsiteY89"/>
                            </a:cxn>
                            <a:cxn ang="0">
                              <a:pos x="connsiteX90" y="connsiteY90"/>
                            </a:cxn>
                            <a:cxn ang="0">
                              <a:pos x="connsiteX91" y="connsiteY91"/>
                            </a:cxn>
                            <a:cxn ang="0">
                              <a:pos x="connsiteX92" y="connsiteY92"/>
                            </a:cxn>
                            <a:cxn ang="0">
                              <a:pos x="connsiteX93" y="connsiteY93"/>
                            </a:cxn>
                            <a:cxn ang="0">
                              <a:pos x="connsiteX94" y="connsiteY94"/>
                            </a:cxn>
                            <a:cxn ang="0">
                              <a:pos x="connsiteX95" y="connsiteY95"/>
                            </a:cxn>
                            <a:cxn ang="0">
                              <a:pos x="connsiteX96" y="connsiteY96"/>
                            </a:cxn>
                            <a:cxn ang="0">
                              <a:pos x="connsiteX97" y="connsiteY97"/>
                            </a:cxn>
                            <a:cxn ang="0">
                              <a:pos x="connsiteX98" y="connsiteY98"/>
                            </a:cxn>
                            <a:cxn ang="0">
                              <a:pos x="connsiteX99" y="connsiteY99"/>
                            </a:cxn>
                            <a:cxn ang="0">
                              <a:pos x="connsiteX100" y="connsiteY100"/>
                            </a:cxn>
                            <a:cxn ang="0">
                              <a:pos x="connsiteX101" y="connsiteY101"/>
                            </a:cxn>
                            <a:cxn ang="0">
                              <a:pos x="connsiteX102" y="connsiteY102"/>
                            </a:cxn>
                            <a:cxn ang="0">
                              <a:pos x="connsiteX103" y="connsiteY103"/>
                            </a:cxn>
                            <a:cxn ang="0">
                              <a:pos x="connsiteX104" y="connsiteY104"/>
                            </a:cxn>
                            <a:cxn ang="0">
                              <a:pos x="connsiteX105" y="connsiteY105"/>
                            </a:cxn>
                            <a:cxn ang="0">
                              <a:pos x="connsiteX106" y="connsiteY106"/>
                            </a:cxn>
                            <a:cxn ang="0">
                              <a:pos x="connsiteX107" y="connsiteY107"/>
                            </a:cxn>
                            <a:cxn ang="0">
                              <a:pos x="connsiteX108" y="connsiteY108"/>
                            </a:cxn>
                            <a:cxn ang="0">
                              <a:pos x="connsiteX109" y="connsiteY109"/>
                            </a:cxn>
                            <a:cxn ang="0">
                              <a:pos x="connsiteX110" y="connsiteY110"/>
                            </a:cxn>
                            <a:cxn ang="0">
                              <a:pos x="connsiteX111" y="connsiteY111"/>
                            </a:cxn>
                            <a:cxn ang="0">
                              <a:pos x="connsiteX112" y="connsiteY112"/>
                            </a:cxn>
                            <a:cxn ang="0">
                              <a:pos x="connsiteX113" y="connsiteY113"/>
                            </a:cxn>
                            <a:cxn ang="0">
                              <a:pos x="connsiteX114" y="connsiteY114"/>
                            </a:cxn>
                            <a:cxn ang="0">
                              <a:pos x="connsiteX115" y="connsiteY115"/>
                            </a:cxn>
                            <a:cxn ang="0">
                              <a:pos x="connsiteX116" y="connsiteY116"/>
                            </a:cxn>
                            <a:cxn ang="0">
                              <a:pos x="connsiteX117" y="connsiteY117"/>
                            </a:cxn>
                            <a:cxn ang="0">
                              <a:pos x="connsiteX118" y="connsiteY118"/>
                            </a:cxn>
                            <a:cxn ang="0">
                              <a:pos x="connsiteX119" y="connsiteY119"/>
                            </a:cxn>
                            <a:cxn ang="0">
                              <a:pos x="connsiteX120" y="connsiteY120"/>
                            </a:cxn>
                            <a:cxn ang="0">
                              <a:pos x="connsiteX121" y="connsiteY121"/>
                            </a:cxn>
                            <a:cxn ang="0">
                              <a:pos x="connsiteX122" y="connsiteY122"/>
                            </a:cxn>
                            <a:cxn ang="0">
                              <a:pos x="connsiteX123" y="connsiteY123"/>
                            </a:cxn>
                            <a:cxn ang="0">
                              <a:pos x="connsiteX124" y="connsiteY124"/>
                            </a:cxn>
                            <a:cxn ang="0">
                              <a:pos x="connsiteX125" y="connsiteY125"/>
                            </a:cxn>
                            <a:cxn ang="0">
                              <a:pos x="connsiteX126" y="connsiteY126"/>
                            </a:cxn>
                            <a:cxn ang="0">
                              <a:pos x="connsiteX127" y="connsiteY127"/>
                            </a:cxn>
                            <a:cxn ang="0">
                              <a:pos x="connsiteX128" y="connsiteY128"/>
                            </a:cxn>
                            <a:cxn ang="0">
                              <a:pos x="connsiteX129" y="connsiteY129"/>
                            </a:cxn>
                            <a:cxn ang="0">
                              <a:pos x="connsiteX130" y="connsiteY130"/>
                            </a:cxn>
                            <a:cxn ang="0">
                              <a:pos x="connsiteX131" y="connsiteY131"/>
                            </a:cxn>
                            <a:cxn ang="0">
                              <a:pos x="connsiteX132" y="connsiteY132"/>
                            </a:cxn>
                            <a:cxn ang="0">
                              <a:pos x="connsiteX133" y="connsiteY133"/>
                            </a:cxn>
                            <a:cxn ang="0">
                              <a:pos x="connsiteX134" y="connsiteY134"/>
                            </a:cxn>
                            <a:cxn ang="0">
                              <a:pos x="connsiteX135" y="connsiteY135"/>
                            </a:cxn>
                            <a:cxn ang="0">
                              <a:pos x="connsiteX136" y="connsiteY136"/>
                            </a:cxn>
                            <a:cxn ang="0">
                              <a:pos x="connsiteX137" y="connsiteY137"/>
                            </a:cxn>
                            <a:cxn ang="0">
                              <a:pos x="connsiteX138" y="connsiteY138"/>
                            </a:cxn>
                            <a:cxn ang="0">
                              <a:pos x="connsiteX139" y="connsiteY139"/>
                            </a:cxn>
                            <a:cxn ang="0">
                              <a:pos x="connsiteX140" y="connsiteY140"/>
                            </a:cxn>
                            <a:cxn ang="0">
                              <a:pos x="connsiteX141" y="connsiteY141"/>
                            </a:cxn>
                            <a:cxn ang="0">
                              <a:pos x="connsiteX142" y="connsiteY142"/>
                            </a:cxn>
                            <a:cxn ang="0">
                              <a:pos x="connsiteX143" y="connsiteY143"/>
                            </a:cxn>
                            <a:cxn ang="0">
                              <a:pos x="connsiteX144" y="connsiteY144"/>
                            </a:cxn>
                            <a:cxn ang="0">
                              <a:pos x="connsiteX145" y="connsiteY145"/>
                            </a:cxn>
                            <a:cxn ang="0">
                              <a:pos x="connsiteX146" y="connsiteY146"/>
                            </a:cxn>
                            <a:cxn ang="0">
                              <a:pos x="connsiteX147" y="connsiteY147"/>
                            </a:cxn>
                            <a:cxn ang="0">
                              <a:pos x="connsiteX148" y="connsiteY148"/>
                            </a:cxn>
                            <a:cxn ang="0">
                              <a:pos x="connsiteX149" y="connsiteY149"/>
                            </a:cxn>
                            <a:cxn ang="0">
                              <a:pos x="connsiteX150" y="connsiteY150"/>
                            </a:cxn>
                            <a:cxn ang="0">
                              <a:pos x="connsiteX151" y="connsiteY151"/>
                            </a:cxn>
                            <a:cxn ang="0">
                              <a:pos x="connsiteX152" y="connsiteY152"/>
                            </a:cxn>
                            <a:cxn ang="0">
                              <a:pos x="connsiteX153" y="connsiteY153"/>
                            </a:cxn>
                            <a:cxn ang="0">
                              <a:pos x="connsiteX154" y="connsiteY154"/>
                            </a:cxn>
                            <a:cxn ang="0">
                              <a:pos x="connsiteX155" y="connsiteY155"/>
                            </a:cxn>
                            <a:cxn ang="0">
                              <a:pos x="connsiteX156" y="connsiteY156"/>
                            </a:cxn>
                            <a:cxn ang="0">
                              <a:pos x="connsiteX157" y="connsiteY157"/>
                            </a:cxn>
                            <a:cxn ang="0">
                              <a:pos x="connsiteX158" y="connsiteY158"/>
                            </a:cxn>
                            <a:cxn ang="0">
                              <a:pos x="connsiteX159" y="connsiteY159"/>
                            </a:cxn>
                            <a:cxn ang="0">
                              <a:pos x="connsiteX160" y="connsiteY160"/>
                            </a:cxn>
                            <a:cxn ang="0">
                              <a:pos x="connsiteX161" y="connsiteY161"/>
                            </a:cxn>
                            <a:cxn ang="0">
                              <a:pos x="connsiteX162" y="connsiteY162"/>
                            </a:cxn>
                            <a:cxn ang="0">
                              <a:pos x="connsiteX163" y="connsiteY163"/>
                            </a:cxn>
                            <a:cxn ang="0">
                              <a:pos x="connsiteX164" y="connsiteY164"/>
                            </a:cxn>
                            <a:cxn ang="0">
                              <a:pos x="connsiteX165" y="connsiteY165"/>
                            </a:cxn>
                            <a:cxn ang="0">
                              <a:pos x="connsiteX166" y="connsiteY166"/>
                            </a:cxn>
                            <a:cxn ang="0">
                              <a:pos x="connsiteX167" y="connsiteY167"/>
                            </a:cxn>
                            <a:cxn ang="0">
                              <a:pos x="connsiteX168" y="connsiteY168"/>
                            </a:cxn>
                            <a:cxn ang="0">
                              <a:pos x="connsiteX169" y="connsiteY169"/>
                            </a:cxn>
                            <a:cxn ang="0">
                              <a:pos x="connsiteX170" y="connsiteY170"/>
                            </a:cxn>
                            <a:cxn ang="0">
                              <a:pos x="connsiteX171" y="connsiteY171"/>
                            </a:cxn>
                            <a:cxn ang="0">
                              <a:pos x="connsiteX172" y="connsiteY172"/>
                            </a:cxn>
                            <a:cxn ang="0">
                              <a:pos x="connsiteX173" y="connsiteY173"/>
                            </a:cxn>
                            <a:cxn ang="0">
                              <a:pos x="connsiteX174" y="connsiteY174"/>
                            </a:cxn>
                            <a:cxn ang="0">
                              <a:pos x="connsiteX175" y="connsiteY175"/>
                            </a:cxn>
                            <a:cxn ang="0">
                              <a:pos x="connsiteX176" y="connsiteY176"/>
                            </a:cxn>
                            <a:cxn ang="0">
                              <a:pos x="connsiteX177" y="connsiteY177"/>
                            </a:cxn>
                            <a:cxn ang="0">
                              <a:pos x="connsiteX178" y="connsiteY178"/>
                            </a:cxn>
                            <a:cxn ang="0">
                              <a:pos x="connsiteX179" y="connsiteY179"/>
                            </a:cxn>
                            <a:cxn ang="0">
                              <a:pos x="connsiteX180" y="connsiteY180"/>
                            </a:cxn>
                            <a:cxn ang="0">
                              <a:pos x="connsiteX181" y="connsiteY181"/>
                            </a:cxn>
                            <a:cxn ang="0">
                              <a:pos x="connsiteX182" y="connsiteY182"/>
                            </a:cxn>
                            <a:cxn ang="0">
                              <a:pos x="connsiteX183" y="connsiteY183"/>
                            </a:cxn>
                            <a:cxn ang="0">
                              <a:pos x="connsiteX184" y="connsiteY184"/>
                            </a:cxn>
                            <a:cxn ang="0">
                              <a:pos x="connsiteX185" y="connsiteY185"/>
                            </a:cxn>
                            <a:cxn ang="0">
                              <a:pos x="connsiteX186" y="connsiteY186"/>
                            </a:cxn>
                            <a:cxn ang="0">
                              <a:pos x="connsiteX187" y="connsiteY187"/>
                            </a:cxn>
                            <a:cxn ang="0">
                              <a:pos x="connsiteX188" y="connsiteY188"/>
                            </a:cxn>
                            <a:cxn ang="0">
                              <a:pos x="connsiteX189" y="connsiteY189"/>
                            </a:cxn>
                            <a:cxn ang="0">
                              <a:pos x="connsiteX190" y="connsiteY190"/>
                            </a:cxn>
                            <a:cxn ang="0">
                              <a:pos x="connsiteX191" y="connsiteY191"/>
                            </a:cxn>
                            <a:cxn ang="0">
                              <a:pos x="connsiteX192" y="connsiteY192"/>
                            </a:cxn>
                          </a:cxnLst>
                          <a:rect l="l" t="t" r="r" b="b"/>
                          <a:pathLst>
                            <a:path w="2343912" h="2569464">
                              <a:moveTo>
                                <a:pt x="768096" y="18288"/>
                              </a:moveTo>
                              <a:lnTo>
                                <a:pt x="704088" y="0"/>
                              </a:lnTo>
                              <a:lnTo>
                                <a:pt x="682752" y="15240"/>
                              </a:lnTo>
                              <a:lnTo>
                                <a:pt x="670560" y="54864"/>
                              </a:lnTo>
                              <a:lnTo>
                                <a:pt x="670560" y="88392"/>
                              </a:lnTo>
                              <a:lnTo>
                                <a:pt x="606552" y="115824"/>
                              </a:lnTo>
                              <a:lnTo>
                                <a:pt x="560832" y="131064"/>
                              </a:lnTo>
                              <a:lnTo>
                                <a:pt x="505968" y="128016"/>
                              </a:lnTo>
                              <a:lnTo>
                                <a:pt x="448056" y="134112"/>
                              </a:lnTo>
                              <a:lnTo>
                                <a:pt x="411480" y="121920"/>
                              </a:lnTo>
                              <a:lnTo>
                                <a:pt x="362712" y="128016"/>
                              </a:lnTo>
                              <a:lnTo>
                                <a:pt x="316992" y="143256"/>
                              </a:lnTo>
                              <a:lnTo>
                                <a:pt x="286512" y="201168"/>
                              </a:lnTo>
                              <a:lnTo>
                                <a:pt x="283464" y="252984"/>
                              </a:lnTo>
                              <a:lnTo>
                                <a:pt x="292608" y="277368"/>
                              </a:lnTo>
                              <a:lnTo>
                                <a:pt x="271272" y="307848"/>
                              </a:lnTo>
                              <a:lnTo>
                                <a:pt x="228600" y="313944"/>
                              </a:lnTo>
                              <a:lnTo>
                                <a:pt x="198120" y="335280"/>
                              </a:lnTo>
                              <a:lnTo>
                                <a:pt x="140208" y="335280"/>
                              </a:lnTo>
                              <a:lnTo>
                                <a:pt x="100584" y="316992"/>
                              </a:lnTo>
                              <a:lnTo>
                                <a:pt x="42672" y="304800"/>
                              </a:lnTo>
                              <a:lnTo>
                                <a:pt x="12192" y="329184"/>
                              </a:lnTo>
                              <a:lnTo>
                                <a:pt x="0" y="384048"/>
                              </a:lnTo>
                              <a:lnTo>
                                <a:pt x="15240" y="435864"/>
                              </a:lnTo>
                              <a:lnTo>
                                <a:pt x="30480" y="505968"/>
                              </a:lnTo>
                              <a:lnTo>
                                <a:pt x="39624" y="554736"/>
                              </a:lnTo>
                              <a:lnTo>
                                <a:pt x="45720" y="603504"/>
                              </a:lnTo>
                              <a:lnTo>
                                <a:pt x="30480" y="640080"/>
                              </a:lnTo>
                              <a:lnTo>
                                <a:pt x="30480" y="737616"/>
                              </a:lnTo>
                              <a:lnTo>
                                <a:pt x="30480" y="975360"/>
                              </a:lnTo>
                              <a:lnTo>
                                <a:pt x="54864" y="1027176"/>
                              </a:lnTo>
                              <a:lnTo>
                                <a:pt x="112776" y="1072896"/>
                              </a:lnTo>
                              <a:lnTo>
                                <a:pt x="149352" y="1124712"/>
                              </a:lnTo>
                              <a:lnTo>
                                <a:pt x="155448" y="1167384"/>
                              </a:lnTo>
                              <a:lnTo>
                                <a:pt x="118872" y="1207008"/>
                              </a:lnTo>
                              <a:lnTo>
                                <a:pt x="106680" y="1267968"/>
                              </a:lnTo>
                              <a:lnTo>
                                <a:pt x="109728" y="1319784"/>
                              </a:lnTo>
                              <a:lnTo>
                                <a:pt x="128016" y="1350264"/>
                              </a:lnTo>
                              <a:lnTo>
                                <a:pt x="134112" y="1383792"/>
                              </a:lnTo>
                              <a:lnTo>
                                <a:pt x="164592" y="1408176"/>
                              </a:lnTo>
                              <a:lnTo>
                                <a:pt x="213360" y="1392936"/>
                              </a:lnTo>
                              <a:lnTo>
                                <a:pt x="262128" y="1408176"/>
                              </a:lnTo>
                              <a:lnTo>
                                <a:pt x="277368" y="1441704"/>
                              </a:lnTo>
                              <a:lnTo>
                                <a:pt x="280416" y="1490472"/>
                              </a:lnTo>
                              <a:lnTo>
                                <a:pt x="286512" y="1557528"/>
                              </a:lnTo>
                              <a:lnTo>
                                <a:pt x="283464" y="1597152"/>
                              </a:lnTo>
                              <a:lnTo>
                                <a:pt x="259080" y="1624584"/>
                              </a:lnTo>
                              <a:lnTo>
                                <a:pt x="256032" y="1664208"/>
                              </a:lnTo>
                              <a:lnTo>
                                <a:pt x="274320" y="1700784"/>
                              </a:lnTo>
                              <a:lnTo>
                                <a:pt x="265176" y="1746504"/>
                              </a:lnTo>
                              <a:lnTo>
                                <a:pt x="240792" y="1786128"/>
                              </a:lnTo>
                              <a:lnTo>
                                <a:pt x="246888" y="1831848"/>
                              </a:lnTo>
                              <a:lnTo>
                                <a:pt x="262128" y="1929384"/>
                              </a:lnTo>
                              <a:lnTo>
                                <a:pt x="277368" y="1990344"/>
                              </a:lnTo>
                              <a:lnTo>
                                <a:pt x="301752" y="2039112"/>
                              </a:lnTo>
                              <a:lnTo>
                                <a:pt x="310896" y="2081784"/>
                              </a:lnTo>
                              <a:lnTo>
                                <a:pt x="289560" y="2115312"/>
                              </a:lnTo>
                              <a:lnTo>
                                <a:pt x="243840" y="2130552"/>
                              </a:lnTo>
                              <a:lnTo>
                                <a:pt x="243840" y="2130552"/>
                              </a:lnTo>
                              <a:lnTo>
                                <a:pt x="195072" y="2139696"/>
                              </a:lnTo>
                              <a:lnTo>
                                <a:pt x="188976" y="2167128"/>
                              </a:lnTo>
                              <a:lnTo>
                                <a:pt x="216408" y="2194560"/>
                              </a:lnTo>
                              <a:lnTo>
                                <a:pt x="283464" y="2240280"/>
                              </a:lnTo>
                              <a:lnTo>
                                <a:pt x="316992" y="2276856"/>
                              </a:lnTo>
                              <a:lnTo>
                                <a:pt x="316992" y="2316480"/>
                              </a:lnTo>
                              <a:lnTo>
                                <a:pt x="310896" y="2350008"/>
                              </a:lnTo>
                              <a:lnTo>
                                <a:pt x="356616" y="2414016"/>
                              </a:lnTo>
                              <a:lnTo>
                                <a:pt x="408432" y="2493264"/>
                              </a:lnTo>
                              <a:lnTo>
                                <a:pt x="411480" y="2520696"/>
                              </a:lnTo>
                              <a:lnTo>
                                <a:pt x="435864" y="2560320"/>
                              </a:lnTo>
                              <a:lnTo>
                                <a:pt x="460248" y="2566416"/>
                              </a:lnTo>
                              <a:lnTo>
                                <a:pt x="496824" y="2538984"/>
                              </a:lnTo>
                              <a:lnTo>
                                <a:pt x="496824" y="2538984"/>
                              </a:lnTo>
                              <a:lnTo>
                                <a:pt x="545592" y="2526792"/>
                              </a:lnTo>
                              <a:lnTo>
                                <a:pt x="573024" y="2548128"/>
                              </a:lnTo>
                              <a:lnTo>
                                <a:pt x="606552" y="2542032"/>
                              </a:lnTo>
                              <a:lnTo>
                                <a:pt x="627888" y="2499360"/>
                              </a:lnTo>
                              <a:lnTo>
                                <a:pt x="661416" y="2496312"/>
                              </a:lnTo>
                              <a:lnTo>
                                <a:pt x="731520" y="2502408"/>
                              </a:lnTo>
                              <a:lnTo>
                                <a:pt x="801624" y="2520696"/>
                              </a:lnTo>
                              <a:lnTo>
                                <a:pt x="896112" y="2523744"/>
                              </a:lnTo>
                              <a:lnTo>
                                <a:pt x="941832" y="2538984"/>
                              </a:lnTo>
                              <a:lnTo>
                                <a:pt x="1042416" y="2542032"/>
                              </a:lnTo>
                              <a:lnTo>
                                <a:pt x="1103376" y="2535936"/>
                              </a:lnTo>
                              <a:lnTo>
                                <a:pt x="1210056" y="2560320"/>
                              </a:lnTo>
                              <a:lnTo>
                                <a:pt x="1301496" y="2569464"/>
                              </a:lnTo>
                              <a:lnTo>
                                <a:pt x="1389888" y="2569464"/>
                              </a:lnTo>
                              <a:lnTo>
                                <a:pt x="1432560" y="2557272"/>
                              </a:lnTo>
                              <a:lnTo>
                                <a:pt x="1459992" y="2529840"/>
                              </a:lnTo>
                              <a:lnTo>
                                <a:pt x="1490472" y="2502408"/>
                              </a:lnTo>
                              <a:lnTo>
                                <a:pt x="1514856" y="2478024"/>
                              </a:lnTo>
                              <a:lnTo>
                                <a:pt x="1536192" y="2465832"/>
                              </a:lnTo>
                              <a:lnTo>
                                <a:pt x="1563624" y="2468880"/>
                              </a:lnTo>
                              <a:lnTo>
                                <a:pt x="1594104" y="2493264"/>
                              </a:lnTo>
                              <a:lnTo>
                                <a:pt x="1624584" y="2511552"/>
                              </a:lnTo>
                              <a:lnTo>
                                <a:pt x="1664208" y="2520696"/>
                              </a:lnTo>
                              <a:lnTo>
                                <a:pt x="1798320" y="2520696"/>
                              </a:lnTo>
                              <a:lnTo>
                                <a:pt x="1840992" y="2508504"/>
                              </a:lnTo>
                              <a:lnTo>
                                <a:pt x="1920240" y="2511552"/>
                              </a:lnTo>
                              <a:lnTo>
                                <a:pt x="1972056" y="2499360"/>
                              </a:lnTo>
                              <a:lnTo>
                                <a:pt x="2130552" y="2514600"/>
                              </a:lnTo>
                              <a:lnTo>
                                <a:pt x="2185416" y="2499360"/>
                              </a:lnTo>
                              <a:lnTo>
                                <a:pt x="2243328" y="2484120"/>
                              </a:lnTo>
                              <a:lnTo>
                                <a:pt x="2304288" y="2484120"/>
                              </a:lnTo>
                              <a:lnTo>
                                <a:pt x="2322576" y="2459736"/>
                              </a:lnTo>
                              <a:lnTo>
                                <a:pt x="2313432" y="2386584"/>
                              </a:lnTo>
                              <a:lnTo>
                                <a:pt x="2292096" y="2346960"/>
                              </a:lnTo>
                              <a:lnTo>
                                <a:pt x="2304288" y="2322576"/>
                              </a:lnTo>
                              <a:lnTo>
                                <a:pt x="2334768" y="2286000"/>
                              </a:lnTo>
                              <a:lnTo>
                                <a:pt x="2343912" y="2258568"/>
                              </a:lnTo>
                              <a:lnTo>
                                <a:pt x="2292096" y="2264664"/>
                              </a:lnTo>
                              <a:lnTo>
                                <a:pt x="2264664" y="2295144"/>
                              </a:lnTo>
                              <a:lnTo>
                                <a:pt x="2218944" y="2295144"/>
                              </a:lnTo>
                              <a:lnTo>
                                <a:pt x="2173224" y="2267712"/>
                              </a:lnTo>
                              <a:lnTo>
                                <a:pt x="2145792" y="2237232"/>
                              </a:lnTo>
                              <a:lnTo>
                                <a:pt x="2133600" y="2203704"/>
                              </a:lnTo>
                              <a:lnTo>
                                <a:pt x="2136648" y="2176272"/>
                              </a:lnTo>
                              <a:lnTo>
                                <a:pt x="2148840" y="2154936"/>
                              </a:lnTo>
                              <a:lnTo>
                                <a:pt x="2173224" y="2136648"/>
                              </a:lnTo>
                              <a:lnTo>
                                <a:pt x="2167128" y="2090928"/>
                              </a:lnTo>
                              <a:lnTo>
                                <a:pt x="2133600" y="2075688"/>
                              </a:lnTo>
                              <a:lnTo>
                                <a:pt x="2106168" y="2100072"/>
                              </a:lnTo>
                              <a:lnTo>
                                <a:pt x="2042160" y="2103120"/>
                              </a:lnTo>
                              <a:lnTo>
                                <a:pt x="2005584" y="2139696"/>
                              </a:lnTo>
                              <a:lnTo>
                                <a:pt x="1996440" y="2176272"/>
                              </a:lnTo>
                              <a:lnTo>
                                <a:pt x="1978152" y="2200656"/>
                              </a:lnTo>
                              <a:lnTo>
                                <a:pt x="1926336" y="2218944"/>
                              </a:lnTo>
                              <a:lnTo>
                                <a:pt x="1831848" y="2167128"/>
                              </a:lnTo>
                              <a:lnTo>
                                <a:pt x="1807464" y="2142744"/>
                              </a:lnTo>
                              <a:lnTo>
                                <a:pt x="1798320" y="2106168"/>
                              </a:lnTo>
                              <a:lnTo>
                                <a:pt x="1807464" y="2069592"/>
                              </a:lnTo>
                              <a:lnTo>
                                <a:pt x="1828800" y="2036064"/>
                              </a:lnTo>
                              <a:lnTo>
                                <a:pt x="1816608" y="2005584"/>
                              </a:lnTo>
                              <a:lnTo>
                                <a:pt x="1792224" y="1993392"/>
                              </a:lnTo>
                              <a:lnTo>
                                <a:pt x="1780032" y="1965960"/>
                              </a:lnTo>
                              <a:lnTo>
                                <a:pt x="1780032" y="1941576"/>
                              </a:lnTo>
                              <a:lnTo>
                                <a:pt x="1795272" y="1905000"/>
                              </a:lnTo>
                              <a:lnTo>
                                <a:pt x="1773936" y="1862328"/>
                              </a:lnTo>
                              <a:lnTo>
                                <a:pt x="1734312" y="1847088"/>
                              </a:lnTo>
                              <a:lnTo>
                                <a:pt x="1685544" y="1801368"/>
                              </a:lnTo>
                              <a:lnTo>
                                <a:pt x="1676400" y="1752600"/>
                              </a:lnTo>
                              <a:lnTo>
                                <a:pt x="1688592" y="1722120"/>
                              </a:lnTo>
                              <a:lnTo>
                                <a:pt x="1676400" y="1685544"/>
                              </a:lnTo>
                              <a:lnTo>
                                <a:pt x="1624584" y="1676400"/>
                              </a:lnTo>
                              <a:lnTo>
                                <a:pt x="1539240" y="1670304"/>
                              </a:lnTo>
                              <a:lnTo>
                                <a:pt x="1496568" y="1676400"/>
                              </a:lnTo>
                              <a:lnTo>
                                <a:pt x="1423416" y="1703832"/>
                              </a:lnTo>
                              <a:lnTo>
                                <a:pt x="1350264" y="1716024"/>
                              </a:lnTo>
                              <a:lnTo>
                                <a:pt x="1271016" y="1716024"/>
                              </a:lnTo>
                              <a:lnTo>
                                <a:pt x="1219200" y="1664208"/>
                              </a:lnTo>
                              <a:lnTo>
                                <a:pt x="1182624" y="1609344"/>
                              </a:lnTo>
                              <a:lnTo>
                                <a:pt x="1121664" y="1578864"/>
                              </a:lnTo>
                              <a:lnTo>
                                <a:pt x="1075944" y="1575816"/>
                              </a:lnTo>
                              <a:lnTo>
                                <a:pt x="1014984" y="1575816"/>
                              </a:lnTo>
                              <a:lnTo>
                                <a:pt x="978408" y="1560576"/>
                              </a:lnTo>
                              <a:lnTo>
                                <a:pt x="944880" y="1469136"/>
                              </a:lnTo>
                              <a:lnTo>
                                <a:pt x="938784" y="1432560"/>
                              </a:lnTo>
                              <a:lnTo>
                                <a:pt x="950976" y="1392936"/>
                              </a:lnTo>
                              <a:lnTo>
                                <a:pt x="1039368" y="1301496"/>
                              </a:lnTo>
                              <a:lnTo>
                                <a:pt x="1075944" y="1261872"/>
                              </a:lnTo>
                              <a:lnTo>
                                <a:pt x="1100328" y="1261872"/>
                              </a:lnTo>
                              <a:lnTo>
                                <a:pt x="1136904" y="1277112"/>
                              </a:lnTo>
                              <a:lnTo>
                                <a:pt x="1155192" y="1249680"/>
                              </a:lnTo>
                              <a:lnTo>
                                <a:pt x="1143000" y="1210056"/>
                              </a:lnTo>
                              <a:lnTo>
                                <a:pt x="1109472" y="1167384"/>
                              </a:lnTo>
                              <a:lnTo>
                                <a:pt x="1103376" y="1124712"/>
                              </a:lnTo>
                              <a:lnTo>
                                <a:pt x="1118616" y="1088136"/>
                              </a:lnTo>
                              <a:lnTo>
                                <a:pt x="1158240" y="1024128"/>
                              </a:lnTo>
                              <a:lnTo>
                                <a:pt x="1179576" y="966216"/>
                              </a:lnTo>
                              <a:lnTo>
                                <a:pt x="1182624" y="798576"/>
                              </a:lnTo>
                              <a:lnTo>
                                <a:pt x="1167384" y="749808"/>
                              </a:lnTo>
                              <a:lnTo>
                                <a:pt x="1130808" y="725424"/>
                              </a:lnTo>
                              <a:lnTo>
                                <a:pt x="1085088" y="685800"/>
                              </a:lnTo>
                              <a:lnTo>
                                <a:pt x="1021080" y="627888"/>
                              </a:lnTo>
                              <a:lnTo>
                                <a:pt x="999744" y="582168"/>
                              </a:lnTo>
                              <a:lnTo>
                                <a:pt x="987552" y="545592"/>
                              </a:lnTo>
                              <a:lnTo>
                                <a:pt x="984504" y="496824"/>
                              </a:lnTo>
                              <a:lnTo>
                                <a:pt x="987552" y="451104"/>
                              </a:lnTo>
                              <a:lnTo>
                                <a:pt x="978408" y="405384"/>
                              </a:lnTo>
                              <a:lnTo>
                                <a:pt x="950976" y="368808"/>
                              </a:lnTo>
                              <a:lnTo>
                                <a:pt x="917448" y="347472"/>
                              </a:lnTo>
                              <a:lnTo>
                                <a:pt x="911352" y="320040"/>
                              </a:lnTo>
                              <a:lnTo>
                                <a:pt x="932688" y="295656"/>
                              </a:lnTo>
                              <a:lnTo>
                                <a:pt x="938784" y="268224"/>
                              </a:lnTo>
                              <a:lnTo>
                                <a:pt x="911352" y="222504"/>
                              </a:lnTo>
                              <a:lnTo>
                                <a:pt x="896112" y="182880"/>
                              </a:lnTo>
                              <a:lnTo>
                                <a:pt x="862584" y="173736"/>
                              </a:lnTo>
                              <a:lnTo>
                                <a:pt x="832104" y="192024"/>
                              </a:lnTo>
                              <a:lnTo>
                                <a:pt x="801624" y="188976"/>
                              </a:lnTo>
                              <a:lnTo>
                                <a:pt x="783336" y="164592"/>
                              </a:lnTo>
                              <a:lnTo>
                                <a:pt x="780288" y="121920"/>
                              </a:lnTo>
                              <a:lnTo>
                                <a:pt x="789432" y="79248"/>
                              </a:lnTo>
                              <a:lnTo>
                                <a:pt x="768096" y="18288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6350">
                          <a:solidFill>
                            <a:srgbClr val="008FD4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140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67" name="종로 TXT">
                          <a:extLst>
                            <a:ext uri="{FF2B5EF4-FFF2-40B4-BE49-F238E27FC236}">
                              <a16:creationId xmlns:a16="http://schemas.microsoft.com/office/drawing/2014/main" id="{84243983-C009-4908-A84F-207A709C644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12886" y="3690509"/>
                          <a:ext cx="453971" cy="27699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</p:spPr>
                      <p:txBody>
                        <a:bodyPr wrap="non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ko-KR" altLang="en-US" sz="1200" spc="-15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latin typeface="+mn-ea"/>
                            </a:rPr>
                            <a:t>종로</a:t>
                          </a:r>
                          <a:endParaRPr lang="ko-KR" altLang="en-US" sz="1200" spc="-150" dirty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+mn-ea"/>
                          </a:endParaRPr>
                        </a:p>
                      </p:txBody>
                    </p:sp>
                  </p:grpSp>
                </p:grpSp>
              </p:grpSp>
            </p:grpSp>
          </p:grpSp>
        </p:grpSp>
        <p:sp>
          <p:nvSpPr>
            <p:cNvPr id="27" name="순서도: 연결자 26"/>
            <p:cNvSpPr/>
            <p:nvPr/>
          </p:nvSpPr>
          <p:spPr>
            <a:xfrm>
              <a:off x="6989667" y="2240137"/>
              <a:ext cx="282632" cy="282634"/>
            </a:xfrm>
            <a:prstGeom prst="flowChartConnector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2</a:t>
              </a:r>
              <a:endParaRPr lang="ko-KR" altLang="en-US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</p:grpSp>
      <p:cxnSp>
        <p:nvCxnSpPr>
          <p:cNvPr id="8" name="직선 연결선 7"/>
          <p:cNvCxnSpPr/>
          <p:nvPr/>
        </p:nvCxnSpPr>
        <p:spPr>
          <a:xfrm>
            <a:off x="415636" y="1828799"/>
            <a:ext cx="942129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모서리가 둥근 직사각형 137"/>
          <p:cNvSpPr/>
          <p:nvPr/>
        </p:nvSpPr>
        <p:spPr>
          <a:xfrm>
            <a:off x="7610003" y="2886521"/>
            <a:ext cx="1359041" cy="1451248"/>
          </a:xfrm>
          <a:prstGeom prst="round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5816099" y="4473769"/>
            <a:ext cx="1359041" cy="1451248"/>
          </a:xfrm>
          <a:prstGeom prst="round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7610576" y="4475166"/>
            <a:ext cx="1359041" cy="1451248"/>
          </a:xfrm>
          <a:prstGeom prst="round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41" name="직선 연결선 140"/>
          <p:cNvCxnSpPr/>
          <p:nvPr/>
        </p:nvCxnSpPr>
        <p:spPr>
          <a:xfrm>
            <a:off x="7610002" y="3220083"/>
            <a:ext cx="1359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>
            <a:off x="5816098" y="4842707"/>
            <a:ext cx="1359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3" name="직선 연결선 142"/>
          <p:cNvCxnSpPr/>
          <p:nvPr/>
        </p:nvCxnSpPr>
        <p:spPr>
          <a:xfrm>
            <a:off x="7610001" y="4842707"/>
            <a:ext cx="1359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5816097" y="3452649"/>
            <a:ext cx="1359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>
            <a:off x="7608492" y="3448111"/>
            <a:ext cx="1359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6" name="모서리가 둥근 직사각형 145"/>
          <p:cNvSpPr/>
          <p:nvPr/>
        </p:nvSpPr>
        <p:spPr>
          <a:xfrm>
            <a:off x="7692914" y="3178031"/>
            <a:ext cx="1190199" cy="26146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02-3779-1188</a:t>
            </a:r>
            <a:endParaRPr lang="ko-KR" altLang="en-US" sz="1000" dirty="0">
              <a:solidFill>
                <a:schemeClr val="tx1"/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5889084" y="4818575"/>
            <a:ext cx="1190199" cy="26146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02-3779-1188</a:t>
            </a:r>
            <a:endParaRPr lang="ko-KR" altLang="en-US" sz="1000" dirty="0">
              <a:solidFill>
                <a:schemeClr val="tx1"/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7704361" y="4808012"/>
            <a:ext cx="1190199" cy="26146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02-3779-1188</a:t>
            </a:r>
            <a:endParaRPr lang="ko-KR" altLang="en-US" sz="1000" dirty="0">
              <a:solidFill>
                <a:schemeClr val="tx1"/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cxnSp>
        <p:nvCxnSpPr>
          <p:cNvPr id="150" name="직선 연결선 149"/>
          <p:cNvCxnSpPr/>
          <p:nvPr/>
        </p:nvCxnSpPr>
        <p:spPr>
          <a:xfrm>
            <a:off x="5827121" y="5067895"/>
            <a:ext cx="1359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7619939" y="5072829"/>
            <a:ext cx="1359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4" name="모서리가 둥근 직사각형 153"/>
          <p:cNvSpPr/>
          <p:nvPr/>
        </p:nvSpPr>
        <p:spPr>
          <a:xfrm>
            <a:off x="7619940" y="5058482"/>
            <a:ext cx="1346422" cy="6098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서울특별시 영등포구 </a:t>
            </a:r>
            <a:r>
              <a:rPr lang="en-US" altLang="ko-KR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63</a:t>
            </a:r>
            <a:r>
              <a:rPr lang="ko-KR" altLang="en-US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로 </a:t>
            </a:r>
            <a:r>
              <a:rPr lang="en-US" altLang="ko-KR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10, </a:t>
            </a:r>
            <a:r>
              <a:rPr lang="ko-KR" altLang="en-US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여의도성모병원</a:t>
            </a:r>
            <a:r>
              <a:rPr lang="en-US" altLang="ko-KR" sz="900" dirty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여의도동</a:t>
            </a:r>
            <a:r>
              <a:rPr lang="en-US" altLang="ko-KR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7619939" y="3390189"/>
            <a:ext cx="1347594" cy="6098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서울특별시 양천구 안양천로 </a:t>
            </a:r>
            <a:r>
              <a:rPr lang="en-US" altLang="ko-KR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1071 (</a:t>
            </a:r>
            <a:r>
              <a:rPr lang="ko-KR" altLang="en-US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목동</a:t>
            </a:r>
            <a:r>
              <a:rPr lang="en-US" altLang="ko-KR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5827121" y="5019412"/>
            <a:ext cx="1338464" cy="6098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서울특별시 양천구 신정이펜</a:t>
            </a:r>
            <a:r>
              <a:rPr lang="en-US" altLang="ko-KR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1</a:t>
            </a:r>
            <a:r>
              <a:rPr lang="ko-KR" altLang="en-US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로 </a:t>
            </a:r>
            <a:r>
              <a:rPr lang="en-US" altLang="ko-KR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20 (</a:t>
            </a:r>
            <a:r>
              <a:rPr lang="ko-KR" altLang="en-US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신정동</a:t>
            </a:r>
            <a:r>
              <a:rPr lang="en-US" altLang="ko-KR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5814586" y="3409567"/>
            <a:ext cx="1350999" cy="6098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서울특별시 양천구 목동로 </a:t>
            </a:r>
            <a:r>
              <a:rPr lang="en-US" altLang="ko-KR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225, </a:t>
            </a:r>
            <a:r>
              <a:rPr lang="ko-KR" altLang="en-US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홍익병원본관 </a:t>
            </a:r>
            <a:r>
              <a:rPr lang="en-US" altLang="ko-KR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신정동</a:t>
            </a:r>
            <a:r>
              <a:rPr lang="en-US" altLang="ko-KR" sz="900" dirty="0" smtClean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221565" y="3958713"/>
            <a:ext cx="559972" cy="23244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자세히</a:t>
            </a:r>
            <a:endParaRPr lang="ko-KR" altLang="en-US" sz="900" dirty="0"/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8019473" y="3944895"/>
            <a:ext cx="559972" cy="23244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자세히</a:t>
            </a:r>
            <a:endParaRPr lang="ko-KR" altLang="en-US" sz="900" dirty="0"/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6210739" y="5552117"/>
            <a:ext cx="559972" cy="23244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자세히</a:t>
            </a:r>
            <a:endParaRPr lang="ko-KR" altLang="en-US" sz="900" dirty="0"/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8006516" y="5624763"/>
            <a:ext cx="559972" cy="23244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자세히</a:t>
            </a:r>
            <a:endParaRPr lang="ko-KR" altLang="en-US" sz="900" dirty="0"/>
          </a:p>
        </p:txBody>
      </p:sp>
      <p:sp>
        <p:nvSpPr>
          <p:cNvPr id="161" name="TextBox 160"/>
          <p:cNvSpPr txBox="1"/>
          <p:nvPr/>
        </p:nvSpPr>
        <p:spPr>
          <a:xfrm>
            <a:off x="7605111" y="2954062"/>
            <a:ext cx="136242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5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서울특별시서남병원</a:t>
            </a:r>
            <a:endParaRPr lang="ko-KR" altLang="en-US" sz="400" dirty="0">
              <a:solidFill>
                <a:schemeClr val="accent5"/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827121" y="4481177"/>
            <a:ext cx="134312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smtClean="0">
                <a:solidFill>
                  <a:schemeClr val="accent5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이화여자대학교의과대학부속목동병원</a:t>
            </a:r>
            <a:endParaRPr lang="ko-KR" altLang="en-US" sz="400" dirty="0">
              <a:solidFill>
                <a:schemeClr val="accent5"/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7716744" y="4465239"/>
            <a:ext cx="117578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>
                <a:solidFill>
                  <a:schemeClr val="accent5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가톨릭대학교여의도성모병원</a:t>
            </a:r>
            <a:endParaRPr lang="ko-KR" altLang="en-US" sz="400" dirty="0">
              <a:solidFill>
                <a:schemeClr val="accent5"/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164" name="순서도: 연결자 163"/>
          <p:cNvSpPr/>
          <p:nvPr/>
        </p:nvSpPr>
        <p:spPr>
          <a:xfrm>
            <a:off x="6032390" y="3789071"/>
            <a:ext cx="260641" cy="277810"/>
          </a:xfrm>
          <a:prstGeom prst="flowChartConnec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4</a:t>
            </a:r>
            <a:endParaRPr lang="ko-KR" altLang="en-US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526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15636" y="1139843"/>
            <a:ext cx="9421294" cy="52692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2368707"/>
              </p:ext>
            </p:extLst>
          </p:nvPr>
        </p:nvGraphicFramePr>
        <p:xfrm>
          <a:off x="415637" y="157941"/>
          <a:ext cx="11405060" cy="714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5715">
                  <a:extLst>
                    <a:ext uri="{9D8B030D-6E8A-4147-A177-3AD203B41FA5}">
                      <a16:colId xmlns:a16="http://schemas.microsoft.com/office/drawing/2014/main" val="2195727393"/>
                    </a:ext>
                  </a:extLst>
                </a:gridCol>
                <a:gridCol w="3283527">
                  <a:extLst>
                    <a:ext uri="{9D8B030D-6E8A-4147-A177-3AD203B41FA5}">
                      <a16:colId xmlns:a16="http://schemas.microsoft.com/office/drawing/2014/main" val="2523267868"/>
                    </a:ext>
                  </a:extLst>
                </a:gridCol>
                <a:gridCol w="1172095">
                  <a:extLst>
                    <a:ext uri="{9D8B030D-6E8A-4147-A177-3AD203B41FA5}">
                      <a16:colId xmlns:a16="http://schemas.microsoft.com/office/drawing/2014/main" val="1876878620"/>
                    </a:ext>
                  </a:extLst>
                </a:gridCol>
                <a:gridCol w="4073237">
                  <a:extLst>
                    <a:ext uri="{9D8B030D-6E8A-4147-A177-3AD203B41FA5}">
                      <a16:colId xmlns:a16="http://schemas.microsoft.com/office/drawing/2014/main" val="273432326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686000182"/>
                    </a:ext>
                  </a:extLst>
                </a:gridCol>
                <a:gridCol w="698268">
                  <a:extLst>
                    <a:ext uri="{9D8B030D-6E8A-4147-A177-3AD203B41FA5}">
                      <a16:colId xmlns:a16="http://schemas.microsoft.com/office/drawing/2014/main" val="3666838104"/>
                    </a:ext>
                  </a:extLst>
                </a:gridCol>
              </a:tblGrid>
              <a:tr h="4138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프로젝트명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응급실 혼잡도 분석을 통한 의료서비스 극대화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i="0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설명</a:t>
                      </a:r>
                      <a:endParaRPr lang="ko-KR" altLang="en-US" sz="1200" b="1" i="0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지도를 통해 서울시 응급실 세부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 정보 실시간 출력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페이지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2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056978"/>
                  </a:ext>
                </a:extLst>
              </a:tr>
              <a:tr h="3010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화면경로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Home &gt;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응급실 현황 페이지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22648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639726"/>
              </p:ext>
            </p:extLst>
          </p:nvPr>
        </p:nvGraphicFramePr>
        <p:xfrm>
          <a:off x="10008523" y="884846"/>
          <a:ext cx="1812174" cy="5524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1759034320"/>
                    </a:ext>
                  </a:extLst>
                </a:gridCol>
                <a:gridCol w="1413163">
                  <a:extLst>
                    <a:ext uri="{9D8B030D-6E8A-4147-A177-3AD203B41FA5}">
                      <a16:colId xmlns:a16="http://schemas.microsoft.com/office/drawing/2014/main" val="387123895"/>
                    </a:ext>
                  </a:extLst>
                </a:gridCol>
              </a:tblGrid>
              <a:tr h="41105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Description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665666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지도를 통해 응급실 위치표시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268889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지도 내 응급실 마커 표시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74694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클릭 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이용자 위치로 지도 중심 이동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526901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페이지 상단 응급실 정보로 이동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420565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5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응급실 혼잡도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3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가지 상태로 구분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643343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5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응급실 실시간 대기 환자와 기존 병상수 그래프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462868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7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3</a:t>
                      </a:r>
                      <a:r>
                        <a:rPr lang="ko-KR" altLang="en-US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가지로 구분한 혼잡도를 현재 선택한 응급실에 대입하여 출력</a:t>
                      </a: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640676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8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병원 내 입원실</a:t>
                      </a:r>
                      <a:r>
                        <a:rPr lang="en-US" altLang="ko-KR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수술실</a:t>
                      </a:r>
                      <a:endParaRPr lang="en-US" altLang="ko-KR" sz="10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가용 병상 수 출력</a:t>
                      </a: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176319"/>
                  </a:ext>
                </a:extLst>
              </a:tr>
              <a:tr h="5681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9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응급실 메시지 조회</a:t>
                      </a:r>
                      <a:endParaRPr lang="en-US" altLang="ko-KR" sz="1000" baseline="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aseline="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가능 시 출력</a:t>
                      </a: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600417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15636" y="1139843"/>
            <a:ext cx="9421295" cy="688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958" y="1131030"/>
            <a:ext cx="1686196" cy="13955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43306" y="1361210"/>
            <a:ext cx="889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응급실 현황</a:t>
            </a:r>
            <a:endParaRPr lang="ko-KR" altLang="en-US" sz="4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39738" y="1345126"/>
            <a:ext cx="1030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응급실 데이터</a:t>
            </a:r>
            <a:endParaRPr lang="ko-KR" altLang="en-US" sz="4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23763" y="1345126"/>
            <a:ext cx="889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혼잡도 예측</a:t>
            </a:r>
            <a:endParaRPr lang="ko-KR" altLang="en-US" sz="4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27120" y="1340742"/>
            <a:ext cx="1035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인적자원 재배치</a:t>
            </a:r>
            <a:endParaRPr lang="ko-KR" altLang="en-US" sz="4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969044" y="1340742"/>
            <a:ext cx="889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로그인</a:t>
            </a:r>
            <a:endParaRPr lang="ko-KR" altLang="en-US" sz="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15636" y="1828799"/>
            <a:ext cx="94212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8" name="그룹 137"/>
          <p:cNvGrpSpPr/>
          <p:nvPr/>
        </p:nvGrpSpPr>
        <p:grpSpPr>
          <a:xfrm>
            <a:off x="1118060" y="1787863"/>
            <a:ext cx="8104909" cy="4222240"/>
            <a:chOff x="560954" y="1786481"/>
            <a:chExt cx="9124848" cy="4593194"/>
          </a:xfrm>
        </p:grpSpPr>
        <p:sp>
          <p:nvSpPr>
            <p:cNvPr id="139" name="TextBox 138"/>
            <p:cNvSpPr txBox="1"/>
            <p:nvPr/>
          </p:nvSpPr>
          <p:spPr>
            <a:xfrm>
              <a:off x="794580" y="2251571"/>
              <a:ext cx="2038525" cy="387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실시간 응급실</a:t>
              </a:r>
              <a:endParaRPr lang="ko-KR" altLang="en-US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689956" y="2619750"/>
              <a:ext cx="4547061" cy="36979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5815095" y="2975605"/>
              <a:ext cx="1699610" cy="29011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2" name="모서리가 둥근 직사각형 151"/>
            <p:cNvSpPr/>
            <p:nvPr/>
          </p:nvSpPr>
          <p:spPr>
            <a:xfrm>
              <a:off x="5815095" y="5303659"/>
              <a:ext cx="3337108" cy="831134"/>
            </a:xfrm>
            <a:prstGeom prst="roundRect">
              <a:avLst/>
            </a:prstGeom>
            <a:solidFill>
              <a:srgbClr val="F1CAC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815096" y="5409747"/>
              <a:ext cx="3337108" cy="580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rgbClr val="FF0000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항목</a:t>
              </a:r>
              <a:r>
                <a:rPr lang="ko-KR" altLang="en-US" sz="1000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 </a:t>
              </a:r>
              <a:r>
                <a:rPr lang="en-US" altLang="ko-KR" sz="1000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: </a:t>
              </a:r>
              <a:r>
                <a:rPr lang="ko-KR" altLang="en-US" sz="1000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응급실</a:t>
              </a:r>
              <a:br>
                <a:rPr lang="ko-KR" altLang="en-US" sz="1000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</a:br>
              <a:r>
                <a:rPr lang="ko-KR" altLang="en-US" sz="1000" b="1" dirty="0">
                  <a:solidFill>
                    <a:srgbClr val="FF0000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응급</a:t>
              </a:r>
              <a:r>
                <a:rPr lang="en-US" altLang="ko-KR" sz="1000" b="1" dirty="0">
                  <a:solidFill>
                    <a:srgbClr val="FF0000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/</a:t>
              </a:r>
              <a:r>
                <a:rPr lang="ko-KR" altLang="en-US" sz="1000" b="1" dirty="0">
                  <a:solidFill>
                    <a:srgbClr val="FF0000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중증 구분</a:t>
              </a:r>
              <a:r>
                <a:rPr lang="ko-KR" altLang="en-US" sz="1000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 </a:t>
              </a:r>
              <a:r>
                <a:rPr lang="en-US" altLang="ko-KR" sz="1000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: </a:t>
              </a:r>
              <a:r>
                <a:rPr lang="ko-KR" altLang="en-US" sz="1000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응급</a:t>
              </a:r>
              <a:br>
                <a:rPr lang="ko-KR" altLang="en-US" sz="1000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</a:br>
              <a:r>
                <a:rPr lang="ko-KR" altLang="en-US" sz="1000" b="1" dirty="0" smtClean="0">
                  <a:solidFill>
                    <a:srgbClr val="FF0000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진료 불가 </a:t>
              </a:r>
              <a:r>
                <a:rPr lang="ko-KR" altLang="en-US" sz="1000" b="1" dirty="0">
                  <a:solidFill>
                    <a:srgbClr val="FF0000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메시지</a:t>
              </a:r>
              <a:r>
                <a:rPr lang="ko-KR" altLang="en-US" sz="1000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 </a:t>
              </a:r>
              <a:r>
                <a:rPr lang="en-US" altLang="ko-KR" sz="1000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: </a:t>
              </a:r>
              <a:r>
                <a:rPr lang="ko-KR" altLang="en-US" sz="1000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소아과 </a:t>
              </a:r>
              <a:r>
                <a:rPr lang="ko-KR" altLang="en-US" sz="1000" dirty="0" smtClean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진료 불가 </a:t>
              </a:r>
              <a:r>
                <a:rPr lang="en-US" altLang="ko-KR" sz="1000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(</a:t>
              </a:r>
              <a:r>
                <a:rPr lang="ko-KR" altLang="en-US" sz="1000" dirty="0" smtClean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당직 의사 </a:t>
              </a:r>
              <a:r>
                <a:rPr lang="ko-KR" altLang="en-US" sz="1000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부재</a:t>
              </a:r>
              <a:r>
                <a:rPr lang="en-US" altLang="ko-KR" sz="1000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)</a:t>
              </a:r>
              <a:endParaRPr lang="ko-KR" altLang="en-US" sz="1000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360568" y="6164231"/>
              <a:ext cx="23252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데이터 갱신일</a:t>
              </a:r>
              <a:r>
                <a:rPr lang="en-US" altLang="ko-KR" sz="800" dirty="0"/>
                <a:t> </a:t>
              </a:r>
              <a:r>
                <a:rPr lang="en-US" altLang="ko-KR" sz="800" dirty="0" smtClean="0"/>
                <a:t>: 2023-01-01 12:00:00</a:t>
              </a:r>
              <a:endParaRPr lang="ko-KR" altLang="en-US" sz="800" dirty="0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5775694" y="1938022"/>
              <a:ext cx="3244554" cy="3549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00" b="1" dirty="0" smtClean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응급실 일반</a:t>
              </a:r>
              <a:r>
                <a:rPr lang="en-US" altLang="ko-KR" sz="800" b="1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:</a:t>
              </a:r>
              <a:r>
                <a:rPr lang="ko-KR" altLang="en-US" sz="800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 </a:t>
              </a:r>
              <a:r>
                <a:rPr lang="ko-KR" altLang="en-US" sz="800" b="1" dirty="0">
                  <a:solidFill>
                    <a:schemeClr val="accent6">
                      <a:lumMod val="75000"/>
                    </a:schemeClr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●</a:t>
              </a:r>
              <a:r>
                <a:rPr lang="ko-KR" altLang="en-US" sz="800" b="1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  </a:t>
              </a:r>
              <a:r>
                <a:rPr lang="en-US" altLang="ko-KR" sz="800" b="1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80% </a:t>
              </a:r>
              <a:r>
                <a:rPr lang="ko-KR" altLang="en-US" sz="800" b="1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이상 </a:t>
              </a:r>
              <a:r>
                <a:rPr lang="ko-KR" altLang="en-US" sz="800" b="1" dirty="0">
                  <a:solidFill>
                    <a:srgbClr val="FFC000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●</a:t>
              </a:r>
              <a:r>
                <a:rPr lang="ko-KR" altLang="en-US" sz="800" b="1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  </a:t>
              </a:r>
              <a:r>
                <a:rPr lang="en-US" altLang="ko-KR" sz="800" b="1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50~79% </a:t>
              </a:r>
              <a:r>
                <a:rPr lang="ko-KR" altLang="en-US" sz="800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 </a:t>
              </a:r>
              <a:r>
                <a:rPr lang="ko-KR" altLang="en-US" sz="800" b="1" dirty="0">
                  <a:solidFill>
                    <a:srgbClr val="FF0000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●</a:t>
              </a:r>
              <a:r>
                <a:rPr lang="ko-KR" altLang="en-US" sz="800" b="1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  </a:t>
              </a:r>
              <a:r>
                <a:rPr lang="en-US" altLang="ko-KR" sz="800" b="1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50% </a:t>
              </a:r>
              <a:r>
                <a:rPr lang="ko-KR" altLang="en-US" sz="800" b="1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미만</a:t>
              </a:r>
              <a:endParaRPr lang="en-US" altLang="ko-KR" sz="800" b="1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  <a:p>
              <a:r>
                <a:rPr lang="ko-KR" altLang="en-US" sz="800" b="1" dirty="0" smtClean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갱신 간격</a:t>
              </a:r>
              <a:r>
                <a:rPr lang="en-US" altLang="ko-KR" sz="800" b="1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(60</a:t>
              </a:r>
              <a:r>
                <a:rPr lang="ko-KR" altLang="en-US" sz="800" b="1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분</a:t>
              </a:r>
              <a:r>
                <a:rPr lang="en-US" altLang="ko-KR" sz="800" b="1" dirty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)</a:t>
              </a:r>
              <a:endParaRPr lang="ko-KR" altLang="en-US" sz="800" dirty="0"/>
            </a:p>
          </p:txBody>
        </p:sp>
        <p:pic>
          <p:nvPicPr>
            <p:cNvPr id="156" name="그림 1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0374" y="2643447"/>
              <a:ext cx="4501706" cy="3649288"/>
            </a:xfrm>
            <a:prstGeom prst="rect">
              <a:avLst/>
            </a:prstGeom>
          </p:spPr>
        </p:pic>
        <p:sp>
          <p:nvSpPr>
            <p:cNvPr id="157" name="타원 156"/>
            <p:cNvSpPr/>
            <p:nvPr/>
          </p:nvSpPr>
          <p:spPr>
            <a:xfrm>
              <a:off x="2766496" y="4093854"/>
              <a:ext cx="216131" cy="249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8" name="이등변 삼각형 157"/>
            <p:cNvSpPr/>
            <p:nvPr/>
          </p:nvSpPr>
          <p:spPr>
            <a:xfrm rot="10800000">
              <a:off x="2768920" y="4242808"/>
              <a:ext cx="213707" cy="267360"/>
            </a:xfrm>
            <a:prstGeom prst="triangle">
              <a:avLst>
                <a:gd name="adj" fmla="val 5384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9" name="타원 158"/>
            <p:cNvSpPr/>
            <p:nvPr/>
          </p:nvSpPr>
          <p:spPr>
            <a:xfrm>
              <a:off x="2810483" y="4150274"/>
              <a:ext cx="128576" cy="1418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0" name="순서도: 연결자 159"/>
            <p:cNvSpPr/>
            <p:nvPr/>
          </p:nvSpPr>
          <p:spPr>
            <a:xfrm>
              <a:off x="560954" y="2474724"/>
              <a:ext cx="282632" cy="282634"/>
            </a:xfrm>
            <a:prstGeom prst="flowChartConnector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1</a:t>
              </a:r>
              <a:endParaRPr lang="ko-KR" altLang="en-US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sp>
          <p:nvSpPr>
            <p:cNvPr id="161" name="순서도: 연결자 160"/>
            <p:cNvSpPr/>
            <p:nvPr/>
          </p:nvSpPr>
          <p:spPr>
            <a:xfrm>
              <a:off x="2611075" y="3880024"/>
              <a:ext cx="282632" cy="282634"/>
            </a:xfrm>
            <a:prstGeom prst="flowChartConnector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2</a:t>
              </a:r>
              <a:endParaRPr lang="ko-KR" altLang="en-US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sp>
          <p:nvSpPr>
            <p:cNvPr id="168" name="순서도: 연결자 167"/>
            <p:cNvSpPr/>
            <p:nvPr/>
          </p:nvSpPr>
          <p:spPr>
            <a:xfrm>
              <a:off x="5643503" y="1786481"/>
              <a:ext cx="282632" cy="282634"/>
            </a:xfrm>
            <a:prstGeom prst="flowChartConnector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5</a:t>
              </a:r>
              <a:endParaRPr lang="ko-KR" altLang="en-US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703" y="2306502"/>
            <a:ext cx="3499533" cy="275277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961354" y="2291256"/>
            <a:ext cx="2884229" cy="287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병원 이름 </a:t>
            </a:r>
            <a:r>
              <a:rPr lang="en-US" altLang="ko-KR" sz="1000" dirty="0" smtClean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가톨릭대학교여의도성모병원</a:t>
            </a:r>
            <a:endParaRPr lang="ko-KR" altLang="en-US" sz="10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순서도: 연결자 46"/>
          <p:cNvSpPr/>
          <p:nvPr/>
        </p:nvSpPr>
        <p:spPr>
          <a:xfrm>
            <a:off x="5573766" y="2409383"/>
            <a:ext cx="251041" cy="269552"/>
          </a:xfrm>
          <a:prstGeom prst="flowChartConnec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6</a:t>
            </a:r>
            <a:endParaRPr lang="ko-KR" altLang="en-US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48" name="순서도: 연결자 47"/>
          <p:cNvSpPr/>
          <p:nvPr/>
        </p:nvSpPr>
        <p:spPr>
          <a:xfrm>
            <a:off x="6010537" y="3860944"/>
            <a:ext cx="251041" cy="269552"/>
          </a:xfrm>
          <a:prstGeom prst="flowChartConnec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7</a:t>
            </a:r>
            <a:endParaRPr lang="ko-KR" altLang="en-US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49" name="순서도: 연결자 48"/>
          <p:cNvSpPr/>
          <p:nvPr/>
        </p:nvSpPr>
        <p:spPr>
          <a:xfrm>
            <a:off x="6002464" y="4262727"/>
            <a:ext cx="251041" cy="269552"/>
          </a:xfrm>
          <a:prstGeom prst="flowChartConnec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8</a:t>
            </a:r>
            <a:endParaRPr lang="ko-KR" altLang="en-US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53" name="순서도: 연결자 52"/>
          <p:cNvSpPr/>
          <p:nvPr/>
        </p:nvSpPr>
        <p:spPr>
          <a:xfrm>
            <a:off x="5644632" y="5046004"/>
            <a:ext cx="251041" cy="269552"/>
          </a:xfrm>
          <a:prstGeom prst="flowChartConnec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9</a:t>
            </a:r>
            <a:endParaRPr lang="ko-KR" altLang="en-US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2643" y="5951967"/>
            <a:ext cx="1267614" cy="268149"/>
          </a:xfrm>
          <a:prstGeom prst="rect">
            <a:avLst/>
          </a:prstGeom>
        </p:spPr>
      </p:pic>
      <p:sp>
        <p:nvSpPr>
          <p:cNvPr id="39" name="순서도: 연결자 38"/>
          <p:cNvSpPr/>
          <p:nvPr/>
        </p:nvSpPr>
        <p:spPr>
          <a:xfrm>
            <a:off x="1049831" y="5781177"/>
            <a:ext cx="251041" cy="259808"/>
          </a:xfrm>
          <a:prstGeom prst="flowChartConnec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3</a:t>
            </a:r>
            <a:endParaRPr lang="ko-KR" altLang="en-US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40" name="순서도: 연결자 39"/>
          <p:cNvSpPr/>
          <p:nvPr/>
        </p:nvSpPr>
        <p:spPr>
          <a:xfrm>
            <a:off x="1688813" y="5768383"/>
            <a:ext cx="251041" cy="259808"/>
          </a:xfrm>
          <a:prstGeom prst="flowChartConnec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4</a:t>
            </a:r>
            <a:endParaRPr lang="ko-KR" altLang="en-US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15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9712265"/>
              </p:ext>
            </p:extLst>
          </p:nvPr>
        </p:nvGraphicFramePr>
        <p:xfrm>
          <a:off x="415637" y="157945"/>
          <a:ext cx="11405062" cy="777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5715">
                  <a:extLst>
                    <a:ext uri="{9D8B030D-6E8A-4147-A177-3AD203B41FA5}">
                      <a16:colId xmlns:a16="http://schemas.microsoft.com/office/drawing/2014/main" val="2195727393"/>
                    </a:ext>
                  </a:extLst>
                </a:gridCol>
                <a:gridCol w="3283527">
                  <a:extLst>
                    <a:ext uri="{9D8B030D-6E8A-4147-A177-3AD203B41FA5}">
                      <a16:colId xmlns:a16="http://schemas.microsoft.com/office/drawing/2014/main" val="2523267868"/>
                    </a:ext>
                  </a:extLst>
                </a:gridCol>
                <a:gridCol w="1172095">
                  <a:extLst>
                    <a:ext uri="{9D8B030D-6E8A-4147-A177-3AD203B41FA5}">
                      <a16:colId xmlns:a16="http://schemas.microsoft.com/office/drawing/2014/main" val="1876878620"/>
                    </a:ext>
                  </a:extLst>
                </a:gridCol>
                <a:gridCol w="4073239">
                  <a:extLst>
                    <a:ext uri="{9D8B030D-6E8A-4147-A177-3AD203B41FA5}">
                      <a16:colId xmlns:a16="http://schemas.microsoft.com/office/drawing/2014/main" val="273432326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686000182"/>
                    </a:ext>
                  </a:extLst>
                </a:gridCol>
                <a:gridCol w="698268">
                  <a:extLst>
                    <a:ext uri="{9D8B030D-6E8A-4147-A177-3AD203B41FA5}">
                      <a16:colId xmlns:a16="http://schemas.microsoft.com/office/drawing/2014/main" val="3666838104"/>
                    </a:ext>
                  </a:extLst>
                </a:gridCol>
              </a:tblGrid>
              <a:tr h="3854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프로젝트 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응급실 혼잡도 분석을 통한 의료서비스 극대화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i="0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설명</a:t>
                      </a:r>
                      <a:endParaRPr lang="ko-KR" altLang="en-US" sz="1200" b="1" i="0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연도별 인구수 비례 필요 응급실 개수와 현재 응급실 개수 그래프와 병상포화지수 그래프 시각화 및 그래프 설명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페이지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3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056978"/>
                  </a:ext>
                </a:extLst>
              </a:tr>
              <a:tr h="3504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화면 경로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Home &gt;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응급실 데이터 페이지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22648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158162"/>
              </p:ext>
            </p:extLst>
          </p:nvPr>
        </p:nvGraphicFramePr>
        <p:xfrm>
          <a:off x="10008525" y="897626"/>
          <a:ext cx="1812174" cy="55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11">
                  <a:extLst>
                    <a:ext uri="{9D8B030D-6E8A-4147-A177-3AD203B41FA5}">
                      <a16:colId xmlns:a16="http://schemas.microsoft.com/office/drawing/2014/main" val="1759034320"/>
                    </a:ext>
                  </a:extLst>
                </a:gridCol>
                <a:gridCol w="1413163">
                  <a:extLst>
                    <a:ext uri="{9D8B030D-6E8A-4147-A177-3AD203B41FA5}">
                      <a16:colId xmlns:a16="http://schemas.microsoft.com/office/drawing/2014/main" val="387123895"/>
                    </a:ext>
                  </a:extLst>
                </a:gridCol>
              </a:tblGrid>
              <a:tr h="4307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Description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665666"/>
                  </a:ext>
                </a:extLst>
              </a:tr>
              <a:tr h="6022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인구수 비례 필요 응급실과 응급실의 현재 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개수 그래프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268889"/>
                  </a:ext>
                </a:extLst>
              </a:tr>
              <a:tr h="8483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클릭 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 인구수 비례 필요 응급실과 응급실의 현재 개수 그래프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로 변경 및 설명 텍스트 변경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74694"/>
                  </a:ext>
                </a:extLst>
              </a:tr>
              <a:tr h="6022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클릭 시</a:t>
                      </a:r>
                      <a:r>
                        <a:rPr lang="en-US" altLang="ko-KR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병상포화지수 그래프로 변경 및 설명 텍스트 변경</a:t>
                      </a: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526901"/>
                  </a:ext>
                </a:extLst>
              </a:tr>
              <a:tr h="6022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latin typeface="Noto Sans KR ExtraBold" panose="020B0200000000000000" pitchFamily="50" charset="-127"/>
                          <a:ea typeface="Noto Sans KR ExtraBold" panose="020B0200000000000000" pitchFamily="50" charset="-127"/>
                        </a:rPr>
                        <a:t>변경된 병상포화지수 그래프 및 설명</a:t>
                      </a:r>
                      <a:endParaRPr lang="ko-KR" altLang="en-US" sz="1000" dirty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420565"/>
                  </a:ext>
                </a:extLst>
              </a:tr>
              <a:tr h="6022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643343"/>
                  </a:ext>
                </a:extLst>
              </a:tr>
              <a:tr h="6022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0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462868"/>
                  </a:ext>
                </a:extLst>
              </a:tr>
              <a:tr h="6022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640676"/>
                  </a:ext>
                </a:extLst>
              </a:tr>
              <a:tr h="6022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Noto Sans KR ExtraBold" panose="020B0200000000000000" pitchFamily="50" charset="-127"/>
                        <a:ea typeface="Noto Sans KR ExtraBold" panose="020B02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600417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415637" y="1139843"/>
            <a:ext cx="9421294" cy="5252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/>
          <p:cNvSpPr/>
          <p:nvPr/>
        </p:nvSpPr>
        <p:spPr>
          <a:xfrm>
            <a:off x="2196654" y="1508300"/>
            <a:ext cx="282632" cy="282634"/>
          </a:xfrm>
          <a:prstGeom prst="flowChartConnec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1</a:t>
            </a:r>
            <a:endParaRPr lang="ko-KR" altLang="en-US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98764" y="1179223"/>
            <a:ext cx="9338167" cy="611709"/>
            <a:chOff x="415636" y="1139843"/>
            <a:chExt cx="9442870" cy="688957"/>
          </a:xfrm>
        </p:grpSpPr>
        <p:sp>
          <p:nvSpPr>
            <p:cNvPr id="14" name="직사각형 13"/>
            <p:cNvSpPr/>
            <p:nvPr/>
          </p:nvSpPr>
          <p:spPr>
            <a:xfrm>
              <a:off x="415636" y="1139843"/>
              <a:ext cx="9421295" cy="6889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43306" y="1361210"/>
              <a:ext cx="889462" cy="277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응급실 현황</a:t>
              </a:r>
              <a:endParaRPr lang="ko-KR" altLang="en-US" sz="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39738" y="1345126"/>
              <a:ext cx="1030777" cy="277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응급실 데이터</a:t>
              </a:r>
              <a:endParaRPr lang="ko-KR" altLang="en-US" sz="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23763" y="1345126"/>
              <a:ext cx="889462" cy="277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혼잡도 예측</a:t>
              </a:r>
              <a:endParaRPr lang="ko-KR" altLang="en-US" sz="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27121" y="1340742"/>
              <a:ext cx="1219844" cy="277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인적자원 재배치</a:t>
              </a:r>
              <a:endParaRPr lang="ko-KR" altLang="en-US" sz="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969044" y="1340742"/>
              <a:ext cx="8894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로그인</a:t>
              </a:r>
              <a:endParaRPr lang="ko-KR" altLang="en-US" sz="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958" y="1131030"/>
            <a:ext cx="1686196" cy="1395539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15636" y="1828799"/>
            <a:ext cx="942129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628" y="2043519"/>
            <a:ext cx="5980372" cy="2445354"/>
          </a:xfrm>
          <a:prstGeom prst="rect">
            <a:avLst/>
          </a:prstGeom>
        </p:spPr>
      </p:pic>
      <p:sp>
        <p:nvSpPr>
          <p:cNvPr id="22" name="순서도: 연결자 21"/>
          <p:cNvSpPr/>
          <p:nvPr/>
        </p:nvSpPr>
        <p:spPr>
          <a:xfrm>
            <a:off x="963161" y="2005651"/>
            <a:ext cx="282632" cy="282634"/>
          </a:xfrm>
          <a:prstGeom prst="flowChartConnec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1</a:t>
            </a:r>
            <a:endParaRPr lang="ko-KR" altLang="en-US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25" name="순서도: 연결자 24"/>
          <p:cNvSpPr/>
          <p:nvPr/>
        </p:nvSpPr>
        <p:spPr>
          <a:xfrm>
            <a:off x="758786" y="4056123"/>
            <a:ext cx="255367" cy="249870"/>
          </a:xfrm>
          <a:prstGeom prst="flowChartConnec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2</a:t>
            </a:r>
            <a:endParaRPr lang="ko-KR" altLang="en-US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29" name="순서도: 연결자 28"/>
          <p:cNvSpPr/>
          <p:nvPr/>
        </p:nvSpPr>
        <p:spPr>
          <a:xfrm>
            <a:off x="1132995" y="4056123"/>
            <a:ext cx="255367" cy="249870"/>
          </a:xfrm>
          <a:prstGeom prst="flowChartConnec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3</a:t>
            </a:r>
            <a:endParaRPr lang="ko-KR" altLang="en-US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066" y="4305993"/>
            <a:ext cx="4729942" cy="1770611"/>
          </a:xfrm>
          <a:prstGeom prst="rect">
            <a:avLst/>
          </a:prstGeom>
        </p:spPr>
      </p:pic>
      <p:sp>
        <p:nvSpPr>
          <p:cNvPr id="30" name="순서도: 연결자 29"/>
          <p:cNvSpPr/>
          <p:nvPr/>
        </p:nvSpPr>
        <p:spPr>
          <a:xfrm>
            <a:off x="4533959" y="4126808"/>
            <a:ext cx="282632" cy="282634"/>
          </a:xfrm>
          <a:prstGeom prst="flowChartConnec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4</a:t>
            </a:r>
            <a:endParaRPr lang="ko-KR" altLang="en-US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55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5B5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2552</TotalTime>
  <Words>814</Words>
  <Application>Microsoft Office PowerPoint</Application>
  <PresentationFormat>와이드스크린</PresentationFormat>
  <Paragraphs>325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Noto Sans KR</vt:lpstr>
      <vt:lpstr>Noto Sans KR ExtraBold</vt:lpstr>
      <vt:lpstr>맑은 고딕</vt:lpstr>
      <vt:lpstr>Arial</vt:lpstr>
      <vt:lpstr>Source Code Pro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192</cp:revision>
  <dcterms:created xsi:type="dcterms:W3CDTF">2023-11-22T02:18:30Z</dcterms:created>
  <dcterms:modified xsi:type="dcterms:W3CDTF">2023-12-22T01:36:38Z</dcterms:modified>
</cp:coreProperties>
</file>