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AC79A2-D1AC-4B28-8D10-C434C176A67C}">
  <a:tblStyle styleId="{63AC79A2-D1AC-4B28-8D10-C434C176A6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0992B62-F923-49AF-B2E1-41AED71E73C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7b45e3aa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f7b45e3a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fb1dd025ae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fb1dd025ae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fb1dd025ae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fb1dd025ae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fb1dd025ae_2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fb1dd025ae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fcdb20c3b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fcdb20c3b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fb1dd025ae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fb1dd025ae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fb8873a1d7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fb8873a1d7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fb8873a1d7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fb8873a1d7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fb6c75327e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fb6c75327e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fb8873a1d7_6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fb8873a1d7_6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232bd9e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232bd9e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fcdb20c3bb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fcdb20c3bb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fccf8ddc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fccf8ddc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fccf8ddca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fccf8ddca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fce8065a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fce8065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87232bd9e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287232bd9e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fce8065a7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fce8065a7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fd9580cb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fd9580cb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fce8065a7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fce8065a7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2fb8873a1d7_6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2fb8873a1d7_6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2fb6c75327e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2fb6c75327e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756b6716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756b671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2fcc87139b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2fcc87139b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2fb8873a1d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2fb8873a1d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2fcc87139b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2fcc87139b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g2f7b45e3aa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2" name="Google Shape;1672;g2f7b45e3aa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2f7b45e3a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2f7b45e3a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2fb6c7532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5" name="Google Shape;1735;g2fb6c7532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2fb6c75327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2fb6c75327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2fb6c75327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2fb6c75327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2fb6c7532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2fb6c7532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2f7b45e3aa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2f7b45e3aa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756b671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756b671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2fb6c75327e_1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2fb6c75327e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2fb8873a1d7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2fb8873a1d7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2fb8873a1d7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2fb8873a1d7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2fb6c75327e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2fb6c75327e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2f756b6716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2f756b6716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af906749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af906749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af906749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af906749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b8873a1d7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b8873a1d7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af906749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faf90674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f7b45e3a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f7b45e3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hyperlink" Target="http://localhost:12000/jackpot/" TargetMode="External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64650" y="1221925"/>
            <a:ext cx="3214800" cy="1654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FFFFFF"/>
                </a:solidFill>
              </a:rPr>
              <a:t>유기견 크라우드 펀딩과 애완동물용품 쇼핑몰, 애완동물용품 경매, AI 고객센터</a:t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3253013" y="309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875700"/>
                <a:gridCol w="1762375"/>
              </a:tblGrid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버전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0.0.1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작성일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2024.0</a:t>
                      </a:r>
                      <a:r>
                        <a:rPr lang="ko" sz="900"/>
                        <a:t>8.29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소속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/>
                        <a:t>Jackpot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/>
                        <a:t>작성자</a:t>
                      </a:r>
                      <a:endParaRPr sz="900" u="none" cap="none" strike="noStrike"/>
                    </a:p>
                  </a:txBody>
                  <a:tcPr marT="0" marB="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김학현 김명진 김민준 김현빈 박우람 전세계</a:t>
                      </a:r>
                      <a:endParaRPr sz="900"/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8" name="Google Shape;388;p22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이메일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비밀번호 입력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라디오 타입으로 선택 가능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입력한 데이터로 로그인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89" name="Google Shape;389;p22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로그인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로그인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0" name="Google Shape;390;p22"/>
          <p:cNvSpPr/>
          <p:nvPr/>
        </p:nvSpPr>
        <p:spPr>
          <a:xfrm>
            <a:off x="2570525" y="2063725"/>
            <a:ext cx="2620200" cy="20280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2674975" y="2763250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이메일</a:t>
            </a:r>
            <a:endParaRPr sz="600"/>
          </a:p>
        </p:txBody>
      </p:sp>
      <p:sp>
        <p:nvSpPr>
          <p:cNvPr id="393" name="Google Shape;393;p22"/>
          <p:cNvSpPr/>
          <p:nvPr/>
        </p:nvSpPr>
        <p:spPr>
          <a:xfrm>
            <a:off x="2674975" y="3014975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</a:t>
            </a:r>
            <a:endParaRPr sz="600"/>
          </a:p>
        </p:txBody>
      </p:sp>
      <p:sp>
        <p:nvSpPr>
          <p:cNvPr id="394" name="Google Shape;394;p22"/>
          <p:cNvSpPr/>
          <p:nvPr/>
        </p:nvSpPr>
        <p:spPr>
          <a:xfrm>
            <a:off x="2674975" y="3552200"/>
            <a:ext cx="24078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로그인</a:t>
            </a:r>
            <a:endParaRPr b="1" sz="800"/>
          </a:p>
        </p:txBody>
      </p:sp>
      <p:sp>
        <p:nvSpPr>
          <p:cNvPr id="395" name="Google Shape;395;p22"/>
          <p:cNvSpPr txBox="1"/>
          <p:nvPr/>
        </p:nvSpPr>
        <p:spPr>
          <a:xfrm>
            <a:off x="3496975" y="2040213"/>
            <a:ext cx="7638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로그인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22"/>
          <p:cNvCxnSpPr>
            <a:stCxn id="396" idx="1"/>
            <a:endCxn id="396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2"/>
          <p:cNvCxnSpPr>
            <a:stCxn id="396" idx="7"/>
            <a:endCxn id="396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2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22"/>
          <p:cNvCxnSpPr>
            <a:stCxn id="399" idx="1"/>
            <a:endCxn id="399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2"/>
          <p:cNvCxnSpPr>
            <a:stCxn id="399" idx="7"/>
            <a:endCxn id="399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22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22"/>
          <p:cNvCxnSpPr>
            <a:stCxn id="402" idx="1"/>
            <a:endCxn id="402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2"/>
          <p:cNvCxnSpPr>
            <a:stCxn id="402" idx="7"/>
            <a:endCxn id="402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22"/>
          <p:cNvSpPr txBox="1"/>
          <p:nvPr/>
        </p:nvSpPr>
        <p:spPr>
          <a:xfrm>
            <a:off x="2778350" y="3301250"/>
            <a:ext cx="971700" cy="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로그인 정보 기억하기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3279850" y="3858025"/>
            <a:ext cx="1215000" cy="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회원이 아니신가요? 가입하기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2674975" y="3301250"/>
            <a:ext cx="80400" cy="80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2539675" y="26638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2539675" y="29825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2489875" y="32673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2"/>
          <p:cNvSpPr/>
          <p:nvPr/>
        </p:nvSpPr>
        <p:spPr>
          <a:xfrm>
            <a:off x="2622625" y="35521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4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4" name="Google Shape;424;p23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타이핑하여 데이터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입력한 데이터로 가입하기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모든 입력 데이터 초기화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425" name="Google Shape;425;p23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회원가입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로그인 - 회원가입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26" name="Google Shape;426;p23"/>
          <p:cNvSpPr/>
          <p:nvPr/>
        </p:nvSpPr>
        <p:spPr>
          <a:xfrm>
            <a:off x="2570525" y="2078950"/>
            <a:ext cx="2620200" cy="27348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3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3"/>
          <p:cNvSpPr/>
          <p:nvPr/>
        </p:nvSpPr>
        <p:spPr>
          <a:xfrm>
            <a:off x="2674975" y="2763250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이메일			     이메일 중복 체크하기</a:t>
            </a:r>
            <a:endParaRPr sz="600"/>
          </a:p>
        </p:txBody>
      </p:sp>
      <p:sp>
        <p:nvSpPr>
          <p:cNvPr id="429" name="Google Shape;429;p23"/>
          <p:cNvSpPr/>
          <p:nvPr/>
        </p:nvSpPr>
        <p:spPr>
          <a:xfrm>
            <a:off x="2674975" y="3014975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</a:t>
            </a:r>
            <a:endParaRPr sz="600"/>
          </a:p>
        </p:txBody>
      </p:sp>
      <p:sp>
        <p:nvSpPr>
          <p:cNvPr id="430" name="Google Shape;430;p23"/>
          <p:cNvSpPr txBox="1"/>
          <p:nvPr/>
        </p:nvSpPr>
        <p:spPr>
          <a:xfrm>
            <a:off x="3496975" y="2040213"/>
            <a:ext cx="7638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회원가입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31" name="Google Shape;431;p23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" name="Google Shape;432;p23"/>
          <p:cNvCxnSpPr>
            <a:stCxn id="431" idx="1"/>
            <a:endCxn id="431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3"/>
          <p:cNvCxnSpPr>
            <a:stCxn id="431" idx="7"/>
            <a:endCxn id="431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23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Google Shape;435;p23"/>
          <p:cNvCxnSpPr>
            <a:stCxn id="434" idx="1"/>
            <a:endCxn id="434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3"/>
          <p:cNvCxnSpPr>
            <a:stCxn id="434" idx="7"/>
            <a:endCxn id="434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23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23"/>
          <p:cNvCxnSpPr>
            <a:stCxn id="437" idx="1"/>
            <a:endCxn id="437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3"/>
          <p:cNvCxnSpPr>
            <a:stCxn id="437" idx="7"/>
            <a:endCxn id="437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23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3" name="Google Shape;443;p23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47" name="Google Shape;447;p23"/>
          <p:cNvSpPr/>
          <p:nvPr/>
        </p:nvSpPr>
        <p:spPr>
          <a:xfrm>
            <a:off x="2674975" y="3266700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 확인</a:t>
            </a:r>
            <a:endParaRPr sz="600"/>
          </a:p>
        </p:txBody>
      </p:sp>
      <p:sp>
        <p:nvSpPr>
          <p:cNvPr id="448" name="Google Shape;448;p23"/>
          <p:cNvSpPr/>
          <p:nvPr/>
        </p:nvSpPr>
        <p:spPr>
          <a:xfrm>
            <a:off x="2674975" y="3518425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이름</a:t>
            </a:r>
            <a:endParaRPr sz="600"/>
          </a:p>
        </p:txBody>
      </p:sp>
      <p:sp>
        <p:nvSpPr>
          <p:cNvPr id="449" name="Google Shape;449;p23"/>
          <p:cNvSpPr/>
          <p:nvPr/>
        </p:nvSpPr>
        <p:spPr>
          <a:xfrm>
            <a:off x="2674975" y="4398525"/>
            <a:ext cx="11655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가입하기</a:t>
            </a:r>
            <a:endParaRPr b="1" sz="800"/>
          </a:p>
        </p:txBody>
      </p:sp>
      <p:sp>
        <p:nvSpPr>
          <p:cNvPr id="450" name="Google Shape;450;p23"/>
          <p:cNvSpPr/>
          <p:nvPr/>
        </p:nvSpPr>
        <p:spPr>
          <a:xfrm>
            <a:off x="3963375" y="4398525"/>
            <a:ext cx="11655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취소</a:t>
            </a:r>
            <a:endParaRPr b="1" sz="800"/>
          </a:p>
        </p:txBody>
      </p:sp>
      <p:sp>
        <p:nvSpPr>
          <p:cNvPr id="451" name="Google Shape;451;p23"/>
          <p:cNvSpPr/>
          <p:nvPr/>
        </p:nvSpPr>
        <p:spPr>
          <a:xfrm>
            <a:off x="4151350" y="2813875"/>
            <a:ext cx="80400" cy="80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3"/>
          <p:cNvSpPr/>
          <p:nvPr/>
        </p:nvSpPr>
        <p:spPr>
          <a:xfrm>
            <a:off x="2570525" y="27070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3"/>
          <p:cNvSpPr/>
          <p:nvPr/>
        </p:nvSpPr>
        <p:spPr>
          <a:xfrm>
            <a:off x="2570525" y="43228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3"/>
          <p:cNvSpPr/>
          <p:nvPr/>
        </p:nvSpPr>
        <p:spPr>
          <a:xfrm>
            <a:off x="3814900" y="43228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3"/>
          <p:cNvSpPr/>
          <p:nvPr/>
        </p:nvSpPr>
        <p:spPr>
          <a:xfrm>
            <a:off x="2674975" y="3770138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닉네임</a:t>
            </a:r>
            <a:endParaRPr sz="600"/>
          </a:p>
        </p:txBody>
      </p:sp>
      <p:sp>
        <p:nvSpPr>
          <p:cNvPr id="456" name="Google Shape;456;p23"/>
          <p:cNvSpPr/>
          <p:nvPr/>
        </p:nvSpPr>
        <p:spPr>
          <a:xfrm>
            <a:off x="2674975" y="4021863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주소</a:t>
            </a:r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2" name="Google Shape;462;p24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타이핑하여 데이터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클릭하여 아이디 찾기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모든 입력 데이터 초기화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463" name="Google Shape;463;p24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아이디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로그인 -  아이디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4" name="Google Shape;464;p24"/>
          <p:cNvSpPr/>
          <p:nvPr/>
        </p:nvSpPr>
        <p:spPr>
          <a:xfrm>
            <a:off x="2570525" y="2063725"/>
            <a:ext cx="2620200" cy="20280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"/>
          <p:cNvSpPr/>
          <p:nvPr/>
        </p:nvSpPr>
        <p:spPr>
          <a:xfrm>
            <a:off x="2666425" y="3073313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이름</a:t>
            </a:r>
            <a:endParaRPr sz="600"/>
          </a:p>
        </p:txBody>
      </p:sp>
      <p:sp>
        <p:nvSpPr>
          <p:cNvPr id="467" name="Google Shape;467;p24"/>
          <p:cNvSpPr txBox="1"/>
          <p:nvPr/>
        </p:nvSpPr>
        <p:spPr>
          <a:xfrm>
            <a:off x="3412300" y="2040225"/>
            <a:ext cx="933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아이디</a:t>
            </a:r>
            <a:r>
              <a:rPr b="1" lang="ko" sz="900">
                <a:solidFill>
                  <a:schemeClr val="dk1"/>
                </a:solidFill>
              </a:rPr>
              <a:t> 찾기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" name="Google Shape;469;p24"/>
          <p:cNvCxnSpPr>
            <a:stCxn id="468" idx="1"/>
            <a:endCxn id="468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24"/>
          <p:cNvCxnSpPr>
            <a:stCxn id="468" idx="7"/>
            <a:endCxn id="468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4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24"/>
          <p:cNvCxnSpPr>
            <a:stCxn id="471" idx="1"/>
            <a:endCxn id="471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4"/>
          <p:cNvCxnSpPr>
            <a:stCxn id="471" idx="7"/>
            <a:endCxn id="471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24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24"/>
          <p:cNvCxnSpPr>
            <a:stCxn id="474" idx="1"/>
            <a:endCxn id="474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4"/>
          <p:cNvCxnSpPr>
            <a:stCxn id="474" idx="7"/>
            <a:endCxn id="474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24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79" name="Google Shape;479;p24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80" name="Google Shape;480;p24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81" name="Google Shape;481;p24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82" name="Google Shape;482;p24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83" name="Google Shape;483;p24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84" name="Google Shape;484;p24"/>
          <p:cNvSpPr/>
          <p:nvPr/>
        </p:nvSpPr>
        <p:spPr>
          <a:xfrm>
            <a:off x="2674975" y="3552200"/>
            <a:ext cx="24078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아이디 </a:t>
            </a:r>
            <a:r>
              <a:rPr b="1" lang="ko" sz="800"/>
              <a:t>찾기</a:t>
            </a:r>
            <a:endParaRPr b="1" sz="800"/>
          </a:p>
        </p:txBody>
      </p:sp>
      <p:sp>
        <p:nvSpPr>
          <p:cNvPr id="485" name="Google Shape;485;p24"/>
          <p:cNvSpPr txBox="1"/>
          <p:nvPr/>
        </p:nvSpPr>
        <p:spPr>
          <a:xfrm>
            <a:off x="2643325" y="2885013"/>
            <a:ext cx="2471100" cy="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회원정보에 등록된 전화번호를 통해 인증합니다.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2674975" y="3799425"/>
            <a:ext cx="24078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다시 입력하기</a:t>
            </a:r>
            <a:endParaRPr b="1" sz="800"/>
          </a:p>
        </p:txBody>
      </p:sp>
      <p:sp>
        <p:nvSpPr>
          <p:cNvPr id="487" name="Google Shape;487;p24"/>
          <p:cNvSpPr/>
          <p:nvPr/>
        </p:nvSpPr>
        <p:spPr>
          <a:xfrm>
            <a:off x="2570525" y="29757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4"/>
          <p:cNvSpPr/>
          <p:nvPr/>
        </p:nvSpPr>
        <p:spPr>
          <a:xfrm>
            <a:off x="2570525" y="34851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4"/>
          <p:cNvSpPr/>
          <p:nvPr/>
        </p:nvSpPr>
        <p:spPr>
          <a:xfrm>
            <a:off x="2570525" y="37405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2666425" y="3279238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전화번호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5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6" name="Google Shape;496;p25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비밀번호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로그인 - 비밀번호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7" name="Google Shape;497;p25"/>
          <p:cNvSpPr/>
          <p:nvPr/>
        </p:nvSpPr>
        <p:spPr>
          <a:xfrm>
            <a:off x="2570525" y="2063725"/>
            <a:ext cx="2620200" cy="20280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2674975" y="2983825"/>
            <a:ext cx="16704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이메일</a:t>
            </a:r>
            <a:endParaRPr sz="600"/>
          </a:p>
        </p:txBody>
      </p:sp>
      <p:sp>
        <p:nvSpPr>
          <p:cNvPr id="500" name="Google Shape;500;p25"/>
          <p:cNvSpPr txBox="1"/>
          <p:nvPr/>
        </p:nvSpPr>
        <p:spPr>
          <a:xfrm>
            <a:off x="3412300" y="2040225"/>
            <a:ext cx="933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비밀번호 찾기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2" name="Google Shape;502;p25"/>
          <p:cNvCxnSpPr>
            <a:stCxn id="501" idx="1"/>
            <a:endCxn id="501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25"/>
          <p:cNvCxnSpPr>
            <a:stCxn id="501" idx="7"/>
            <a:endCxn id="501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25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5" name="Google Shape;505;p25"/>
          <p:cNvCxnSpPr>
            <a:stCxn id="504" idx="1"/>
            <a:endCxn id="504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25"/>
          <p:cNvCxnSpPr>
            <a:stCxn id="504" idx="7"/>
            <a:endCxn id="504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25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" name="Google Shape;508;p25"/>
          <p:cNvCxnSpPr>
            <a:stCxn id="507" idx="1"/>
            <a:endCxn id="507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5"/>
          <p:cNvCxnSpPr>
            <a:stCxn id="507" idx="7"/>
            <a:endCxn id="507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0" name="Google Shape;510;p25"/>
          <p:cNvGrpSpPr/>
          <p:nvPr/>
        </p:nvGrpSpPr>
        <p:grpSpPr>
          <a:xfrm>
            <a:off x="2099075" y="1174400"/>
            <a:ext cx="3563075" cy="267300"/>
            <a:chOff x="2099075" y="1174400"/>
            <a:chExt cx="3563075" cy="267300"/>
          </a:xfrm>
        </p:grpSpPr>
        <p:sp>
          <p:nvSpPr>
            <p:cNvPr id="511" name="Google Shape;511;p25"/>
            <p:cNvSpPr/>
            <p:nvPr/>
          </p:nvSpPr>
          <p:spPr>
            <a:xfrm>
              <a:off x="2152750" y="1174400"/>
              <a:ext cx="3509400" cy="26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5087350" y="1236950"/>
              <a:ext cx="518100" cy="1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사용자명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25"/>
            <p:cNvSpPr txBox="1"/>
            <p:nvPr/>
          </p:nvSpPr>
          <p:spPr>
            <a:xfrm>
              <a:off x="3956138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쇼핑몰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4313775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게시판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25"/>
            <p:cNvSpPr txBox="1"/>
            <p:nvPr/>
          </p:nvSpPr>
          <p:spPr>
            <a:xfrm>
              <a:off x="4721500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경매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2099075" y="1213100"/>
              <a:ext cx="655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유기견 서비스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3690975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</a:t>
              </a:r>
              <a:endParaRPr sz="600">
                <a:solidFill>
                  <a:schemeClr val="dk1"/>
                </a:solidFill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4364000" y="2988000"/>
            <a:ext cx="6759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00"/>
              <a:t>인증번호 받기</a:t>
            </a:r>
            <a:endParaRPr b="1" sz="500"/>
          </a:p>
        </p:txBody>
      </p:sp>
      <p:sp>
        <p:nvSpPr>
          <p:cNvPr id="519" name="Google Shape;519;p25"/>
          <p:cNvSpPr txBox="1"/>
          <p:nvPr/>
        </p:nvSpPr>
        <p:spPr>
          <a:xfrm>
            <a:off x="2634775" y="2791013"/>
            <a:ext cx="2471100" cy="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비밀번호를 찾고자 하는 이메일을 입력해 주세요.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20" name="Google Shape;520;p25"/>
          <p:cNvSpPr/>
          <p:nvPr/>
        </p:nvSpPr>
        <p:spPr>
          <a:xfrm>
            <a:off x="2666425" y="3709200"/>
            <a:ext cx="24078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인증하기</a:t>
            </a:r>
            <a:endParaRPr b="1" sz="800"/>
          </a:p>
        </p:txBody>
      </p:sp>
      <p:sp>
        <p:nvSpPr>
          <p:cNvPr id="521" name="Google Shape;521;p25"/>
          <p:cNvSpPr/>
          <p:nvPr/>
        </p:nvSpPr>
        <p:spPr>
          <a:xfrm>
            <a:off x="2570525" y="29757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4345600" y="28453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/>
          <p:nvPr/>
        </p:nvSpPr>
        <p:spPr>
          <a:xfrm>
            <a:off x="2570525" y="36418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4" name="Google Shape;524;p25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타이핑하여 데이터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이메일로 인증번호 전송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인증번호 확인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25" name="Google Shape;525;p25"/>
          <p:cNvSpPr/>
          <p:nvPr/>
        </p:nvSpPr>
        <p:spPr>
          <a:xfrm>
            <a:off x="2674975" y="3269875"/>
            <a:ext cx="16704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인증번호</a:t>
            </a:r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1" name="Google Shape;531;p26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비밀번호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로그인 - 비밀번호 찾기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2" name="Google Shape;532;p26"/>
          <p:cNvSpPr/>
          <p:nvPr/>
        </p:nvSpPr>
        <p:spPr>
          <a:xfrm>
            <a:off x="2570525" y="2063725"/>
            <a:ext cx="2620200" cy="20280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6"/>
          <p:cNvSpPr/>
          <p:nvPr/>
        </p:nvSpPr>
        <p:spPr>
          <a:xfrm>
            <a:off x="2674975" y="2983825"/>
            <a:ext cx="23994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</a:t>
            </a:r>
            <a:endParaRPr sz="600"/>
          </a:p>
        </p:txBody>
      </p:sp>
      <p:sp>
        <p:nvSpPr>
          <p:cNvPr id="535" name="Google Shape;535;p26"/>
          <p:cNvSpPr txBox="1"/>
          <p:nvPr/>
        </p:nvSpPr>
        <p:spPr>
          <a:xfrm>
            <a:off x="3236250" y="2040225"/>
            <a:ext cx="1214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새 비밀번호 입력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7" name="Google Shape;537;p26"/>
          <p:cNvCxnSpPr>
            <a:stCxn id="536" idx="1"/>
            <a:endCxn id="536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26"/>
          <p:cNvCxnSpPr>
            <a:stCxn id="536" idx="7"/>
            <a:endCxn id="536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26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" name="Google Shape;540;p26"/>
          <p:cNvCxnSpPr>
            <a:stCxn id="539" idx="1"/>
            <a:endCxn id="539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6"/>
          <p:cNvCxnSpPr>
            <a:stCxn id="539" idx="7"/>
            <a:endCxn id="539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26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26"/>
          <p:cNvCxnSpPr>
            <a:stCxn id="542" idx="1"/>
            <a:endCxn id="542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26"/>
          <p:cNvCxnSpPr>
            <a:stCxn id="542" idx="7"/>
            <a:endCxn id="542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5" name="Google Shape;545;p26"/>
          <p:cNvGrpSpPr/>
          <p:nvPr/>
        </p:nvGrpSpPr>
        <p:grpSpPr>
          <a:xfrm>
            <a:off x="2099075" y="1174400"/>
            <a:ext cx="3563075" cy="267300"/>
            <a:chOff x="2099075" y="1174400"/>
            <a:chExt cx="3563075" cy="267300"/>
          </a:xfrm>
        </p:grpSpPr>
        <p:sp>
          <p:nvSpPr>
            <p:cNvPr id="546" name="Google Shape;546;p26"/>
            <p:cNvSpPr/>
            <p:nvPr/>
          </p:nvSpPr>
          <p:spPr>
            <a:xfrm>
              <a:off x="2152750" y="1174400"/>
              <a:ext cx="3509400" cy="26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5087350" y="1236950"/>
              <a:ext cx="518100" cy="1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사용자명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26"/>
            <p:cNvSpPr txBox="1"/>
            <p:nvPr/>
          </p:nvSpPr>
          <p:spPr>
            <a:xfrm>
              <a:off x="3956138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쇼핑몰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26"/>
            <p:cNvSpPr txBox="1"/>
            <p:nvPr/>
          </p:nvSpPr>
          <p:spPr>
            <a:xfrm>
              <a:off x="4313775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게시판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26"/>
            <p:cNvSpPr txBox="1"/>
            <p:nvPr/>
          </p:nvSpPr>
          <p:spPr>
            <a:xfrm>
              <a:off x="4721500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경매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26"/>
            <p:cNvSpPr txBox="1"/>
            <p:nvPr/>
          </p:nvSpPr>
          <p:spPr>
            <a:xfrm>
              <a:off x="2099075" y="1213100"/>
              <a:ext cx="655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유기견 서비스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26"/>
            <p:cNvSpPr txBox="1"/>
            <p:nvPr/>
          </p:nvSpPr>
          <p:spPr>
            <a:xfrm>
              <a:off x="3690975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</a:t>
              </a:r>
              <a:endParaRPr sz="600">
                <a:solidFill>
                  <a:schemeClr val="dk1"/>
                </a:solidFill>
              </a:endParaRPr>
            </a:p>
          </p:txBody>
        </p:sp>
      </p:grpSp>
      <p:sp>
        <p:nvSpPr>
          <p:cNvPr id="553" name="Google Shape;553;p26"/>
          <p:cNvSpPr txBox="1"/>
          <p:nvPr/>
        </p:nvSpPr>
        <p:spPr>
          <a:xfrm>
            <a:off x="2634775" y="2791013"/>
            <a:ext cx="2471100" cy="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새로운 비밀번호를 입력해 주세요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54" name="Google Shape;554;p26"/>
          <p:cNvSpPr/>
          <p:nvPr/>
        </p:nvSpPr>
        <p:spPr>
          <a:xfrm>
            <a:off x="2666425" y="3709200"/>
            <a:ext cx="24078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확인</a:t>
            </a:r>
            <a:endParaRPr b="1" sz="800"/>
          </a:p>
        </p:txBody>
      </p:sp>
      <p:sp>
        <p:nvSpPr>
          <p:cNvPr id="555" name="Google Shape;555;p26"/>
          <p:cNvSpPr/>
          <p:nvPr/>
        </p:nvSpPr>
        <p:spPr>
          <a:xfrm>
            <a:off x="2570525" y="29757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2570525" y="36418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7" name="Google Shape;557;p26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타이핑하여 데이터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비밀번호 변경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58" name="Google Shape;558;p26"/>
          <p:cNvSpPr/>
          <p:nvPr/>
        </p:nvSpPr>
        <p:spPr>
          <a:xfrm>
            <a:off x="2674975" y="3269875"/>
            <a:ext cx="23994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 확인</a:t>
            </a:r>
            <a:endParaRPr sz="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7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4" name="Google Shape;564;p27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이메일은 수정불가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타이핑하여 수정할 데이터 입력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새롭게 입력한 데이터 저장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회원정보 삭제 및 회원탈퇴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65" name="Google Shape;565;p27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회원정보 수정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마이페이지 - 회원정보 수정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6" name="Google Shape;566;p27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69" name="Google Shape;569;p27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70" name="Google Shape;570;p27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71" name="Google Shape;571;p27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72" name="Google Shape;572;p27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73" name="Google Shape;573;p27"/>
          <p:cNvSpPr/>
          <p:nvPr/>
        </p:nvSpPr>
        <p:spPr>
          <a:xfrm>
            <a:off x="2570525" y="2078950"/>
            <a:ext cx="2620200" cy="2734800"/>
          </a:xfrm>
          <a:prstGeom prst="roundRect">
            <a:avLst>
              <a:gd fmla="val 25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2645075" y="1962425"/>
            <a:ext cx="2471100" cy="626700"/>
          </a:xfrm>
          <a:prstGeom prst="roundRect">
            <a:avLst>
              <a:gd fmla="val 4013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2674975" y="2763250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이메일			  </a:t>
            </a:r>
            <a:endParaRPr sz="600"/>
          </a:p>
        </p:txBody>
      </p:sp>
      <p:sp>
        <p:nvSpPr>
          <p:cNvPr id="576" name="Google Shape;576;p27"/>
          <p:cNvSpPr/>
          <p:nvPr/>
        </p:nvSpPr>
        <p:spPr>
          <a:xfrm>
            <a:off x="2674975" y="3014975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</a:t>
            </a:r>
            <a:endParaRPr sz="600"/>
          </a:p>
        </p:txBody>
      </p:sp>
      <p:sp>
        <p:nvSpPr>
          <p:cNvPr id="577" name="Google Shape;577;p27"/>
          <p:cNvSpPr txBox="1"/>
          <p:nvPr/>
        </p:nvSpPr>
        <p:spPr>
          <a:xfrm>
            <a:off x="3368125" y="2040225"/>
            <a:ext cx="9774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회원 정보 수정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34193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Google Shape;579;p27"/>
          <p:cNvCxnSpPr>
            <a:stCxn id="578" idx="1"/>
            <a:endCxn id="578" idx="5"/>
          </p:cNvCxnSpPr>
          <p:nvPr/>
        </p:nvCxnSpPr>
        <p:spPr>
          <a:xfrm>
            <a:off x="34360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27"/>
          <p:cNvCxnSpPr>
            <a:stCxn id="578" idx="7"/>
            <a:endCxn id="578" idx="3"/>
          </p:cNvCxnSpPr>
          <p:nvPr/>
        </p:nvCxnSpPr>
        <p:spPr>
          <a:xfrm flipH="1">
            <a:off x="34360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27"/>
          <p:cNvSpPr/>
          <p:nvPr/>
        </p:nvSpPr>
        <p:spPr>
          <a:xfrm>
            <a:off x="3823775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27"/>
          <p:cNvCxnSpPr>
            <a:stCxn id="581" idx="1"/>
            <a:endCxn id="581" idx="5"/>
          </p:cNvCxnSpPr>
          <p:nvPr/>
        </p:nvCxnSpPr>
        <p:spPr>
          <a:xfrm>
            <a:off x="3840426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27"/>
          <p:cNvCxnSpPr>
            <a:stCxn id="581" idx="7"/>
            <a:endCxn id="581" idx="3"/>
          </p:cNvCxnSpPr>
          <p:nvPr/>
        </p:nvCxnSpPr>
        <p:spPr>
          <a:xfrm flipH="1">
            <a:off x="3840424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27"/>
          <p:cNvSpPr/>
          <p:nvPr/>
        </p:nvSpPr>
        <p:spPr>
          <a:xfrm>
            <a:off x="4231750" y="2327750"/>
            <a:ext cx="113700" cy="113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5" name="Google Shape;585;p27"/>
          <p:cNvCxnSpPr>
            <a:stCxn id="584" idx="1"/>
            <a:endCxn id="584" idx="5"/>
          </p:cNvCxnSpPr>
          <p:nvPr/>
        </p:nvCxnSpPr>
        <p:spPr>
          <a:xfrm>
            <a:off x="4248401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27"/>
          <p:cNvCxnSpPr>
            <a:stCxn id="584" idx="7"/>
            <a:endCxn id="584" idx="3"/>
          </p:cNvCxnSpPr>
          <p:nvPr/>
        </p:nvCxnSpPr>
        <p:spPr>
          <a:xfrm flipH="1">
            <a:off x="4248399" y="2344401"/>
            <a:ext cx="80400" cy="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27"/>
          <p:cNvSpPr/>
          <p:nvPr/>
        </p:nvSpPr>
        <p:spPr>
          <a:xfrm>
            <a:off x="2674975" y="3266700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비밀번호 확인</a:t>
            </a:r>
            <a:endParaRPr sz="600"/>
          </a:p>
        </p:txBody>
      </p:sp>
      <p:sp>
        <p:nvSpPr>
          <p:cNvPr id="588" name="Google Shape;588;p27"/>
          <p:cNvSpPr/>
          <p:nvPr/>
        </p:nvSpPr>
        <p:spPr>
          <a:xfrm>
            <a:off x="2674975" y="3518425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이름</a:t>
            </a:r>
            <a:endParaRPr sz="600"/>
          </a:p>
        </p:txBody>
      </p:sp>
      <p:sp>
        <p:nvSpPr>
          <p:cNvPr id="589" name="Google Shape;589;p27"/>
          <p:cNvSpPr/>
          <p:nvPr/>
        </p:nvSpPr>
        <p:spPr>
          <a:xfrm>
            <a:off x="2674975" y="4398525"/>
            <a:ext cx="11655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수정하기</a:t>
            </a:r>
            <a:endParaRPr b="1" sz="800"/>
          </a:p>
        </p:txBody>
      </p:sp>
      <p:sp>
        <p:nvSpPr>
          <p:cNvPr id="590" name="Google Shape;590;p27"/>
          <p:cNvSpPr/>
          <p:nvPr/>
        </p:nvSpPr>
        <p:spPr>
          <a:xfrm>
            <a:off x="3963375" y="4398525"/>
            <a:ext cx="1165500" cy="16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취소</a:t>
            </a:r>
            <a:endParaRPr b="1" sz="800"/>
          </a:p>
        </p:txBody>
      </p:sp>
      <p:sp>
        <p:nvSpPr>
          <p:cNvPr id="591" name="Google Shape;591;p27"/>
          <p:cNvSpPr/>
          <p:nvPr/>
        </p:nvSpPr>
        <p:spPr>
          <a:xfrm>
            <a:off x="2570525" y="27070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7"/>
          <p:cNvSpPr/>
          <p:nvPr/>
        </p:nvSpPr>
        <p:spPr>
          <a:xfrm>
            <a:off x="2570525" y="43228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/>
          <p:nvPr/>
        </p:nvSpPr>
        <p:spPr>
          <a:xfrm>
            <a:off x="3814900" y="43228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7"/>
          <p:cNvSpPr/>
          <p:nvPr/>
        </p:nvSpPr>
        <p:spPr>
          <a:xfrm>
            <a:off x="2674975" y="3770138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닉네임</a:t>
            </a:r>
            <a:endParaRPr sz="600"/>
          </a:p>
        </p:txBody>
      </p:sp>
      <p:sp>
        <p:nvSpPr>
          <p:cNvPr id="595" name="Google Shape;595;p27"/>
          <p:cNvSpPr/>
          <p:nvPr/>
        </p:nvSpPr>
        <p:spPr>
          <a:xfrm>
            <a:off x="2674975" y="4021863"/>
            <a:ext cx="2407800" cy="1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주소</a:t>
            </a:r>
            <a:endParaRPr sz="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8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1" name="Google Shape;601;p28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02" name="Google Shape;602;p28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마이페이지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김현빈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마이페이지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3" name="Google Shape;603;p28"/>
          <p:cNvSpPr/>
          <p:nvPr/>
        </p:nvSpPr>
        <p:spPr>
          <a:xfrm>
            <a:off x="1999125" y="1549875"/>
            <a:ext cx="3482700" cy="669600"/>
          </a:xfrm>
          <a:prstGeom prst="round2SameRect">
            <a:avLst>
              <a:gd fmla="val 14449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8"/>
          <p:cNvSpPr txBox="1"/>
          <p:nvPr/>
        </p:nvSpPr>
        <p:spPr>
          <a:xfrm>
            <a:off x="2129050" y="1626200"/>
            <a:ext cx="22848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당신의 회원 등급은 ______ 입니다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 마일리지는 ______ 원 입니다.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05" name="Google Shape;605;p28"/>
          <p:cNvSpPr/>
          <p:nvPr/>
        </p:nvSpPr>
        <p:spPr>
          <a:xfrm>
            <a:off x="1997125" y="2219450"/>
            <a:ext cx="3482700" cy="11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펀딩 내역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</p:txBody>
      </p:sp>
      <p:sp>
        <p:nvSpPr>
          <p:cNvPr id="606" name="Google Shape;606;p28"/>
          <p:cNvSpPr/>
          <p:nvPr/>
        </p:nvSpPr>
        <p:spPr>
          <a:xfrm>
            <a:off x="1997475" y="3332800"/>
            <a:ext cx="3482700" cy="15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8"/>
          <p:cNvSpPr/>
          <p:nvPr/>
        </p:nvSpPr>
        <p:spPr>
          <a:xfrm>
            <a:off x="1997131" y="3324900"/>
            <a:ext cx="34827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구매 내역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br>
              <a:rPr lang="ko" sz="1200"/>
            </a:b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</p:txBody>
      </p:sp>
      <p:sp>
        <p:nvSpPr>
          <p:cNvPr id="608" name="Google Shape;608;p28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8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0" name="Google Shape;610;p28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1" name="Google Shape;611;p28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2" name="Google Shape;612;p28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3" name="Google Shape;613;p28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4" name="Google Shape;614;p28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15" name="Google Shape;615;p28"/>
          <p:cNvSpPr/>
          <p:nvPr/>
        </p:nvSpPr>
        <p:spPr>
          <a:xfrm>
            <a:off x="2055825" y="16777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p28"/>
          <p:cNvGrpSpPr/>
          <p:nvPr/>
        </p:nvGrpSpPr>
        <p:grpSpPr>
          <a:xfrm>
            <a:off x="642460" y="1594100"/>
            <a:ext cx="711502" cy="2976900"/>
            <a:chOff x="908910" y="1641950"/>
            <a:chExt cx="711502" cy="2976900"/>
          </a:xfrm>
        </p:grpSpPr>
        <p:sp>
          <p:nvSpPr>
            <p:cNvPr id="617" name="Google Shape;617;p28"/>
            <p:cNvSpPr/>
            <p:nvPr/>
          </p:nvSpPr>
          <p:spPr>
            <a:xfrm>
              <a:off x="964913" y="1641950"/>
              <a:ext cx="655500" cy="297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 rot="10800000">
              <a:off x="1506163" y="1754375"/>
              <a:ext cx="68100" cy="59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8"/>
            <p:cNvSpPr txBox="1"/>
            <p:nvPr/>
          </p:nvSpPr>
          <p:spPr>
            <a:xfrm>
              <a:off x="908910" y="1706050"/>
              <a:ext cx="6927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마이페이지</a:t>
              </a:r>
              <a:endParaRPr b="1" sz="800">
                <a:solidFill>
                  <a:schemeClr val="dk1"/>
                </a:solidFill>
              </a:endParaRPr>
            </a:p>
          </p:txBody>
        </p:sp>
        <p:cxnSp>
          <p:nvCxnSpPr>
            <p:cNvPr id="620" name="Google Shape;620;p28"/>
            <p:cNvCxnSpPr/>
            <p:nvPr/>
          </p:nvCxnSpPr>
          <p:spPr>
            <a:xfrm>
              <a:off x="993050" y="1867563"/>
              <a:ext cx="618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1" name="Google Shape;621;p28"/>
            <p:cNvSpPr txBox="1"/>
            <p:nvPr/>
          </p:nvSpPr>
          <p:spPr>
            <a:xfrm>
              <a:off x="1000100" y="1911513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28"/>
            <p:cNvSpPr txBox="1"/>
            <p:nvPr/>
          </p:nvSpPr>
          <p:spPr>
            <a:xfrm>
              <a:off x="974300" y="212993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구매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28"/>
            <p:cNvSpPr txBox="1"/>
            <p:nvPr/>
          </p:nvSpPr>
          <p:spPr>
            <a:xfrm>
              <a:off x="974300" y="2348363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취소/반품/환불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28"/>
            <p:cNvSpPr txBox="1"/>
            <p:nvPr/>
          </p:nvSpPr>
          <p:spPr>
            <a:xfrm>
              <a:off x="974300" y="256678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1:1 문의내역</a:t>
              </a:r>
              <a:endParaRPr sz="600">
                <a:solidFill>
                  <a:schemeClr val="dk1"/>
                </a:solidFill>
              </a:endParaRPr>
            </a:p>
          </p:txBody>
        </p:sp>
        <p:cxnSp>
          <p:nvCxnSpPr>
            <p:cNvPr id="625" name="Google Shape;625;p28"/>
            <p:cNvCxnSpPr/>
            <p:nvPr/>
          </p:nvCxnSpPr>
          <p:spPr>
            <a:xfrm>
              <a:off x="1012100" y="208013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28"/>
            <p:cNvCxnSpPr/>
            <p:nvPr/>
          </p:nvCxnSpPr>
          <p:spPr>
            <a:xfrm>
              <a:off x="1012100" y="2305863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28"/>
            <p:cNvCxnSpPr/>
            <p:nvPr/>
          </p:nvCxnSpPr>
          <p:spPr>
            <a:xfrm>
              <a:off x="1012100" y="2523363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28"/>
            <p:cNvCxnSpPr/>
            <p:nvPr/>
          </p:nvCxnSpPr>
          <p:spPr>
            <a:xfrm>
              <a:off x="1012100" y="271908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28"/>
            <p:cNvCxnSpPr/>
            <p:nvPr/>
          </p:nvCxnSpPr>
          <p:spPr>
            <a:xfrm>
              <a:off x="1021625" y="292788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0" name="Google Shape;630;p28"/>
            <p:cNvSpPr txBox="1"/>
            <p:nvPr/>
          </p:nvSpPr>
          <p:spPr>
            <a:xfrm>
              <a:off x="1000100" y="296353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로그아웃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28"/>
            <p:cNvSpPr txBox="1"/>
            <p:nvPr/>
          </p:nvSpPr>
          <p:spPr>
            <a:xfrm>
              <a:off x="974300" y="4355250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</a:endParaRPr>
            </a:p>
          </p:txBody>
        </p:sp>
      </p:grpSp>
      <p:sp>
        <p:nvSpPr>
          <p:cNvPr id="632" name="Google Shape;632;p28"/>
          <p:cNvSpPr txBox="1"/>
          <p:nvPr/>
        </p:nvSpPr>
        <p:spPr>
          <a:xfrm>
            <a:off x="707850" y="2699500"/>
            <a:ext cx="65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개인정보수정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9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9"/>
          <p:cNvSpPr/>
          <p:nvPr/>
        </p:nvSpPr>
        <p:spPr>
          <a:xfrm>
            <a:off x="1999125" y="1549875"/>
            <a:ext cx="3482700" cy="669600"/>
          </a:xfrm>
          <a:prstGeom prst="round2SameRect">
            <a:avLst>
              <a:gd fmla="val 14449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9" name="Google Shape;639;p29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40" name="Google Shape;640;p29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마이페이지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마이페이지 - 회원정보수정을 위한 비밀번호 입력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1" name="Google Shape;641;p29"/>
          <p:cNvSpPr txBox="1"/>
          <p:nvPr/>
        </p:nvSpPr>
        <p:spPr>
          <a:xfrm>
            <a:off x="2129050" y="1626200"/>
            <a:ext cx="22848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당신의 회원 등급은 ______ 입니다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 마일리지는 ______ 원 입니다.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42" name="Google Shape;642;p29"/>
          <p:cNvSpPr/>
          <p:nvPr/>
        </p:nvSpPr>
        <p:spPr>
          <a:xfrm>
            <a:off x="1997125" y="2219450"/>
            <a:ext cx="3482700" cy="110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펀딩 내역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</p:txBody>
      </p:sp>
      <p:sp>
        <p:nvSpPr>
          <p:cNvPr id="643" name="Google Shape;643;p29"/>
          <p:cNvSpPr/>
          <p:nvPr/>
        </p:nvSpPr>
        <p:spPr>
          <a:xfrm>
            <a:off x="1997475" y="3332800"/>
            <a:ext cx="3482700" cy="15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9"/>
          <p:cNvSpPr/>
          <p:nvPr/>
        </p:nvSpPr>
        <p:spPr>
          <a:xfrm>
            <a:off x="1997131" y="3324900"/>
            <a:ext cx="34827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구매 내역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—----------------------</a:t>
            </a:r>
            <a:br>
              <a:rPr lang="ko" sz="1200"/>
            </a:br>
            <a:r>
              <a:rPr lang="ko" sz="1200">
                <a:solidFill>
                  <a:schemeClr val="dk1"/>
                </a:solidFill>
              </a:rPr>
              <a:t>—----------------------</a:t>
            </a:r>
            <a:endParaRPr sz="1200"/>
          </a:p>
        </p:txBody>
      </p:sp>
      <p:sp>
        <p:nvSpPr>
          <p:cNvPr id="645" name="Google Shape;645;p29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9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47" name="Google Shape;647;p29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48" name="Google Shape;648;p29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49" name="Google Shape;649;p29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50" name="Google Shape;650;p29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51" name="Google Shape;651;p29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52" name="Google Shape;652;p29"/>
          <p:cNvSpPr/>
          <p:nvPr/>
        </p:nvSpPr>
        <p:spPr>
          <a:xfrm>
            <a:off x="2407875" y="2626775"/>
            <a:ext cx="2579400" cy="1467300"/>
          </a:xfrm>
          <a:prstGeom prst="roundRect">
            <a:avLst>
              <a:gd fmla="val 211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9"/>
          <p:cNvSpPr txBox="1"/>
          <p:nvPr/>
        </p:nvSpPr>
        <p:spPr>
          <a:xfrm>
            <a:off x="2586600" y="2818125"/>
            <a:ext cx="1772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비밀번호를 입력하세요.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54" name="Google Shape;654;p29"/>
          <p:cNvSpPr/>
          <p:nvPr/>
        </p:nvSpPr>
        <p:spPr>
          <a:xfrm>
            <a:off x="2708150" y="3250925"/>
            <a:ext cx="2100900" cy="21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999999"/>
                </a:solidFill>
              </a:rPr>
              <a:t>비밀번호 입력</a:t>
            </a:r>
            <a:endParaRPr sz="700">
              <a:solidFill>
                <a:srgbClr val="999999"/>
              </a:solidFill>
            </a:endParaRPr>
          </a:p>
        </p:txBody>
      </p:sp>
      <p:sp>
        <p:nvSpPr>
          <p:cNvPr id="655" name="Google Shape;655;p29"/>
          <p:cNvSpPr/>
          <p:nvPr/>
        </p:nvSpPr>
        <p:spPr>
          <a:xfrm>
            <a:off x="3333800" y="3671750"/>
            <a:ext cx="849600" cy="18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제출하기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56" name="Google Shape;656;p29"/>
          <p:cNvSpPr/>
          <p:nvPr/>
        </p:nvSpPr>
        <p:spPr>
          <a:xfrm>
            <a:off x="2586600" y="314290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29"/>
          <p:cNvGrpSpPr/>
          <p:nvPr/>
        </p:nvGrpSpPr>
        <p:grpSpPr>
          <a:xfrm>
            <a:off x="642460" y="1594100"/>
            <a:ext cx="711502" cy="2976900"/>
            <a:chOff x="908910" y="1641950"/>
            <a:chExt cx="711502" cy="2976900"/>
          </a:xfrm>
        </p:grpSpPr>
        <p:sp>
          <p:nvSpPr>
            <p:cNvPr id="658" name="Google Shape;658;p29"/>
            <p:cNvSpPr/>
            <p:nvPr/>
          </p:nvSpPr>
          <p:spPr>
            <a:xfrm>
              <a:off x="964913" y="1641950"/>
              <a:ext cx="655500" cy="2976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>
              <a:off x="1506163" y="1754375"/>
              <a:ext cx="68100" cy="591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9"/>
            <p:cNvSpPr txBox="1"/>
            <p:nvPr/>
          </p:nvSpPr>
          <p:spPr>
            <a:xfrm>
              <a:off x="908910" y="1706050"/>
              <a:ext cx="6927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1"/>
                  </a:solidFill>
                </a:rPr>
                <a:t>마이페이지</a:t>
              </a:r>
              <a:endParaRPr b="1" sz="800">
                <a:solidFill>
                  <a:schemeClr val="dk1"/>
                </a:solidFill>
              </a:endParaRPr>
            </a:p>
          </p:txBody>
        </p:sp>
        <p:cxnSp>
          <p:nvCxnSpPr>
            <p:cNvPr id="661" name="Google Shape;661;p29"/>
            <p:cNvCxnSpPr/>
            <p:nvPr/>
          </p:nvCxnSpPr>
          <p:spPr>
            <a:xfrm>
              <a:off x="993050" y="1867563"/>
              <a:ext cx="618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2" name="Google Shape;662;p29"/>
            <p:cNvSpPr txBox="1"/>
            <p:nvPr/>
          </p:nvSpPr>
          <p:spPr>
            <a:xfrm>
              <a:off x="1000100" y="1911513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29"/>
            <p:cNvSpPr txBox="1"/>
            <p:nvPr/>
          </p:nvSpPr>
          <p:spPr>
            <a:xfrm>
              <a:off x="974300" y="212993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구매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64" name="Google Shape;664;p29"/>
            <p:cNvSpPr txBox="1"/>
            <p:nvPr/>
          </p:nvSpPr>
          <p:spPr>
            <a:xfrm>
              <a:off x="974300" y="2348363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취소/반품/환불 내역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29"/>
            <p:cNvSpPr txBox="1"/>
            <p:nvPr/>
          </p:nvSpPr>
          <p:spPr>
            <a:xfrm>
              <a:off x="974300" y="256678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1:1 문의내역</a:t>
              </a:r>
              <a:endParaRPr sz="600">
                <a:solidFill>
                  <a:schemeClr val="dk1"/>
                </a:solidFill>
              </a:endParaRPr>
            </a:p>
          </p:txBody>
        </p:sp>
        <p:cxnSp>
          <p:nvCxnSpPr>
            <p:cNvPr id="666" name="Google Shape;666;p29"/>
            <p:cNvCxnSpPr/>
            <p:nvPr/>
          </p:nvCxnSpPr>
          <p:spPr>
            <a:xfrm>
              <a:off x="1012100" y="208013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29"/>
            <p:cNvCxnSpPr/>
            <p:nvPr/>
          </p:nvCxnSpPr>
          <p:spPr>
            <a:xfrm>
              <a:off x="1012100" y="2305863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9"/>
            <p:cNvCxnSpPr/>
            <p:nvPr/>
          </p:nvCxnSpPr>
          <p:spPr>
            <a:xfrm>
              <a:off x="1012100" y="2523363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29"/>
            <p:cNvCxnSpPr/>
            <p:nvPr/>
          </p:nvCxnSpPr>
          <p:spPr>
            <a:xfrm>
              <a:off x="1012100" y="271908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29"/>
            <p:cNvCxnSpPr/>
            <p:nvPr/>
          </p:nvCxnSpPr>
          <p:spPr>
            <a:xfrm>
              <a:off x="1021625" y="2927888"/>
              <a:ext cx="57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1" name="Google Shape;671;p29"/>
            <p:cNvSpPr txBox="1"/>
            <p:nvPr/>
          </p:nvSpPr>
          <p:spPr>
            <a:xfrm>
              <a:off x="1000100" y="2963538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로그아웃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29"/>
            <p:cNvSpPr txBox="1"/>
            <p:nvPr/>
          </p:nvSpPr>
          <p:spPr>
            <a:xfrm>
              <a:off x="974300" y="4355250"/>
              <a:ext cx="603900" cy="1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</a:endParaRPr>
            </a:p>
          </p:txBody>
        </p:sp>
      </p:grpSp>
      <p:sp>
        <p:nvSpPr>
          <p:cNvPr id="673" name="Google Shape;673;p29"/>
          <p:cNvSpPr/>
          <p:nvPr/>
        </p:nvSpPr>
        <p:spPr>
          <a:xfrm>
            <a:off x="698475" y="2676525"/>
            <a:ext cx="652200" cy="198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개인정보수정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0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0"/>
          <p:cNvSpPr/>
          <p:nvPr/>
        </p:nvSpPr>
        <p:spPr>
          <a:xfrm>
            <a:off x="3055000" y="1623400"/>
            <a:ext cx="3689400" cy="170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0" name="Google Shape;680;p30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카테고리 클릭 시 드롭다운 메뉴 하단으로 등장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드롭다운 메뉴 클릭 시 우측으로 세부 메뉴 등장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실시간 경매 입장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상품 세부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681" name="Google Shape;681;p30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쇼핑몰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목록1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82" name="Google Shape;682;p30"/>
          <p:cNvSpPr txBox="1"/>
          <p:nvPr/>
        </p:nvSpPr>
        <p:spPr>
          <a:xfrm>
            <a:off x="1478425" y="2873138"/>
            <a:ext cx="1416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애견 식품</a:t>
            </a:r>
            <a:r>
              <a:rPr lang="ko" sz="900">
                <a:solidFill>
                  <a:schemeClr val="dk1"/>
                </a:solidFill>
              </a:rPr>
              <a:t> &gt;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83" name="Google Shape;683;p30"/>
          <p:cNvSpPr/>
          <p:nvPr/>
        </p:nvSpPr>
        <p:spPr>
          <a:xfrm>
            <a:off x="1548963" y="31237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84" name="Google Shape;684;p30"/>
          <p:cNvCxnSpPr/>
          <p:nvPr/>
        </p:nvCxnSpPr>
        <p:spPr>
          <a:xfrm rot="10800000">
            <a:off x="1549563" y="31237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30"/>
          <p:cNvCxnSpPr/>
          <p:nvPr/>
        </p:nvCxnSpPr>
        <p:spPr>
          <a:xfrm flipH="1" rot="10800000">
            <a:off x="1548963" y="31237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30"/>
          <p:cNvCxnSpPr/>
          <p:nvPr/>
        </p:nvCxnSpPr>
        <p:spPr>
          <a:xfrm>
            <a:off x="1551338" y="37878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30"/>
          <p:cNvSpPr/>
          <p:nvPr/>
        </p:nvSpPr>
        <p:spPr>
          <a:xfrm>
            <a:off x="2000350" y="1138813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0"/>
          <p:cNvSpPr/>
          <p:nvPr/>
        </p:nvSpPr>
        <p:spPr>
          <a:xfrm>
            <a:off x="4934950" y="1201363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89" name="Google Shape;689;p30"/>
          <p:cNvSpPr txBox="1"/>
          <p:nvPr/>
        </p:nvSpPr>
        <p:spPr>
          <a:xfrm>
            <a:off x="3803738" y="1177513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90" name="Google Shape;690;p30"/>
          <p:cNvSpPr txBox="1"/>
          <p:nvPr/>
        </p:nvSpPr>
        <p:spPr>
          <a:xfrm>
            <a:off x="4161375" y="1177513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91" name="Google Shape;691;p30"/>
          <p:cNvSpPr txBox="1"/>
          <p:nvPr/>
        </p:nvSpPr>
        <p:spPr>
          <a:xfrm>
            <a:off x="4569100" y="1177513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92" name="Google Shape;692;p30"/>
          <p:cNvSpPr txBox="1"/>
          <p:nvPr/>
        </p:nvSpPr>
        <p:spPr>
          <a:xfrm>
            <a:off x="1946675" y="1177513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693" name="Google Shape;693;p30"/>
          <p:cNvSpPr txBox="1"/>
          <p:nvPr/>
        </p:nvSpPr>
        <p:spPr>
          <a:xfrm>
            <a:off x="3538575" y="1177513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grpSp>
        <p:nvGrpSpPr>
          <p:cNvPr id="694" name="Google Shape;694;p30"/>
          <p:cNvGrpSpPr/>
          <p:nvPr/>
        </p:nvGrpSpPr>
        <p:grpSpPr>
          <a:xfrm>
            <a:off x="1514113" y="3824788"/>
            <a:ext cx="1248000" cy="249025"/>
            <a:chOff x="1809325" y="2118900"/>
            <a:chExt cx="1248000" cy="249025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30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697" name="Google Shape;697;p30"/>
          <p:cNvSpPr/>
          <p:nvPr/>
        </p:nvSpPr>
        <p:spPr>
          <a:xfrm>
            <a:off x="2890263" y="31237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98" name="Google Shape;698;p30"/>
          <p:cNvCxnSpPr/>
          <p:nvPr/>
        </p:nvCxnSpPr>
        <p:spPr>
          <a:xfrm rot="10800000">
            <a:off x="2890863" y="31237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0"/>
          <p:cNvCxnSpPr/>
          <p:nvPr/>
        </p:nvCxnSpPr>
        <p:spPr>
          <a:xfrm flipH="1" rot="10800000">
            <a:off x="2890263" y="31237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30"/>
          <p:cNvCxnSpPr/>
          <p:nvPr/>
        </p:nvCxnSpPr>
        <p:spPr>
          <a:xfrm>
            <a:off x="2892638" y="37878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1" name="Google Shape;701;p30"/>
          <p:cNvGrpSpPr/>
          <p:nvPr/>
        </p:nvGrpSpPr>
        <p:grpSpPr>
          <a:xfrm>
            <a:off x="2855413" y="3824788"/>
            <a:ext cx="1248000" cy="249025"/>
            <a:chOff x="1809325" y="2118900"/>
            <a:chExt cx="1248000" cy="249025"/>
          </a:xfrm>
        </p:grpSpPr>
        <p:sp>
          <p:nvSpPr>
            <p:cNvPr id="702" name="Google Shape;702;p30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30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04" name="Google Shape;704;p30"/>
          <p:cNvSpPr/>
          <p:nvPr/>
        </p:nvSpPr>
        <p:spPr>
          <a:xfrm>
            <a:off x="4199563" y="31237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05" name="Google Shape;705;p30"/>
          <p:cNvCxnSpPr/>
          <p:nvPr/>
        </p:nvCxnSpPr>
        <p:spPr>
          <a:xfrm rot="10800000">
            <a:off x="4200163" y="31237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30"/>
          <p:cNvCxnSpPr/>
          <p:nvPr/>
        </p:nvCxnSpPr>
        <p:spPr>
          <a:xfrm flipH="1" rot="10800000">
            <a:off x="4199563" y="31237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30"/>
          <p:cNvCxnSpPr/>
          <p:nvPr/>
        </p:nvCxnSpPr>
        <p:spPr>
          <a:xfrm>
            <a:off x="4201938" y="37878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8" name="Google Shape;708;p30"/>
          <p:cNvGrpSpPr/>
          <p:nvPr/>
        </p:nvGrpSpPr>
        <p:grpSpPr>
          <a:xfrm>
            <a:off x="4151075" y="3824688"/>
            <a:ext cx="1248000" cy="249025"/>
            <a:chOff x="1795688" y="2056600"/>
            <a:chExt cx="1248000" cy="249025"/>
          </a:xfrm>
        </p:grpSpPr>
        <p:sp>
          <p:nvSpPr>
            <p:cNvPr id="709" name="Google Shape;709;p30"/>
            <p:cNvSpPr txBox="1"/>
            <p:nvPr/>
          </p:nvSpPr>
          <p:spPr>
            <a:xfrm>
              <a:off x="1795688" y="20566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10" name="Google Shape;710;p30"/>
            <p:cNvSpPr txBox="1"/>
            <p:nvPr/>
          </p:nvSpPr>
          <p:spPr>
            <a:xfrm>
              <a:off x="1795688" y="21547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11" name="Google Shape;711;p30"/>
          <p:cNvSpPr/>
          <p:nvPr/>
        </p:nvSpPr>
        <p:spPr>
          <a:xfrm>
            <a:off x="5548450" y="31237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12" name="Google Shape;712;p30"/>
          <p:cNvCxnSpPr/>
          <p:nvPr/>
        </p:nvCxnSpPr>
        <p:spPr>
          <a:xfrm rot="10800000">
            <a:off x="5549050" y="31237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30"/>
          <p:cNvCxnSpPr/>
          <p:nvPr/>
        </p:nvCxnSpPr>
        <p:spPr>
          <a:xfrm flipH="1" rot="10800000">
            <a:off x="5548450" y="31237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30"/>
          <p:cNvCxnSpPr/>
          <p:nvPr/>
        </p:nvCxnSpPr>
        <p:spPr>
          <a:xfrm>
            <a:off x="5550825" y="37878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30"/>
          <p:cNvGrpSpPr/>
          <p:nvPr/>
        </p:nvGrpSpPr>
        <p:grpSpPr>
          <a:xfrm>
            <a:off x="5513600" y="3824788"/>
            <a:ext cx="1248000" cy="249025"/>
            <a:chOff x="1809325" y="2118900"/>
            <a:chExt cx="1248000" cy="249025"/>
          </a:xfrm>
        </p:grpSpPr>
        <p:sp>
          <p:nvSpPr>
            <p:cNvPr id="716" name="Google Shape;716;p30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30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18" name="Google Shape;718;p30"/>
          <p:cNvSpPr txBox="1"/>
          <p:nvPr/>
        </p:nvSpPr>
        <p:spPr>
          <a:xfrm>
            <a:off x="4582375" y="2906988"/>
            <a:ext cx="2181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신상품순 | 상품순 | 가격순 | 사용후기 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719" name="Google Shape;719;p30"/>
          <p:cNvSpPr/>
          <p:nvPr/>
        </p:nvSpPr>
        <p:spPr>
          <a:xfrm>
            <a:off x="1499200" y="1935350"/>
            <a:ext cx="5244000" cy="86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" name="Google Shape;720;p30"/>
          <p:cNvCxnSpPr/>
          <p:nvPr/>
        </p:nvCxnSpPr>
        <p:spPr>
          <a:xfrm>
            <a:off x="1500200" y="1938350"/>
            <a:ext cx="5240400" cy="85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30"/>
          <p:cNvCxnSpPr/>
          <p:nvPr/>
        </p:nvCxnSpPr>
        <p:spPr>
          <a:xfrm flipH="1">
            <a:off x="1500600" y="1938350"/>
            <a:ext cx="5242500" cy="85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722" name="Google Shape;7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525" y="1623400"/>
            <a:ext cx="170025" cy="170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3" name="Google Shape;723;p30"/>
          <p:cNvCxnSpPr/>
          <p:nvPr/>
        </p:nvCxnSpPr>
        <p:spPr>
          <a:xfrm>
            <a:off x="6428200" y="1627388"/>
            <a:ext cx="0" cy="1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30"/>
          <p:cNvCxnSpPr/>
          <p:nvPr/>
        </p:nvCxnSpPr>
        <p:spPr>
          <a:xfrm>
            <a:off x="3547250" y="1627388"/>
            <a:ext cx="0" cy="1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30"/>
          <p:cNvSpPr txBox="1"/>
          <p:nvPr/>
        </p:nvSpPr>
        <p:spPr>
          <a:xfrm>
            <a:off x="3018713" y="1637313"/>
            <a:ext cx="6870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상품분류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26" name="Google Shape;726;p30"/>
          <p:cNvSpPr txBox="1"/>
          <p:nvPr/>
        </p:nvSpPr>
        <p:spPr>
          <a:xfrm>
            <a:off x="1440225" y="1575150"/>
            <a:ext cx="1363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쇼핑몰 로고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27" name="Google Shape;727;p30"/>
          <p:cNvSpPr/>
          <p:nvPr/>
        </p:nvSpPr>
        <p:spPr>
          <a:xfrm>
            <a:off x="7046075" y="1060400"/>
            <a:ext cx="110700" cy="38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0"/>
          <p:cNvSpPr/>
          <p:nvPr/>
        </p:nvSpPr>
        <p:spPr>
          <a:xfrm>
            <a:off x="7059275" y="1088000"/>
            <a:ext cx="84300" cy="6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9" name="Google Shape;729;p30"/>
          <p:cNvCxnSpPr/>
          <p:nvPr/>
        </p:nvCxnSpPr>
        <p:spPr>
          <a:xfrm>
            <a:off x="7045525" y="1171575"/>
            <a:ext cx="10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30"/>
          <p:cNvSpPr/>
          <p:nvPr/>
        </p:nvSpPr>
        <p:spPr>
          <a:xfrm rot="10800000">
            <a:off x="7059275" y="4817125"/>
            <a:ext cx="84300" cy="6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1" name="Google Shape;731;p30"/>
          <p:cNvCxnSpPr/>
          <p:nvPr/>
        </p:nvCxnSpPr>
        <p:spPr>
          <a:xfrm>
            <a:off x="7046675" y="4792950"/>
            <a:ext cx="10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30"/>
          <p:cNvSpPr/>
          <p:nvPr/>
        </p:nvSpPr>
        <p:spPr>
          <a:xfrm>
            <a:off x="7044925" y="1171575"/>
            <a:ext cx="110700" cy="1735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0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0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735" name="Google Shape;735;p30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30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737" name="Google Shape;737;p30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738" name="Google Shape;738;p30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739" name="Google Shape;739;p30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740" name="Google Shape;740;p30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30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30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30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4" name="Google Shape;744;p30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0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0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0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0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0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750" name="Google Shape;750;p30"/>
          <p:cNvSpPr/>
          <p:nvPr/>
        </p:nvSpPr>
        <p:spPr>
          <a:xfrm>
            <a:off x="611975" y="15420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0"/>
          <p:cNvSpPr/>
          <p:nvPr/>
        </p:nvSpPr>
        <p:spPr>
          <a:xfrm>
            <a:off x="658200" y="428392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2" name="Google Shape;752;p30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30"/>
          <p:cNvSpPr/>
          <p:nvPr/>
        </p:nvSpPr>
        <p:spPr>
          <a:xfrm>
            <a:off x="611975" y="223162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0"/>
          <p:cNvSpPr/>
          <p:nvPr/>
        </p:nvSpPr>
        <p:spPr>
          <a:xfrm>
            <a:off x="1499200" y="304955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0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756" name="Google Shape;756;p30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&lt;svg xmlns=&quot;http://www.w3.org/2000/svg&quot; height=&quot;24px&quot; viewBox=&quot;0 -960 960 960&quot; width=&quot;24px&quot; fill=&quot;#5f6368&quot;&gt;&lt;path d=&quot;M280-80q-33 0-56.5-23.5T200-160q0-33 23.5-56.5T280-240q33 0 56.5 23.5T360-160q0 33-23.5 56.5T280-80Zm400 0q-33 0-56.5-23.5T600-160q0-33 23.5-56.5T680-240q33 0 56.5 23.5T760-160q0 33-23.5 56.5T680-80ZM246-720l96 200h280l110-200H246Zm-38-80h590q23 0 35 20.5t1 41.5L692-482q-11 20-29.5 31T622-440H324l-44 80h480v80H280q-45 0-68-39.5t-2-78.5l54-98-144-304H40v-80h130l38 80Zm134 280h280-280Z&quot;/&gt;&lt;/svg&gt;" id="757" name="Google Shape;7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37650" y="3862763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1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1"/>
          <p:cNvSpPr/>
          <p:nvPr/>
        </p:nvSpPr>
        <p:spPr>
          <a:xfrm>
            <a:off x="3102375" y="4150275"/>
            <a:ext cx="96900" cy="118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4" name="Google Shape;764;p31"/>
          <p:cNvGrpSpPr/>
          <p:nvPr/>
        </p:nvGrpSpPr>
        <p:grpSpPr>
          <a:xfrm>
            <a:off x="3030350" y="4137015"/>
            <a:ext cx="2181725" cy="128639"/>
            <a:chOff x="2671175" y="4655850"/>
            <a:chExt cx="2181725" cy="155700"/>
          </a:xfrm>
        </p:grpSpPr>
        <p:sp>
          <p:nvSpPr>
            <p:cNvPr id="765" name="Google Shape;765;p31"/>
            <p:cNvSpPr txBox="1"/>
            <p:nvPr/>
          </p:nvSpPr>
          <p:spPr>
            <a:xfrm>
              <a:off x="28752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66" name="Google Shape;766;p31"/>
            <p:cNvSpPr txBox="1"/>
            <p:nvPr/>
          </p:nvSpPr>
          <p:spPr>
            <a:xfrm>
              <a:off x="30793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3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67" name="Google Shape;767;p31"/>
            <p:cNvSpPr txBox="1"/>
            <p:nvPr/>
          </p:nvSpPr>
          <p:spPr>
            <a:xfrm>
              <a:off x="32834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4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68" name="Google Shape;768;p31"/>
            <p:cNvSpPr txBox="1"/>
            <p:nvPr/>
          </p:nvSpPr>
          <p:spPr>
            <a:xfrm>
              <a:off x="34875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5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69" name="Google Shape;769;p31"/>
            <p:cNvSpPr txBox="1"/>
            <p:nvPr/>
          </p:nvSpPr>
          <p:spPr>
            <a:xfrm>
              <a:off x="36676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6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70" name="Google Shape;770;p31"/>
            <p:cNvSpPr txBox="1"/>
            <p:nvPr/>
          </p:nvSpPr>
          <p:spPr>
            <a:xfrm>
              <a:off x="38717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7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71" name="Google Shape;771;p31"/>
            <p:cNvSpPr txBox="1"/>
            <p:nvPr/>
          </p:nvSpPr>
          <p:spPr>
            <a:xfrm>
              <a:off x="40758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8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72" name="Google Shape;772;p31"/>
            <p:cNvSpPr txBox="1"/>
            <p:nvPr/>
          </p:nvSpPr>
          <p:spPr>
            <a:xfrm>
              <a:off x="42799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9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73" name="Google Shape;773;p31"/>
            <p:cNvSpPr txBox="1"/>
            <p:nvPr/>
          </p:nvSpPr>
          <p:spPr>
            <a:xfrm>
              <a:off x="4484050" y="4655850"/>
              <a:ext cx="299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10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774" name="Google Shape;774;p31"/>
            <p:cNvSpPr txBox="1"/>
            <p:nvPr/>
          </p:nvSpPr>
          <p:spPr>
            <a:xfrm>
              <a:off x="26711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lt1"/>
                  </a:solidFill>
                </a:rPr>
                <a:t>1</a:t>
              </a:r>
              <a:endParaRPr b="1" sz="200">
                <a:solidFill>
                  <a:schemeClr val="lt1"/>
                </a:solidFill>
              </a:endParaRPr>
            </a:p>
          </p:txBody>
        </p:sp>
        <p:sp>
          <p:nvSpPr>
            <p:cNvPr id="775" name="Google Shape;775;p31"/>
            <p:cNvSpPr txBox="1"/>
            <p:nvPr/>
          </p:nvSpPr>
          <p:spPr>
            <a:xfrm>
              <a:off x="4771900" y="4704525"/>
              <a:ext cx="81000" cy="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chemeClr val="dk2"/>
                  </a:solidFill>
                </a:rPr>
                <a:t>&gt;</a:t>
              </a:r>
              <a:endParaRPr sz="500">
                <a:solidFill>
                  <a:schemeClr val="dk2"/>
                </a:solidFill>
              </a:endParaRPr>
            </a:p>
          </p:txBody>
        </p:sp>
      </p:grpSp>
      <p:sp>
        <p:nvSpPr>
          <p:cNvPr id="776" name="Google Shape;776;p31"/>
          <p:cNvSpPr/>
          <p:nvPr/>
        </p:nvSpPr>
        <p:spPr>
          <a:xfrm>
            <a:off x="1551338" y="30378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77" name="Google Shape;777;p31"/>
          <p:cNvCxnSpPr/>
          <p:nvPr/>
        </p:nvCxnSpPr>
        <p:spPr>
          <a:xfrm rot="10800000">
            <a:off x="1551938" y="30378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31"/>
          <p:cNvCxnSpPr/>
          <p:nvPr/>
        </p:nvCxnSpPr>
        <p:spPr>
          <a:xfrm flipH="1" rot="10800000">
            <a:off x="1551338" y="30378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31"/>
          <p:cNvCxnSpPr/>
          <p:nvPr/>
        </p:nvCxnSpPr>
        <p:spPr>
          <a:xfrm>
            <a:off x="1553713" y="37019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0" name="Google Shape;780;p31"/>
          <p:cNvGrpSpPr/>
          <p:nvPr/>
        </p:nvGrpSpPr>
        <p:grpSpPr>
          <a:xfrm>
            <a:off x="1516488" y="3738888"/>
            <a:ext cx="1248000" cy="249025"/>
            <a:chOff x="1809325" y="2118900"/>
            <a:chExt cx="1248000" cy="249025"/>
          </a:xfrm>
        </p:grpSpPr>
        <p:sp>
          <p:nvSpPr>
            <p:cNvPr id="781" name="Google Shape;781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82" name="Google Shape;782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83" name="Google Shape;783;p31"/>
          <p:cNvSpPr/>
          <p:nvPr/>
        </p:nvSpPr>
        <p:spPr>
          <a:xfrm>
            <a:off x="2892638" y="30378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84" name="Google Shape;784;p31"/>
          <p:cNvCxnSpPr/>
          <p:nvPr/>
        </p:nvCxnSpPr>
        <p:spPr>
          <a:xfrm rot="10800000">
            <a:off x="2893238" y="30378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31"/>
          <p:cNvCxnSpPr/>
          <p:nvPr/>
        </p:nvCxnSpPr>
        <p:spPr>
          <a:xfrm flipH="1" rot="10800000">
            <a:off x="2892638" y="30378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31"/>
          <p:cNvCxnSpPr/>
          <p:nvPr/>
        </p:nvCxnSpPr>
        <p:spPr>
          <a:xfrm>
            <a:off x="2895013" y="37019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7" name="Google Shape;787;p31"/>
          <p:cNvGrpSpPr/>
          <p:nvPr/>
        </p:nvGrpSpPr>
        <p:grpSpPr>
          <a:xfrm>
            <a:off x="2857788" y="3738888"/>
            <a:ext cx="1248000" cy="249025"/>
            <a:chOff x="1809325" y="2118900"/>
            <a:chExt cx="1248000" cy="249025"/>
          </a:xfrm>
        </p:grpSpPr>
        <p:sp>
          <p:nvSpPr>
            <p:cNvPr id="788" name="Google Shape;788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89" name="Google Shape;789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90" name="Google Shape;790;p31"/>
          <p:cNvSpPr/>
          <p:nvPr/>
        </p:nvSpPr>
        <p:spPr>
          <a:xfrm>
            <a:off x="4201938" y="30378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91" name="Google Shape;791;p31"/>
          <p:cNvCxnSpPr/>
          <p:nvPr/>
        </p:nvCxnSpPr>
        <p:spPr>
          <a:xfrm rot="10800000">
            <a:off x="4202538" y="30378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31"/>
          <p:cNvCxnSpPr/>
          <p:nvPr/>
        </p:nvCxnSpPr>
        <p:spPr>
          <a:xfrm flipH="1" rot="10800000">
            <a:off x="4201938" y="30378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31"/>
          <p:cNvCxnSpPr/>
          <p:nvPr/>
        </p:nvCxnSpPr>
        <p:spPr>
          <a:xfrm>
            <a:off x="4204313" y="37019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4" name="Google Shape;794;p31"/>
          <p:cNvGrpSpPr/>
          <p:nvPr/>
        </p:nvGrpSpPr>
        <p:grpSpPr>
          <a:xfrm>
            <a:off x="4167088" y="3738888"/>
            <a:ext cx="1248000" cy="249025"/>
            <a:chOff x="1809325" y="2118900"/>
            <a:chExt cx="1248000" cy="249025"/>
          </a:xfrm>
        </p:grpSpPr>
        <p:sp>
          <p:nvSpPr>
            <p:cNvPr id="795" name="Google Shape;795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796" name="Google Shape;796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797" name="Google Shape;797;p31"/>
          <p:cNvSpPr/>
          <p:nvPr/>
        </p:nvSpPr>
        <p:spPr>
          <a:xfrm>
            <a:off x="5550825" y="303781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98" name="Google Shape;798;p31"/>
          <p:cNvCxnSpPr/>
          <p:nvPr/>
        </p:nvCxnSpPr>
        <p:spPr>
          <a:xfrm rot="10800000">
            <a:off x="5551425" y="303783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31"/>
          <p:cNvCxnSpPr/>
          <p:nvPr/>
        </p:nvCxnSpPr>
        <p:spPr>
          <a:xfrm flipH="1" rot="10800000">
            <a:off x="5550825" y="303783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31"/>
          <p:cNvCxnSpPr/>
          <p:nvPr/>
        </p:nvCxnSpPr>
        <p:spPr>
          <a:xfrm>
            <a:off x="5553200" y="370198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1" name="Google Shape;801;p31"/>
          <p:cNvGrpSpPr/>
          <p:nvPr/>
        </p:nvGrpSpPr>
        <p:grpSpPr>
          <a:xfrm>
            <a:off x="5515975" y="3738888"/>
            <a:ext cx="1248000" cy="249025"/>
            <a:chOff x="1809325" y="2118900"/>
            <a:chExt cx="1248000" cy="249025"/>
          </a:xfrm>
        </p:grpSpPr>
        <p:sp>
          <p:nvSpPr>
            <p:cNvPr id="802" name="Google Shape;802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803" name="Google Shape;803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804" name="Google Shape;804;p31"/>
          <p:cNvSpPr/>
          <p:nvPr/>
        </p:nvSpPr>
        <p:spPr>
          <a:xfrm>
            <a:off x="2000350" y="1138813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1"/>
          <p:cNvSpPr/>
          <p:nvPr/>
        </p:nvSpPr>
        <p:spPr>
          <a:xfrm>
            <a:off x="4934950" y="1201363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06" name="Google Shape;806;p31"/>
          <p:cNvSpPr txBox="1"/>
          <p:nvPr/>
        </p:nvSpPr>
        <p:spPr>
          <a:xfrm>
            <a:off x="3803738" y="1177513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07" name="Google Shape;807;p31"/>
          <p:cNvSpPr txBox="1"/>
          <p:nvPr/>
        </p:nvSpPr>
        <p:spPr>
          <a:xfrm>
            <a:off x="4161375" y="1177513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08" name="Google Shape;808;p31"/>
          <p:cNvSpPr txBox="1"/>
          <p:nvPr/>
        </p:nvSpPr>
        <p:spPr>
          <a:xfrm>
            <a:off x="4569100" y="1177513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09" name="Google Shape;809;p31"/>
          <p:cNvSpPr txBox="1"/>
          <p:nvPr/>
        </p:nvSpPr>
        <p:spPr>
          <a:xfrm>
            <a:off x="1946675" y="1177513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10" name="Google Shape;810;p31"/>
          <p:cNvSpPr txBox="1"/>
          <p:nvPr/>
        </p:nvSpPr>
        <p:spPr>
          <a:xfrm>
            <a:off x="3538575" y="1177513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11" name="Google Shape;811;p31"/>
          <p:cNvSpPr/>
          <p:nvPr/>
        </p:nvSpPr>
        <p:spPr>
          <a:xfrm>
            <a:off x="7046075" y="1060400"/>
            <a:ext cx="110700" cy="38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1"/>
          <p:cNvSpPr/>
          <p:nvPr/>
        </p:nvSpPr>
        <p:spPr>
          <a:xfrm>
            <a:off x="7059275" y="1088000"/>
            <a:ext cx="84300" cy="6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3" name="Google Shape;813;p31"/>
          <p:cNvCxnSpPr/>
          <p:nvPr/>
        </p:nvCxnSpPr>
        <p:spPr>
          <a:xfrm>
            <a:off x="7045525" y="1171575"/>
            <a:ext cx="10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31"/>
          <p:cNvSpPr/>
          <p:nvPr/>
        </p:nvSpPr>
        <p:spPr>
          <a:xfrm rot="10800000">
            <a:off x="7059275" y="4817125"/>
            <a:ext cx="84300" cy="6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5" name="Google Shape;815;p31"/>
          <p:cNvCxnSpPr/>
          <p:nvPr/>
        </p:nvCxnSpPr>
        <p:spPr>
          <a:xfrm>
            <a:off x="7046675" y="4792950"/>
            <a:ext cx="10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6" name="Google Shape;816;p31"/>
          <p:cNvSpPr/>
          <p:nvPr/>
        </p:nvSpPr>
        <p:spPr>
          <a:xfrm>
            <a:off x="7051825" y="3050725"/>
            <a:ext cx="96900" cy="1735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1"/>
          <p:cNvSpPr/>
          <p:nvPr/>
        </p:nvSpPr>
        <p:spPr>
          <a:xfrm>
            <a:off x="1551338" y="186366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18" name="Google Shape;818;p31"/>
          <p:cNvCxnSpPr/>
          <p:nvPr/>
        </p:nvCxnSpPr>
        <p:spPr>
          <a:xfrm rot="10800000">
            <a:off x="1551938" y="186368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31"/>
          <p:cNvCxnSpPr/>
          <p:nvPr/>
        </p:nvCxnSpPr>
        <p:spPr>
          <a:xfrm flipH="1" rot="10800000">
            <a:off x="1551338" y="186368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31"/>
          <p:cNvCxnSpPr/>
          <p:nvPr/>
        </p:nvCxnSpPr>
        <p:spPr>
          <a:xfrm>
            <a:off x="1553713" y="252783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1" name="Google Shape;821;p31"/>
          <p:cNvGrpSpPr/>
          <p:nvPr/>
        </p:nvGrpSpPr>
        <p:grpSpPr>
          <a:xfrm>
            <a:off x="1501675" y="2573713"/>
            <a:ext cx="1248000" cy="249025"/>
            <a:chOff x="1794513" y="2295825"/>
            <a:chExt cx="1248000" cy="249025"/>
          </a:xfrm>
        </p:grpSpPr>
        <p:sp>
          <p:nvSpPr>
            <p:cNvPr id="822" name="Google Shape;822;p31"/>
            <p:cNvSpPr txBox="1"/>
            <p:nvPr/>
          </p:nvSpPr>
          <p:spPr>
            <a:xfrm>
              <a:off x="1794513" y="22958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823" name="Google Shape;823;p31"/>
            <p:cNvSpPr txBox="1"/>
            <p:nvPr/>
          </p:nvSpPr>
          <p:spPr>
            <a:xfrm>
              <a:off x="1794513" y="239395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824" name="Google Shape;824;p31"/>
          <p:cNvSpPr/>
          <p:nvPr/>
        </p:nvSpPr>
        <p:spPr>
          <a:xfrm>
            <a:off x="2892638" y="186366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25" name="Google Shape;825;p31"/>
          <p:cNvCxnSpPr/>
          <p:nvPr/>
        </p:nvCxnSpPr>
        <p:spPr>
          <a:xfrm rot="10800000">
            <a:off x="2893238" y="186368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31"/>
          <p:cNvCxnSpPr/>
          <p:nvPr/>
        </p:nvCxnSpPr>
        <p:spPr>
          <a:xfrm flipH="1" rot="10800000">
            <a:off x="2892638" y="186368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31"/>
          <p:cNvCxnSpPr/>
          <p:nvPr/>
        </p:nvCxnSpPr>
        <p:spPr>
          <a:xfrm>
            <a:off x="2895013" y="252783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28" name="Google Shape;828;p31"/>
          <p:cNvGrpSpPr/>
          <p:nvPr/>
        </p:nvGrpSpPr>
        <p:grpSpPr>
          <a:xfrm>
            <a:off x="2895013" y="2564738"/>
            <a:ext cx="1248000" cy="249025"/>
            <a:chOff x="1846550" y="1905925"/>
            <a:chExt cx="1248000" cy="249025"/>
          </a:xfrm>
        </p:grpSpPr>
        <p:sp>
          <p:nvSpPr>
            <p:cNvPr id="829" name="Google Shape;829;p31"/>
            <p:cNvSpPr txBox="1"/>
            <p:nvPr/>
          </p:nvSpPr>
          <p:spPr>
            <a:xfrm>
              <a:off x="1846550" y="19059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830" name="Google Shape;830;p31"/>
            <p:cNvSpPr txBox="1"/>
            <p:nvPr/>
          </p:nvSpPr>
          <p:spPr>
            <a:xfrm>
              <a:off x="1846550" y="200405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831" name="Google Shape;831;p31"/>
          <p:cNvSpPr/>
          <p:nvPr/>
        </p:nvSpPr>
        <p:spPr>
          <a:xfrm>
            <a:off x="4201938" y="186366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32" name="Google Shape;832;p31"/>
          <p:cNvCxnSpPr/>
          <p:nvPr/>
        </p:nvCxnSpPr>
        <p:spPr>
          <a:xfrm rot="10800000">
            <a:off x="4202538" y="186368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31"/>
          <p:cNvCxnSpPr/>
          <p:nvPr/>
        </p:nvCxnSpPr>
        <p:spPr>
          <a:xfrm flipH="1" rot="10800000">
            <a:off x="4201938" y="186368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31"/>
          <p:cNvCxnSpPr/>
          <p:nvPr/>
        </p:nvCxnSpPr>
        <p:spPr>
          <a:xfrm>
            <a:off x="4204313" y="252783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5" name="Google Shape;835;p31"/>
          <p:cNvGrpSpPr/>
          <p:nvPr/>
        </p:nvGrpSpPr>
        <p:grpSpPr>
          <a:xfrm>
            <a:off x="4167088" y="2564738"/>
            <a:ext cx="1248000" cy="249025"/>
            <a:chOff x="1809325" y="2118900"/>
            <a:chExt cx="1248000" cy="249025"/>
          </a:xfrm>
        </p:grpSpPr>
        <p:sp>
          <p:nvSpPr>
            <p:cNvPr id="836" name="Google Shape;836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sp>
        <p:nvSpPr>
          <p:cNvPr id="838" name="Google Shape;838;p31"/>
          <p:cNvSpPr/>
          <p:nvPr/>
        </p:nvSpPr>
        <p:spPr>
          <a:xfrm>
            <a:off x="5550825" y="1863663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39" name="Google Shape;839;p31"/>
          <p:cNvCxnSpPr/>
          <p:nvPr/>
        </p:nvCxnSpPr>
        <p:spPr>
          <a:xfrm rot="10800000">
            <a:off x="5551425" y="1863688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" name="Google Shape;840;p31"/>
          <p:cNvCxnSpPr/>
          <p:nvPr/>
        </p:nvCxnSpPr>
        <p:spPr>
          <a:xfrm flipH="1" rot="10800000">
            <a:off x="5550825" y="1863688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31"/>
          <p:cNvCxnSpPr/>
          <p:nvPr/>
        </p:nvCxnSpPr>
        <p:spPr>
          <a:xfrm>
            <a:off x="5553200" y="2527838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2" name="Google Shape;842;p31"/>
          <p:cNvGrpSpPr/>
          <p:nvPr/>
        </p:nvGrpSpPr>
        <p:grpSpPr>
          <a:xfrm>
            <a:off x="5515975" y="2564738"/>
            <a:ext cx="1248000" cy="249025"/>
            <a:chOff x="1809325" y="2118900"/>
            <a:chExt cx="1248000" cy="249025"/>
          </a:xfrm>
        </p:grpSpPr>
        <p:sp>
          <p:nvSpPr>
            <p:cNvPr id="843" name="Google Shape;843;p31"/>
            <p:cNvSpPr txBox="1"/>
            <p:nvPr/>
          </p:nvSpPr>
          <p:spPr>
            <a:xfrm>
              <a:off x="1809325" y="2118900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1"/>
                  </a:solidFill>
                </a:rPr>
                <a:t>반려동물용품 이름</a:t>
              </a:r>
              <a:endParaRPr b="1" sz="600">
                <a:solidFill>
                  <a:schemeClr val="dk1"/>
                </a:solidFill>
              </a:endParaRPr>
            </a:p>
          </p:txBody>
        </p:sp>
        <p:sp>
          <p:nvSpPr>
            <p:cNvPr id="844" name="Google Shape;844;p31"/>
            <p:cNvSpPr txBox="1"/>
            <p:nvPr/>
          </p:nvSpPr>
          <p:spPr>
            <a:xfrm>
              <a:off x="1809325" y="2217025"/>
              <a:ext cx="1248000" cy="1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등록일자: YYYY-MM-DD HH:mm || 몇 시간 전 </a:t>
              </a:r>
              <a:endParaRPr sz="400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845" name="Google Shape;845;p31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상품 상세 페이지로 이동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해당 순서의 상품 목록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846" name="Google Shape;846;p31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쇼핑몰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목록2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47" name="Google Shape;847;p31"/>
          <p:cNvSpPr txBox="1"/>
          <p:nvPr/>
        </p:nvSpPr>
        <p:spPr>
          <a:xfrm>
            <a:off x="3803738" y="4581250"/>
            <a:ext cx="579900" cy="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푸터</a:t>
            </a:r>
            <a:endParaRPr sz="900">
              <a:solidFill>
                <a:srgbClr val="999999"/>
              </a:solidFill>
            </a:endParaRPr>
          </a:p>
        </p:txBody>
      </p:sp>
      <p:cxnSp>
        <p:nvCxnSpPr>
          <p:cNvPr id="848" name="Google Shape;848;p31"/>
          <p:cNvCxnSpPr/>
          <p:nvPr/>
        </p:nvCxnSpPr>
        <p:spPr>
          <a:xfrm>
            <a:off x="1583600" y="4581250"/>
            <a:ext cx="487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9" name="Google Shape;849;p31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1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851" name="Google Shape;851;p31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" name="Google Shape;852;p31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53" name="Google Shape;853;p31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54" name="Google Shape;854;p31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55" name="Google Shape;855;p31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856" name="Google Shape;856;p31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31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31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31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0" name="Google Shape;860;p31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1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1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1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1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1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866" name="Google Shape;866;p31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Google Shape;867;p31"/>
          <p:cNvSpPr/>
          <p:nvPr/>
        </p:nvSpPr>
        <p:spPr>
          <a:xfrm>
            <a:off x="1499200" y="304955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1"/>
          <p:cNvSpPr/>
          <p:nvPr/>
        </p:nvSpPr>
        <p:spPr>
          <a:xfrm>
            <a:off x="2917275" y="408592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1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870" name="Google Shape;870;p31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67950" y="390500"/>
            <a:ext cx="18696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>
                <a:solidFill>
                  <a:schemeClr val="dk1"/>
                </a:solidFill>
              </a:rPr>
              <a:t>Index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454500" y="2088375"/>
            <a:ext cx="2011500" cy="1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메인화면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마이페이지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쇼핑몰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경매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게시판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펀딩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2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6" name="Google Shape;876;p32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클릭 시 장바구니 목록에 해당 상품 추가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클릭 시 결제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877" name="Google Shape;877;p32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제품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- 제품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8" name="Google Shape;878;p32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2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0" name="Google Shape;880;p32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1" name="Google Shape;881;p32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2" name="Google Shape;882;p32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3" name="Google Shape;883;p32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4" name="Google Shape;884;p32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5" name="Google Shape;885;p32"/>
          <p:cNvSpPr/>
          <p:nvPr/>
        </p:nvSpPr>
        <p:spPr>
          <a:xfrm>
            <a:off x="2165325" y="2097950"/>
            <a:ext cx="2046900" cy="206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2"/>
          <p:cNvSpPr txBox="1"/>
          <p:nvPr/>
        </p:nvSpPr>
        <p:spPr>
          <a:xfrm>
            <a:off x="4385463" y="2145038"/>
            <a:ext cx="1981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강아지 켄넬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87" name="Google Shape;887;p32"/>
          <p:cNvSpPr txBox="1"/>
          <p:nvPr/>
        </p:nvSpPr>
        <p:spPr>
          <a:xfrm>
            <a:off x="5578925" y="3134738"/>
            <a:ext cx="8988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100,000원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888" name="Google Shape;888;p32"/>
          <p:cNvCxnSpPr/>
          <p:nvPr/>
        </p:nvCxnSpPr>
        <p:spPr>
          <a:xfrm>
            <a:off x="1958250" y="1916825"/>
            <a:ext cx="462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32"/>
          <p:cNvSpPr txBox="1"/>
          <p:nvPr/>
        </p:nvSpPr>
        <p:spPr>
          <a:xfrm>
            <a:off x="5933050" y="3341075"/>
            <a:ext cx="579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무료배송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890" name="Google Shape;890;p32"/>
          <p:cNvCxnSpPr/>
          <p:nvPr/>
        </p:nvCxnSpPr>
        <p:spPr>
          <a:xfrm>
            <a:off x="4354275" y="3513600"/>
            <a:ext cx="211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32"/>
          <p:cNvCxnSpPr/>
          <p:nvPr/>
        </p:nvCxnSpPr>
        <p:spPr>
          <a:xfrm>
            <a:off x="2277725" y="2183050"/>
            <a:ext cx="1857600" cy="187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32"/>
          <p:cNvCxnSpPr/>
          <p:nvPr/>
        </p:nvCxnSpPr>
        <p:spPr>
          <a:xfrm flipH="1">
            <a:off x="2271950" y="2171225"/>
            <a:ext cx="1810200" cy="189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3" name="Google Shape;893;p32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2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895" name="Google Shape;895;p32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p32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97" name="Google Shape;897;p32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98" name="Google Shape;898;p32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99" name="Google Shape;899;p32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900" name="Google Shape;900;p32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32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32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32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32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2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2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2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2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2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910" name="Google Shape;910;p32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32"/>
          <p:cNvSpPr/>
          <p:nvPr/>
        </p:nvSpPr>
        <p:spPr>
          <a:xfrm>
            <a:off x="4354275" y="3786325"/>
            <a:ext cx="1124100" cy="33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장바구니 담기</a:t>
            </a:r>
            <a:endParaRPr sz="1100"/>
          </a:p>
        </p:txBody>
      </p:sp>
      <p:sp>
        <p:nvSpPr>
          <p:cNvPr id="912" name="Google Shape;912;p32"/>
          <p:cNvSpPr/>
          <p:nvPr/>
        </p:nvSpPr>
        <p:spPr>
          <a:xfrm>
            <a:off x="5524275" y="3786325"/>
            <a:ext cx="1124100" cy="33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구매하기</a:t>
            </a:r>
            <a:endParaRPr sz="1100"/>
          </a:p>
        </p:txBody>
      </p:sp>
      <p:sp>
        <p:nvSpPr>
          <p:cNvPr id="913" name="Google Shape;913;p32"/>
          <p:cNvSpPr/>
          <p:nvPr/>
        </p:nvSpPr>
        <p:spPr>
          <a:xfrm>
            <a:off x="4285600" y="37062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2"/>
          <p:cNvSpPr/>
          <p:nvPr/>
        </p:nvSpPr>
        <p:spPr>
          <a:xfrm>
            <a:off x="5478375" y="37062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2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916" name="Google Shape;916;p32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3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2" name="Google Shape;922;p33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켄넨 사진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23" name="Google Shape;923;p33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제품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박우람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쇼핑몰 - 제품 상세페이지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24" name="Google Shape;924;p33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3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6" name="Google Shape;926;p33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7" name="Google Shape;927;p33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8" name="Google Shape;928;p33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9" name="Google Shape;929;p33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30" name="Google Shape;930;p33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931" name="Google Shape;931;p33"/>
          <p:cNvCxnSpPr/>
          <p:nvPr/>
        </p:nvCxnSpPr>
        <p:spPr>
          <a:xfrm>
            <a:off x="1522025" y="178202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33"/>
          <p:cNvCxnSpPr/>
          <p:nvPr/>
        </p:nvCxnSpPr>
        <p:spPr>
          <a:xfrm>
            <a:off x="1522025" y="206220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3" name="Google Shape;933;p33"/>
          <p:cNvSpPr txBox="1"/>
          <p:nvPr/>
        </p:nvSpPr>
        <p:spPr>
          <a:xfrm>
            <a:off x="1534550" y="1857675"/>
            <a:ext cx="8955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상세정보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34" name="Google Shape;934;p33"/>
          <p:cNvSpPr/>
          <p:nvPr/>
        </p:nvSpPr>
        <p:spPr>
          <a:xfrm>
            <a:off x="2505800" y="2219650"/>
            <a:ext cx="2209200" cy="110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5" name="Google Shape;935;p33"/>
          <p:cNvCxnSpPr/>
          <p:nvPr/>
        </p:nvCxnSpPr>
        <p:spPr>
          <a:xfrm flipH="1">
            <a:off x="2508407" y="2219908"/>
            <a:ext cx="2204700" cy="108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33"/>
          <p:cNvCxnSpPr/>
          <p:nvPr/>
        </p:nvCxnSpPr>
        <p:spPr>
          <a:xfrm>
            <a:off x="2511200" y="2222598"/>
            <a:ext cx="2206200" cy="10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7" name="Google Shape;937;p33"/>
          <p:cNvSpPr/>
          <p:nvPr/>
        </p:nvSpPr>
        <p:spPr>
          <a:xfrm>
            <a:off x="268500" y="4633300"/>
            <a:ext cx="6888300" cy="26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Footer</a:t>
            </a:r>
            <a:endParaRPr sz="1500"/>
          </a:p>
        </p:txBody>
      </p:sp>
      <p:sp>
        <p:nvSpPr>
          <p:cNvPr id="938" name="Google Shape;938;p33"/>
          <p:cNvSpPr txBox="1"/>
          <p:nvPr/>
        </p:nvSpPr>
        <p:spPr>
          <a:xfrm>
            <a:off x="2941000" y="3481588"/>
            <a:ext cx="1546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강아지 켄넬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39" name="Google Shape;939;p33"/>
          <p:cNvSpPr txBox="1"/>
          <p:nvPr/>
        </p:nvSpPr>
        <p:spPr>
          <a:xfrm>
            <a:off x="2481375" y="3821300"/>
            <a:ext cx="2177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튼튼한 합성수지 플라스틱 소재로 충격에 강합니다. 내부에 폭신한 소재가 덧대어져 있습니다.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940" name="Google Shape;940;p33"/>
          <p:cNvSpPr/>
          <p:nvPr/>
        </p:nvSpPr>
        <p:spPr>
          <a:xfrm>
            <a:off x="2388175" y="22266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33"/>
          <p:cNvSpPr txBox="1"/>
          <p:nvPr/>
        </p:nvSpPr>
        <p:spPr>
          <a:xfrm>
            <a:off x="2575425" y="1858363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리뷰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2" name="Google Shape;942;p33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3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944" name="Google Shape;944;p33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45" name="Google Shape;945;p33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46" name="Google Shape;946;p33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47" name="Google Shape;947;p33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948" name="Google Shape;948;p33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33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33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1" name="Google Shape;951;p33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3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3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3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3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3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957" name="Google Shape;957;p33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8" name="Google Shape;958;p33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959" name="Google Shape;959;p33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4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5" name="Google Shape;965;p34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케넨 장금 장치쪽 사진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66" name="Google Shape;966;p34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제품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박우람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쇼핑몰 - 제품 상세페이지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67" name="Google Shape;967;p34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69" name="Google Shape;969;p34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70" name="Google Shape;970;p34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71" name="Google Shape;971;p34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72" name="Google Shape;972;p34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73" name="Google Shape;973;p34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974" name="Google Shape;974;p34"/>
          <p:cNvCxnSpPr/>
          <p:nvPr/>
        </p:nvCxnSpPr>
        <p:spPr>
          <a:xfrm>
            <a:off x="1522025" y="178202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34"/>
          <p:cNvCxnSpPr/>
          <p:nvPr/>
        </p:nvCxnSpPr>
        <p:spPr>
          <a:xfrm>
            <a:off x="1522025" y="206220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6" name="Google Shape;976;p34"/>
          <p:cNvSpPr txBox="1"/>
          <p:nvPr/>
        </p:nvSpPr>
        <p:spPr>
          <a:xfrm>
            <a:off x="1534550" y="1857675"/>
            <a:ext cx="8955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상세정보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7" name="Google Shape;977;p34"/>
          <p:cNvSpPr/>
          <p:nvPr/>
        </p:nvSpPr>
        <p:spPr>
          <a:xfrm>
            <a:off x="2505800" y="2219650"/>
            <a:ext cx="2209200" cy="110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8" name="Google Shape;978;p34"/>
          <p:cNvCxnSpPr/>
          <p:nvPr/>
        </p:nvCxnSpPr>
        <p:spPr>
          <a:xfrm flipH="1">
            <a:off x="2508407" y="2219908"/>
            <a:ext cx="2204700" cy="108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34"/>
          <p:cNvCxnSpPr/>
          <p:nvPr/>
        </p:nvCxnSpPr>
        <p:spPr>
          <a:xfrm>
            <a:off x="2511200" y="2222598"/>
            <a:ext cx="2206200" cy="10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0" name="Google Shape;980;p34"/>
          <p:cNvSpPr/>
          <p:nvPr/>
        </p:nvSpPr>
        <p:spPr>
          <a:xfrm>
            <a:off x="268500" y="4633300"/>
            <a:ext cx="6888300" cy="26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Footer</a:t>
            </a:r>
            <a:endParaRPr sz="1500"/>
          </a:p>
        </p:txBody>
      </p:sp>
      <p:sp>
        <p:nvSpPr>
          <p:cNvPr id="981" name="Google Shape;981;p34"/>
          <p:cNvSpPr txBox="1"/>
          <p:nvPr/>
        </p:nvSpPr>
        <p:spPr>
          <a:xfrm>
            <a:off x="2941000" y="3481588"/>
            <a:ext cx="1546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켄넨 장금 장치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82" name="Google Shape;982;p34"/>
          <p:cNvSpPr txBox="1"/>
          <p:nvPr/>
        </p:nvSpPr>
        <p:spPr>
          <a:xfrm>
            <a:off x="2481375" y="3821300"/>
            <a:ext cx="2204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상하로 눌러 열어야하는 장금장치로 반려도물이 열 수 없도록 제작되어 안전하게!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983" name="Google Shape;983;p34"/>
          <p:cNvSpPr/>
          <p:nvPr/>
        </p:nvSpPr>
        <p:spPr>
          <a:xfrm>
            <a:off x="2388175" y="22266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34"/>
          <p:cNvSpPr txBox="1"/>
          <p:nvPr/>
        </p:nvSpPr>
        <p:spPr>
          <a:xfrm>
            <a:off x="2575425" y="1858363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리뷰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5" name="Google Shape;985;p34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4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987" name="Google Shape;987;p34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88" name="Google Shape;988;p34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89" name="Google Shape;989;p34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90" name="Google Shape;990;p34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991" name="Google Shape;991;p34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34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34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" name="Google Shape;994;p34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4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4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4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4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4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000" name="Google Shape;1000;p34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34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002" name="Google Shape;1002;p34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7" name="Google Shape;1007;p35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강아지 사진 삽입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008" name="Google Shape;1008;p35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제품</a:t>
                      </a:r>
                      <a:r>
                        <a:rPr lang="ko"/>
                        <a:t>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쇼핑몰 - 제품 상세 리뷰 페이지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09" name="Google Shape;1009;p35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5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11" name="Google Shape;1011;p35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12" name="Google Shape;1012;p35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13" name="Google Shape;1013;p35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14" name="Google Shape;1014;p35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15" name="Google Shape;1015;p35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016" name="Google Shape;1016;p35"/>
          <p:cNvCxnSpPr/>
          <p:nvPr/>
        </p:nvCxnSpPr>
        <p:spPr>
          <a:xfrm>
            <a:off x="1522025" y="178202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35"/>
          <p:cNvCxnSpPr/>
          <p:nvPr/>
        </p:nvCxnSpPr>
        <p:spPr>
          <a:xfrm>
            <a:off x="1522025" y="206220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8" name="Google Shape;1018;p35"/>
          <p:cNvSpPr txBox="1"/>
          <p:nvPr/>
        </p:nvSpPr>
        <p:spPr>
          <a:xfrm>
            <a:off x="1534550" y="1857675"/>
            <a:ext cx="8955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상세정보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19" name="Google Shape;1019;p35"/>
          <p:cNvSpPr/>
          <p:nvPr/>
        </p:nvSpPr>
        <p:spPr>
          <a:xfrm>
            <a:off x="2694975" y="2224863"/>
            <a:ext cx="920400" cy="85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0" name="Google Shape;1020;p35"/>
          <p:cNvCxnSpPr/>
          <p:nvPr/>
        </p:nvCxnSpPr>
        <p:spPr>
          <a:xfrm flipH="1">
            <a:off x="2699525" y="2228875"/>
            <a:ext cx="9186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35"/>
          <p:cNvCxnSpPr/>
          <p:nvPr/>
        </p:nvCxnSpPr>
        <p:spPr>
          <a:xfrm>
            <a:off x="2697225" y="2227148"/>
            <a:ext cx="919200" cy="8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Google Shape;1022;p35"/>
          <p:cNvSpPr/>
          <p:nvPr/>
        </p:nvSpPr>
        <p:spPr>
          <a:xfrm>
            <a:off x="268500" y="4633300"/>
            <a:ext cx="6888300" cy="26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Footer</a:t>
            </a:r>
            <a:endParaRPr sz="1500"/>
          </a:p>
        </p:txBody>
      </p:sp>
      <p:sp>
        <p:nvSpPr>
          <p:cNvPr id="1023" name="Google Shape;1023;p35"/>
          <p:cNvSpPr/>
          <p:nvPr/>
        </p:nvSpPr>
        <p:spPr>
          <a:xfrm>
            <a:off x="1580425" y="2226663"/>
            <a:ext cx="920400" cy="85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4" name="Google Shape;1024;p35"/>
          <p:cNvCxnSpPr/>
          <p:nvPr/>
        </p:nvCxnSpPr>
        <p:spPr>
          <a:xfrm flipH="1">
            <a:off x="1581450" y="2226863"/>
            <a:ext cx="9186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35"/>
          <p:cNvCxnSpPr/>
          <p:nvPr/>
        </p:nvCxnSpPr>
        <p:spPr>
          <a:xfrm>
            <a:off x="1582675" y="2228948"/>
            <a:ext cx="919200" cy="8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6" name="Google Shape;1026;p35"/>
          <p:cNvSpPr txBox="1"/>
          <p:nvPr/>
        </p:nvSpPr>
        <p:spPr>
          <a:xfrm>
            <a:off x="3734275" y="2314913"/>
            <a:ext cx="1546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강아지 켄넬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27" name="Google Shape;1027;p35"/>
          <p:cNvSpPr txBox="1"/>
          <p:nvPr/>
        </p:nvSpPr>
        <p:spPr>
          <a:xfrm>
            <a:off x="3734275" y="2495850"/>
            <a:ext cx="2177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튼튼한 합성수지 플라스틱 소재로 충격에 강합니다. 내부에 폭신한 소재가 덧대어져 있습니다.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28" name="Google Shape;1028;p35"/>
          <p:cNvSpPr/>
          <p:nvPr/>
        </p:nvSpPr>
        <p:spPr>
          <a:xfrm>
            <a:off x="1473775" y="22266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5"/>
          <p:cNvSpPr/>
          <p:nvPr/>
        </p:nvSpPr>
        <p:spPr>
          <a:xfrm>
            <a:off x="1562225" y="337463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5"/>
          <p:cNvSpPr/>
          <p:nvPr/>
        </p:nvSpPr>
        <p:spPr>
          <a:xfrm>
            <a:off x="1702150" y="337463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1842075" y="337463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1982000" y="337463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5"/>
          <p:cNvSpPr/>
          <p:nvPr/>
        </p:nvSpPr>
        <p:spPr>
          <a:xfrm>
            <a:off x="2118000" y="337463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4" name="Google Shape;1034;p35"/>
          <p:cNvCxnSpPr/>
          <p:nvPr/>
        </p:nvCxnSpPr>
        <p:spPr>
          <a:xfrm>
            <a:off x="1522025" y="331460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Google Shape;1035;p35"/>
          <p:cNvSpPr txBox="1"/>
          <p:nvPr/>
        </p:nvSpPr>
        <p:spPr>
          <a:xfrm>
            <a:off x="2185150" y="3370875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아주 좋아요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36" name="Google Shape;1036;p35"/>
          <p:cNvSpPr txBox="1"/>
          <p:nvPr/>
        </p:nvSpPr>
        <p:spPr>
          <a:xfrm>
            <a:off x="1534550" y="3513750"/>
            <a:ext cx="29091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덩치큰 사냥개 출신 하운드인 우리 애기한테도 잘 맞아요~~~ 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37" name="Google Shape;1037;p35"/>
          <p:cNvSpPr txBox="1"/>
          <p:nvPr/>
        </p:nvSpPr>
        <p:spPr>
          <a:xfrm>
            <a:off x="4800600" y="3370875"/>
            <a:ext cx="5793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2024.08.31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038" name="Google Shape;1038;p35"/>
          <p:cNvCxnSpPr/>
          <p:nvPr/>
        </p:nvCxnSpPr>
        <p:spPr>
          <a:xfrm>
            <a:off x="5379900" y="3434625"/>
            <a:ext cx="0" cy="10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9" name="Google Shape;1039;p35"/>
          <p:cNvSpPr/>
          <p:nvPr/>
        </p:nvSpPr>
        <p:spPr>
          <a:xfrm>
            <a:off x="1562225" y="3815913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5"/>
          <p:cNvSpPr/>
          <p:nvPr/>
        </p:nvSpPr>
        <p:spPr>
          <a:xfrm>
            <a:off x="1702150" y="3815913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5"/>
          <p:cNvSpPr/>
          <p:nvPr/>
        </p:nvSpPr>
        <p:spPr>
          <a:xfrm>
            <a:off x="1842075" y="3815913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5"/>
          <p:cNvSpPr/>
          <p:nvPr/>
        </p:nvSpPr>
        <p:spPr>
          <a:xfrm>
            <a:off x="1982000" y="3815913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5"/>
          <p:cNvSpPr/>
          <p:nvPr/>
        </p:nvSpPr>
        <p:spPr>
          <a:xfrm>
            <a:off x="2118000" y="3815913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5"/>
          <p:cNvSpPr txBox="1"/>
          <p:nvPr/>
        </p:nvSpPr>
        <p:spPr>
          <a:xfrm>
            <a:off x="2185150" y="3812150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아주 좋아요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45" name="Google Shape;1045;p35"/>
          <p:cNvSpPr txBox="1"/>
          <p:nvPr/>
        </p:nvSpPr>
        <p:spPr>
          <a:xfrm>
            <a:off x="1534550" y="3955025"/>
            <a:ext cx="29091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덩치큰 사냥개 출신 하운드인 우리 애기한테도 잘 맞아요~~~ 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46" name="Google Shape;1046;p35"/>
          <p:cNvSpPr txBox="1"/>
          <p:nvPr/>
        </p:nvSpPr>
        <p:spPr>
          <a:xfrm>
            <a:off x="4800600" y="3812150"/>
            <a:ext cx="5793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2024.08.3</a:t>
            </a:r>
            <a:r>
              <a:rPr lang="ko" sz="600">
                <a:solidFill>
                  <a:schemeClr val="dk1"/>
                </a:solidFill>
              </a:rPr>
              <a:t>1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47" name="Google Shape;1047;p35"/>
          <p:cNvSpPr/>
          <p:nvPr/>
        </p:nvSpPr>
        <p:spPr>
          <a:xfrm>
            <a:off x="1589900" y="425718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5"/>
          <p:cNvSpPr/>
          <p:nvPr/>
        </p:nvSpPr>
        <p:spPr>
          <a:xfrm>
            <a:off x="1729825" y="425718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5"/>
          <p:cNvSpPr/>
          <p:nvPr/>
        </p:nvSpPr>
        <p:spPr>
          <a:xfrm>
            <a:off x="1869750" y="425718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5"/>
          <p:cNvSpPr/>
          <p:nvPr/>
        </p:nvSpPr>
        <p:spPr>
          <a:xfrm>
            <a:off x="2009675" y="425718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5"/>
          <p:cNvSpPr/>
          <p:nvPr/>
        </p:nvSpPr>
        <p:spPr>
          <a:xfrm>
            <a:off x="2145675" y="4257188"/>
            <a:ext cx="117900" cy="109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5"/>
          <p:cNvSpPr txBox="1"/>
          <p:nvPr/>
        </p:nvSpPr>
        <p:spPr>
          <a:xfrm>
            <a:off x="2212825" y="4253425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아주 좋아요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53" name="Google Shape;1053;p35"/>
          <p:cNvSpPr txBox="1"/>
          <p:nvPr/>
        </p:nvSpPr>
        <p:spPr>
          <a:xfrm>
            <a:off x="1486025" y="4396300"/>
            <a:ext cx="29091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덩치큰 사냥개 출신 하운드인 우리 애기한테도 잘 맞아요~~~ 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54" name="Google Shape;1054;p35"/>
          <p:cNvSpPr txBox="1"/>
          <p:nvPr/>
        </p:nvSpPr>
        <p:spPr>
          <a:xfrm>
            <a:off x="4828275" y="4253425"/>
            <a:ext cx="5793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2024.08.3</a:t>
            </a:r>
            <a:r>
              <a:rPr lang="ko" sz="600">
                <a:solidFill>
                  <a:schemeClr val="dk1"/>
                </a:solidFill>
              </a:rPr>
              <a:t>1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055" name="Google Shape;1055;p35"/>
          <p:cNvCxnSpPr/>
          <p:nvPr/>
        </p:nvCxnSpPr>
        <p:spPr>
          <a:xfrm>
            <a:off x="1504725" y="3719675"/>
            <a:ext cx="37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35"/>
          <p:cNvCxnSpPr/>
          <p:nvPr/>
        </p:nvCxnSpPr>
        <p:spPr>
          <a:xfrm>
            <a:off x="1504725" y="4195700"/>
            <a:ext cx="37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7" name="Google Shape;1057;p35"/>
          <p:cNvSpPr txBox="1"/>
          <p:nvPr/>
        </p:nvSpPr>
        <p:spPr>
          <a:xfrm>
            <a:off x="5431900" y="3477350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김** 님의 리뷰입니다.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58" name="Google Shape;1058;p35"/>
          <p:cNvSpPr txBox="1"/>
          <p:nvPr/>
        </p:nvSpPr>
        <p:spPr>
          <a:xfrm>
            <a:off x="5431900" y="3873825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이</a:t>
            </a:r>
            <a:r>
              <a:rPr lang="ko" sz="600">
                <a:solidFill>
                  <a:schemeClr val="dk1"/>
                </a:solidFill>
              </a:rPr>
              <a:t>** 님의 리뷰입니다.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59" name="Google Shape;1059;p35"/>
          <p:cNvSpPr txBox="1"/>
          <p:nvPr/>
        </p:nvSpPr>
        <p:spPr>
          <a:xfrm>
            <a:off x="5415575" y="4327800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박</a:t>
            </a:r>
            <a:r>
              <a:rPr lang="ko" sz="600">
                <a:solidFill>
                  <a:schemeClr val="dk1"/>
                </a:solidFill>
              </a:rPr>
              <a:t>** 님의 리뷰입니다.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60" name="Google Shape;1060;p35"/>
          <p:cNvSpPr txBox="1"/>
          <p:nvPr/>
        </p:nvSpPr>
        <p:spPr>
          <a:xfrm>
            <a:off x="2575425" y="1858363"/>
            <a:ext cx="10410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리뷰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61" name="Google Shape;1061;p35"/>
          <p:cNvSpPr txBox="1"/>
          <p:nvPr/>
        </p:nvSpPr>
        <p:spPr>
          <a:xfrm>
            <a:off x="3203825" y="3072050"/>
            <a:ext cx="11808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상품정보 더보기 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62" name="Google Shape;1062;p35"/>
          <p:cNvSpPr/>
          <p:nvPr/>
        </p:nvSpPr>
        <p:spPr>
          <a:xfrm rot="10800000">
            <a:off x="4233600" y="3191875"/>
            <a:ext cx="84000" cy="63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5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5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065" name="Google Shape;1065;p35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66" name="Google Shape;1066;p35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67" name="Google Shape;1067;p35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68" name="Google Shape;1068;p35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069" name="Google Shape;1069;p35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35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35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2" name="Google Shape;1072;p35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5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5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5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5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5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078" name="Google Shape;1078;p35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35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080" name="Google Shape;1080;p35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6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6" name="Google Shape;1086;p36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배송지 정보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결제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087" name="Google Shape;1087;p36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제품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- 제품 상세페이지 - 제품 구매 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88" name="Google Shape;1088;p36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6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0" name="Google Shape;1090;p36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1" name="Google Shape;1091;p36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2" name="Google Shape;1092;p36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3" name="Google Shape;1093;p36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4" name="Google Shape;1094;p36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095" name="Google Shape;1095;p36"/>
          <p:cNvSpPr/>
          <p:nvPr/>
        </p:nvSpPr>
        <p:spPr>
          <a:xfrm>
            <a:off x="2165325" y="2097950"/>
            <a:ext cx="714000" cy="72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6"/>
          <p:cNvSpPr txBox="1"/>
          <p:nvPr/>
        </p:nvSpPr>
        <p:spPr>
          <a:xfrm>
            <a:off x="2954220" y="2262375"/>
            <a:ext cx="11517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강아지 켄넬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97" name="Google Shape;1097;p36"/>
          <p:cNvSpPr txBox="1"/>
          <p:nvPr/>
        </p:nvSpPr>
        <p:spPr>
          <a:xfrm>
            <a:off x="5578925" y="2304975"/>
            <a:ext cx="8988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100,000원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098" name="Google Shape;1098;p36"/>
          <p:cNvCxnSpPr/>
          <p:nvPr/>
        </p:nvCxnSpPr>
        <p:spPr>
          <a:xfrm>
            <a:off x="1958250" y="1916825"/>
            <a:ext cx="462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9" name="Google Shape;1099;p36"/>
          <p:cNvSpPr txBox="1"/>
          <p:nvPr/>
        </p:nvSpPr>
        <p:spPr>
          <a:xfrm>
            <a:off x="5933050" y="2511313"/>
            <a:ext cx="579900" cy="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무료배송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1100" name="Google Shape;1100;p36"/>
          <p:cNvCxnSpPr/>
          <p:nvPr/>
        </p:nvCxnSpPr>
        <p:spPr>
          <a:xfrm>
            <a:off x="2047000" y="2939725"/>
            <a:ext cx="454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36"/>
          <p:cNvCxnSpPr/>
          <p:nvPr/>
        </p:nvCxnSpPr>
        <p:spPr>
          <a:xfrm>
            <a:off x="2204527" y="2127630"/>
            <a:ext cx="648000" cy="65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36"/>
          <p:cNvCxnSpPr/>
          <p:nvPr/>
        </p:nvCxnSpPr>
        <p:spPr>
          <a:xfrm flipH="1">
            <a:off x="2202656" y="2123506"/>
            <a:ext cx="631200" cy="66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3" name="Google Shape;1103;p36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6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05" name="Google Shape;1105;p36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6" name="Google Shape;1106;p36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07" name="Google Shape;1107;p36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08" name="Google Shape;1108;p36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09" name="Google Shape;1109;p36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110" name="Google Shape;1110;p36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36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36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36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4" name="Google Shape;1114;p36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6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6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6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6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6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20" name="Google Shape;1120;p36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21" name="Google Shape;1121;p36"/>
          <p:cNvGraphicFramePr/>
          <p:nvPr/>
        </p:nvGraphicFramePr>
        <p:xfrm>
          <a:off x="2449050" y="329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{C0992B62-F923-49AF-B2E1-41AED71E73C2}</a:tableStyleId>
              </a:tblPr>
              <a:tblGrid>
                <a:gridCol w="725125"/>
                <a:gridCol w="3085725"/>
              </a:tblGrid>
              <a:tr h="17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받으시는 분</a:t>
                      </a:r>
                      <a:endParaRPr sz="900"/>
                    </a:p>
                  </a:txBody>
                  <a:tcPr marT="36000" marB="36000" marR="0" marL="36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0" marB="0" marR="0" marL="0"/>
                </a:tc>
              </a:tr>
              <a:tr h="17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주소</a:t>
                      </a:r>
                      <a:endParaRPr sz="900"/>
                    </a:p>
                  </a:txBody>
                  <a:tcPr marT="36000" marB="36000" marR="0" marL="36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0" marB="0" marR="0" marL="0"/>
                </a:tc>
              </a:tr>
              <a:tr h="17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전화번호</a:t>
                      </a:r>
                      <a:endParaRPr sz="900"/>
                    </a:p>
                  </a:txBody>
                  <a:tcPr marT="36000" marB="36000" marR="0" marL="36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0" marB="0" marR="0" marL="0"/>
                </a:tc>
              </a:tr>
              <a:tr h="17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배송메세지</a:t>
                      </a:r>
                      <a:endParaRPr sz="900"/>
                    </a:p>
                  </a:txBody>
                  <a:tcPr marT="36000" marB="36000" marR="0" marL="36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"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122" name="Google Shape;1122;p36"/>
          <p:cNvSpPr txBox="1"/>
          <p:nvPr/>
        </p:nvSpPr>
        <p:spPr>
          <a:xfrm>
            <a:off x="2047000" y="3023100"/>
            <a:ext cx="869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배송지 정보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23" name="Google Shape;1123;p36"/>
          <p:cNvSpPr/>
          <p:nvPr/>
        </p:nvSpPr>
        <p:spPr>
          <a:xfrm>
            <a:off x="2292000" y="32419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36"/>
          <p:cNvSpPr/>
          <p:nvPr/>
        </p:nvSpPr>
        <p:spPr>
          <a:xfrm>
            <a:off x="5247450" y="4306950"/>
            <a:ext cx="1337100" cy="3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결제하기</a:t>
            </a:r>
            <a:endParaRPr/>
          </a:p>
        </p:txBody>
      </p:sp>
      <p:sp>
        <p:nvSpPr>
          <p:cNvPr id="1125" name="Google Shape;1125;p36"/>
          <p:cNvSpPr/>
          <p:nvPr/>
        </p:nvSpPr>
        <p:spPr>
          <a:xfrm>
            <a:off x="5085875" y="43077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36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27" name="Google Shape;1127;p36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2" name="Google Shape;1132;p37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배송지 정보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결제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133" name="Google Shape;1133;p37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주문내역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- 주문내역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34" name="Google Shape;1134;p37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7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36" name="Google Shape;1136;p37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37" name="Google Shape;1137;p37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38" name="Google Shape;1138;p37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39" name="Google Shape;1139;p37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40" name="Google Shape;1140;p37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41" name="Google Shape;1141;p37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7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43" name="Google Shape;1143;p37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4" name="Google Shape;1144;p37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45" name="Google Shape;1145;p37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46" name="Google Shape;1146;p37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47" name="Google Shape;1147;p37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148" name="Google Shape;1148;p37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37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37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37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2" name="Google Shape;1152;p37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7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7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7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7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7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58" name="Google Shape;1158;p37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9" name="Google Shape;1159;p37"/>
          <p:cNvSpPr/>
          <p:nvPr/>
        </p:nvSpPr>
        <p:spPr>
          <a:xfrm>
            <a:off x="2341450" y="16497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7"/>
          <p:cNvSpPr/>
          <p:nvPr/>
        </p:nvSpPr>
        <p:spPr>
          <a:xfrm>
            <a:off x="2525350" y="17795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1" name="Google Shape;1161;p37"/>
          <p:cNvCxnSpPr/>
          <p:nvPr/>
        </p:nvCxnSpPr>
        <p:spPr>
          <a:xfrm>
            <a:off x="2547325" y="18089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37"/>
          <p:cNvCxnSpPr/>
          <p:nvPr/>
        </p:nvCxnSpPr>
        <p:spPr>
          <a:xfrm flipH="1">
            <a:off x="2552950" y="18199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3" name="Google Shape;1163;p37"/>
          <p:cNvSpPr txBox="1"/>
          <p:nvPr/>
        </p:nvSpPr>
        <p:spPr>
          <a:xfrm>
            <a:off x="3118275" y="19140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강아지 켄넬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164" name="Google Shape;1164;p37"/>
          <p:cNvSpPr txBox="1"/>
          <p:nvPr/>
        </p:nvSpPr>
        <p:spPr>
          <a:xfrm>
            <a:off x="3118275" y="20446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165" name="Google Shape;1165;p37"/>
          <p:cNvSpPr/>
          <p:nvPr/>
        </p:nvSpPr>
        <p:spPr>
          <a:xfrm>
            <a:off x="2470750" y="23521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166" name="Google Shape;1166;p37"/>
          <p:cNvSpPr/>
          <p:nvPr/>
        </p:nvSpPr>
        <p:spPr>
          <a:xfrm>
            <a:off x="3503950" y="23568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167" name="Google Shape;1167;p37"/>
          <p:cNvSpPr/>
          <p:nvPr/>
        </p:nvSpPr>
        <p:spPr>
          <a:xfrm>
            <a:off x="4537150" y="23521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168" name="Google Shape;1168;p37"/>
          <p:cNvSpPr/>
          <p:nvPr/>
        </p:nvSpPr>
        <p:spPr>
          <a:xfrm>
            <a:off x="5456975" y="17293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7"/>
          <p:cNvSpPr/>
          <p:nvPr/>
        </p:nvSpPr>
        <p:spPr>
          <a:xfrm>
            <a:off x="2341450" y="26885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7"/>
          <p:cNvSpPr/>
          <p:nvPr/>
        </p:nvSpPr>
        <p:spPr>
          <a:xfrm>
            <a:off x="2525350" y="28183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1" name="Google Shape;1171;p37"/>
          <p:cNvCxnSpPr/>
          <p:nvPr/>
        </p:nvCxnSpPr>
        <p:spPr>
          <a:xfrm>
            <a:off x="2547325" y="28477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37"/>
          <p:cNvCxnSpPr/>
          <p:nvPr/>
        </p:nvCxnSpPr>
        <p:spPr>
          <a:xfrm flipH="1">
            <a:off x="2552950" y="28587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3" name="Google Shape;1173;p37"/>
          <p:cNvSpPr txBox="1"/>
          <p:nvPr/>
        </p:nvSpPr>
        <p:spPr>
          <a:xfrm>
            <a:off x="3118275" y="29528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하네스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174" name="Google Shape;1174;p37"/>
          <p:cNvSpPr txBox="1"/>
          <p:nvPr/>
        </p:nvSpPr>
        <p:spPr>
          <a:xfrm>
            <a:off x="3118275" y="30834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175" name="Google Shape;1175;p37"/>
          <p:cNvSpPr/>
          <p:nvPr/>
        </p:nvSpPr>
        <p:spPr>
          <a:xfrm>
            <a:off x="2470750" y="33909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176" name="Google Shape;1176;p37"/>
          <p:cNvSpPr/>
          <p:nvPr/>
        </p:nvSpPr>
        <p:spPr>
          <a:xfrm>
            <a:off x="3503950" y="33956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177" name="Google Shape;1177;p37"/>
          <p:cNvSpPr/>
          <p:nvPr/>
        </p:nvSpPr>
        <p:spPr>
          <a:xfrm>
            <a:off x="4537150" y="33909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178" name="Google Shape;1178;p37"/>
          <p:cNvSpPr/>
          <p:nvPr/>
        </p:nvSpPr>
        <p:spPr>
          <a:xfrm>
            <a:off x="5456975" y="27681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7"/>
          <p:cNvSpPr/>
          <p:nvPr/>
        </p:nvSpPr>
        <p:spPr>
          <a:xfrm>
            <a:off x="2341450" y="37273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37"/>
          <p:cNvSpPr/>
          <p:nvPr/>
        </p:nvSpPr>
        <p:spPr>
          <a:xfrm>
            <a:off x="2525350" y="38571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1" name="Google Shape;1181;p37"/>
          <p:cNvCxnSpPr/>
          <p:nvPr/>
        </p:nvCxnSpPr>
        <p:spPr>
          <a:xfrm>
            <a:off x="2547325" y="38865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37"/>
          <p:cNvCxnSpPr/>
          <p:nvPr/>
        </p:nvCxnSpPr>
        <p:spPr>
          <a:xfrm flipH="1">
            <a:off x="2552950" y="38975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3" name="Google Shape;1183;p37"/>
          <p:cNvSpPr txBox="1"/>
          <p:nvPr/>
        </p:nvSpPr>
        <p:spPr>
          <a:xfrm>
            <a:off x="3118275" y="39916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건식 사료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184" name="Google Shape;1184;p37"/>
          <p:cNvSpPr txBox="1"/>
          <p:nvPr/>
        </p:nvSpPr>
        <p:spPr>
          <a:xfrm>
            <a:off x="3118275" y="41222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185" name="Google Shape;1185;p37"/>
          <p:cNvSpPr/>
          <p:nvPr/>
        </p:nvSpPr>
        <p:spPr>
          <a:xfrm>
            <a:off x="2470750" y="44297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186" name="Google Shape;1186;p37"/>
          <p:cNvSpPr/>
          <p:nvPr/>
        </p:nvSpPr>
        <p:spPr>
          <a:xfrm>
            <a:off x="3503950" y="44344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187" name="Google Shape;1187;p37"/>
          <p:cNvSpPr/>
          <p:nvPr/>
        </p:nvSpPr>
        <p:spPr>
          <a:xfrm>
            <a:off x="4537150" y="44297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188" name="Google Shape;1188;p37"/>
          <p:cNvSpPr/>
          <p:nvPr/>
        </p:nvSpPr>
        <p:spPr>
          <a:xfrm>
            <a:off x="5456975" y="38069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7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37"/>
          <p:cNvSpPr txBox="1"/>
          <p:nvPr/>
        </p:nvSpPr>
        <p:spPr>
          <a:xfrm>
            <a:off x="2289900" y="1474800"/>
            <a:ext cx="518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주문내역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191" name="Google Shape;1191;p37"/>
          <p:cNvCxnSpPr>
            <a:stCxn id="1190" idx="3"/>
          </p:cNvCxnSpPr>
          <p:nvPr/>
        </p:nvCxnSpPr>
        <p:spPr>
          <a:xfrm>
            <a:off x="2808000" y="1575450"/>
            <a:ext cx="278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192" name="Google Shape;1192;p37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193" name="Google Shape;1193;p37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38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9" name="Google Shape;1199;p38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200" name="Google Shape;1200;p38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주문내역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- 장바구니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01" name="Google Shape;1201;p38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3" name="Google Shape;1203;p38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4" name="Google Shape;1204;p38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5" name="Google Shape;1205;p38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6" name="Google Shape;1206;p38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7" name="Google Shape;1207;p38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08" name="Google Shape;1208;p38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8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210" name="Google Shape;1210;p38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1" name="Google Shape;1211;p38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12" name="Google Shape;1212;p38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13" name="Google Shape;1213;p38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14" name="Google Shape;1214;p38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215" name="Google Shape;1215;p38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6" name="Google Shape;1216;p38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7" name="Google Shape;1217;p38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38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9" name="Google Shape;1219;p38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38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38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38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38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8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225" name="Google Shape;1225;p38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6" name="Google Shape;1226;p38"/>
          <p:cNvSpPr/>
          <p:nvPr/>
        </p:nvSpPr>
        <p:spPr>
          <a:xfrm>
            <a:off x="2102875" y="1646925"/>
            <a:ext cx="2268600" cy="10053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8"/>
          <p:cNvSpPr/>
          <p:nvPr/>
        </p:nvSpPr>
        <p:spPr>
          <a:xfrm>
            <a:off x="2296750" y="17795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8" name="Google Shape;1228;p38"/>
          <p:cNvCxnSpPr/>
          <p:nvPr/>
        </p:nvCxnSpPr>
        <p:spPr>
          <a:xfrm>
            <a:off x="2318725" y="18089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38"/>
          <p:cNvCxnSpPr/>
          <p:nvPr/>
        </p:nvCxnSpPr>
        <p:spPr>
          <a:xfrm flipH="1">
            <a:off x="2324350" y="18199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" name="Google Shape;1230;p38"/>
          <p:cNvSpPr txBox="1"/>
          <p:nvPr/>
        </p:nvSpPr>
        <p:spPr>
          <a:xfrm>
            <a:off x="2966100" y="18378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강아지 켄넬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31" name="Google Shape;1231;p38"/>
          <p:cNvSpPr txBox="1"/>
          <p:nvPr/>
        </p:nvSpPr>
        <p:spPr>
          <a:xfrm>
            <a:off x="2965875" y="20446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232" name="Google Shape;1232;p38"/>
          <p:cNvSpPr/>
          <p:nvPr/>
        </p:nvSpPr>
        <p:spPr>
          <a:xfrm>
            <a:off x="2324350" y="23561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-    </a:t>
            </a:r>
            <a:r>
              <a:rPr lang="ko" sz="600"/>
              <a:t>1    +</a:t>
            </a:r>
            <a:endParaRPr sz="600"/>
          </a:p>
        </p:txBody>
      </p:sp>
      <p:sp>
        <p:nvSpPr>
          <p:cNvPr id="1233" name="Google Shape;1233;p38"/>
          <p:cNvSpPr/>
          <p:nvPr/>
        </p:nvSpPr>
        <p:spPr>
          <a:xfrm>
            <a:off x="3727525" y="1980763"/>
            <a:ext cx="1557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34" name="Google Shape;1234;p38"/>
          <p:cNvSpPr/>
          <p:nvPr/>
        </p:nvSpPr>
        <p:spPr>
          <a:xfrm>
            <a:off x="4192888" y="1714800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8"/>
          <p:cNvSpPr/>
          <p:nvPr/>
        </p:nvSpPr>
        <p:spPr>
          <a:xfrm>
            <a:off x="2102875" y="2687125"/>
            <a:ext cx="2268600" cy="10053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8"/>
          <p:cNvSpPr/>
          <p:nvPr/>
        </p:nvSpPr>
        <p:spPr>
          <a:xfrm>
            <a:off x="2296750" y="28183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7" name="Google Shape;1237;p38"/>
          <p:cNvCxnSpPr/>
          <p:nvPr/>
        </p:nvCxnSpPr>
        <p:spPr>
          <a:xfrm>
            <a:off x="2318725" y="28477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38"/>
          <p:cNvCxnSpPr/>
          <p:nvPr/>
        </p:nvCxnSpPr>
        <p:spPr>
          <a:xfrm flipH="1">
            <a:off x="2324350" y="28587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9" name="Google Shape;1239;p38"/>
          <p:cNvSpPr txBox="1"/>
          <p:nvPr/>
        </p:nvSpPr>
        <p:spPr>
          <a:xfrm>
            <a:off x="2966100" y="28766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하네스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40" name="Google Shape;1240;p38"/>
          <p:cNvSpPr txBox="1"/>
          <p:nvPr/>
        </p:nvSpPr>
        <p:spPr>
          <a:xfrm>
            <a:off x="2965875" y="30834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241" name="Google Shape;1241;p38"/>
          <p:cNvSpPr/>
          <p:nvPr/>
        </p:nvSpPr>
        <p:spPr>
          <a:xfrm>
            <a:off x="4192900" y="2752638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38"/>
          <p:cNvSpPr/>
          <p:nvPr/>
        </p:nvSpPr>
        <p:spPr>
          <a:xfrm>
            <a:off x="2102875" y="3727325"/>
            <a:ext cx="2268600" cy="10053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8"/>
          <p:cNvSpPr/>
          <p:nvPr/>
        </p:nvSpPr>
        <p:spPr>
          <a:xfrm>
            <a:off x="2296750" y="38571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4" name="Google Shape;1244;p38"/>
          <p:cNvCxnSpPr/>
          <p:nvPr/>
        </p:nvCxnSpPr>
        <p:spPr>
          <a:xfrm>
            <a:off x="2318725" y="38865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38"/>
          <p:cNvCxnSpPr/>
          <p:nvPr/>
        </p:nvCxnSpPr>
        <p:spPr>
          <a:xfrm flipH="1">
            <a:off x="2324350" y="38975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6" name="Google Shape;1246;p38"/>
          <p:cNvSpPr txBox="1"/>
          <p:nvPr/>
        </p:nvSpPr>
        <p:spPr>
          <a:xfrm>
            <a:off x="2965875" y="39154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건식 사료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47" name="Google Shape;1247;p38"/>
          <p:cNvSpPr txBox="1"/>
          <p:nvPr/>
        </p:nvSpPr>
        <p:spPr>
          <a:xfrm>
            <a:off x="2965875" y="41222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248" name="Google Shape;1248;p38"/>
          <p:cNvSpPr/>
          <p:nvPr/>
        </p:nvSpPr>
        <p:spPr>
          <a:xfrm>
            <a:off x="4192888" y="379047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8"/>
          <p:cNvSpPr txBox="1"/>
          <p:nvPr/>
        </p:nvSpPr>
        <p:spPr>
          <a:xfrm>
            <a:off x="2137500" y="1474800"/>
            <a:ext cx="5181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장바구니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250" name="Google Shape;1250;p38"/>
          <p:cNvCxnSpPr/>
          <p:nvPr/>
        </p:nvCxnSpPr>
        <p:spPr>
          <a:xfrm>
            <a:off x="2579400" y="1575450"/>
            <a:ext cx="278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51" name="Google Shape;1251;p38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252" name="Google Shape;1252;p38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3" name="Google Shape;1253;p38"/>
          <p:cNvSpPr/>
          <p:nvPr/>
        </p:nvSpPr>
        <p:spPr>
          <a:xfrm>
            <a:off x="2324350" y="33956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-    1    +</a:t>
            </a:r>
            <a:endParaRPr sz="600"/>
          </a:p>
        </p:txBody>
      </p:sp>
      <p:sp>
        <p:nvSpPr>
          <p:cNvPr id="1254" name="Google Shape;1254;p38"/>
          <p:cNvSpPr/>
          <p:nvPr/>
        </p:nvSpPr>
        <p:spPr>
          <a:xfrm>
            <a:off x="2324350" y="444028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-    1    +</a:t>
            </a:r>
            <a:endParaRPr sz="600"/>
          </a:p>
        </p:txBody>
      </p:sp>
      <p:sp>
        <p:nvSpPr>
          <p:cNvPr id="1255" name="Google Shape;1255;p38"/>
          <p:cNvSpPr/>
          <p:nvPr/>
        </p:nvSpPr>
        <p:spPr>
          <a:xfrm>
            <a:off x="3727525" y="3090763"/>
            <a:ext cx="1557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56" name="Google Shape;1256;p38"/>
          <p:cNvSpPr/>
          <p:nvPr/>
        </p:nvSpPr>
        <p:spPr>
          <a:xfrm>
            <a:off x="3727525" y="4112463"/>
            <a:ext cx="1557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57" name="Google Shape;1257;p38"/>
          <p:cNvSpPr/>
          <p:nvPr/>
        </p:nvSpPr>
        <p:spPr>
          <a:xfrm>
            <a:off x="4398450" y="1646925"/>
            <a:ext cx="1095600" cy="984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38"/>
          <p:cNvSpPr txBox="1"/>
          <p:nvPr/>
        </p:nvSpPr>
        <p:spPr>
          <a:xfrm>
            <a:off x="4441800" y="1714800"/>
            <a:ext cx="10089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주문 예상 금액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59" name="Google Shape;1259;p38"/>
          <p:cNvSpPr txBox="1"/>
          <p:nvPr/>
        </p:nvSpPr>
        <p:spPr>
          <a:xfrm>
            <a:off x="4308100" y="1967500"/>
            <a:ext cx="1320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총 상품 가격        100,000원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총 배송비                      +0원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		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                               100,000원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1260" name="Google Shape;1260;p38"/>
          <p:cNvCxnSpPr/>
          <p:nvPr/>
        </p:nvCxnSpPr>
        <p:spPr>
          <a:xfrm>
            <a:off x="4465775" y="2266200"/>
            <a:ext cx="940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1" name="Google Shape;1261;p38"/>
          <p:cNvSpPr/>
          <p:nvPr/>
        </p:nvSpPr>
        <p:spPr>
          <a:xfrm>
            <a:off x="4553525" y="2435325"/>
            <a:ext cx="7935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   </a:t>
            </a:r>
            <a:r>
              <a:rPr b="1" lang="ko" sz="700">
                <a:solidFill>
                  <a:schemeClr val="dk1"/>
                </a:solidFill>
              </a:rPr>
              <a:t>구매하기(1)</a:t>
            </a:r>
            <a:endParaRPr sz="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9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7" name="Google Shape;1267;p39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배송지 정보 입력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결제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268" name="Google Shape;1268;p39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주문내역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쇼핑몰 - 주문내역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13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69" name="Google Shape;1269;p39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39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1" name="Google Shape;1271;p39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2" name="Google Shape;1272;p39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3" name="Google Shape;1273;p39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4" name="Google Shape;1274;p39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5" name="Google Shape;1275;p39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76" name="Google Shape;1276;p39"/>
          <p:cNvSpPr/>
          <p:nvPr/>
        </p:nvSpPr>
        <p:spPr>
          <a:xfrm>
            <a:off x="698463" y="159410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39"/>
          <p:cNvSpPr txBox="1"/>
          <p:nvPr/>
        </p:nvSpPr>
        <p:spPr>
          <a:xfrm>
            <a:off x="698475" y="16373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278" name="Google Shape;1278;p39"/>
          <p:cNvCxnSpPr/>
          <p:nvPr/>
        </p:nvCxnSpPr>
        <p:spPr>
          <a:xfrm>
            <a:off x="717225" y="1823475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9" name="Google Shape;1279;p39"/>
          <p:cNvSpPr txBox="1"/>
          <p:nvPr/>
        </p:nvSpPr>
        <p:spPr>
          <a:xfrm>
            <a:off x="724275" y="18234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80" name="Google Shape;1280;p39"/>
          <p:cNvSpPr txBox="1"/>
          <p:nvPr/>
        </p:nvSpPr>
        <p:spPr>
          <a:xfrm>
            <a:off x="698475" y="20418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81" name="Google Shape;1281;p39"/>
          <p:cNvSpPr txBox="1"/>
          <p:nvPr/>
        </p:nvSpPr>
        <p:spPr>
          <a:xfrm>
            <a:off x="698475" y="22603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282" name="Google Shape;1282;p39"/>
          <p:cNvSpPr txBox="1"/>
          <p:nvPr/>
        </p:nvSpPr>
        <p:spPr>
          <a:xfrm>
            <a:off x="698475" y="24787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283" name="Google Shape;1283;p39"/>
          <p:cNvCxnSpPr/>
          <p:nvPr/>
        </p:nvCxnSpPr>
        <p:spPr>
          <a:xfrm>
            <a:off x="736275" y="1992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39"/>
          <p:cNvCxnSpPr/>
          <p:nvPr/>
        </p:nvCxnSpPr>
        <p:spPr>
          <a:xfrm>
            <a:off x="736275" y="22178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39"/>
          <p:cNvCxnSpPr/>
          <p:nvPr/>
        </p:nvCxnSpPr>
        <p:spPr>
          <a:xfrm>
            <a:off x="736275" y="243531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39"/>
          <p:cNvCxnSpPr/>
          <p:nvPr/>
        </p:nvCxnSpPr>
        <p:spPr>
          <a:xfrm>
            <a:off x="736275" y="26310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39"/>
          <p:cNvSpPr/>
          <p:nvPr/>
        </p:nvSpPr>
        <p:spPr>
          <a:xfrm rot="5400000">
            <a:off x="1194825" y="18687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39"/>
          <p:cNvSpPr/>
          <p:nvPr/>
        </p:nvSpPr>
        <p:spPr>
          <a:xfrm rot="5400000">
            <a:off x="1201825" y="208941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9"/>
          <p:cNvSpPr/>
          <p:nvPr/>
        </p:nvSpPr>
        <p:spPr>
          <a:xfrm rot="5400000">
            <a:off x="1169025" y="2310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9"/>
          <p:cNvSpPr/>
          <p:nvPr/>
        </p:nvSpPr>
        <p:spPr>
          <a:xfrm rot="5400000">
            <a:off x="1125825" y="25202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9"/>
          <p:cNvSpPr/>
          <p:nvPr/>
        </p:nvSpPr>
        <p:spPr>
          <a:xfrm rot="10800000">
            <a:off x="1206825" y="1689063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39"/>
          <p:cNvSpPr txBox="1"/>
          <p:nvPr/>
        </p:nvSpPr>
        <p:spPr>
          <a:xfrm>
            <a:off x="707850" y="43316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293" name="Google Shape;1293;p39"/>
          <p:cNvCxnSpPr/>
          <p:nvPr/>
        </p:nvCxnSpPr>
        <p:spPr>
          <a:xfrm>
            <a:off x="736275" y="42224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4" name="Google Shape;1294;p39"/>
          <p:cNvSpPr/>
          <p:nvPr/>
        </p:nvSpPr>
        <p:spPr>
          <a:xfrm>
            <a:off x="2341450" y="16497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39"/>
          <p:cNvSpPr/>
          <p:nvPr/>
        </p:nvSpPr>
        <p:spPr>
          <a:xfrm>
            <a:off x="2525350" y="17795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6" name="Google Shape;1296;p39"/>
          <p:cNvCxnSpPr/>
          <p:nvPr/>
        </p:nvCxnSpPr>
        <p:spPr>
          <a:xfrm>
            <a:off x="2547325" y="18089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39"/>
          <p:cNvCxnSpPr/>
          <p:nvPr/>
        </p:nvCxnSpPr>
        <p:spPr>
          <a:xfrm flipH="1">
            <a:off x="2552950" y="18199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8" name="Google Shape;1298;p39"/>
          <p:cNvSpPr txBox="1"/>
          <p:nvPr/>
        </p:nvSpPr>
        <p:spPr>
          <a:xfrm>
            <a:off x="3118275" y="19140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강아지 켄넬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299" name="Google Shape;1299;p39"/>
          <p:cNvSpPr txBox="1"/>
          <p:nvPr/>
        </p:nvSpPr>
        <p:spPr>
          <a:xfrm>
            <a:off x="3118275" y="20446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00" name="Google Shape;1300;p39"/>
          <p:cNvSpPr/>
          <p:nvPr/>
        </p:nvSpPr>
        <p:spPr>
          <a:xfrm>
            <a:off x="2470750" y="23521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301" name="Google Shape;1301;p39"/>
          <p:cNvSpPr/>
          <p:nvPr/>
        </p:nvSpPr>
        <p:spPr>
          <a:xfrm>
            <a:off x="3503950" y="23568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302" name="Google Shape;1302;p39"/>
          <p:cNvSpPr/>
          <p:nvPr/>
        </p:nvSpPr>
        <p:spPr>
          <a:xfrm>
            <a:off x="4537150" y="23521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303" name="Google Shape;1303;p39"/>
          <p:cNvSpPr/>
          <p:nvPr/>
        </p:nvSpPr>
        <p:spPr>
          <a:xfrm>
            <a:off x="5456975" y="17293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39"/>
          <p:cNvSpPr/>
          <p:nvPr/>
        </p:nvSpPr>
        <p:spPr>
          <a:xfrm>
            <a:off x="2341450" y="26885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9"/>
          <p:cNvSpPr/>
          <p:nvPr/>
        </p:nvSpPr>
        <p:spPr>
          <a:xfrm>
            <a:off x="2525350" y="28183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6" name="Google Shape;1306;p39"/>
          <p:cNvCxnSpPr/>
          <p:nvPr/>
        </p:nvCxnSpPr>
        <p:spPr>
          <a:xfrm>
            <a:off x="2547325" y="28477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39"/>
          <p:cNvCxnSpPr/>
          <p:nvPr/>
        </p:nvCxnSpPr>
        <p:spPr>
          <a:xfrm flipH="1">
            <a:off x="2552950" y="28587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8" name="Google Shape;1308;p39"/>
          <p:cNvSpPr txBox="1"/>
          <p:nvPr/>
        </p:nvSpPr>
        <p:spPr>
          <a:xfrm>
            <a:off x="3118275" y="29528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하네스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309" name="Google Shape;1309;p39"/>
          <p:cNvSpPr txBox="1"/>
          <p:nvPr/>
        </p:nvSpPr>
        <p:spPr>
          <a:xfrm>
            <a:off x="3118275" y="30834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10" name="Google Shape;1310;p39"/>
          <p:cNvSpPr/>
          <p:nvPr/>
        </p:nvSpPr>
        <p:spPr>
          <a:xfrm>
            <a:off x="2470750" y="33909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311" name="Google Shape;1311;p39"/>
          <p:cNvSpPr/>
          <p:nvPr/>
        </p:nvSpPr>
        <p:spPr>
          <a:xfrm>
            <a:off x="3503950" y="33956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312" name="Google Shape;1312;p39"/>
          <p:cNvSpPr/>
          <p:nvPr/>
        </p:nvSpPr>
        <p:spPr>
          <a:xfrm>
            <a:off x="4537150" y="33909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313" name="Google Shape;1313;p39"/>
          <p:cNvSpPr/>
          <p:nvPr/>
        </p:nvSpPr>
        <p:spPr>
          <a:xfrm>
            <a:off x="5456975" y="27681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9"/>
          <p:cNvSpPr/>
          <p:nvPr/>
        </p:nvSpPr>
        <p:spPr>
          <a:xfrm>
            <a:off x="2341450" y="3727325"/>
            <a:ext cx="3299400" cy="969000"/>
          </a:xfrm>
          <a:prstGeom prst="roundRect">
            <a:avLst>
              <a:gd fmla="val 594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9"/>
          <p:cNvSpPr/>
          <p:nvPr/>
        </p:nvSpPr>
        <p:spPr>
          <a:xfrm>
            <a:off x="2525350" y="3857125"/>
            <a:ext cx="518100" cy="51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6" name="Google Shape;1316;p39"/>
          <p:cNvCxnSpPr/>
          <p:nvPr/>
        </p:nvCxnSpPr>
        <p:spPr>
          <a:xfrm>
            <a:off x="2547325" y="3886525"/>
            <a:ext cx="469500" cy="4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39"/>
          <p:cNvCxnSpPr/>
          <p:nvPr/>
        </p:nvCxnSpPr>
        <p:spPr>
          <a:xfrm flipH="1">
            <a:off x="2552950" y="3897500"/>
            <a:ext cx="466500" cy="46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8" name="Google Shape;1318;p39"/>
          <p:cNvSpPr txBox="1"/>
          <p:nvPr/>
        </p:nvSpPr>
        <p:spPr>
          <a:xfrm>
            <a:off x="3118275" y="3991688"/>
            <a:ext cx="140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dk1"/>
                </a:solidFill>
              </a:rPr>
              <a:t>건식 사료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1319" name="Google Shape;1319;p39"/>
          <p:cNvSpPr txBox="1"/>
          <p:nvPr/>
        </p:nvSpPr>
        <p:spPr>
          <a:xfrm>
            <a:off x="3118275" y="4122213"/>
            <a:ext cx="823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100,000원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20" name="Google Shape;1320;p39"/>
          <p:cNvSpPr/>
          <p:nvPr/>
        </p:nvSpPr>
        <p:spPr>
          <a:xfrm>
            <a:off x="2470750" y="44297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구매확정</a:t>
            </a:r>
            <a:endParaRPr sz="600"/>
          </a:p>
        </p:txBody>
      </p:sp>
      <p:sp>
        <p:nvSpPr>
          <p:cNvPr id="1321" name="Google Shape;1321;p39"/>
          <p:cNvSpPr/>
          <p:nvPr/>
        </p:nvSpPr>
        <p:spPr>
          <a:xfrm>
            <a:off x="3503950" y="4434413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반품요청</a:t>
            </a:r>
            <a:endParaRPr sz="600"/>
          </a:p>
        </p:txBody>
      </p:sp>
      <p:sp>
        <p:nvSpPr>
          <p:cNvPr id="1322" name="Google Shape;1322;p39"/>
          <p:cNvSpPr/>
          <p:nvPr/>
        </p:nvSpPr>
        <p:spPr>
          <a:xfrm>
            <a:off x="4537150" y="4429738"/>
            <a:ext cx="974400" cy="1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리뷰작성</a:t>
            </a:r>
            <a:endParaRPr sz="600"/>
          </a:p>
        </p:txBody>
      </p:sp>
      <p:sp>
        <p:nvSpPr>
          <p:cNvPr id="1323" name="Google Shape;1323;p39"/>
          <p:cNvSpPr/>
          <p:nvPr/>
        </p:nvSpPr>
        <p:spPr>
          <a:xfrm>
            <a:off x="5456975" y="3806925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9"/>
          <p:cNvSpPr/>
          <p:nvPr/>
        </p:nvSpPr>
        <p:spPr>
          <a:xfrm>
            <a:off x="1266125" y="2467225"/>
            <a:ext cx="4893000" cy="1339800"/>
          </a:xfrm>
          <a:prstGeom prst="roundRect">
            <a:avLst>
              <a:gd fmla="val 8242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9"/>
          <p:cNvSpPr txBox="1"/>
          <p:nvPr/>
        </p:nvSpPr>
        <p:spPr>
          <a:xfrm>
            <a:off x="1507050" y="2590025"/>
            <a:ext cx="1079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리뷰작성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26" name="Google Shape;1326;p39"/>
          <p:cNvSpPr/>
          <p:nvPr/>
        </p:nvSpPr>
        <p:spPr>
          <a:xfrm>
            <a:off x="1507050" y="2883600"/>
            <a:ext cx="4364400" cy="59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999999"/>
                </a:solidFill>
              </a:rPr>
              <a:t>여기에 입력하세요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1327" name="Google Shape;1327;p39"/>
          <p:cNvSpPr/>
          <p:nvPr/>
        </p:nvSpPr>
        <p:spPr>
          <a:xfrm>
            <a:off x="5933050" y="2571750"/>
            <a:ext cx="115200" cy="110400"/>
          </a:xfrm>
          <a:prstGeom prst="flowChartSummingJunct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9"/>
          <p:cNvSpPr/>
          <p:nvPr/>
        </p:nvSpPr>
        <p:spPr>
          <a:xfrm>
            <a:off x="5110875" y="3559138"/>
            <a:ext cx="655500" cy="161700"/>
          </a:xfrm>
          <a:prstGeom prst="roundRect">
            <a:avLst>
              <a:gd fmla="val 1406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저장하기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29" name="Google Shape;1329;p39"/>
          <p:cNvSpPr txBox="1"/>
          <p:nvPr/>
        </p:nvSpPr>
        <p:spPr>
          <a:xfrm>
            <a:off x="705044" y="39905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장바구니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330" name="Google Shape;1330;p39"/>
          <p:cNvCxnSpPr/>
          <p:nvPr/>
        </p:nvCxnSpPr>
        <p:spPr>
          <a:xfrm>
            <a:off x="736275" y="3900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40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6" name="Google Shape;1336;p40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특정 회원등급 이상인 회원이 클릭 시 경매장 입장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이전 페이지로 이동 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337" name="Google Shape;1337;p40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경매장 입장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경매장 입장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15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38" name="Google Shape;1338;p40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0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0" name="Google Shape;1340;p40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1" name="Google Shape;1341;p40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2" name="Google Shape;1342;p40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3" name="Google Shape;1343;p40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4" name="Google Shape;1344;p40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5" name="Google Shape;1345;p40"/>
          <p:cNvSpPr/>
          <p:nvPr/>
        </p:nvSpPr>
        <p:spPr>
          <a:xfrm>
            <a:off x="4372063" y="3871550"/>
            <a:ext cx="22482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뒤로가기</a:t>
            </a:r>
            <a:endParaRPr/>
          </a:p>
        </p:txBody>
      </p:sp>
      <p:sp>
        <p:nvSpPr>
          <p:cNvPr id="1346" name="Google Shape;1346;p40"/>
          <p:cNvSpPr/>
          <p:nvPr/>
        </p:nvSpPr>
        <p:spPr>
          <a:xfrm>
            <a:off x="1931088" y="3871550"/>
            <a:ext cx="2248200" cy="26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입장하기</a:t>
            </a:r>
            <a:endParaRPr/>
          </a:p>
        </p:txBody>
      </p:sp>
      <p:sp>
        <p:nvSpPr>
          <p:cNvPr id="1347" name="Google Shape;1347;p40"/>
          <p:cNvSpPr/>
          <p:nvPr/>
        </p:nvSpPr>
        <p:spPr>
          <a:xfrm>
            <a:off x="964913" y="1641950"/>
            <a:ext cx="655500" cy="297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0"/>
          <p:cNvSpPr txBox="1"/>
          <p:nvPr/>
        </p:nvSpPr>
        <p:spPr>
          <a:xfrm>
            <a:off x="964925" y="3218150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카테고리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349" name="Google Shape;1349;p40"/>
          <p:cNvCxnSpPr/>
          <p:nvPr/>
        </p:nvCxnSpPr>
        <p:spPr>
          <a:xfrm>
            <a:off x="983675" y="3404300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0" name="Google Shape;1350;p40"/>
          <p:cNvSpPr txBox="1"/>
          <p:nvPr/>
        </p:nvSpPr>
        <p:spPr>
          <a:xfrm>
            <a:off x="990725" y="3448250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식품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51" name="Google Shape;1351;p40"/>
          <p:cNvSpPr txBox="1"/>
          <p:nvPr/>
        </p:nvSpPr>
        <p:spPr>
          <a:xfrm>
            <a:off x="964925" y="366667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장난감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52" name="Google Shape;1352;p40"/>
          <p:cNvSpPr txBox="1"/>
          <p:nvPr/>
        </p:nvSpPr>
        <p:spPr>
          <a:xfrm>
            <a:off x="964925" y="3885100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애견 가구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53" name="Google Shape;1353;p40"/>
          <p:cNvSpPr txBox="1"/>
          <p:nvPr/>
        </p:nvSpPr>
        <p:spPr>
          <a:xfrm>
            <a:off x="964925" y="4103525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개모차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354" name="Google Shape;1354;p40"/>
          <p:cNvCxnSpPr/>
          <p:nvPr/>
        </p:nvCxnSpPr>
        <p:spPr>
          <a:xfrm>
            <a:off x="1002725" y="3616875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40"/>
          <p:cNvCxnSpPr/>
          <p:nvPr/>
        </p:nvCxnSpPr>
        <p:spPr>
          <a:xfrm>
            <a:off x="1002725" y="3842600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40"/>
          <p:cNvCxnSpPr/>
          <p:nvPr/>
        </p:nvCxnSpPr>
        <p:spPr>
          <a:xfrm>
            <a:off x="1002725" y="4060100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40"/>
          <p:cNvCxnSpPr/>
          <p:nvPr/>
        </p:nvCxnSpPr>
        <p:spPr>
          <a:xfrm>
            <a:off x="1002725" y="4255825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8" name="Google Shape;1358;p40"/>
          <p:cNvSpPr/>
          <p:nvPr/>
        </p:nvSpPr>
        <p:spPr>
          <a:xfrm rot="5400000">
            <a:off x="1461275" y="3493550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0"/>
          <p:cNvSpPr/>
          <p:nvPr/>
        </p:nvSpPr>
        <p:spPr>
          <a:xfrm rot="5400000">
            <a:off x="1468275" y="3714200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0"/>
          <p:cNvSpPr/>
          <p:nvPr/>
        </p:nvSpPr>
        <p:spPr>
          <a:xfrm rot="5400000">
            <a:off x="1435475" y="3934850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0"/>
          <p:cNvSpPr/>
          <p:nvPr/>
        </p:nvSpPr>
        <p:spPr>
          <a:xfrm rot="5400000">
            <a:off x="1392275" y="4145075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0"/>
          <p:cNvSpPr/>
          <p:nvPr/>
        </p:nvSpPr>
        <p:spPr>
          <a:xfrm rot="10800000">
            <a:off x="1506163" y="1754375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0"/>
          <p:cNvSpPr/>
          <p:nvPr/>
        </p:nvSpPr>
        <p:spPr>
          <a:xfrm rot="10800000">
            <a:off x="1473275" y="3269888"/>
            <a:ext cx="68100" cy="59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0"/>
          <p:cNvSpPr txBox="1"/>
          <p:nvPr/>
        </p:nvSpPr>
        <p:spPr>
          <a:xfrm>
            <a:off x="927725" y="1706050"/>
            <a:ext cx="666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마이페이지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1365" name="Google Shape;1365;p40"/>
          <p:cNvCxnSpPr/>
          <p:nvPr/>
        </p:nvCxnSpPr>
        <p:spPr>
          <a:xfrm>
            <a:off x="993050" y="1867563"/>
            <a:ext cx="61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40"/>
          <p:cNvSpPr txBox="1"/>
          <p:nvPr/>
        </p:nvSpPr>
        <p:spPr>
          <a:xfrm>
            <a:off x="1000100" y="191151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 내역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67" name="Google Shape;1367;p40"/>
          <p:cNvSpPr txBox="1"/>
          <p:nvPr/>
        </p:nvSpPr>
        <p:spPr>
          <a:xfrm>
            <a:off x="974300" y="21299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구매 내역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68" name="Google Shape;1368;p40"/>
          <p:cNvSpPr txBox="1"/>
          <p:nvPr/>
        </p:nvSpPr>
        <p:spPr>
          <a:xfrm>
            <a:off x="974300" y="23483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취소/반품/환불 내역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69" name="Google Shape;1369;p40"/>
          <p:cNvSpPr txBox="1"/>
          <p:nvPr/>
        </p:nvSpPr>
        <p:spPr>
          <a:xfrm>
            <a:off x="974300" y="256678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1:1 문의내역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370" name="Google Shape;1370;p40"/>
          <p:cNvCxnSpPr/>
          <p:nvPr/>
        </p:nvCxnSpPr>
        <p:spPr>
          <a:xfrm>
            <a:off x="1012100" y="208013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40"/>
          <p:cNvCxnSpPr/>
          <p:nvPr/>
        </p:nvCxnSpPr>
        <p:spPr>
          <a:xfrm>
            <a:off x="1012100" y="23058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40"/>
          <p:cNvCxnSpPr/>
          <p:nvPr/>
        </p:nvCxnSpPr>
        <p:spPr>
          <a:xfrm>
            <a:off x="1012100" y="2523363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3" name="Google Shape;1373;p40"/>
          <p:cNvCxnSpPr/>
          <p:nvPr/>
        </p:nvCxnSpPr>
        <p:spPr>
          <a:xfrm>
            <a:off x="1012100" y="27190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40"/>
          <p:cNvSpPr txBox="1"/>
          <p:nvPr/>
        </p:nvSpPr>
        <p:spPr>
          <a:xfrm>
            <a:off x="983825" y="2751963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개인정보수정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1375" name="Google Shape;1375;p40"/>
          <p:cNvCxnSpPr/>
          <p:nvPr/>
        </p:nvCxnSpPr>
        <p:spPr>
          <a:xfrm>
            <a:off x="1021625" y="2927888"/>
            <a:ext cx="5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6" name="Google Shape;1376;p40"/>
          <p:cNvSpPr txBox="1"/>
          <p:nvPr/>
        </p:nvSpPr>
        <p:spPr>
          <a:xfrm>
            <a:off x="1000100" y="2963538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로그아웃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77" name="Google Shape;1377;p40"/>
          <p:cNvSpPr txBox="1"/>
          <p:nvPr/>
        </p:nvSpPr>
        <p:spPr>
          <a:xfrm>
            <a:off x="974300" y="4355250"/>
            <a:ext cx="603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실시간 경매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378" name="Google Shape;1378;p40"/>
          <p:cNvSpPr/>
          <p:nvPr/>
        </p:nvSpPr>
        <p:spPr>
          <a:xfrm>
            <a:off x="1931100" y="1958888"/>
            <a:ext cx="2342700" cy="1739400"/>
          </a:xfrm>
          <a:prstGeom prst="roundRect">
            <a:avLst>
              <a:gd fmla="val 865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9" name="Google Shape;1379;p40"/>
          <p:cNvCxnSpPr/>
          <p:nvPr/>
        </p:nvCxnSpPr>
        <p:spPr>
          <a:xfrm>
            <a:off x="1967000" y="2012138"/>
            <a:ext cx="2272200" cy="162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40"/>
          <p:cNvCxnSpPr/>
          <p:nvPr/>
        </p:nvCxnSpPr>
        <p:spPr>
          <a:xfrm flipH="1">
            <a:off x="1976150" y="2002838"/>
            <a:ext cx="2248200" cy="16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1" name="Google Shape;1381;p40"/>
          <p:cNvSpPr txBox="1"/>
          <p:nvPr/>
        </p:nvSpPr>
        <p:spPr>
          <a:xfrm>
            <a:off x="4415038" y="2300975"/>
            <a:ext cx="1981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강아지 켄넬 </a:t>
            </a:r>
            <a:r>
              <a:rPr lang="ko" sz="800">
                <a:solidFill>
                  <a:schemeClr val="dk1"/>
                </a:solidFill>
              </a:rPr>
              <a:t>Jackpot사 제품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82" name="Google Shape;1382;p40"/>
          <p:cNvSpPr txBox="1"/>
          <p:nvPr/>
        </p:nvSpPr>
        <p:spPr>
          <a:xfrm>
            <a:off x="4442475" y="2568925"/>
            <a:ext cx="2197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강아지 한마리가 들어갈 수 있는 켄넬입니다.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내부에 폭신한 소재가 덧대어져 있습니다.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83" name="Google Shape;1383;p40"/>
          <p:cNvSpPr txBox="1"/>
          <p:nvPr/>
        </p:nvSpPr>
        <p:spPr>
          <a:xfrm>
            <a:off x="4556700" y="3035350"/>
            <a:ext cx="7419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 시작가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84" name="Google Shape;1384;p40"/>
          <p:cNvSpPr txBox="1"/>
          <p:nvPr/>
        </p:nvSpPr>
        <p:spPr>
          <a:xfrm>
            <a:off x="4442475" y="3137325"/>
            <a:ext cx="8562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20,000원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85" name="Google Shape;1385;p40"/>
          <p:cNvSpPr txBox="1"/>
          <p:nvPr/>
        </p:nvSpPr>
        <p:spPr>
          <a:xfrm>
            <a:off x="5614425" y="3035338"/>
            <a:ext cx="697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상품가격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86" name="Google Shape;1386;p40"/>
          <p:cNvSpPr txBox="1"/>
          <p:nvPr/>
        </p:nvSpPr>
        <p:spPr>
          <a:xfrm>
            <a:off x="5413275" y="3161163"/>
            <a:ext cx="8988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100,000원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387" name="Google Shape;1387;p40"/>
          <p:cNvSpPr txBox="1"/>
          <p:nvPr/>
        </p:nvSpPr>
        <p:spPr>
          <a:xfrm>
            <a:off x="2485200" y="4192100"/>
            <a:ext cx="35610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경매장에는 VIP등급 이상의 회원만 입장가능합니다.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88" name="Google Shape;1388;p40"/>
          <p:cNvSpPr/>
          <p:nvPr/>
        </p:nvSpPr>
        <p:spPr>
          <a:xfrm>
            <a:off x="1842375" y="38088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40"/>
          <p:cNvSpPr/>
          <p:nvPr/>
        </p:nvSpPr>
        <p:spPr>
          <a:xfrm>
            <a:off x="4295038" y="38176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41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5" name="Google Shape;1395;p41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라디오 타입으로 입찰 금액 선택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선택 금액으로 입찰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경매장 입장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396" name="Google Shape;1396;p41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경매장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경매장 입장 - 경매장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r>
                        <a:rPr lang="ko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97" name="Google Shape;1397;p41"/>
          <p:cNvSpPr/>
          <p:nvPr/>
        </p:nvSpPr>
        <p:spPr>
          <a:xfrm>
            <a:off x="2432775" y="1912675"/>
            <a:ext cx="2342700" cy="1739400"/>
          </a:xfrm>
          <a:prstGeom prst="roundRect">
            <a:avLst>
              <a:gd fmla="val 865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41"/>
          <p:cNvSpPr/>
          <p:nvPr/>
        </p:nvSpPr>
        <p:spPr>
          <a:xfrm rot="-5400000">
            <a:off x="2138450" y="2723125"/>
            <a:ext cx="184800" cy="11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41"/>
          <p:cNvSpPr/>
          <p:nvPr/>
        </p:nvSpPr>
        <p:spPr>
          <a:xfrm rot="5400000">
            <a:off x="4885000" y="2723125"/>
            <a:ext cx="184800" cy="11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0" name="Google Shape;1400;p41"/>
          <p:cNvCxnSpPr/>
          <p:nvPr/>
        </p:nvCxnSpPr>
        <p:spPr>
          <a:xfrm>
            <a:off x="2468675" y="1965925"/>
            <a:ext cx="2272200" cy="162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41"/>
          <p:cNvCxnSpPr/>
          <p:nvPr/>
        </p:nvCxnSpPr>
        <p:spPr>
          <a:xfrm flipH="1">
            <a:off x="2477825" y="1956625"/>
            <a:ext cx="2248200" cy="16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2" name="Google Shape;1402;p41"/>
          <p:cNvSpPr txBox="1"/>
          <p:nvPr/>
        </p:nvSpPr>
        <p:spPr>
          <a:xfrm>
            <a:off x="4848199" y="1929200"/>
            <a:ext cx="1500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낙찰까지 남은시간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03" name="Google Shape;1403;p41"/>
          <p:cNvSpPr txBox="1"/>
          <p:nvPr/>
        </p:nvSpPr>
        <p:spPr>
          <a:xfrm>
            <a:off x="5566463" y="2096038"/>
            <a:ext cx="709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dk1"/>
                </a:solidFill>
              </a:rPr>
              <a:t>28</a:t>
            </a:r>
            <a:r>
              <a:rPr lang="ko" sz="1200">
                <a:solidFill>
                  <a:schemeClr val="dk1"/>
                </a:solidFill>
              </a:rPr>
              <a:t>초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04" name="Google Shape;1404;p41"/>
          <p:cNvSpPr txBox="1"/>
          <p:nvPr/>
        </p:nvSpPr>
        <p:spPr>
          <a:xfrm>
            <a:off x="1311738" y="3012700"/>
            <a:ext cx="6555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참여자 수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405" name="Google Shape;1405;p41"/>
          <p:cNvSpPr txBox="1"/>
          <p:nvPr/>
        </p:nvSpPr>
        <p:spPr>
          <a:xfrm>
            <a:off x="5228076" y="3202200"/>
            <a:ext cx="10104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현재 최고 입찰가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06" name="Google Shape;1406;p41"/>
          <p:cNvSpPr txBox="1"/>
          <p:nvPr/>
        </p:nvSpPr>
        <p:spPr>
          <a:xfrm>
            <a:off x="1193038" y="1557163"/>
            <a:ext cx="19818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강아지 켄넬 </a:t>
            </a:r>
            <a:r>
              <a:rPr lang="ko" sz="800">
                <a:solidFill>
                  <a:schemeClr val="dk1"/>
                </a:solidFill>
              </a:rPr>
              <a:t>Jackpot사 제품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07" name="Google Shape;1407;p41"/>
          <p:cNvSpPr txBox="1"/>
          <p:nvPr/>
        </p:nvSpPr>
        <p:spPr>
          <a:xfrm>
            <a:off x="1380438" y="3154900"/>
            <a:ext cx="518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32명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08" name="Google Shape;1408;p41"/>
          <p:cNvSpPr txBox="1"/>
          <p:nvPr/>
        </p:nvSpPr>
        <p:spPr>
          <a:xfrm>
            <a:off x="4548563" y="3348425"/>
            <a:ext cx="1727400" cy="3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</a:rPr>
              <a:t>45,000원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409" name="Google Shape;1409;p41"/>
          <p:cNvSpPr/>
          <p:nvPr/>
        </p:nvSpPr>
        <p:spPr>
          <a:xfrm>
            <a:off x="3940213" y="4350213"/>
            <a:ext cx="22482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나가기</a:t>
            </a:r>
            <a:endParaRPr/>
          </a:p>
        </p:txBody>
      </p:sp>
      <p:cxnSp>
        <p:nvCxnSpPr>
          <p:cNvPr id="1410" name="Google Shape;1410;p41"/>
          <p:cNvCxnSpPr/>
          <p:nvPr/>
        </p:nvCxnSpPr>
        <p:spPr>
          <a:xfrm rot="10800000">
            <a:off x="1275188" y="2782825"/>
            <a:ext cx="7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1" name="Google Shape;1411;p41"/>
          <p:cNvCxnSpPr/>
          <p:nvPr/>
        </p:nvCxnSpPr>
        <p:spPr>
          <a:xfrm rot="10800000">
            <a:off x="1275188" y="3652075"/>
            <a:ext cx="7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2" name="Google Shape;1412;p41"/>
          <p:cNvSpPr/>
          <p:nvPr/>
        </p:nvSpPr>
        <p:spPr>
          <a:xfrm>
            <a:off x="1275188" y="4350213"/>
            <a:ext cx="2248200" cy="26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입찰하기</a:t>
            </a:r>
            <a:endParaRPr/>
          </a:p>
        </p:txBody>
      </p:sp>
      <p:cxnSp>
        <p:nvCxnSpPr>
          <p:cNvPr id="1413" name="Google Shape;1413;p41"/>
          <p:cNvCxnSpPr/>
          <p:nvPr/>
        </p:nvCxnSpPr>
        <p:spPr>
          <a:xfrm rot="10800000">
            <a:off x="1290588" y="1912675"/>
            <a:ext cx="7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41"/>
          <p:cNvSpPr txBox="1"/>
          <p:nvPr/>
        </p:nvSpPr>
        <p:spPr>
          <a:xfrm>
            <a:off x="2033463" y="2899400"/>
            <a:ext cx="394800" cy="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이전사진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415" name="Google Shape;1415;p41"/>
          <p:cNvSpPr txBox="1"/>
          <p:nvPr/>
        </p:nvSpPr>
        <p:spPr>
          <a:xfrm>
            <a:off x="4767063" y="2899400"/>
            <a:ext cx="394800" cy="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다음사진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1416" name="Google Shape;1416;p41"/>
          <p:cNvSpPr/>
          <p:nvPr/>
        </p:nvSpPr>
        <p:spPr>
          <a:xfrm>
            <a:off x="4995650" y="3977188"/>
            <a:ext cx="1205400" cy="26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999999"/>
                </a:solidFill>
              </a:rPr>
              <a:t>46,000원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417" name="Google Shape;1417;p41"/>
          <p:cNvSpPr txBox="1"/>
          <p:nvPr/>
        </p:nvSpPr>
        <p:spPr>
          <a:xfrm>
            <a:off x="1076750" y="2115400"/>
            <a:ext cx="11247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실시간 경매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418" name="Google Shape;1418;p41"/>
          <p:cNvSpPr txBox="1"/>
          <p:nvPr/>
        </p:nvSpPr>
        <p:spPr>
          <a:xfrm>
            <a:off x="5190626" y="3807550"/>
            <a:ext cx="10104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나의 입찰금액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19" name="Google Shape;1419;p41"/>
          <p:cNvSpPr txBox="1"/>
          <p:nvPr/>
        </p:nvSpPr>
        <p:spPr>
          <a:xfrm>
            <a:off x="1202400" y="3787388"/>
            <a:ext cx="21975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강아지 한마리가 들어갈 수 있는 켄넬입니다.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내부에 폭신한 소재가 덧대어져 있습니다.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20" name="Google Shape;1420;p41"/>
          <p:cNvSpPr txBox="1"/>
          <p:nvPr/>
        </p:nvSpPr>
        <p:spPr>
          <a:xfrm>
            <a:off x="5265576" y="2848838"/>
            <a:ext cx="10104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 시작가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21" name="Google Shape;1421;p41"/>
          <p:cNvSpPr txBox="1"/>
          <p:nvPr/>
        </p:nvSpPr>
        <p:spPr>
          <a:xfrm>
            <a:off x="5228082" y="2950813"/>
            <a:ext cx="10479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20</a:t>
            </a:r>
            <a:r>
              <a:rPr b="1" lang="ko" sz="1200">
                <a:solidFill>
                  <a:schemeClr val="dk1"/>
                </a:solidFill>
              </a:rPr>
              <a:t>,000원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22" name="Google Shape;1422;p41"/>
          <p:cNvSpPr txBox="1"/>
          <p:nvPr/>
        </p:nvSpPr>
        <p:spPr>
          <a:xfrm>
            <a:off x="5265576" y="2517375"/>
            <a:ext cx="10104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상품가격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23" name="Google Shape;1423;p41"/>
          <p:cNvSpPr txBox="1"/>
          <p:nvPr/>
        </p:nvSpPr>
        <p:spPr>
          <a:xfrm>
            <a:off x="5265582" y="2643213"/>
            <a:ext cx="10104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100</a:t>
            </a:r>
            <a:r>
              <a:rPr b="1" lang="ko" sz="1200">
                <a:solidFill>
                  <a:schemeClr val="dk1"/>
                </a:solidFill>
              </a:rPr>
              <a:t>,000원</a:t>
            </a:r>
            <a:endParaRPr b="1" sz="1200">
              <a:solidFill>
                <a:schemeClr val="dk1"/>
              </a:solidFill>
            </a:endParaRPr>
          </a:p>
        </p:txBody>
      </p:sp>
      <p:grpSp>
        <p:nvGrpSpPr>
          <p:cNvPr id="1424" name="Google Shape;1424;p41"/>
          <p:cNvGrpSpPr/>
          <p:nvPr/>
        </p:nvGrpSpPr>
        <p:grpSpPr>
          <a:xfrm>
            <a:off x="4299425" y="3856050"/>
            <a:ext cx="87300" cy="87300"/>
            <a:chOff x="4309700" y="3912550"/>
            <a:chExt cx="87300" cy="87300"/>
          </a:xfrm>
        </p:grpSpPr>
        <p:sp>
          <p:nvSpPr>
            <p:cNvPr id="1425" name="Google Shape;1425;p41"/>
            <p:cNvSpPr/>
            <p:nvPr/>
          </p:nvSpPr>
          <p:spPr>
            <a:xfrm>
              <a:off x="4309700" y="3912550"/>
              <a:ext cx="87300" cy="873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4329984" y="3932834"/>
              <a:ext cx="46800" cy="46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7" name="Google Shape;1427;p41"/>
          <p:cNvSpPr/>
          <p:nvPr/>
        </p:nvSpPr>
        <p:spPr>
          <a:xfrm>
            <a:off x="4300313" y="4003738"/>
            <a:ext cx="873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1"/>
          <p:cNvSpPr txBox="1"/>
          <p:nvPr/>
        </p:nvSpPr>
        <p:spPr>
          <a:xfrm>
            <a:off x="4330838" y="4003450"/>
            <a:ext cx="498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+</a:t>
            </a:r>
            <a:r>
              <a:rPr lang="ko" sz="600">
                <a:solidFill>
                  <a:schemeClr val="dk1"/>
                </a:solidFill>
              </a:rPr>
              <a:t>5,000원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29" name="Google Shape;1429;p41"/>
          <p:cNvSpPr/>
          <p:nvPr/>
        </p:nvSpPr>
        <p:spPr>
          <a:xfrm>
            <a:off x="4300313" y="4154163"/>
            <a:ext cx="873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1"/>
          <p:cNvSpPr txBox="1"/>
          <p:nvPr/>
        </p:nvSpPr>
        <p:spPr>
          <a:xfrm>
            <a:off x="4316877" y="4153875"/>
            <a:ext cx="564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+10,000원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31" name="Google Shape;1431;p41"/>
          <p:cNvSpPr txBox="1"/>
          <p:nvPr/>
        </p:nvSpPr>
        <p:spPr>
          <a:xfrm>
            <a:off x="4330850" y="3853000"/>
            <a:ext cx="498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+1,000원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32" name="Google Shape;1432;p41"/>
          <p:cNvSpPr/>
          <p:nvPr/>
        </p:nvSpPr>
        <p:spPr>
          <a:xfrm>
            <a:off x="4071438" y="37463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41"/>
          <p:cNvSpPr/>
          <p:nvPr/>
        </p:nvSpPr>
        <p:spPr>
          <a:xfrm>
            <a:off x="1202413" y="42549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41"/>
          <p:cNvSpPr/>
          <p:nvPr/>
        </p:nvSpPr>
        <p:spPr>
          <a:xfrm>
            <a:off x="3877588" y="42549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41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41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37" name="Google Shape;1437;p41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38" name="Google Shape;1438;p41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39" name="Google Shape;1439;p41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40" name="Google Shape;1440;p41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441" name="Google Shape;1441;p41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07250" y="115250"/>
            <a:ext cx="11598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284500" y="75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573850"/>
                <a:gridCol w="547750"/>
                <a:gridCol w="6617425"/>
                <a:gridCol w="835975"/>
              </a:tblGrid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FFFFFF"/>
                          </a:solidFill>
                        </a:rPr>
                        <a:t>버전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FFFFFF"/>
                          </a:solidFill>
                        </a:rPr>
                        <a:t>날짜</a:t>
                      </a:r>
                      <a:endParaRPr sz="9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0" marB="0" marR="91425" marL="91425" anchor="ctr">
                    <a:solidFill>
                      <a:srgbClr val="434343"/>
                    </a:solidFill>
                  </a:tcPr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</a:rPr>
                        <a:t>v0.0.1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</a:rPr>
                        <a:t>김민준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</a:rPr>
                        <a:t>화면설계서 레이아웃 제작 및 기본사항 기재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" sz="900" u="none" cap="none" strike="noStrike">
                          <a:solidFill>
                            <a:srgbClr val="000000"/>
                          </a:solidFill>
                        </a:rPr>
                        <a:t>2024.0</a:t>
                      </a:r>
                      <a:r>
                        <a:rPr lang="ko" sz="900"/>
                        <a:t>8.29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  <a:tr h="345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136" y="3161773"/>
            <a:ext cx="1734191" cy="9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42"/>
          <p:cNvSpPr/>
          <p:nvPr/>
        </p:nvSpPr>
        <p:spPr>
          <a:xfrm>
            <a:off x="238525" y="1060325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42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8" name="Google Shape;1448;p42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돋보기 버튼을 누르면 검색 창 활성화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게시글 세부 페이지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449" name="Google Shape;1449;p42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게시판 - 공지사항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r>
                        <a:rPr lang="ko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50" name="Google Shape;1450;p42"/>
          <p:cNvSpPr/>
          <p:nvPr/>
        </p:nvSpPr>
        <p:spPr>
          <a:xfrm>
            <a:off x="368075" y="1701078"/>
            <a:ext cx="6689100" cy="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2"/>
          <p:cNvSpPr txBox="1"/>
          <p:nvPr/>
        </p:nvSpPr>
        <p:spPr>
          <a:xfrm>
            <a:off x="794975" y="1961064"/>
            <a:ext cx="11118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자유롭게 글을 작성하는 곳입니다.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452" name="Google Shape;1452;p42"/>
          <p:cNvSpPr/>
          <p:nvPr/>
        </p:nvSpPr>
        <p:spPr>
          <a:xfrm>
            <a:off x="880650" y="2077576"/>
            <a:ext cx="711600" cy="79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고객센터로 이동하기-&gt;</a:t>
            </a:r>
            <a:endParaRPr sz="400"/>
          </a:p>
        </p:txBody>
      </p:sp>
      <p:grpSp>
        <p:nvGrpSpPr>
          <p:cNvPr id="1453" name="Google Shape;1453;p42"/>
          <p:cNvGrpSpPr/>
          <p:nvPr/>
        </p:nvGrpSpPr>
        <p:grpSpPr>
          <a:xfrm>
            <a:off x="737550" y="3380314"/>
            <a:ext cx="5925550" cy="149382"/>
            <a:chOff x="737550" y="1214963"/>
            <a:chExt cx="5925550" cy="283135"/>
          </a:xfrm>
        </p:grpSpPr>
        <p:sp>
          <p:nvSpPr>
            <p:cNvPr id="1454" name="Google Shape;1454;p42"/>
            <p:cNvSpPr txBox="1"/>
            <p:nvPr/>
          </p:nvSpPr>
          <p:spPr>
            <a:xfrm>
              <a:off x="737550" y="1225698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5001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455" name="Google Shape;1455;p42"/>
            <p:cNvSpPr txBox="1"/>
            <p:nvPr/>
          </p:nvSpPr>
          <p:spPr>
            <a:xfrm>
              <a:off x="4945111" y="1222104"/>
              <a:ext cx="8970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XXXX-XX-XX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456" name="Google Shape;1456;p42"/>
            <p:cNvSpPr txBox="1"/>
            <p:nvPr/>
          </p:nvSpPr>
          <p:spPr>
            <a:xfrm>
              <a:off x="6043900" y="1214963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10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457" name="Google Shape;1457;p42"/>
            <p:cNvSpPr txBox="1"/>
            <p:nvPr/>
          </p:nvSpPr>
          <p:spPr>
            <a:xfrm>
              <a:off x="4133725" y="1214973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aaa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cxnSp>
        <p:nvCxnSpPr>
          <p:cNvPr id="1458" name="Google Shape;1458;p42"/>
          <p:cNvCxnSpPr/>
          <p:nvPr/>
        </p:nvCxnSpPr>
        <p:spPr>
          <a:xfrm>
            <a:off x="369350" y="3602947"/>
            <a:ext cx="6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59" name="Google Shape;1459;p42"/>
          <p:cNvSpPr txBox="1"/>
          <p:nvPr/>
        </p:nvSpPr>
        <p:spPr>
          <a:xfrm>
            <a:off x="737550" y="3066517"/>
            <a:ext cx="483900" cy="14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공지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460" name="Google Shape;1460;p42"/>
          <p:cNvSpPr txBox="1"/>
          <p:nvPr/>
        </p:nvSpPr>
        <p:spPr>
          <a:xfrm>
            <a:off x="1902175" y="3066515"/>
            <a:ext cx="207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61" name="Google Shape;1461;p42"/>
          <p:cNvSpPr txBox="1"/>
          <p:nvPr/>
        </p:nvSpPr>
        <p:spPr>
          <a:xfrm>
            <a:off x="4945111" y="3064621"/>
            <a:ext cx="8970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62" name="Google Shape;1462;p42"/>
          <p:cNvSpPr txBox="1"/>
          <p:nvPr/>
        </p:nvSpPr>
        <p:spPr>
          <a:xfrm>
            <a:off x="6043900" y="3060853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30000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63" name="Google Shape;1463;p42"/>
          <p:cNvSpPr txBox="1"/>
          <p:nvPr/>
        </p:nvSpPr>
        <p:spPr>
          <a:xfrm>
            <a:off x="4133725" y="3060858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관리자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464" name="Google Shape;1464;p42"/>
          <p:cNvCxnSpPr/>
          <p:nvPr/>
        </p:nvCxnSpPr>
        <p:spPr>
          <a:xfrm>
            <a:off x="369350" y="3283466"/>
            <a:ext cx="6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65" name="Google Shape;1465;p42"/>
          <p:cNvSpPr txBox="1"/>
          <p:nvPr/>
        </p:nvSpPr>
        <p:spPr>
          <a:xfrm>
            <a:off x="737550" y="3693776"/>
            <a:ext cx="48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5000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66" name="Google Shape;1466;p42"/>
          <p:cNvSpPr txBox="1"/>
          <p:nvPr/>
        </p:nvSpPr>
        <p:spPr>
          <a:xfrm>
            <a:off x="1902175" y="3693773"/>
            <a:ext cx="207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67" name="Google Shape;1467;p42"/>
          <p:cNvSpPr txBox="1"/>
          <p:nvPr/>
        </p:nvSpPr>
        <p:spPr>
          <a:xfrm>
            <a:off x="4945111" y="3691879"/>
            <a:ext cx="8970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68" name="Google Shape;1468;p42"/>
          <p:cNvSpPr txBox="1"/>
          <p:nvPr/>
        </p:nvSpPr>
        <p:spPr>
          <a:xfrm>
            <a:off x="6043900" y="3688112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15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69" name="Google Shape;1469;p42"/>
          <p:cNvSpPr txBox="1"/>
          <p:nvPr/>
        </p:nvSpPr>
        <p:spPr>
          <a:xfrm>
            <a:off x="4133725" y="3688117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bbb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470" name="Google Shape;1470;p42"/>
          <p:cNvCxnSpPr/>
          <p:nvPr/>
        </p:nvCxnSpPr>
        <p:spPr>
          <a:xfrm>
            <a:off x="369350" y="3910725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1" name="Google Shape;1471;p42"/>
          <p:cNvSpPr txBox="1"/>
          <p:nvPr/>
        </p:nvSpPr>
        <p:spPr>
          <a:xfrm>
            <a:off x="737550" y="4001553"/>
            <a:ext cx="48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4098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72" name="Google Shape;1472;p42"/>
          <p:cNvSpPr txBox="1"/>
          <p:nvPr/>
        </p:nvSpPr>
        <p:spPr>
          <a:xfrm>
            <a:off x="1902175" y="4001551"/>
            <a:ext cx="207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73" name="Google Shape;1473;p42"/>
          <p:cNvSpPr txBox="1"/>
          <p:nvPr/>
        </p:nvSpPr>
        <p:spPr>
          <a:xfrm>
            <a:off x="4945111" y="3999657"/>
            <a:ext cx="8970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74" name="Google Shape;1474;p42"/>
          <p:cNvSpPr txBox="1"/>
          <p:nvPr/>
        </p:nvSpPr>
        <p:spPr>
          <a:xfrm>
            <a:off x="6043900" y="3995890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2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75" name="Google Shape;1475;p42"/>
          <p:cNvSpPr txBox="1"/>
          <p:nvPr/>
        </p:nvSpPr>
        <p:spPr>
          <a:xfrm>
            <a:off x="4133725" y="3995895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aaa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476" name="Google Shape;1476;p42"/>
          <p:cNvCxnSpPr/>
          <p:nvPr/>
        </p:nvCxnSpPr>
        <p:spPr>
          <a:xfrm>
            <a:off x="369350" y="4218502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7" name="Google Shape;1477;p42"/>
          <p:cNvSpPr txBox="1"/>
          <p:nvPr/>
        </p:nvSpPr>
        <p:spPr>
          <a:xfrm>
            <a:off x="737550" y="4321028"/>
            <a:ext cx="48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4097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78" name="Google Shape;1478;p42"/>
          <p:cNvSpPr txBox="1"/>
          <p:nvPr/>
        </p:nvSpPr>
        <p:spPr>
          <a:xfrm>
            <a:off x="1902175" y="4321026"/>
            <a:ext cx="207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79" name="Google Shape;1479;p42"/>
          <p:cNvSpPr txBox="1"/>
          <p:nvPr/>
        </p:nvSpPr>
        <p:spPr>
          <a:xfrm>
            <a:off x="4945111" y="4319132"/>
            <a:ext cx="8970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80" name="Google Shape;1480;p42"/>
          <p:cNvSpPr txBox="1"/>
          <p:nvPr/>
        </p:nvSpPr>
        <p:spPr>
          <a:xfrm>
            <a:off x="6043900" y="4315365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78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81" name="Google Shape;1481;p42"/>
          <p:cNvSpPr txBox="1"/>
          <p:nvPr/>
        </p:nvSpPr>
        <p:spPr>
          <a:xfrm>
            <a:off x="4133725" y="4315370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ccc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482" name="Google Shape;1482;p42"/>
          <p:cNvCxnSpPr/>
          <p:nvPr/>
        </p:nvCxnSpPr>
        <p:spPr>
          <a:xfrm>
            <a:off x="369350" y="4537977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83" name="Google Shape;1483;p42"/>
          <p:cNvSpPr txBox="1"/>
          <p:nvPr/>
        </p:nvSpPr>
        <p:spPr>
          <a:xfrm>
            <a:off x="28802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84" name="Google Shape;1484;p42"/>
          <p:cNvSpPr txBox="1"/>
          <p:nvPr/>
        </p:nvSpPr>
        <p:spPr>
          <a:xfrm>
            <a:off x="30843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3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85" name="Google Shape;1485;p42"/>
          <p:cNvSpPr txBox="1"/>
          <p:nvPr/>
        </p:nvSpPr>
        <p:spPr>
          <a:xfrm>
            <a:off x="32884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4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86" name="Google Shape;1486;p42"/>
          <p:cNvSpPr txBox="1"/>
          <p:nvPr/>
        </p:nvSpPr>
        <p:spPr>
          <a:xfrm>
            <a:off x="34925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5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87" name="Google Shape;1487;p42"/>
          <p:cNvSpPr txBox="1"/>
          <p:nvPr/>
        </p:nvSpPr>
        <p:spPr>
          <a:xfrm>
            <a:off x="36725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6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88" name="Google Shape;1488;p42"/>
          <p:cNvSpPr txBox="1"/>
          <p:nvPr/>
        </p:nvSpPr>
        <p:spPr>
          <a:xfrm>
            <a:off x="38766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7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89" name="Google Shape;1489;p42"/>
          <p:cNvSpPr txBox="1"/>
          <p:nvPr/>
        </p:nvSpPr>
        <p:spPr>
          <a:xfrm>
            <a:off x="40807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8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90" name="Google Shape;1490;p42"/>
          <p:cNvSpPr txBox="1"/>
          <p:nvPr/>
        </p:nvSpPr>
        <p:spPr>
          <a:xfrm>
            <a:off x="42848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9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91" name="Google Shape;1491;p42"/>
          <p:cNvSpPr txBox="1"/>
          <p:nvPr/>
        </p:nvSpPr>
        <p:spPr>
          <a:xfrm>
            <a:off x="4488975" y="4699723"/>
            <a:ext cx="299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10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492" name="Google Shape;1492;p42"/>
          <p:cNvSpPr/>
          <p:nvPr/>
        </p:nvSpPr>
        <p:spPr>
          <a:xfrm>
            <a:off x="2749150" y="4693225"/>
            <a:ext cx="96900" cy="108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2"/>
          <p:cNvSpPr txBox="1"/>
          <p:nvPr/>
        </p:nvSpPr>
        <p:spPr>
          <a:xfrm>
            <a:off x="26761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1</a:t>
            </a:r>
            <a:endParaRPr b="1" sz="200">
              <a:solidFill>
                <a:schemeClr val="lt1"/>
              </a:solidFill>
            </a:endParaRPr>
          </a:p>
        </p:txBody>
      </p:sp>
      <p:sp>
        <p:nvSpPr>
          <p:cNvPr id="1494" name="Google Shape;1494;p42"/>
          <p:cNvSpPr txBox="1"/>
          <p:nvPr/>
        </p:nvSpPr>
        <p:spPr>
          <a:xfrm>
            <a:off x="1902175" y="3377174"/>
            <a:ext cx="20739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95" name="Google Shape;1495;p42"/>
          <p:cNvSpPr/>
          <p:nvPr/>
        </p:nvSpPr>
        <p:spPr>
          <a:xfrm>
            <a:off x="4767905" y="4720509"/>
            <a:ext cx="96900" cy="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496" name="Google Shape;1496;p42"/>
          <p:cNvSpPr txBox="1"/>
          <p:nvPr/>
        </p:nvSpPr>
        <p:spPr>
          <a:xfrm>
            <a:off x="4776230" y="4726308"/>
            <a:ext cx="81000" cy="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&gt;</a:t>
            </a:r>
            <a:endParaRPr sz="500">
              <a:solidFill>
                <a:schemeClr val="dk2"/>
              </a:solidFill>
            </a:endParaRPr>
          </a:p>
        </p:txBody>
      </p:sp>
      <p:grpSp>
        <p:nvGrpSpPr>
          <p:cNvPr id="1497" name="Google Shape;1497;p42"/>
          <p:cNvGrpSpPr/>
          <p:nvPr/>
        </p:nvGrpSpPr>
        <p:grpSpPr>
          <a:xfrm>
            <a:off x="2099075" y="1174400"/>
            <a:ext cx="3563075" cy="267300"/>
            <a:chOff x="2099075" y="1174400"/>
            <a:chExt cx="3563075" cy="267300"/>
          </a:xfrm>
        </p:grpSpPr>
        <p:sp>
          <p:nvSpPr>
            <p:cNvPr id="1498" name="Google Shape;1498;p42"/>
            <p:cNvSpPr/>
            <p:nvPr/>
          </p:nvSpPr>
          <p:spPr>
            <a:xfrm>
              <a:off x="2152750" y="1174400"/>
              <a:ext cx="3509400" cy="26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5087350" y="1236950"/>
              <a:ext cx="518100" cy="1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사용자명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00" name="Google Shape;1500;p42"/>
            <p:cNvSpPr txBox="1"/>
            <p:nvPr/>
          </p:nvSpPr>
          <p:spPr>
            <a:xfrm>
              <a:off x="3956138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쇼핑몰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01" name="Google Shape;1501;p42"/>
            <p:cNvSpPr txBox="1"/>
            <p:nvPr/>
          </p:nvSpPr>
          <p:spPr>
            <a:xfrm>
              <a:off x="4313775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게시판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02" name="Google Shape;1502;p42"/>
            <p:cNvSpPr txBox="1"/>
            <p:nvPr/>
          </p:nvSpPr>
          <p:spPr>
            <a:xfrm>
              <a:off x="4721500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경매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03" name="Google Shape;1503;p42"/>
            <p:cNvSpPr txBox="1"/>
            <p:nvPr/>
          </p:nvSpPr>
          <p:spPr>
            <a:xfrm>
              <a:off x="2099075" y="1213100"/>
              <a:ext cx="655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유기견 서비스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04" name="Google Shape;1504;p42"/>
            <p:cNvSpPr txBox="1"/>
            <p:nvPr/>
          </p:nvSpPr>
          <p:spPr>
            <a:xfrm>
              <a:off x="3690975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</a:t>
              </a:r>
              <a:endParaRPr sz="600">
                <a:solidFill>
                  <a:schemeClr val="dk1"/>
                </a:solidFill>
              </a:endParaRPr>
            </a:p>
          </p:txBody>
        </p:sp>
      </p:grp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1505" name="Google Shape;15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2600" y="2842100"/>
            <a:ext cx="178100" cy="92072"/>
          </a:xfrm>
          <a:prstGeom prst="rect">
            <a:avLst/>
          </a:prstGeom>
          <a:noFill/>
          <a:ln>
            <a:noFill/>
          </a:ln>
        </p:spPr>
      </p:pic>
      <p:sp>
        <p:nvSpPr>
          <p:cNvPr id="1506" name="Google Shape;1506;p42"/>
          <p:cNvSpPr/>
          <p:nvPr/>
        </p:nvSpPr>
        <p:spPr>
          <a:xfrm>
            <a:off x="5349025" y="2401125"/>
            <a:ext cx="1575300" cy="17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게시글 검색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1507" name="Google Shape;15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275" y="2422750"/>
            <a:ext cx="124250" cy="123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8" name="Google Shape;1508;p42"/>
          <p:cNvGrpSpPr/>
          <p:nvPr/>
        </p:nvGrpSpPr>
        <p:grpSpPr>
          <a:xfrm>
            <a:off x="369125" y="2744161"/>
            <a:ext cx="6687000" cy="231585"/>
            <a:chOff x="369125" y="647415"/>
            <a:chExt cx="6687000" cy="542100"/>
          </a:xfrm>
        </p:grpSpPr>
        <p:sp>
          <p:nvSpPr>
            <p:cNvPr id="1509" name="Google Shape;1509;p42"/>
            <p:cNvSpPr/>
            <p:nvPr/>
          </p:nvSpPr>
          <p:spPr>
            <a:xfrm>
              <a:off x="369125" y="647415"/>
              <a:ext cx="6687000" cy="54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2"/>
            <p:cNvSpPr txBox="1"/>
            <p:nvPr/>
          </p:nvSpPr>
          <p:spPr>
            <a:xfrm>
              <a:off x="737550" y="764611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번호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11" name="Google Shape;1511;p42"/>
            <p:cNvSpPr txBox="1"/>
            <p:nvPr/>
          </p:nvSpPr>
          <p:spPr>
            <a:xfrm>
              <a:off x="6102200" y="753886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조회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12" name="Google Shape;1512;p42"/>
            <p:cNvSpPr txBox="1"/>
            <p:nvPr/>
          </p:nvSpPr>
          <p:spPr>
            <a:xfrm>
              <a:off x="5120413" y="757466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날짜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13" name="Google Shape;1513;p42"/>
            <p:cNvSpPr txBox="1"/>
            <p:nvPr/>
          </p:nvSpPr>
          <p:spPr>
            <a:xfrm>
              <a:off x="4145613" y="753886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작성자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14" name="Google Shape;1514;p42"/>
            <p:cNvSpPr txBox="1"/>
            <p:nvPr/>
          </p:nvSpPr>
          <p:spPr>
            <a:xfrm>
              <a:off x="2617750" y="764611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제목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1515" name="Google Shape;1515;p42"/>
          <p:cNvSpPr/>
          <p:nvPr/>
        </p:nvSpPr>
        <p:spPr>
          <a:xfrm>
            <a:off x="6531175" y="2351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42"/>
          <p:cNvSpPr/>
          <p:nvPr/>
        </p:nvSpPr>
        <p:spPr>
          <a:xfrm>
            <a:off x="2276050" y="326930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42"/>
          <p:cNvSpPr txBox="1"/>
          <p:nvPr/>
        </p:nvSpPr>
        <p:spPr>
          <a:xfrm>
            <a:off x="790375" y="1784650"/>
            <a:ext cx="1713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공지사항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3"/>
          <p:cNvSpPr/>
          <p:nvPr/>
        </p:nvSpPr>
        <p:spPr>
          <a:xfrm>
            <a:off x="238525" y="1060325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43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4" name="Google Shape;1524;p43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돋보기 버튼을 누르면 검색 창 활성화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게시글 세부 페이지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525" name="Google Shape;1525;p43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자유게시판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게시판 - 자유게시판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r>
                        <a:rPr lang="ko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26" name="Google Shape;1526;p43"/>
          <p:cNvSpPr/>
          <p:nvPr/>
        </p:nvSpPr>
        <p:spPr>
          <a:xfrm>
            <a:off x="368075" y="1701078"/>
            <a:ext cx="6689100" cy="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43"/>
          <p:cNvSpPr txBox="1"/>
          <p:nvPr/>
        </p:nvSpPr>
        <p:spPr>
          <a:xfrm>
            <a:off x="790375" y="1784646"/>
            <a:ext cx="1111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자유게시판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794975" y="1961064"/>
            <a:ext cx="11118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자유롭게 글을 작성하는 곳입니다.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529" name="Google Shape;1529;p43"/>
          <p:cNvSpPr/>
          <p:nvPr/>
        </p:nvSpPr>
        <p:spPr>
          <a:xfrm>
            <a:off x="880650" y="2077576"/>
            <a:ext cx="711600" cy="79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고객센터로 이동하기-&gt;</a:t>
            </a:r>
            <a:endParaRPr sz="400"/>
          </a:p>
        </p:txBody>
      </p:sp>
      <p:grpSp>
        <p:nvGrpSpPr>
          <p:cNvPr id="1530" name="Google Shape;1530;p43"/>
          <p:cNvGrpSpPr/>
          <p:nvPr/>
        </p:nvGrpSpPr>
        <p:grpSpPr>
          <a:xfrm>
            <a:off x="737550" y="3380334"/>
            <a:ext cx="5925550" cy="149387"/>
            <a:chOff x="737550" y="1214963"/>
            <a:chExt cx="5925550" cy="283135"/>
          </a:xfrm>
        </p:grpSpPr>
        <p:sp>
          <p:nvSpPr>
            <p:cNvPr id="1531" name="Google Shape;1531;p43"/>
            <p:cNvSpPr txBox="1"/>
            <p:nvPr/>
          </p:nvSpPr>
          <p:spPr>
            <a:xfrm>
              <a:off x="737550" y="1225698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5001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32" name="Google Shape;1532;p43"/>
            <p:cNvSpPr txBox="1"/>
            <p:nvPr/>
          </p:nvSpPr>
          <p:spPr>
            <a:xfrm>
              <a:off x="4945111" y="1222104"/>
              <a:ext cx="8970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XXXX-XX-XX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33" name="Google Shape;1533;p43"/>
            <p:cNvSpPr txBox="1"/>
            <p:nvPr/>
          </p:nvSpPr>
          <p:spPr>
            <a:xfrm>
              <a:off x="6043900" y="1214963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10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34" name="Google Shape;1534;p43"/>
            <p:cNvSpPr txBox="1"/>
            <p:nvPr/>
          </p:nvSpPr>
          <p:spPr>
            <a:xfrm>
              <a:off x="4133725" y="1214973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aaa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cxnSp>
        <p:nvCxnSpPr>
          <p:cNvPr id="1535" name="Google Shape;1535;p43"/>
          <p:cNvCxnSpPr/>
          <p:nvPr/>
        </p:nvCxnSpPr>
        <p:spPr>
          <a:xfrm>
            <a:off x="369350" y="3602947"/>
            <a:ext cx="6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36" name="Google Shape;1536;p43"/>
          <p:cNvSpPr txBox="1"/>
          <p:nvPr/>
        </p:nvSpPr>
        <p:spPr>
          <a:xfrm>
            <a:off x="737550" y="3066517"/>
            <a:ext cx="483900" cy="1437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공지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537" name="Google Shape;1537;p43"/>
          <p:cNvSpPr txBox="1"/>
          <p:nvPr/>
        </p:nvSpPr>
        <p:spPr>
          <a:xfrm>
            <a:off x="1902175" y="3066515"/>
            <a:ext cx="20739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38" name="Google Shape;1538;p43"/>
          <p:cNvSpPr txBox="1"/>
          <p:nvPr/>
        </p:nvSpPr>
        <p:spPr>
          <a:xfrm>
            <a:off x="4945111" y="3064621"/>
            <a:ext cx="8970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39" name="Google Shape;1539;p43"/>
          <p:cNvSpPr txBox="1"/>
          <p:nvPr/>
        </p:nvSpPr>
        <p:spPr>
          <a:xfrm>
            <a:off x="6043900" y="3060853"/>
            <a:ext cx="6192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30000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40" name="Google Shape;1540;p43"/>
          <p:cNvSpPr txBox="1"/>
          <p:nvPr/>
        </p:nvSpPr>
        <p:spPr>
          <a:xfrm>
            <a:off x="4133725" y="3060858"/>
            <a:ext cx="6192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관리자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541" name="Google Shape;1541;p43"/>
          <p:cNvCxnSpPr/>
          <p:nvPr/>
        </p:nvCxnSpPr>
        <p:spPr>
          <a:xfrm>
            <a:off x="369350" y="3283466"/>
            <a:ext cx="6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42" name="Google Shape;1542;p43"/>
          <p:cNvSpPr txBox="1"/>
          <p:nvPr/>
        </p:nvSpPr>
        <p:spPr>
          <a:xfrm>
            <a:off x="737550" y="3693776"/>
            <a:ext cx="4839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5000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43" name="Google Shape;1543;p43"/>
          <p:cNvSpPr txBox="1"/>
          <p:nvPr/>
        </p:nvSpPr>
        <p:spPr>
          <a:xfrm>
            <a:off x="1902175" y="3693773"/>
            <a:ext cx="20739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44" name="Google Shape;1544;p43"/>
          <p:cNvSpPr txBox="1"/>
          <p:nvPr/>
        </p:nvSpPr>
        <p:spPr>
          <a:xfrm>
            <a:off x="4945111" y="3691879"/>
            <a:ext cx="8970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45" name="Google Shape;1545;p43"/>
          <p:cNvSpPr txBox="1"/>
          <p:nvPr/>
        </p:nvSpPr>
        <p:spPr>
          <a:xfrm>
            <a:off x="6043900" y="3688112"/>
            <a:ext cx="6192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15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46" name="Google Shape;1546;p43"/>
          <p:cNvSpPr txBox="1"/>
          <p:nvPr/>
        </p:nvSpPr>
        <p:spPr>
          <a:xfrm>
            <a:off x="4133725" y="3688117"/>
            <a:ext cx="6192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bbb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547" name="Google Shape;1547;p43"/>
          <p:cNvCxnSpPr/>
          <p:nvPr/>
        </p:nvCxnSpPr>
        <p:spPr>
          <a:xfrm>
            <a:off x="369350" y="3910725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48" name="Google Shape;1548;p43"/>
          <p:cNvSpPr txBox="1"/>
          <p:nvPr/>
        </p:nvSpPr>
        <p:spPr>
          <a:xfrm>
            <a:off x="737550" y="4001553"/>
            <a:ext cx="4839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4098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49" name="Google Shape;1549;p43"/>
          <p:cNvSpPr txBox="1"/>
          <p:nvPr/>
        </p:nvSpPr>
        <p:spPr>
          <a:xfrm>
            <a:off x="1902175" y="4001551"/>
            <a:ext cx="20739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50" name="Google Shape;1550;p43"/>
          <p:cNvSpPr txBox="1"/>
          <p:nvPr/>
        </p:nvSpPr>
        <p:spPr>
          <a:xfrm>
            <a:off x="4945111" y="3999657"/>
            <a:ext cx="8970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51" name="Google Shape;1551;p43"/>
          <p:cNvSpPr txBox="1"/>
          <p:nvPr/>
        </p:nvSpPr>
        <p:spPr>
          <a:xfrm>
            <a:off x="6043900" y="3995890"/>
            <a:ext cx="6192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2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52" name="Google Shape;1552;p43"/>
          <p:cNvSpPr txBox="1"/>
          <p:nvPr/>
        </p:nvSpPr>
        <p:spPr>
          <a:xfrm>
            <a:off x="4133725" y="3995895"/>
            <a:ext cx="6192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aaa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553" name="Google Shape;1553;p43"/>
          <p:cNvCxnSpPr/>
          <p:nvPr/>
        </p:nvCxnSpPr>
        <p:spPr>
          <a:xfrm>
            <a:off x="369350" y="4218502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54" name="Google Shape;1554;p43"/>
          <p:cNvSpPr txBox="1"/>
          <p:nvPr/>
        </p:nvSpPr>
        <p:spPr>
          <a:xfrm>
            <a:off x="737550" y="4321028"/>
            <a:ext cx="4839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4097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55" name="Google Shape;1555;p43"/>
          <p:cNvSpPr txBox="1"/>
          <p:nvPr/>
        </p:nvSpPr>
        <p:spPr>
          <a:xfrm>
            <a:off x="1902175" y="4321026"/>
            <a:ext cx="20739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56" name="Google Shape;1556;p43"/>
          <p:cNvSpPr txBox="1"/>
          <p:nvPr/>
        </p:nvSpPr>
        <p:spPr>
          <a:xfrm>
            <a:off x="4945111" y="4319132"/>
            <a:ext cx="8970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57" name="Google Shape;1557;p43"/>
          <p:cNvSpPr txBox="1"/>
          <p:nvPr/>
        </p:nvSpPr>
        <p:spPr>
          <a:xfrm>
            <a:off x="6043900" y="4315365"/>
            <a:ext cx="6192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78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58" name="Google Shape;1558;p43"/>
          <p:cNvSpPr txBox="1"/>
          <p:nvPr/>
        </p:nvSpPr>
        <p:spPr>
          <a:xfrm>
            <a:off x="4133725" y="4315370"/>
            <a:ext cx="619200" cy="14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ccc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559" name="Google Shape;1559;p43"/>
          <p:cNvCxnSpPr/>
          <p:nvPr/>
        </p:nvCxnSpPr>
        <p:spPr>
          <a:xfrm>
            <a:off x="369350" y="4537977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60" name="Google Shape;1560;p43"/>
          <p:cNvSpPr txBox="1"/>
          <p:nvPr/>
        </p:nvSpPr>
        <p:spPr>
          <a:xfrm>
            <a:off x="28802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1" name="Google Shape;1561;p43"/>
          <p:cNvSpPr txBox="1"/>
          <p:nvPr/>
        </p:nvSpPr>
        <p:spPr>
          <a:xfrm>
            <a:off x="30843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3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2" name="Google Shape;1562;p43"/>
          <p:cNvSpPr txBox="1"/>
          <p:nvPr/>
        </p:nvSpPr>
        <p:spPr>
          <a:xfrm>
            <a:off x="32884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4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3" name="Google Shape;1563;p43"/>
          <p:cNvSpPr txBox="1"/>
          <p:nvPr/>
        </p:nvSpPr>
        <p:spPr>
          <a:xfrm>
            <a:off x="34925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5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4" name="Google Shape;1564;p43"/>
          <p:cNvSpPr txBox="1"/>
          <p:nvPr/>
        </p:nvSpPr>
        <p:spPr>
          <a:xfrm>
            <a:off x="36725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6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5" name="Google Shape;1565;p43"/>
          <p:cNvSpPr txBox="1"/>
          <p:nvPr/>
        </p:nvSpPr>
        <p:spPr>
          <a:xfrm>
            <a:off x="38766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7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6" name="Google Shape;1566;p43"/>
          <p:cNvSpPr txBox="1"/>
          <p:nvPr/>
        </p:nvSpPr>
        <p:spPr>
          <a:xfrm>
            <a:off x="40807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8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7" name="Google Shape;1567;p43"/>
          <p:cNvSpPr txBox="1"/>
          <p:nvPr/>
        </p:nvSpPr>
        <p:spPr>
          <a:xfrm>
            <a:off x="42848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9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8" name="Google Shape;1568;p43"/>
          <p:cNvSpPr txBox="1"/>
          <p:nvPr/>
        </p:nvSpPr>
        <p:spPr>
          <a:xfrm>
            <a:off x="4488975" y="4699723"/>
            <a:ext cx="299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10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569" name="Google Shape;1569;p43"/>
          <p:cNvSpPr/>
          <p:nvPr/>
        </p:nvSpPr>
        <p:spPr>
          <a:xfrm>
            <a:off x="2749150" y="4693225"/>
            <a:ext cx="96900" cy="108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43"/>
          <p:cNvSpPr txBox="1"/>
          <p:nvPr/>
        </p:nvSpPr>
        <p:spPr>
          <a:xfrm>
            <a:off x="26761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1</a:t>
            </a:r>
            <a:endParaRPr b="1" sz="200">
              <a:solidFill>
                <a:schemeClr val="lt1"/>
              </a:solidFill>
            </a:endParaRPr>
          </a:p>
        </p:txBody>
      </p:sp>
      <p:sp>
        <p:nvSpPr>
          <p:cNvPr id="1571" name="Google Shape;1571;p43"/>
          <p:cNvSpPr txBox="1"/>
          <p:nvPr/>
        </p:nvSpPr>
        <p:spPr>
          <a:xfrm>
            <a:off x="1902175" y="3377174"/>
            <a:ext cx="20739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72" name="Google Shape;1572;p43"/>
          <p:cNvSpPr/>
          <p:nvPr/>
        </p:nvSpPr>
        <p:spPr>
          <a:xfrm>
            <a:off x="4767905" y="4720509"/>
            <a:ext cx="96900" cy="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73" name="Google Shape;1573;p43"/>
          <p:cNvSpPr txBox="1"/>
          <p:nvPr/>
        </p:nvSpPr>
        <p:spPr>
          <a:xfrm>
            <a:off x="4776230" y="4726308"/>
            <a:ext cx="81000" cy="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&gt;</a:t>
            </a:r>
            <a:endParaRPr sz="500">
              <a:solidFill>
                <a:schemeClr val="dk2"/>
              </a:solidFill>
            </a:endParaRPr>
          </a:p>
        </p:txBody>
      </p:sp>
      <p:grpSp>
        <p:nvGrpSpPr>
          <p:cNvPr id="1574" name="Google Shape;1574;p43"/>
          <p:cNvGrpSpPr/>
          <p:nvPr/>
        </p:nvGrpSpPr>
        <p:grpSpPr>
          <a:xfrm>
            <a:off x="2099075" y="1174400"/>
            <a:ext cx="3563075" cy="267300"/>
            <a:chOff x="2099075" y="1174400"/>
            <a:chExt cx="3563075" cy="267300"/>
          </a:xfrm>
        </p:grpSpPr>
        <p:sp>
          <p:nvSpPr>
            <p:cNvPr id="1575" name="Google Shape;1575;p43"/>
            <p:cNvSpPr/>
            <p:nvPr/>
          </p:nvSpPr>
          <p:spPr>
            <a:xfrm>
              <a:off x="2152750" y="1174400"/>
              <a:ext cx="3509400" cy="26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5087350" y="1236950"/>
              <a:ext cx="518100" cy="1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사용자명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77" name="Google Shape;1577;p43"/>
            <p:cNvSpPr txBox="1"/>
            <p:nvPr/>
          </p:nvSpPr>
          <p:spPr>
            <a:xfrm>
              <a:off x="3956138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쇼핑몰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78" name="Google Shape;1578;p43"/>
            <p:cNvSpPr txBox="1"/>
            <p:nvPr/>
          </p:nvSpPr>
          <p:spPr>
            <a:xfrm>
              <a:off x="4313775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게시판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79" name="Google Shape;1579;p43"/>
            <p:cNvSpPr txBox="1"/>
            <p:nvPr/>
          </p:nvSpPr>
          <p:spPr>
            <a:xfrm>
              <a:off x="4721500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경매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80" name="Google Shape;1580;p43"/>
            <p:cNvSpPr txBox="1"/>
            <p:nvPr/>
          </p:nvSpPr>
          <p:spPr>
            <a:xfrm>
              <a:off x="2099075" y="1213100"/>
              <a:ext cx="655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유기견 서비스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581" name="Google Shape;1581;p43"/>
            <p:cNvSpPr txBox="1"/>
            <p:nvPr/>
          </p:nvSpPr>
          <p:spPr>
            <a:xfrm>
              <a:off x="3690975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</a:t>
              </a:r>
              <a:endParaRPr sz="600">
                <a:solidFill>
                  <a:schemeClr val="dk1"/>
                </a:solidFill>
              </a:endParaRPr>
            </a:p>
          </p:txBody>
        </p:sp>
      </p:grp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1582" name="Google Shape;15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2600" y="2842100"/>
            <a:ext cx="178100" cy="92072"/>
          </a:xfrm>
          <a:prstGeom prst="rect">
            <a:avLst/>
          </a:prstGeom>
          <a:noFill/>
          <a:ln>
            <a:noFill/>
          </a:ln>
        </p:spPr>
      </p:pic>
      <p:sp>
        <p:nvSpPr>
          <p:cNvPr id="1583" name="Google Shape;1583;p43"/>
          <p:cNvSpPr/>
          <p:nvPr/>
        </p:nvSpPr>
        <p:spPr>
          <a:xfrm>
            <a:off x="5349025" y="2401125"/>
            <a:ext cx="1575300" cy="17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게시글 검색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1584" name="Google Shape;15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275" y="2422750"/>
            <a:ext cx="124250" cy="123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5" name="Google Shape;1585;p43"/>
          <p:cNvGrpSpPr/>
          <p:nvPr/>
        </p:nvGrpSpPr>
        <p:grpSpPr>
          <a:xfrm>
            <a:off x="369125" y="2744161"/>
            <a:ext cx="6687000" cy="231585"/>
            <a:chOff x="369125" y="647415"/>
            <a:chExt cx="6687000" cy="542100"/>
          </a:xfrm>
        </p:grpSpPr>
        <p:sp>
          <p:nvSpPr>
            <p:cNvPr id="1586" name="Google Shape;1586;p43"/>
            <p:cNvSpPr/>
            <p:nvPr/>
          </p:nvSpPr>
          <p:spPr>
            <a:xfrm>
              <a:off x="369125" y="647415"/>
              <a:ext cx="6687000" cy="54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3"/>
            <p:cNvSpPr txBox="1"/>
            <p:nvPr/>
          </p:nvSpPr>
          <p:spPr>
            <a:xfrm>
              <a:off x="737550" y="764611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번호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88" name="Google Shape;1588;p43"/>
            <p:cNvSpPr txBox="1"/>
            <p:nvPr/>
          </p:nvSpPr>
          <p:spPr>
            <a:xfrm>
              <a:off x="6102200" y="753886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조회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89" name="Google Shape;1589;p43"/>
            <p:cNvSpPr txBox="1"/>
            <p:nvPr/>
          </p:nvSpPr>
          <p:spPr>
            <a:xfrm>
              <a:off x="5120413" y="757466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날짜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90" name="Google Shape;1590;p43"/>
            <p:cNvSpPr txBox="1"/>
            <p:nvPr/>
          </p:nvSpPr>
          <p:spPr>
            <a:xfrm>
              <a:off x="4145613" y="753886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작성자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591" name="Google Shape;1591;p43"/>
            <p:cNvSpPr txBox="1"/>
            <p:nvPr/>
          </p:nvSpPr>
          <p:spPr>
            <a:xfrm>
              <a:off x="2617750" y="764611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제목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1592" name="Google Shape;1592;p43"/>
          <p:cNvSpPr/>
          <p:nvPr/>
        </p:nvSpPr>
        <p:spPr>
          <a:xfrm>
            <a:off x="6531175" y="2351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43"/>
          <p:cNvSpPr/>
          <p:nvPr/>
        </p:nvSpPr>
        <p:spPr>
          <a:xfrm>
            <a:off x="2276050" y="326930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44"/>
          <p:cNvSpPr/>
          <p:nvPr/>
        </p:nvSpPr>
        <p:spPr>
          <a:xfrm>
            <a:off x="238525" y="1060325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44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0" name="Google Shape;1600;p44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돋보기 버튼을 누르면 검색 창 활성화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게시글 세부 페이지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601" name="Google Shape;1601;p44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1:1 문의 게시판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게시판 - 1:1 문의 게시판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r>
                        <a:rPr lang="ko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02" name="Google Shape;1602;p44"/>
          <p:cNvSpPr/>
          <p:nvPr/>
        </p:nvSpPr>
        <p:spPr>
          <a:xfrm>
            <a:off x="368075" y="1701078"/>
            <a:ext cx="6689100" cy="5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4"/>
          <p:cNvSpPr txBox="1"/>
          <p:nvPr/>
        </p:nvSpPr>
        <p:spPr>
          <a:xfrm>
            <a:off x="794975" y="1961064"/>
            <a:ext cx="11118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자유롭게 글을 작성하는 곳입니다.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604" name="Google Shape;1604;p44"/>
          <p:cNvSpPr/>
          <p:nvPr/>
        </p:nvSpPr>
        <p:spPr>
          <a:xfrm>
            <a:off x="880650" y="2077576"/>
            <a:ext cx="711600" cy="79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고객센터로 이동하기-&gt;</a:t>
            </a:r>
            <a:endParaRPr sz="400"/>
          </a:p>
        </p:txBody>
      </p:sp>
      <p:grpSp>
        <p:nvGrpSpPr>
          <p:cNvPr id="1605" name="Google Shape;1605;p44"/>
          <p:cNvGrpSpPr/>
          <p:nvPr/>
        </p:nvGrpSpPr>
        <p:grpSpPr>
          <a:xfrm>
            <a:off x="737550" y="3380314"/>
            <a:ext cx="5925550" cy="149382"/>
            <a:chOff x="737550" y="1214963"/>
            <a:chExt cx="5925550" cy="283135"/>
          </a:xfrm>
        </p:grpSpPr>
        <p:sp>
          <p:nvSpPr>
            <p:cNvPr id="1606" name="Google Shape;1606;p44"/>
            <p:cNvSpPr txBox="1"/>
            <p:nvPr/>
          </p:nvSpPr>
          <p:spPr>
            <a:xfrm>
              <a:off x="737550" y="1225698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5001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607" name="Google Shape;1607;p44"/>
            <p:cNvSpPr txBox="1"/>
            <p:nvPr/>
          </p:nvSpPr>
          <p:spPr>
            <a:xfrm>
              <a:off x="4945111" y="1222104"/>
              <a:ext cx="8970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XXXX-XX-XX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608" name="Google Shape;1608;p44"/>
            <p:cNvSpPr txBox="1"/>
            <p:nvPr/>
          </p:nvSpPr>
          <p:spPr>
            <a:xfrm>
              <a:off x="6043900" y="1214963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10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609" name="Google Shape;1609;p44"/>
            <p:cNvSpPr txBox="1"/>
            <p:nvPr/>
          </p:nvSpPr>
          <p:spPr>
            <a:xfrm>
              <a:off x="4133725" y="1214973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aaa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cxnSp>
        <p:nvCxnSpPr>
          <p:cNvPr id="1610" name="Google Shape;1610;p44"/>
          <p:cNvCxnSpPr/>
          <p:nvPr/>
        </p:nvCxnSpPr>
        <p:spPr>
          <a:xfrm>
            <a:off x="369350" y="3602947"/>
            <a:ext cx="6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11" name="Google Shape;1611;p44"/>
          <p:cNvSpPr txBox="1"/>
          <p:nvPr/>
        </p:nvSpPr>
        <p:spPr>
          <a:xfrm>
            <a:off x="737550" y="3066517"/>
            <a:ext cx="483900" cy="14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공지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12" name="Google Shape;1612;p44"/>
          <p:cNvSpPr txBox="1"/>
          <p:nvPr/>
        </p:nvSpPr>
        <p:spPr>
          <a:xfrm>
            <a:off x="1902175" y="3066515"/>
            <a:ext cx="207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13" name="Google Shape;1613;p44"/>
          <p:cNvSpPr txBox="1"/>
          <p:nvPr/>
        </p:nvSpPr>
        <p:spPr>
          <a:xfrm>
            <a:off x="4945111" y="3064621"/>
            <a:ext cx="8970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14" name="Google Shape;1614;p44"/>
          <p:cNvSpPr txBox="1"/>
          <p:nvPr/>
        </p:nvSpPr>
        <p:spPr>
          <a:xfrm>
            <a:off x="6043900" y="3060853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30000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15" name="Google Shape;1615;p44"/>
          <p:cNvSpPr txBox="1"/>
          <p:nvPr/>
        </p:nvSpPr>
        <p:spPr>
          <a:xfrm>
            <a:off x="4133725" y="3060858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관리자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616" name="Google Shape;1616;p44"/>
          <p:cNvCxnSpPr/>
          <p:nvPr/>
        </p:nvCxnSpPr>
        <p:spPr>
          <a:xfrm>
            <a:off x="369350" y="3283466"/>
            <a:ext cx="66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17" name="Google Shape;1617;p44"/>
          <p:cNvSpPr txBox="1"/>
          <p:nvPr/>
        </p:nvSpPr>
        <p:spPr>
          <a:xfrm>
            <a:off x="737550" y="3693776"/>
            <a:ext cx="48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5000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18" name="Google Shape;1618;p44"/>
          <p:cNvSpPr txBox="1"/>
          <p:nvPr/>
        </p:nvSpPr>
        <p:spPr>
          <a:xfrm>
            <a:off x="1902175" y="3693773"/>
            <a:ext cx="207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19" name="Google Shape;1619;p44"/>
          <p:cNvSpPr txBox="1"/>
          <p:nvPr/>
        </p:nvSpPr>
        <p:spPr>
          <a:xfrm>
            <a:off x="4945111" y="3691879"/>
            <a:ext cx="8970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20" name="Google Shape;1620;p44"/>
          <p:cNvSpPr txBox="1"/>
          <p:nvPr/>
        </p:nvSpPr>
        <p:spPr>
          <a:xfrm>
            <a:off x="6043900" y="3688112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15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21" name="Google Shape;1621;p44"/>
          <p:cNvSpPr txBox="1"/>
          <p:nvPr/>
        </p:nvSpPr>
        <p:spPr>
          <a:xfrm>
            <a:off x="4133725" y="3688117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bbb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622" name="Google Shape;1622;p44"/>
          <p:cNvCxnSpPr/>
          <p:nvPr/>
        </p:nvCxnSpPr>
        <p:spPr>
          <a:xfrm>
            <a:off x="369350" y="3910725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23" name="Google Shape;1623;p44"/>
          <p:cNvSpPr txBox="1"/>
          <p:nvPr/>
        </p:nvSpPr>
        <p:spPr>
          <a:xfrm>
            <a:off x="737550" y="4001553"/>
            <a:ext cx="48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4098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24" name="Google Shape;1624;p44"/>
          <p:cNvSpPr txBox="1"/>
          <p:nvPr/>
        </p:nvSpPr>
        <p:spPr>
          <a:xfrm>
            <a:off x="1902175" y="4001551"/>
            <a:ext cx="207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25" name="Google Shape;1625;p44"/>
          <p:cNvSpPr txBox="1"/>
          <p:nvPr/>
        </p:nvSpPr>
        <p:spPr>
          <a:xfrm>
            <a:off x="4945111" y="3999657"/>
            <a:ext cx="8970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26" name="Google Shape;1626;p44"/>
          <p:cNvSpPr txBox="1"/>
          <p:nvPr/>
        </p:nvSpPr>
        <p:spPr>
          <a:xfrm>
            <a:off x="6043900" y="3995890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2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27" name="Google Shape;1627;p44"/>
          <p:cNvSpPr txBox="1"/>
          <p:nvPr/>
        </p:nvSpPr>
        <p:spPr>
          <a:xfrm>
            <a:off x="4133725" y="3995895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aaa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628" name="Google Shape;1628;p44"/>
          <p:cNvCxnSpPr/>
          <p:nvPr/>
        </p:nvCxnSpPr>
        <p:spPr>
          <a:xfrm>
            <a:off x="369350" y="4218502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29" name="Google Shape;1629;p44"/>
          <p:cNvSpPr txBox="1"/>
          <p:nvPr/>
        </p:nvSpPr>
        <p:spPr>
          <a:xfrm>
            <a:off x="737550" y="4321028"/>
            <a:ext cx="48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4097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30" name="Google Shape;1630;p44"/>
          <p:cNvSpPr txBox="1"/>
          <p:nvPr/>
        </p:nvSpPr>
        <p:spPr>
          <a:xfrm>
            <a:off x="1902175" y="4321026"/>
            <a:ext cx="20739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31" name="Google Shape;1631;p44"/>
          <p:cNvSpPr txBox="1"/>
          <p:nvPr/>
        </p:nvSpPr>
        <p:spPr>
          <a:xfrm>
            <a:off x="4945111" y="4319132"/>
            <a:ext cx="8970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XXXX-XX-XX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32" name="Google Shape;1632;p44"/>
          <p:cNvSpPr txBox="1"/>
          <p:nvPr/>
        </p:nvSpPr>
        <p:spPr>
          <a:xfrm>
            <a:off x="6043900" y="4315365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78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33" name="Google Shape;1633;p44"/>
          <p:cNvSpPr txBox="1"/>
          <p:nvPr/>
        </p:nvSpPr>
        <p:spPr>
          <a:xfrm>
            <a:off x="4133725" y="4315370"/>
            <a:ext cx="6192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ccc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634" name="Google Shape;1634;p44"/>
          <p:cNvCxnSpPr/>
          <p:nvPr/>
        </p:nvCxnSpPr>
        <p:spPr>
          <a:xfrm>
            <a:off x="369350" y="4537977"/>
            <a:ext cx="6690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35" name="Google Shape;1635;p44"/>
          <p:cNvSpPr txBox="1"/>
          <p:nvPr/>
        </p:nvSpPr>
        <p:spPr>
          <a:xfrm>
            <a:off x="28802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2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36" name="Google Shape;1636;p44"/>
          <p:cNvSpPr txBox="1"/>
          <p:nvPr/>
        </p:nvSpPr>
        <p:spPr>
          <a:xfrm>
            <a:off x="30843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3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37" name="Google Shape;1637;p44"/>
          <p:cNvSpPr txBox="1"/>
          <p:nvPr/>
        </p:nvSpPr>
        <p:spPr>
          <a:xfrm>
            <a:off x="32884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4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38" name="Google Shape;1638;p44"/>
          <p:cNvSpPr txBox="1"/>
          <p:nvPr/>
        </p:nvSpPr>
        <p:spPr>
          <a:xfrm>
            <a:off x="34925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5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39" name="Google Shape;1639;p44"/>
          <p:cNvSpPr txBox="1"/>
          <p:nvPr/>
        </p:nvSpPr>
        <p:spPr>
          <a:xfrm>
            <a:off x="36725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6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40" name="Google Shape;1640;p44"/>
          <p:cNvSpPr txBox="1"/>
          <p:nvPr/>
        </p:nvSpPr>
        <p:spPr>
          <a:xfrm>
            <a:off x="38766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7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41" name="Google Shape;1641;p44"/>
          <p:cNvSpPr txBox="1"/>
          <p:nvPr/>
        </p:nvSpPr>
        <p:spPr>
          <a:xfrm>
            <a:off x="40807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8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42" name="Google Shape;1642;p44"/>
          <p:cNvSpPr txBox="1"/>
          <p:nvPr/>
        </p:nvSpPr>
        <p:spPr>
          <a:xfrm>
            <a:off x="4284875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9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43" name="Google Shape;1643;p44"/>
          <p:cNvSpPr txBox="1"/>
          <p:nvPr/>
        </p:nvSpPr>
        <p:spPr>
          <a:xfrm>
            <a:off x="4488975" y="4699723"/>
            <a:ext cx="299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10</a:t>
            </a:r>
            <a:endParaRPr b="1" sz="200">
              <a:solidFill>
                <a:schemeClr val="dk2"/>
              </a:solidFill>
            </a:endParaRPr>
          </a:p>
        </p:txBody>
      </p:sp>
      <p:sp>
        <p:nvSpPr>
          <p:cNvPr id="1644" name="Google Shape;1644;p44"/>
          <p:cNvSpPr/>
          <p:nvPr/>
        </p:nvSpPr>
        <p:spPr>
          <a:xfrm>
            <a:off x="2749150" y="4693225"/>
            <a:ext cx="96900" cy="108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4"/>
          <p:cNvSpPr txBox="1"/>
          <p:nvPr/>
        </p:nvSpPr>
        <p:spPr>
          <a:xfrm>
            <a:off x="2676100" y="4699723"/>
            <a:ext cx="1701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</a:rPr>
              <a:t>1</a:t>
            </a:r>
            <a:endParaRPr b="1" sz="200">
              <a:solidFill>
                <a:schemeClr val="lt1"/>
              </a:solidFill>
            </a:endParaRPr>
          </a:p>
        </p:txBody>
      </p:sp>
      <p:sp>
        <p:nvSpPr>
          <p:cNvPr id="1646" name="Google Shape;1646;p44"/>
          <p:cNvSpPr txBox="1"/>
          <p:nvPr/>
        </p:nvSpPr>
        <p:spPr>
          <a:xfrm>
            <a:off x="1902175" y="3377174"/>
            <a:ext cx="20739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글 제목을 입력합니다.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47" name="Google Shape;1647;p44"/>
          <p:cNvSpPr/>
          <p:nvPr/>
        </p:nvSpPr>
        <p:spPr>
          <a:xfrm>
            <a:off x="4767905" y="4720509"/>
            <a:ext cx="96900" cy="8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48" name="Google Shape;1648;p44"/>
          <p:cNvSpPr txBox="1"/>
          <p:nvPr/>
        </p:nvSpPr>
        <p:spPr>
          <a:xfrm>
            <a:off x="4776230" y="4726308"/>
            <a:ext cx="81000" cy="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&gt;</a:t>
            </a:r>
            <a:endParaRPr sz="500">
              <a:solidFill>
                <a:schemeClr val="dk2"/>
              </a:solidFill>
            </a:endParaRPr>
          </a:p>
        </p:txBody>
      </p:sp>
      <p:grpSp>
        <p:nvGrpSpPr>
          <p:cNvPr id="1649" name="Google Shape;1649;p44"/>
          <p:cNvGrpSpPr/>
          <p:nvPr/>
        </p:nvGrpSpPr>
        <p:grpSpPr>
          <a:xfrm>
            <a:off x="2099075" y="1174400"/>
            <a:ext cx="3563075" cy="267300"/>
            <a:chOff x="2099075" y="1174400"/>
            <a:chExt cx="3563075" cy="267300"/>
          </a:xfrm>
        </p:grpSpPr>
        <p:sp>
          <p:nvSpPr>
            <p:cNvPr id="1650" name="Google Shape;1650;p44"/>
            <p:cNvSpPr/>
            <p:nvPr/>
          </p:nvSpPr>
          <p:spPr>
            <a:xfrm>
              <a:off x="2152750" y="1174400"/>
              <a:ext cx="3509400" cy="267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44"/>
            <p:cNvSpPr/>
            <p:nvPr/>
          </p:nvSpPr>
          <p:spPr>
            <a:xfrm>
              <a:off x="5087350" y="1236950"/>
              <a:ext cx="518100" cy="142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사용자명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652" name="Google Shape;1652;p44"/>
            <p:cNvSpPr txBox="1"/>
            <p:nvPr/>
          </p:nvSpPr>
          <p:spPr>
            <a:xfrm>
              <a:off x="3956138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쇼핑몰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653" name="Google Shape;1653;p44"/>
            <p:cNvSpPr txBox="1"/>
            <p:nvPr/>
          </p:nvSpPr>
          <p:spPr>
            <a:xfrm>
              <a:off x="4313775" y="1213100"/>
              <a:ext cx="4647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게시판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654" name="Google Shape;1654;p44"/>
            <p:cNvSpPr txBox="1"/>
            <p:nvPr/>
          </p:nvSpPr>
          <p:spPr>
            <a:xfrm>
              <a:off x="4721500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경매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655" name="Google Shape;1655;p44"/>
            <p:cNvSpPr txBox="1"/>
            <p:nvPr/>
          </p:nvSpPr>
          <p:spPr>
            <a:xfrm>
              <a:off x="2099075" y="1213100"/>
              <a:ext cx="655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유기견 서비스</a:t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1656" name="Google Shape;1656;p44"/>
            <p:cNvSpPr txBox="1"/>
            <p:nvPr/>
          </p:nvSpPr>
          <p:spPr>
            <a:xfrm>
              <a:off x="3690975" y="1213100"/>
              <a:ext cx="382500" cy="1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1"/>
                  </a:solidFill>
                </a:rPr>
                <a:t>펀딩</a:t>
              </a:r>
              <a:endParaRPr sz="600">
                <a:solidFill>
                  <a:schemeClr val="dk1"/>
                </a:solidFill>
              </a:endParaRPr>
            </a:p>
          </p:txBody>
        </p:sp>
      </p:grp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1657" name="Google Shape;16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2600" y="2842100"/>
            <a:ext cx="178100" cy="92072"/>
          </a:xfrm>
          <a:prstGeom prst="rect">
            <a:avLst/>
          </a:prstGeom>
          <a:noFill/>
          <a:ln>
            <a:noFill/>
          </a:ln>
        </p:spPr>
      </p:pic>
      <p:sp>
        <p:nvSpPr>
          <p:cNvPr id="1658" name="Google Shape;1658;p44"/>
          <p:cNvSpPr/>
          <p:nvPr/>
        </p:nvSpPr>
        <p:spPr>
          <a:xfrm>
            <a:off x="5349025" y="2401125"/>
            <a:ext cx="1575300" cy="17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게시글 검색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 id="1659" name="Google Shape;16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275" y="2422750"/>
            <a:ext cx="124250" cy="123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0" name="Google Shape;1660;p44"/>
          <p:cNvGrpSpPr/>
          <p:nvPr/>
        </p:nvGrpSpPr>
        <p:grpSpPr>
          <a:xfrm>
            <a:off x="369125" y="2744161"/>
            <a:ext cx="6687000" cy="231585"/>
            <a:chOff x="369125" y="647415"/>
            <a:chExt cx="6687000" cy="542100"/>
          </a:xfrm>
        </p:grpSpPr>
        <p:sp>
          <p:nvSpPr>
            <p:cNvPr id="1661" name="Google Shape;1661;p44"/>
            <p:cNvSpPr/>
            <p:nvPr/>
          </p:nvSpPr>
          <p:spPr>
            <a:xfrm>
              <a:off x="369125" y="647415"/>
              <a:ext cx="6687000" cy="542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44"/>
            <p:cNvSpPr txBox="1"/>
            <p:nvPr/>
          </p:nvSpPr>
          <p:spPr>
            <a:xfrm>
              <a:off x="737550" y="764611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번호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663" name="Google Shape;1663;p44"/>
            <p:cNvSpPr txBox="1"/>
            <p:nvPr/>
          </p:nvSpPr>
          <p:spPr>
            <a:xfrm>
              <a:off x="6102200" y="753886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조회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664" name="Google Shape;1664;p44"/>
            <p:cNvSpPr txBox="1"/>
            <p:nvPr/>
          </p:nvSpPr>
          <p:spPr>
            <a:xfrm>
              <a:off x="5120413" y="757466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날짜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665" name="Google Shape;1665;p44"/>
            <p:cNvSpPr txBox="1"/>
            <p:nvPr/>
          </p:nvSpPr>
          <p:spPr>
            <a:xfrm>
              <a:off x="4145613" y="753886"/>
              <a:ext cx="6192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작성자</a:t>
              </a:r>
              <a:endParaRPr sz="900">
                <a:solidFill>
                  <a:schemeClr val="dk1"/>
                </a:solidFill>
              </a:endParaRPr>
            </a:p>
          </p:txBody>
        </p:sp>
        <p:sp>
          <p:nvSpPr>
            <p:cNvPr id="1666" name="Google Shape;1666;p44"/>
            <p:cNvSpPr txBox="1"/>
            <p:nvPr/>
          </p:nvSpPr>
          <p:spPr>
            <a:xfrm>
              <a:off x="2617750" y="764611"/>
              <a:ext cx="483900" cy="2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제목</a:t>
              </a:r>
              <a:endParaRPr sz="900">
                <a:solidFill>
                  <a:schemeClr val="dk1"/>
                </a:solidFill>
              </a:endParaRPr>
            </a:p>
          </p:txBody>
        </p:sp>
      </p:grpSp>
      <p:sp>
        <p:nvSpPr>
          <p:cNvPr id="1667" name="Google Shape;1667;p44"/>
          <p:cNvSpPr/>
          <p:nvPr/>
        </p:nvSpPr>
        <p:spPr>
          <a:xfrm>
            <a:off x="6531175" y="2351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44"/>
          <p:cNvSpPr/>
          <p:nvPr/>
        </p:nvSpPr>
        <p:spPr>
          <a:xfrm>
            <a:off x="2276050" y="326930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44"/>
          <p:cNvSpPr txBox="1"/>
          <p:nvPr/>
        </p:nvSpPr>
        <p:spPr>
          <a:xfrm>
            <a:off x="790375" y="1784650"/>
            <a:ext cx="1713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1:1문의 게시판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45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75" name="Google Shape;1675;p45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게시글 제목 작성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게시글 본문 작성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클릭시 첨부파일 첨부를 위한 팝업 생성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클릭시 작성된 게시글 DB에 저장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676" name="Google Shape;1676;p45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게시글 작성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게시판 - 게시글 작성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77" name="Google Shape;1677;p45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45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79" name="Google Shape;1679;p45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80" name="Google Shape;1680;p45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81" name="Google Shape;1681;p45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82" name="Google Shape;1682;p45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83" name="Google Shape;1683;p45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84" name="Google Shape;1684;p45"/>
          <p:cNvSpPr/>
          <p:nvPr/>
        </p:nvSpPr>
        <p:spPr>
          <a:xfrm>
            <a:off x="749497" y="2118850"/>
            <a:ext cx="6013200" cy="20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안녕하세요</a:t>
            </a:r>
            <a:endParaRPr sz="600"/>
          </a:p>
        </p:txBody>
      </p:sp>
      <p:sp>
        <p:nvSpPr>
          <p:cNvPr id="1685" name="Google Shape;1685;p45"/>
          <p:cNvSpPr txBox="1"/>
          <p:nvPr/>
        </p:nvSpPr>
        <p:spPr>
          <a:xfrm>
            <a:off x="692838" y="1878650"/>
            <a:ext cx="9501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</a:rPr>
              <a:t>자유게시판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686" name="Google Shape;1686;p45"/>
          <p:cNvSpPr/>
          <p:nvPr/>
        </p:nvSpPr>
        <p:spPr>
          <a:xfrm rot="10800000">
            <a:off x="749488" y="2378550"/>
            <a:ext cx="6013200" cy="2056200"/>
          </a:xfrm>
          <a:prstGeom prst="round2SameRect">
            <a:avLst>
              <a:gd fmla="val 7361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45"/>
          <p:cNvSpPr txBox="1"/>
          <p:nvPr/>
        </p:nvSpPr>
        <p:spPr>
          <a:xfrm>
            <a:off x="804713" y="2664788"/>
            <a:ext cx="9501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반갑습니다.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688" name="Google Shape;1688;p45"/>
          <p:cNvCxnSpPr/>
          <p:nvPr/>
        </p:nvCxnSpPr>
        <p:spPr>
          <a:xfrm flipH="1" rot="10800000">
            <a:off x="753938" y="2631650"/>
            <a:ext cx="60090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9" name="Google Shape;1689;p45"/>
          <p:cNvSpPr/>
          <p:nvPr/>
        </p:nvSpPr>
        <p:spPr>
          <a:xfrm>
            <a:off x="5974888" y="2427500"/>
            <a:ext cx="716700" cy="14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저장하기</a:t>
            </a:r>
            <a:endParaRPr sz="600"/>
          </a:p>
        </p:txBody>
      </p:sp>
      <p:sp>
        <p:nvSpPr>
          <p:cNvPr id="1690" name="Google Shape;1690;p45"/>
          <p:cNvSpPr txBox="1"/>
          <p:nvPr/>
        </p:nvSpPr>
        <p:spPr>
          <a:xfrm>
            <a:off x="749488" y="2405338"/>
            <a:ext cx="9501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아래에 글 작성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91" name="Google Shape;1691;p45"/>
          <p:cNvSpPr/>
          <p:nvPr/>
        </p:nvSpPr>
        <p:spPr>
          <a:xfrm>
            <a:off x="5225113" y="2427500"/>
            <a:ext cx="716700" cy="14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파일 첨부하기</a:t>
            </a:r>
            <a:endParaRPr sz="600"/>
          </a:p>
        </p:txBody>
      </p:sp>
      <p:sp>
        <p:nvSpPr>
          <p:cNvPr id="1692" name="Google Shape;1692;p45"/>
          <p:cNvSpPr/>
          <p:nvPr/>
        </p:nvSpPr>
        <p:spPr>
          <a:xfrm>
            <a:off x="5881275" y="235112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45"/>
          <p:cNvSpPr/>
          <p:nvPr/>
        </p:nvSpPr>
        <p:spPr>
          <a:xfrm>
            <a:off x="5087350" y="2351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45"/>
          <p:cNvSpPr/>
          <p:nvPr/>
        </p:nvSpPr>
        <p:spPr>
          <a:xfrm>
            <a:off x="619625" y="26686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45"/>
          <p:cNvSpPr/>
          <p:nvPr/>
        </p:nvSpPr>
        <p:spPr>
          <a:xfrm>
            <a:off x="619625" y="20685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46"/>
          <p:cNvSpPr/>
          <p:nvPr/>
        </p:nvSpPr>
        <p:spPr>
          <a:xfrm>
            <a:off x="1737114" y="1549875"/>
            <a:ext cx="4077600" cy="406800"/>
          </a:xfrm>
          <a:prstGeom prst="round2SameRect">
            <a:avLst>
              <a:gd fmla="val 2967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46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02" name="Google Shape;1702;p46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댓글 저장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댓글 삭제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댓글 수정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703" name="Google Shape;1703;p46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게시글 조회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게시판 - 게시글 조회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04" name="Google Shape;1704;p46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46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06" name="Google Shape;1706;p46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07" name="Google Shape;1707;p46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08" name="Google Shape;1708;p46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09" name="Google Shape;1709;p46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10" name="Google Shape;1710;p46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11" name="Google Shape;1711;p46"/>
          <p:cNvSpPr/>
          <p:nvPr/>
        </p:nvSpPr>
        <p:spPr>
          <a:xfrm>
            <a:off x="1734750" y="3780400"/>
            <a:ext cx="4077600" cy="8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46"/>
          <p:cNvSpPr txBox="1"/>
          <p:nvPr/>
        </p:nvSpPr>
        <p:spPr>
          <a:xfrm>
            <a:off x="1906884" y="1560100"/>
            <a:ext cx="1369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입력된 게시글 제목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713" name="Google Shape;1713;p46"/>
          <p:cNvSpPr txBox="1"/>
          <p:nvPr/>
        </p:nvSpPr>
        <p:spPr>
          <a:xfrm>
            <a:off x="1911303" y="1801850"/>
            <a:ext cx="10767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xx시간 전 || xxxx-xx-xx작성 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714" name="Google Shape;1714;p46"/>
          <p:cNvSpPr txBox="1"/>
          <p:nvPr/>
        </p:nvSpPr>
        <p:spPr>
          <a:xfrm>
            <a:off x="4803548" y="1801850"/>
            <a:ext cx="8007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조회수 XXX     작성자: 아이디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715" name="Google Shape;1715;p46"/>
          <p:cNvSpPr/>
          <p:nvPr/>
        </p:nvSpPr>
        <p:spPr>
          <a:xfrm>
            <a:off x="1734780" y="1956600"/>
            <a:ext cx="40776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본문 내용</a:t>
            </a:r>
            <a:endParaRPr/>
          </a:p>
        </p:txBody>
      </p:sp>
      <p:sp>
        <p:nvSpPr>
          <p:cNvPr id="1716" name="Google Shape;1716;p46"/>
          <p:cNvSpPr/>
          <p:nvPr/>
        </p:nvSpPr>
        <p:spPr>
          <a:xfrm>
            <a:off x="1735189" y="3332800"/>
            <a:ext cx="40776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46"/>
          <p:cNvSpPr/>
          <p:nvPr/>
        </p:nvSpPr>
        <p:spPr>
          <a:xfrm>
            <a:off x="1930015" y="3424600"/>
            <a:ext cx="28479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댓글을 입력하세요.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718" name="Google Shape;1718;p46"/>
          <p:cNvSpPr/>
          <p:nvPr/>
        </p:nvSpPr>
        <p:spPr>
          <a:xfrm>
            <a:off x="5020354" y="3424600"/>
            <a:ext cx="4638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/>
              <a:t>작성 버튼</a:t>
            </a:r>
            <a:endParaRPr sz="300"/>
          </a:p>
        </p:txBody>
      </p:sp>
      <p:sp>
        <p:nvSpPr>
          <p:cNvPr id="1719" name="Google Shape;1719;p46"/>
          <p:cNvSpPr txBox="1"/>
          <p:nvPr/>
        </p:nvSpPr>
        <p:spPr>
          <a:xfrm>
            <a:off x="1923662" y="3823644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@산타코딩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20" name="Google Shape;1720;p46"/>
          <p:cNvSpPr txBox="1"/>
          <p:nvPr/>
        </p:nvSpPr>
        <p:spPr>
          <a:xfrm>
            <a:off x="1892600" y="3934650"/>
            <a:ext cx="21240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잘 보다 갑니다. ㅎㅎㅎ~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721" name="Google Shape;1721;p46"/>
          <p:cNvSpPr txBox="1"/>
          <p:nvPr/>
        </p:nvSpPr>
        <p:spPr>
          <a:xfrm>
            <a:off x="4777927" y="3898125"/>
            <a:ext cx="19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722" name="Google Shape;1722;p46"/>
          <p:cNvCxnSpPr/>
          <p:nvPr/>
        </p:nvCxnSpPr>
        <p:spPr>
          <a:xfrm>
            <a:off x="1738372" y="4060300"/>
            <a:ext cx="407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3" name="Google Shape;1723;p46"/>
          <p:cNvSpPr txBox="1"/>
          <p:nvPr/>
        </p:nvSpPr>
        <p:spPr>
          <a:xfrm>
            <a:off x="5195268" y="3898125"/>
            <a:ext cx="19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724" name="Google Shape;1724;p46"/>
          <p:cNvSpPr txBox="1"/>
          <p:nvPr/>
        </p:nvSpPr>
        <p:spPr>
          <a:xfrm>
            <a:off x="1923662" y="4103544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@코딩_!#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25" name="Google Shape;1725;p46"/>
          <p:cNvSpPr txBox="1"/>
          <p:nvPr/>
        </p:nvSpPr>
        <p:spPr>
          <a:xfrm>
            <a:off x="1892600" y="4214550"/>
            <a:ext cx="21240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726" name="Google Shape;1726;p46"/>
          <p:cNvCxnSpPr/>
          <p:nvPr/>
        </p:nvCxnSpPr>
        <p:spPr>
          <a:xfrm>
            <a:off x="1738372" y="4340200"/>
            <a:ext cx="407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7" name="Google Shape;1727;p46"/>
          <p:cNvSpPr txBox="1"/>
          <p:nvPr/>
        </p:nvSpPr>
        <p:spPr>
          <a:xfrm>
            <a:off x="1923662" y="4369644"/>
            <a:ext cx="7491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@딩코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28" name="Google Shape;1728;p46"/>
          <p:cNvSpPr txBox="1"/>
          <p:nvPr/>
        </p:nvSpPr>
        <p:spPr>
          <a:xfrm>
            <a:off x="1892600" y="4480650"/>
            <a:ext cx="21240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729" name="Google Shape;1729;p46"/>
          <p:cNvCxnSpPr/>
          <p:nvPr/>
        </p:nvCxnSpPr>
        <p:spPr>
          <a:xfrm>
            <a:off x="1738372" y="4606300"/>
            <a:ext cx="407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0" name="Google Shape;1730;p46"/>
          <p:cNvSpPr/>
          <p:nvPr/>
        </p:nvSpPr>
        <p:spPr>
          <a:xfrm>
            <a:off x="4934950" y="3373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46"/>
          <p:cNvSpPr/>
          <p:nvPr/>
        </p:nvSpPr>
        <p:spPr>
          <a:xfrm>
            <a:off x="4596800" y="38253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46"/>
          <p:cNvSpPr/>
          <p:nvPr/>
        </p:nvSpPr>
        <p:spPr>
          <a:xfrm>
            <a:off x="5046450" y="38253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7" name="Google Shape;1737;p47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수정 버튼 클릭 시 댓글 수정창 활성화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738" name="Google Shape;1738;p47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댓글 수정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게시판 - 게시글 조회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39" name="Google Shape;1739;p47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47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41" name="Google Shape;1741;p47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42" name="Google Shape;1742;p47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43" name="Google Shape;1743;p47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44" name="Google Shape;1744;p47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45" name="Google Shape;1745;p47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46" name="Google Shape;1746;p47"/>
          <p:cNvSpPr/>
          <p:nvPr/>
        </p:nvSpPr>
        <p:spPr>
          <a:xfrm>
            <a:off x="1862918" y="1549875"/>
            <a:ext cx="3825900" cy="406800"/>
          </a:xfrm>
          <a:prstGeom prst="round2SameRect">
            <a:avLst>
              <a:gd fmla="val 2967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47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47"/>
          <p:cNvSpPr/>
          <p:nvPr/>
        </p:nvSpPr>
        <p:spPr>
          <a:xfrm>
            <a:off x="1860700" y="3780400"/>
            <a:ext cx="3825900" cy="8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47"/>
          <p:cNvSpPr txBox="1"/>
          <p:nvPr/>
        </p:nvSpPr>
        <p:spPr>
          <a:xfrm>
            <a:off x="2022206" y="1560100"/>
            <a:ext cx="12849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입력된 게시글 제목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750" name="Google Shape;1750;p47"/>
          <p:cNvSpPr txBox="1"/>
          <p:nvPr/>
        </p:nvSpPr>
        <p:spPr>
          <a:xfrm>
            <a:off x="2026353" y="1801850"/>
            <a:ext cx="10101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xx시간 전 || xxxx-xx-xx작성 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751" name="Google Shape;1751;p47"/>
          <p:cNvSpPr txBox="1"/>
          <p:nvPr/>
        </p:nvSpPr>
        <p:spPr>
          <a:xfrm>
            <a:off x="4740026" y="1801850"/>
            <a:ext cx="7512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조회수 XXX     작성자: 아이디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752" name="Google Shape;1752;p47"/>
          <p:cNvSpPr/>
          <p:nvPr/>
        </p:nvSpPr>
        <p:spPr>
          <a:xfrm>
            <a:off x="1860728" y="1956600"/>
            <a:ext cx="38259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본문 내용</a:t>
            </a:r>
            <a:endParaRPr/>
          </a:p>
        </p:txBody>
      </p:sp>
      <p:sp>
        <p:nvSpPr>
          <p:cNvPr id="1753" name="Google Shape;1753;p47"/>
          <p:cNvSpPr/>
          <p:nvPr/>
        </p:nvSpPr>
        <p:spPr>
          <a:xfrm>
            <a:off x="1861112" y="3332800"/>
            <a:ext cx="38259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47"/>
          <p:cNvSpPr/>
          <p:nvPr/>
        </p:nvSpPr>
        <p:spPr>
          <a:xfrm>
            <a:off x="2043909" y="3424600"/>
            <a:ext cx="26721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댓글을 입력하세요.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755" name="Google Shape;1755;p47"/>
          <p:cNvSpPr/>
          <p:nvPr/>
        </p:nvSpPr>
        <p:spPr>
          <a:xfrm>
            <a:off x="4943446" y="3424600"/>
            <a:ext cx="4350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/>
              <a:t>작성 버튼</a:t>
            </a:r>
            <a:endParaRPr sz="300"/>
          </a:p>
        </p:txBody>
      </p:sp>
      <p:sp>
        <p:nvSpPr>
          <p:cNvPr id="1756" name="Google Shape;1756;p47"/>
          <p:cNvSpPr txBox="1"/>
          <p:nvPr/>
        </p:nvSpPr>
        <p:spPr>
          <a:xfrm>
            <a:off x="2037949" y="3823644"/>
            <a:ext cx="70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@산타코딩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57" name="Google Shape;1757;p47"/>
          <p:cNvSpPr txBox="1"/>
          <p:nvPr/>
        </p:nvSpPr>
        <p:spPr>
          <a:xfrm>
            <a:off x="2008804" y="3934650"/>
            <a:ext cx="19926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잘 보다 갑니다. ㅎㅎㅎ~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758" name="Google Shape;1758;p47"/>
          <p:cNvSpPr txBox="1"/>
          <p:nvPr/>
        </p:nvSpPr>
        <p:spPr>
          <a:xfrm>
            <a:off x="4715987" y="3898125"/>
            <a:ext cx="180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759" name="Google Shape;1759;p47"/>
          <p:cNvCxnSpPr/>
          <p:nvPr/>
        </p:nvCxnSpPr>
        <p:spPr>
          <a:xfrm>
            <a:off x="1864099" y="4060300"/>
            <a:ext cx="382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0" name="Google Shape;1760;p47"/>
          <p:cNvSpPr txBox="1"/>
          <p:nvPr/>
        </p:nvSpPr>
        <p:spPr>
          <a:xfrm>
            <a:off x="5107561" y="3898125"/>
            <a:ext cx="180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761" name="Google Shape;1761;p47"/>
          <p:cNvSpPr txBox="1"/>
          <p:nvPr/>
        </p:nvSpPr>
        <p:spPr>
          <a:xfrm>
            <a:off x="2037949" y="4103544"/>
            <a:ext cx="70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@코딩_!#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62" name="Google Shape;1762;p47"/>
          <p:cNvSpPr txBox="1"/>
          <p:nvPr/>
        </p:nvSpPr>
        <p:spPr>
          <a:xfrm>
            <a:off x="2008804" y="4214550"/>
            <a:ext cx="19926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763" name="Google Shape;1763;p47"/>
          <p:cNvCxnSpPr/>
          <p:nvPr/>
        </p:nvCxnSpPr>
        <p:spPr>
          <a:xfrm>
            <a:off x="1864099" y="4340200"/>
            <a:ext cx="382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4" name="Google Shape;1764;p47"/>
          <p:cNvSpPr txBox="1"/>
          <p:nvPr/>
        </p:nvSpPr>
        <p:spPr>
          <a:xfrm>
            <a:off x="2037949" y="4369644"/>
            <a:ext cx="702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@딩코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65" name="Google Shape;1765;p47"/>
          <p:cNvSpPr txBox="1"/>
          <p:nvPr/>
        </p:nvSpPr>
        <p:spPr>
          <a:xfrm>
            <a:off x="2008804" y="4480650"/>
            <a:ext cx="19926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766" name="Google Shape;1766;p47"/>
          <p:cNvCxnSpPr/>
          <p:nvPr/>
        </p:nvCxnSpPr>
        <p:spPr>
          <a:xfrm>
            <a:off x="1864099" y="4606300"/>
            <a:ext cx="382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7" name="Google Shape;1767;p47"/>
          <p:cNvSpPr txBox="1"/>
          <p:nvPr/>
        </p:nvSpPr>
        <p:spPr>
          <a:xfrm>
            <a:off x="2008796" y="3925925"/>
            <a:ext cx="2421900" cy="12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잘 보다 갑니다. ㅎㅎㅎ~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768" name="Google Shape;1768;p47"/>
          <p:cNvSpPr/>
          <p:nvPr/>
        </p:nvSpPr>
        <p:spPr>
          <a:xfrm>
            <a:off x="1864100" y="38470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48"/>
          <p:cNvSpPr/>
          <p:nvPr/>
        </p:nvSpPr>
        <p:spPr>
          <a:xfrm>
            <a:off x="2034425" y="1549875"/>
            <a:ext cx="3482700" cy="406800"/>
          </a:xfrm>
          <a:prstGeom prst="round2SameRect">
            <a:avLst>
              <a:gd fmla="val 2967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48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5" name="Google Shape;1775;p48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관리자는 모든 게시글 삭제 권한 부여, 클릭 시 게시글 삭제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관리자는 모든 댓글에 대한 삭제 및 수정 버튼 표시. 클릭시 댓글 삭제, 수정 가능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776" name="Google Shape;1776;p48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게시글 조회 관리자 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게시판 - 게시글 조회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23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77" name="Google Shape;1777;p48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48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79" name="Google Shape;1779;p48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80" name="Google Shape;1780;p48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81" name="Google Shape;1781;p48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82" name="Google Shape;1782;p48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83" name="Google Shape;1783;p48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84" name="Google Shape;1784;p48"/>
          <p:cNvSpPr/>
          <p:nvPr/>
        </p:nvSpPr>
        <p:spPr>
          <a:xfrm>
            <a:off x="2032406" y="3780400"/>
            <a:ext cx="3482700" cy="8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48"/>
          <p:cNvSpPr txBox="1"/>
          <p:nvPr/>
        </p:nvSpPr>
        <p:spPr>
          <a:xfrm>
            <a:off x="2179425" y="1560100"/>
            <a:ext cx="1169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입력된 게시글 제목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786" name="Google Shape;1786;p48"/>
          <p:cNvSpPr txBox="1"/>
          <p:nvPr/>
        </p:nvSpPr>
        <p:spPr>
          <a:xfrm>
            <a:off x="2183200" y="1801850"/>
            <a:ext cx="9195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xx시간 전 || xxxx-xx-xx작성 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787" name="Google Shape;1787;p48"/>
          <p:cNvSpPr txBox="1"/>
          <p:nvPr/>
        </p:nvSpPr>
        <p:spPr>
          <a:xfrm>
            <a:off x="4653458" y="1801850"/>
            <a:ext cx="6840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조회수 XXX     작성자: 아이디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788" name="Google Shape;1788;p48"/>
          <p:cNvSpPr/>
          <p:nvPr/>
        </p:nvSpPr>
        <p:spPr>
          <a:xfrm>
            <a:off x="2032431" y="1956600"/>
            <a:ext cx="34827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본문 내용</a:t>
            </a:r>
            <a:endParaRPr/>
          </a:p>
        </p:txBody>
      </p:sp>
      <p:sp>
        <p:nvSpPr>
          <p:cNvPr id="1789" name="Google Shape;1789;p48"/>
          <p:cNvSpPr/>
          <p:nvPr/>
        </p:nvSpPr>
        <p:spPr>
          <a:xfrm>
            <a:off x="2032781" y="3332800"/>
            <a:ext cx="34827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48"/>
          <p:cNvSpPr/>
          <p:nvPr/>
        </p:nvSpPr>
        <p:spPr>
          <a:xfrm>
            <a:off x="2199181" y="3424600"/>
            <a:ext cx="24324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댓글을 입력하세요.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791" name="Google Shape;1791;p48"/>
          <p:cNvSpPr/>
          <p:nvPr/>
        </p:nvSpPr>
        <p:spPr>
          <a:xfrm>
            <a:off x="4838631" y="3424600"/>
            <a:ext cx="3960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/>
              <a:t>작성 버튼</a:t>
            </a:r>
            <a:endParaRPr sz="300"/>
          </a:p>
        </p:txBody>
      </p:sp>
      <p:sp>
        <p:nvSpPr>
          <p:cNvPr id="1792" name="Google Shape;1792;p48"/>
          <p:cNvSpPr txBox="1"/>
          <p:nvPr/>
        </p:nvSpPr>
        <p:spPr>
          <a:xfrm>
            <a:off x="2193756" y="38236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@산타코딩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93" name="Google Shape;1793;p48"/>
          <p:cNvSpPr txBox="1"/>
          <p:nvPr/>
        </p:nvSpPr>
        <p:spPr>
          <a:xfrm>
            <a:off x="2167225" y="39346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잘 보다 갑니다. ㅎㅎㅎ~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794" name="Google Shape;1794;p48"/>
          <p:cNvSpPr txBox="1"/>
          <p:nvPr/>
        </p:nvSpPr>
        <p:spPr>
          <a:xfrm>
            <a:off x="4631575" y="41480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795" name="Google Shape;1795;p48"/>
          <p:cNvCxnSpPr/>
          <p:nvPr/>
        </p:nvCxnSpPr>
        <p:spPr>
          <a:xfrm>
            <a:off x="2035500" y="40603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6" name="Google Shape;1796;p48"/>
          <p:cNvSpPr txBox="1"/>
          <p:nvPr/>
        </p:nvSpPr>
        <p:spPr>
          <a:xfrm>
            <a:off x="4988025" y="41480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797" name="Google Shape;1797;p48"/>
          <p:cNvSpPr txBox="1"/>
          <p:nvPr/>
        </p:nvSpPr>
        <p:spPr>
          <a:xfrm>
            <a:off x="2193756" y="41035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@코딩_!#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798" name="Google Shape;1798;p48"/>
          <p:cNvSpPr txBox="1"/>
          <p:nvPr/>
        </p:nvSpPr>
        <p:spPr>
          <a:xfrm>
            <a:off x="2167225" y="42145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799" name="Google Shape;1799;p48"/>
          <p:cNvCxnSpPr/>
          <p:nvPr/>
        </p:nvCxnSpPr>
        <p:spPr>
          <a:xfrm>
            <a:off x="2035500" y="43402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0" name="Google Shape;1800;p48"/>
          <p:cNvSpPr txBox="1"/>
          <p:nvPr/>
        </p:nvSpPr>
        <p:spPr>
          <a:xfrm>
            <a:off x="2193756" y="43696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@딩코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801" name="Google Shape;1801;p48"/>
          <p:cNvSpPr txBox="1"/>
          <p:nvPr/>
        </p:nvSpPr>
        <p:spPr>
          <a:xfrm>
            <a:off x="2167225" y="44806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802" name="Google Shape;1802;p48"/>
          <p:cNvCxnSpPr/>
          <p:nvPr/>
        </p:nvCxnSpPr>
        <p:spPr>
          <a:xfrm>
            <a:off x="2035500" y="46063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3" name="Google Shape;1803;p48"/>
          <p:cNvSpPr txBox="1"/>
          <p:nvPr/>
        </p:nvSpPr>
        <p:spPr>
          <a:xfrm>
            <a:off x="4631575" y="38750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04" name="Google Shape;1804;p48"/>
          <p:cNvSpPr txBox="1"/>
          <p:nvPr/>
        </p:nvSpPr>
        <p:spPr>
          <a:xfrm>
            <a:off x="4988025" y="38750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05" name="Google Shape;1805;p48"/>
          <p:cNvSpPr txBox="1"/>
          <p:nvPr/>
        </p:nvSpPr>
        <p:spPr>
          <a:xfrm>
            <a:off x="4631575" y="44279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06" name="Google Shape;1806;p48"/>
          <p:cNvSpPr txBox="1"/>
          <p:nvPr/>
        </p:nvSpPr>
        <p:spPr>
          <a:xfrm>
            <a:off x="4988025" y="44279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07" name="Google Shape;1807;p48"/>
          <p:cNvSpPr/>
          <p:nvPr/>
        </p:nvSpPr>
        <p:spPr>
          <a:xfrm>
            <a:off x="4479450" y="3781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48"/>
          <p:cNvSpPr/>
          <p:nvPr/>
        </p:nvSpPr>
        <p:spPr>
          <a:xfrm>
            <a:off x="4889500" y="1611325"/>
            <a:ext cx="396000" cy="1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삭 제</a:t>
            </a:r>
            <a:endParaRPr sz="500"/>
          </a:p>
        </p:txBody>
      </p:sp>
      <p:sp>
        <p:nvSpPr>
          <p:cNvPr id="1809" name="Google Shape;1809;p48"/>
          <p:cNvSpPr/>
          <p:nvPr/>
        </p:nvSpPr>
        <p:spPr>
          <a:xfrm>
            <a:off x="4749850" y="15074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9"/>
          <p:cNvSpPr/>
          <p:nvPr/>
        </p:nvSpPr>
        <p:spPr>
          <a:xfrm>
            <a:off x="2034425" y="1549875"/>
            <a:ext cx="3482700" cy="406800"/>
          </a:xfrm>
          <a:prstGeom prst="round2SameRect">
            <a:avLst>
              <a:gd fmla="val 2967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49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6" name="Google Shape;1816;p49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이용자는 자신의 댓글에 대해서만 삭제 버튼 표시. 클릭 시 자신이 작성한 댓글 삭제 가능.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댓글 삭제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817" name="Google Shape;1817;p49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게시글 삭제 이용자 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게시판 - 게시글 조회 - 댓글 삭제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24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18" name="Google Shape;1818;p49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49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20" name="Google Shape;1820;p49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21" name="Google Shape;1821;p49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22" name="Google Shape;1822;p49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23" name="Google Shape;1823;p49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24" name="Google Shape;1824;p49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25" name="Google Shape;1825;p49"/>
          <p:cNvSpPr/>
          <p:nvPr/>
        </p:nvSpPr>
        <p:spPr>
          <a:xfrm>
            <a:off x="2032406" y="3780400"/>
            <a:ext cx="3482700" cy="8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49"/>
          <p:cNvSpPr txBox="1"/>
          <p:nvPr/>
        </p:nvSpPr>
        <p:spPr>
          <a:xfrm>
            <a:off x="2179425" y="1560100"/>
            <a:ext cx="1169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입력된 게시글 제목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827" name="Google Shape;1827;p49"/>
          <p:cNvSpPr txBox="1"/>
          <p:nvPr/>
        </p:nvSpPr>
        <p:spPr>
          <a:xfrm>
            <a:off x="2183200" y="1801850"/>
            <a:ext cx="9195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xx시간 전 || xxxx-xx-xx작성 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828" name="Google Shape;1828;p49"/>
          <p:cNvSpPr txBox="1"/>
          <p:nvPr/>
        </p:nvSpPr>
        <p:spPr>
          <a:xfrm>
            <a:off x="4653458" y="1801850"/>
            <a:ext cx="6840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조회수 XXX     작성자: 아이디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829" name="Google Shape;1829;p49"/>
          <p:cNvSpPr/>
          <p:nvPr/>
        </p:nvSpPr>
        <p:spPr>
          <a:xfrm>
            <a:off x="2032431" y="1956600"/>
            <a:ext cx="34827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본문 내용</a:t>
            </a:r>
            <a:endParaRPr/>
          </a:p>
        </p:txBody>
      </p:sp>
      <p:sp>
        <p:nvSpPr>
          <p:cNvPr id="1830" name="Google Shape;1830;p49"/>
          <p:cNvSpPr/>
          <p:nvPr/>
        </p:nvSpPr>
        <p:spPr>
          <a:xfrm>
            <a:off x="2032781" y="3332800"/>
            <a:ext cx="34827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49"/>
          <p:cNvSpPr/>
          <p:nvPr/>
        </p:nvSpPr>
        <p:spPr>
          <a:xfrm>
            <a:off x="2199181" y="3424600"/>
            <a:ext cx="24324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댓글을 입력하세요.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832" name="Google Shape;1832;p49"/>
          <p:cNvSpPr/>
          <p:nvPr/>
        </p:nvSpPr>
        <p:spPr>
          <a:xfrm>
            <a:off x="4838631" y="3424600"/>
            <a:ext cx="3960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/>
              <a:t>작성 버튼</a:t>
            </a:r>
            <a:endParaRPr sz="300"/>
          </a:p>
        </p:txBody>
      </p:sp>
      <p:sp>
        <p:nvSpPr>
          <p:cNvPr id="1833" name="Google Shape;1833;p49"/>
          <p:cNvSpPr txBox="1"/>
          <p:nvPr/>
        </p:nvSpPr>
        <p:spPr>
          <a:xfrm>
            <a:off x="2193756" y="38236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@산타코딩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834" name="Google Shape;1834;p49"/>
          <p:cNvSpPr txBox="1"/>
          <p:nvPr/>
        </p:nvSpPr>
        <p:spPr>
          <a:xfrm>
            <a:off x="2167225" y="39346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잘 보다 갑니다. ㅎㅎㅎ~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35" name="Google Shape;1835;p49"/>
          <p:cNvSpPr txBox="1"/>
          <p:nvPr/>
        </p:nvSpPr>
        <p:spPr>
          <a:xfrm>
            <a:off x="4631575" y="3898125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836" name="Google Shape;1836;p49"/>
          <p:cNvCxnSpPr/>
          <p:nvPr/>
        </p:nvCxnSpPr>
        <p:spPr>
          <a:xfrm>
            <a:off x="2035500" y="40603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7" name="Google Shape;1837;p49"/>
          <p:cNvSpPr txBox="1"/>
          <p:nvPr/>
        </p:nvSpPr>
        <p:spPr>
          <a:xfrm>
            <a:off x="4988025" y="3898125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38" name="Google Shape;1838;p49"/>
          <p:cNvSpPr txBox="1"/>
          <p:nvPr/>
        </p:nvSpPr>
        <p:spPr>
          <a:xfrm>
            <a:off x="2193756" y="41035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@코딩_!#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839" name="Google Shape;1839;p49"/>
          <p:cNvSpPr txBox="1"/>
          <p:nvPr/>
        </p:nvSpPr>
        <p:spPr>
          <a:xfrm>
            <a:off x="2167225" y="42145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840" name="Google Shape;1840;p49"/>
          <p:cNvCxnSpPr/>
          <p:nvPr/>
        </p:nvCxnSpPr>
        <p:spPr>
          <a:xfrm>
            <a:off x="2035500" y="43402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1" name="Google Shape;1841;p49"/>
          <p:cNvSpPr txBox="1"/>
          <p:nvPr/>
        </p:nvSpPr>
        <p:spPr>
          <a:xfrm>
            <a:off x="2193756" y="43696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@딩코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842" name="Google Shape;1842;p49"/>
          <p:cNvSpPr txBox="1"/>
          <p:nvPr/>
        </p:nvSpPr>
        <p:spPr>
          <a:xfrm>
            <a:off x="2167225" y="44806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843" name="Google Shape;1843;p49"/>
          <p:cNvCxnSpPr/>
          <p:nvPr/>
        </p:nvCxnSpPr>
        <p:spPr>
          <a:xfrm>
            <a:off x="2035500" y="46063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4" name="Google Shape;1844;p49"/>
          <p:cNvSpPr/>
          <p:nvPr/>
        </p:nvSpPr>
        <p:spPr>
          <a:xfrm>
            <a:off x="2726800" y="2016075"/>
            <a:ext cx="2056500" cy="12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49"/>
          <p:cNvSpPr txBox="1"/>
          <p:nvPr/>
        </p:nvSpPr>
        <p:spPr>
          <a:xfrm>
            <a:off x="2752000" y="2205600"/>
            <a:ext cx="2006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댓글을 삭제하시겠습니까?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46" name="Google Shape;1846;p49"/>
          <p:cNvSpPr/>
          <p:nvPr/>
        </p:nvSpPr>
        <p:spPr>
          <a:xfrm>
            <a:off x="3107525" y="2634250"/>
            <a:ext cx="4311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삭제</a:t>
            </a:r>
            <a:endParaRPr sz="500"/>
          </a:p>
        </p:txBody>
      </p:sp>
      <p:sp>
        <p:nvSpPr>
          <p:cNvPr id="1847" name="Google Shape;1847;p49"/>
          <p:cNvSpPr/>
          <p:nvPr/>
        </p:nvSpPr>
        <p:spPr>
          <a:xfrm>
            <a:off x="3967750" y="2634250"/>
            <a:ext cx="4311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취소</a:t>
            </a:r>
            <a:endParaRPr sz="500"/>
          </a:p>
        </p:txBody>
      </p:sp>
      <p:sp>
        <p:nvSpPr>
          <p:cNvPr id="1848" name="Google Shape;1848;p49"/>
          <p:cNvSpPr/>
          <p:nvPr/>
        </p:nvSpPr>
        <p:spPr>
          <a:xfrm>
            <a:off x="4479450" y="3781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49"/>
          <p:cNvSpPr/>
          <p:nvPr/>
        </p:nvSpPr>
        <p:spPr>
          <a:xfrm>
            <a:off x="2981725" y="25256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50"/>
          <p:cNvSpPr/>
          <p:nvPr/>
        </p:nvSpPr>
        <p:spPr>
          <a:xfrm>
            <a:off x="2034425" y="1549875"/>
            <a:ext cx="3482700" cy="406800"/>
          </a:xfrm>
          <a:prstGeom prst="round2SameRect">
            <a:avLst>
              <a:gd fmla="val 2967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50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6" name="Google Shape;1856;p50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관리자는 모든 게시글 대한 삭제 버튼 표시. 클릭시 게시글 삭제 가능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관리자는 모든 댓글에 대한 삭제 및 수정 버튼 표시. 클릭시 댓글 삭제, 수정 가능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857" name="Google Shape;1857;p50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게시글 삭제 관리자 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게시판 - 게시글 삭제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25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58" name="Google Shape;1858;p50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50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60" name="Google Shape;1860;p50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61" name="Google Shape;1861;p50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62" name="Google Shape;1862;p50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63" name="Google Shape;1863;p50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64" name="Google Shape;1864;p50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65" name="Google Shape;1865;p50"/>
          <p:cNvSpPr/>
          <p:nvPr/>
        </p:nvSpPr>
        <p:spPr>
          <a:xfrm>
            <a:off x="2032406" y="3780400"/>
            <a:ext cx="3482700" cy="82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50"/>
          <p:cNvSpPr txBox="1"/>
          <p:nvPr/>
        </p:nvSpPr>
        <p:spPr>
          <a:xfrm>
            <a:off x="2179425" y="1560100"/>
            <a:ext cx="1169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입력된 게시글 제목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1867" name="Google Shape;1867;p50"/>
          <p:cNvSpPr txBox="1"/>
          <p:nvPr/>
        </p:nvSpPr>
        <p:spPr>
          <a:xfrm>
            <a:off x="2183200" y="1801850"/>
            <a:ext cx="9195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xx시간 전 || xxxx-xx-xx작성 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868" name="Google Shape;1868;p50"/>
          <p:cNvSpPr txBox="1"/>
          <p:nvPr/>
        </p:nvSpPr>
        <p:spPr>
          <a:xfrm>
            <a:off x="4653458" y="1801850"/>
            <a:ext cx="6840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조회수 XXX     작성자: 아이디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869" name="Google Shape;1869;p50"/>
          <p:cNvSpPr/>
          <p:nvPr/>
        </p:nvSpPr>
        <p:spPr>
          <a:xfrm>
            <a:off x="2032431" y="1956600"/>
            <a:ext cx="3482700" cy="136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본문 내용</a:t>
            </a:r>
            <a:endParaRPr/>
          </a:p>
        </p:txBody>
      </p:sp>
      <p:sp>
        <p:nvSpPr>
          <p:cNvPr id="1870" name="Google Shape;1870;p50"/>
          <p:cNvSpPr/>
          <p:nvPr/>
        </p:nvSpPr>
        <p:spPr>
          <a:xfrm>
            <a:off x="2032781" y="3332800"/>
            <a:ext cx="3482700" cy="44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50"/>
          <p:cNvSpPr/>
          <p:nvPr/>
        </p:nvSpPr>
        <p:spPr>
          <a:xfrm>
            <a:off x="2199181" y="3424600"/>
            <a:ext cx="24324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9E9E9E"/>
                </a:solidFill>
              </a:rPr>
              <a:t>댓글을 입력하세요.</a:t>
            </a:r>
            <a:endParaRPr sz="500">
              <a:solidFill>
                <a:srgbClr val="9E9E9E"/>
              </a:solidFill>
            </a:endParaRPr>
          </a:p>
        </p:txBody>
      </p:sp>
      <p:sp>
        <p:nvSpPr>
          <p:cNvPr id="1872" name="Google Shape;1872;p50"/>
          <p:cNvSpPr/>
          <p:nvPr/>
        </p:nvSpPr>
        <p:spPr>
          <a:xfrm>
            <a:off x="4838631" y="3424600"/>
            <a:ext cx="396000" cy="2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/>
              <a:t>작성 버튼</a:t>
            </a:r>
            <a:endParaRPr sz="300"/>
          </a:p>
        </p:txBody>
      </p:sp>
      <p:sp>
        <p:nvSpPr>
          <p:cNvPr id="1873" name="Google Shape;1873;p50"/>
          <p:cNvSpPr txBox="1"/>
          <p:nvPr/>
        </p:nvSpPr>
        <p:spPr>
          <a:xfrm>
            <a:off x="2193756" y="38236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@산타코딩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874" name="Google Shape;1874;p50"/>
          <p:cNvSpPr txBox="1"/>
          <p:nvPr/>
        </p:nvSpPr>
        <p:spPr>
          <a:xfrm>
            <a:off x="2167225" y="39346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잘 보다 갑니다. ㅎㅎㅎ~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75" name="Google Shape;1875;p50"/>
          <p:cNvSpPr txBox="1"/>
          <p:nvPr/>
        </p:nvSpPr>
        <p:spPr>
          <a:xfrm>
            <a:off x="4631575" y="3898125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876" name="Google Shape;1876;p50"/>
          <p:cNvCxnSpPr/>
          <p:nvPr/>
        </p:nvCxnSpPr>
        <p:spPr>
          <a:xfrm>
            <a:off x="2035500" y="40603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7" name="Google Shape;1877;p50"/>
          <p:cNvSpPr txBox="1"/>
          <p:nvPr/>
        </p:nvSpPr>
        <p:spPr>
          <a:xfrm>
            <a:off x="4988025" y="3898125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78" name="Google Shape;1878;p50"/>
          <p:cNvSpPr txBox="1"/>
          <p:nvPr/>
        </p:nvSpPr>
        <p:spPr>
          <a:xfrm>
            <a:off x="2193756" y="41035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@코딩_!#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879" name="Google Shape;1879;p50"/>
          <p:cNvSpPr txBox="1"/>
          <p:nvPr/>
        </p:nvSpPr>
        <p:spPr>
          <a:xfrm>
            <a:off x="2167225" y="42145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880" name="Google Shape;1880;p50"/>
          <p:cNvCxnSpPr/>
          <p:nvPr/>
        </p:nvCxnSpPr>
        <p:spPr>
          <a:xfrm>
            <a:off x="2035500" y="43402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1" name="Google Shape;1881;p50"/>
          <p:cNvSpPr txBox="1"/>
          <p:nvPr/>
        </p:nvSpPr>
        <p:spPr>
          <a:xfrm>
            <a:off x="2193756" y="4369644"/>
            <a:ext cx="6399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2"/>
                </a:solidFill>
              </a:rPr>
              <a:t>@딩코 | </a:t>
            </a:r>
            <a:r>
              <a:rPr b="1" lang="ko" sz="400">
                <a:solidFill>
                  <a:srgbClr val="9E9E9E"/>
                </a:solidFill>
              </a:rPr>
              <a:t>2분전</a:t>
            </a:r>
            <a:endParaRPr b="1" sz="100">
              <a:solidFill>
                <a:srgbClr val="9E9E9E"/>
              </a:solidFill>
            </a:endParaRPr>
          </a:p>
        </p:txBody>
      </p:sp>
      <p:sp>
        <p:nvSpPr>
          <p:cNvPr id="1882" name="Google Shape;1882;p50"/>
          <p:cNvSpPr txBox="1"/>
          <p:nvPr/>
        </p:nvSpPr>
        <p:spPr>
          <a:xfrm>
            <a:off x="2167225" y="4480650"/>
            <a:ext cx="18141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댓글 내용</a:t>
            </a:r>
            <a:endParaRPr sz="500">
              <a:solidFill>
                <a:schemeClr val="dk2"/>
              </a:solidFill>
            </a:endParaRPr>
          </a:p>
        </p:txBody>
      </p:sp>
      <p:cxnSp>
        <p:nvCxnSpPr>
          <p:cNvPr id="1883" name="Google Shape;1883;p50"/>
          <p:cNvCxnSpPr/>
          <p:nvPr/>
        </p:nvCxnSpPr>
        <p:spPr>
          <a:xfrm>
            <a:off x="2035500" y="4606300"/>
            <a:ext cx="348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4" name="Google Shape;1884;p50"/>
          <p:cNvSpPr/>
          <p:nvPr/>
        </p:nvSpPr>
        <p:spPr>
          <a:xfrm>
            <a:off x="2726800" y="2016075"/>
            <a:ext cx="2056500" cy="12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0"/>
          <p:cNvSpPr txBox="1"/>
          <p:nvPr/>
        </p:nvSpPr>
        <p:spPr>
          <a:xfrm>
            <a:off x="2752000" y="2205600"/>
            <a:ext cx="20061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댓글을 삭제하시겠습니까?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886" name="Google Shape;1886;p50"/>
          <p:cNvSpPr/>
          <p:nvPr/>
        </p:nvSpPr>
        <p:spPr>
          <a:xfrm>
            <a:off x="3107525" y="2634250"/>
            <a:ext cx="4311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삭제</a:t>
            </a:r>
            <a:endParaRPr sz="500"/>
          </a:p>
        </p:txBody>
      </p:sp>
      <p:sp>
        <p:nvSpPr>
          <p:cNvPr id="1887" name="Google Shape;1887;p50"/>
          <p:cNvSpPr/>
          <p:nvPr/>
        </p:nvSpPr>
        <p:spPr>
          <a:xfrm>
            <a:off x="3967750" y="2634250"/>
            <a:ext cx="431100" cy="1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취소</a:t>
            </a:r>
            <a:endParaRPr sz="500"/>
          </a:p>
        </p:txBody>
      </p:sp>
      <p:sp>
        <p:nvSpPr>
          <p:cNvPr id="1888" name="Google Shape;1888;p50"/>
          <p:cNvSpPr/>
          <p:nvPr/>
        </p:nvSpPr>
        <p:spPr>
          <a:xfrm>
            <a:off x="4889500" y="1611325"/>
            <a:ext cx="396000" cy="14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삭 제</a:t>
            </a:r>
            <a:endParaRPr sz="500"/>
          </a:p>
        </p:txBody>
      </p:sp>
      <p:sp>
        <p:nvSpPr>
          <p:cNvPr id="1889" name="Google Shape;1889;p50"/>
          <p:cNvSpPr txBox="1"/>
          <p:nvPr/>
        </p:nvSpPr>
        <p:spPr>
          <a:xfrm>
            <a:off x="4631575" y="41549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90" name="Google Shape;1890;p50"/>
          <p:cNvSpPr txBox="1"/>
          <p:nvPr/>
        </p:nvSpPr>
        <p:spPr>
          <a:xfrm>
            <a:off x="4988025" y="41549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91" name="Google Shape;1891;p50"/>
          <p:cNvSpPr txBox="1"/>
          <p:nvPr/>
        </p:nvSpPr>
        <p:spPr>
          <a:xfrm>
            <a:off x="4631575" y="44279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삭제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92" name="Google Shape;1892;p50"/>
          <p:cNvSpPr txBox="1"/>
          <p:nvPr/>
        </p:nvSpPr>
        <p:spPr>
          <a:xfrm>
            <a:off x="4988025" y="4427950"/>
            <a:ext cx="1647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수정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893" name="Google Shape;1893;p50"/>
          <p:cNvSpPr/>
          <p:nvPr/>
        </p:nvSpPr>
        <p:spPr>
          <a:xfrm>
            <a:off x="4783300" y="15074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50"/>
          <p:cNvSpPr/>
          <p:nvPr/>
        </p:nvSpPr>
        <p:spPr>
          <a:xfrm>
            <a:off x="4506525" y="37811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51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0" name="Google Shape;1900;p51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상세 펀딩 페이지로 이동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관심 펀딩으로 등록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901" name="Google Shape;1901;p51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유기견 펀딩 목록페이지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관리자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펀딩 목록페이지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26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02" name="Google Shape;1902;p51"/>
          <p:cNvSpPr txBox="1"/>
          <p:nvPr/>
        </p:nvSpPr>
        <p:spPr>
          <a:xfrm>
            <a:off x="1578350" y="1609250"/>
            <a:ext cx="1029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2"/>
                </a:solidFill>
              </a:rPr>
              <a:t>투자 프로젝트</a:t>
            </a:r>
            <a:r>
              <a:rPr lang="ko" sz="900">
                <a:solidFill>
                  <a:schemeClr val="dk2"/>
                </a:solidFill>
              </a:rPr>
              <a:t>  &gt;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903" name="Google Shape;1903;p51"/>
          <p:cNvSpPr/>
          <p:nvPr/>
        </p:nvSpPr>
        <p:spPr>
          <a:xfrm>
            <a:off x="1685275" y="1859000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04" name="Google Shape;1904;p51"/>
          <p:cNvCxnSpPr/>
          <p:nvPr/>
        </p:nvCxnSpPr>
        <p:spPr>
          <a:xfrm rot="10800000">
            <a:off x="1685875" y="1859025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5" name="Google Shape;1905;p51"/>
          <p:cNvCxnSpPr/>
          <p:nvPr/>
        </p:nvCxnSpPr>
        <p:spPr>
          <a:xfrm flipH="1" rot="10800000">
            <a:off x="1685275" y="1859025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6" name="Google Shape;1906;p51"/>
          <p:cNvCxnSpPr/>
          <p:nvPr/>
        </p:nvCxnSpPr>
        <p:spPr>
          <a:xfrm>
            <a:off x="1687650" y="2523175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7" name="Google Shape;1907;p51"/>
          <p:cNvSpPr txBox="1"/>
          <p:nvPr/>
        </p:nvSpPr>
        <p:spPr>
          <a:xfrm>
            <a:off x="1702700" y="2554100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</a:t>
            </a:r>
            <a:r>
              <a:rPr b="1" lang="ko" sz="400">
                <a:solidFill>
                  <a:schemeClr val="dk1"/>
                </a:solidFill>
              </a:rPr>
              <a:t>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908" name="Google Shape;1908;p51"/>
          <p:cNvSpPr txBox="1"/>
          <p:nvPr/>
        </p:nvSpPr>
        <p:spPr>
          <a:xfrm>
            <a:off x="1938625" y="2554100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</a:t>
            </a:r>
            <a:r>
              <a:rPr b="1" lang="ko" sz="100">
                <a:solidFill>
                  <a:schemeClr val="dk2"/>
                </a:solidFill>
              </a:rPr>
              <a:t>지</a:t>
            </a:r>
            <a:r>
              <a:rPr b="1" lang="ko" sz="100">
                <a:solidFill>
                  <a:schemeClr val="dk2"/>
                </a:solidFill>
              </a:rPr>
              <a:t>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909" name="Google Shape;1909;p51"/>
          <p:cNvSpPr txBox="1"/>
          <p:nvPr/>
        </p:nvSpPr>
        <p:spPr>
          <a:xfrm>
            <a:off x="1702700" y="2731750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</a:t>
            </a:r>
            <a:r>
              <a:rPr lang="ko" sz="300">
                <a:solidFill>
                  <a:schemeClr val="dk1"/>
                </a:solidFill>
              </a:rPr>
              <a:t>3</a:t>
            </a:r>
            <a:r>
              <a:rPr lang="ko" sz="300">
                <a:solidFill>
                  <a:schemeClr val="dk1"/>
                </a:solidFill>
              </a:rPr>
              <a:t>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10" name="Google Shape;1910;p51"/>
          <p:cNvSpPr txBox="1"/>
          <p:nvPr/>
        </p:nvSpPr>
        <p:spPr>
          <a:xfrm>
            <a:off x="2646516" y="2731750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11" name="Google Shape;1911;p51"/>
          <p:cNvSpPr txBox="1"/>
          <p:nvPr/>
        </p:nvSpPr>
        <p:spPr>
          <a:xfrm>
            <a:off x="1702700" y="2613250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912" name="Google Shape;1912;p51"/>
          <p:cNvSpPr/>
          <p:nvPr/>
        </p:nvSpPr>
        <p:spPr>
          <a:xfrm>
            <a:off x="2662075" y="2646100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51"/>
          <p:cNvSpPr txBox="1"/>
          <p:nvPr/>
        </p:nvSpPr>
        <p:spPr>
          <a:xfrm>
            <a:off x="2672775" y="2702075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</a:t>
            </a:r>
            <a:r>
              <a:rPr lang="ko" sz="100">
                <a:solidFill>
                  <a:schemeClr val="dk2"/>
                </a:solidFill>
              </a:rPr>
              <a:t>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914" name="Google Shape;1914;p51"/>
          <p:cNvSpPr/>
          <p:nvPr/>
        </p:nvSpPr>
        <p:spPr>
          <a:xfrm>
            <a:off x="2698075" y="2660200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51"/>
          <p:cNvSpPr/>
          <p:nvPr/>
        </p:nvSpPr>
        <p:spPr>
          <a:xfrm>
            <a:off x="3204300" y="1859000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16" name="Google Shape;1916;p51"/>
          <p:cNvCxnSpPr/>
          <p:nvPr/>
        </p:nvCxnSpPr>
        <p:spPr>
          <a:xfrm rot="10800000">
            <a:off x="3204900" y="1859025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51"/>
          <p:cNvCxnSpPr/>
          <p:nvPr/>
        </p:nvCxnSpPr>
        <p:spPr>
          <a:xfrm flipH="1" rot="10800000">
            <a:off x="3204300" y="1859025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51"/>
          <p:cNvCxnSpPr/>
          <p:nvPr/>
        </p:nvCxnSpPr>
        <p:spPr>
          <a:xfrm>
            <a:off x="3206675" y="2523175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9" name="Google Shape;1919;p51"/>
          <p:cNvSpPr txBox="1"/>
          <p:nvPr/>
        </p:nvSpPr>
        <p:spPr>
          <a:xfrm>
            <a:off x="3221725" y="2554100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920" name="Google Shape;1920;p51"/>
          <p:cNvSpPr txBox="1"/>
          <p:nvPr/>
        </p:nvSpPr>
        <p:spPr>
          <a:xfrm>
            <a:off x="3457650" y="2554100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강아지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921" name="Google Shape;1921;p51"/>
          <p:cNvSpPr txBox="1"/>
          <p:nvPr/>
        </p:nvSpPr>
        <p:spPr>
          <a:xfrm>
            <a:off x="3221725" y="2731750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2,222,035원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22" name="Google Shape;1922;p51"/>
          <p:cNvSpPr txBox="1"/>
          <p:nvPr/>
        </p:nvSpPr>
        <p:spPr>
          <a:xfrm>
            <a:off x="3221725" y="2613250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923" name="Google Shape;1923;p51"/>
          <p:cNvSpPr/>
          <p:nvPr/>
        </p:nvSpPr>
        <p:spPr>
          <a:xfrm>
            <a:off x="4181100" y="2646100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51"/>
          <p:cNvSpPr txBox="1"/>
          <p:nvPr/>
        </p:nvSpPr>
        <p:spPr>
          <a:xfrm>
            <a:off x="4191800" y="2702075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925" name="Google Shape;1925;p51"/>
          <p:cNvSpPr/>
          <p:nvPr/>
        </p:nvSpPr>
        <p:spPr>
          <a:xfrm>
            <a:off x="4723325" y="1859000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26" name="Google Shape;1926;p51"/>
          <p:cNvCxnSpPr/>
          <p:nvPr/>
        </p:nvCxnSpPr>
        <p:spPr>
          <a:xfrm rot="10800000">
            <a:off x="4723925" y="1859025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51"/>
          <p:cNvCxnSpPr/>
          <p:nvPr/>
        </p:nvCxnSpPr>
        <p:spPr>
          <a:xfrm flipH="1" rot="10800000">
            <a:off x="4723325" y="1859025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8" name="Google Shape;1928;p51"/>
          <p:cNvCxnSpPr/>
          <p:nvPr/>
        </p:nvCxnSpPr>
        <p:spPr>
          <a:xfrm>
            <a:off x="4725700" y="2523175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9" name="Google Shape;1929;p51"/>
          <p:cNvSpPr txBox="1"/>
          <p:nvPr/>
        </p:nvSpPr>
        <p:spPr>
          <a:xfrm>
            <a:off x="4740750" y="2554100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930" name="Google Shape;1930;p51"/>
          <p:cNvSpPr txBox="1"/>
          <p:nvPr/>
        </p:nvSpPr>
        <p:spPr>
          <a:xfrm>
            <a:off x="4976675" y="2554100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강아지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931" name="Google Shape;1931;p51"/>
          <p:cNvSpPr txBox="1"/>
          <p:nvPr/>
        </p:nvSpPr>
        <p:spPr>
          <a:xfrm>
            <a:off x="4740750" y="2731750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2,222,035원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32" name="Google Shape;1932;p51"/>
          <p:cNvSpPr txBox="1"/>
          <p:nvPr/>
        </p:nvSpPr>
        <p:spPr>
          <a:xfrm>
            <a:off x="5684566" y="2731750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33" name="Google Shape;1933;p51"/>
          <p:cNvSpPr txBox="1"/>
          <p:nvPr/>
        </p:nvSpPr>
        <p:spPr>
          <a:xfrm>
            <a:off x="4740750" y="2613250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934" name="Google Shape;1934;p51"/>
          <p:cNvSpPr/>
          <p:nvPr/>
        </p:nvSpPr>
        <p:spPr>
          <a:xfrm>
            <a:off x="5700125" y="2646100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51"/>
          <p:cNvSpPr txBox="1"/>
          <p:nvPr/>
        </p:nvSpPr>
        <p:spPr>
          <a:xfrm>
            <a:off x="5710825" y="2702075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936" name="Google Shape;1936;p51"/>
          <p:cNvSpPr/>
          <p:nvPr/>
        </p:nvSpPr>
        <p:spPr>
          <a:xfrm>
            <a:off x="5736125" y="2660200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51"/>
          <p:cNvSpPr/>
          <p:nvPr/>
        </p:nvSpPr>
        <p:spPr>
          <a:xfrm>
            <a:off x="4217100" y="2660200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51"/>
          <p:cNvSpPr txBox="1"/>
          <p:nvPr/>
        </p:nvSpPr>
        <p:spPr>
          <a:xfrm>
            <a:off x="4165541" y="2731750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39" name="Google Shape;1939;p51"/>
          <p:cNvSpPr/>
          <p:nvPr/>
        </p:nvSpPr>
        <p:spPr>
          <a:xfrm>
            <a:off x="1685275" y="3232375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40" name="Google Shape;1940;p51"/>
          <p:cNvCxnSpPr/>
          <p:nvPr/>
        </p:nvCxnSpPr>
        <p:spPr>
          <a:xfrm rot="10800000">
            <a:off x="1685875" y="3232400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1" name="Google Shape;1941;p51"/>
          <p:cNvCxnSpPr/>
          <p:nvPr/>
        </p:nvCxnSpPr>
        <p:spPr>
          <a:xfrm flipH="1" rot="10800000">
            <a:off x="1685275" y="3232400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2" name="Google Shape;1942;p51"/>
          <p:cNvCxnSpPr/>
          <p:nvPr/>
        </p:nvCxnSpPr>
        <p:spPr>
          <a:xfrm>
            <a:off x="1687650" y="3896550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3" name="Google Shape;1943;p51"/>
          <p:cNvSpPr txBox="1"/>
          <p:nvPr/>
        </p:nvSpPr>
        <p:spPr>
          <a:xfrm>
            <a:off x="1702700" y="3927475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944" name="Google Shape;1944;p51"/>
          <p:cNvSpPr txBox="1"/>
          <p:nvPr/>
        </p:nvSpPr>
        <p:spPr>
          <a:xfrm>
            <a:off x="1938625" y="3927475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강아지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945" name="Google Shape;1945;p51"/>
          <p:cNvSpPr txBox="1"/>
          <p:nvPr/>
        </p:nvSpPr>
        <p:spPr>
          <a:xfrm>
            <a:off x="1702700" y="4105125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2,222,035원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46" name="Google Shape;1946;p51"/>
          <p:cNvSpPr txBox="1"/>
          <p:nvPr/>
        </p:nvSpPr>
        <p:spPr>
          <a:xfrm>
            <a:off x="2646516" y="4105125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47" name="Google Shape;1947;p51"/>
          <p:cNvSpPr txBox="1"/>
          <p:nvPr/>
        </p:nvSpPr>
        <p:spPr>
          <a:xfrm>
            <a:off x="1702700" y="3986625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948" name="Google Shape;1948;p51"/>
          <p:cNvSpPr/>
          <p:nvPr/>
        </p:nvSpPr>
        <p:spPr>
          <a:xfrm>
            <a:off x="2662075" y="4019475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51"/>
          <p:cNvSpPr txBox="1"/>
          <p:nvPr/>
        </p:nvSpPr>
        <p:spPr>
          <a:xfrm>
            <a:off x="2672775" y="4075450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950" name="Google Shape;1950;p51"/>
          <p:cNvSpPr/>
          <p:nvPr/>
        </p:nvSpPr>
        <p:spPr>
          <a:xfrm>
            <a:off x="2698075" y="4033575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51"/>
          <p:cNvSpPr/>
          <p:nvPr/>
        </p:nvSpPr>
        <p:spPr>
          <a:xfrm>
            <a:off x="3204300" y="3232375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52" name="Google Shape;1952;p51"/>
          <p:cNvCxnSpPr/>
          <p:nvPr/>
        </p:nvCxnSpPr>
        <p:spPr>
          <a:xfrm rot="10800000">
            <a:off x="3204900" y="3232400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3" name="Google Shape;1953;p51"/>
          <p:cNvCxnSpPr/>
          <p:nvPr/>
        </p:nvCxnSpPr>
        <p:spPr>
          <a:xfrm flipH="1" rot="10800000">
            <a:off x="3204300" y="3232400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4" name="Google Shape;1954;p51"/>
          <p:cNvCxnSpPr/>
          <p:nvPr/>
        </p:nvCxnSpPr>
        <p:spPr>
          <a:xfrm>
            <a:off x="3206675" y="3896550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5" name="Google Shape;1955;p51"/>
          <p:cNvSpPr txBox="1"/>
          <p:nvPr/>
        </p:nvSpPr>
        <p:spPr>
          <a:xfrm>
            <a:off x="3221725" y="3927475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956" name="Google Shape;1956;p51"/>
          <p:cNvSpPr txBox="1"/>
          <p:nvPr/>
        </p:nvSpPr>
        <p:spPr>
          <a:xfrm>
            <a:off x="3457650" y="3927475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강아지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957" name="Google Shape;1957;p51"/>
          <p:cNvSpPr txBox="1"/>
          <p:nvPr/>
        </p:nvSpPr>
        <p:spPr>
          <a:xfrm>
            <a:off x="3221725" y="4105125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2,222,035원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58" name="Google Shape;1958;p51"/>
          <p:cNvSpPr txBox="1"/>
          <p:nvPr/>
        </p:nvSpPr>
        <p:spPr>
          <a:xfrm>
            <a:off x="3221725" y="3986625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959" name="Google Shape;1959;p51"/>
          <p:cNvSpPr/>
          <p:nvPr/>
        </p:nvSpPr>
        <p:spPr>
          <a:xfrm>
            <a:off x="4181100" y="4019475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1"/>
          <p:cNvSpPr txBox="1"/>
          <p:nvPr/>
        </p:nvSpPr>
        <p:spPr>
          <a:xfrm>
            <a:off x="4191800" y="4075450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961" name="Google Shape;1961;p51"/>
          <p:cNvSpPr/>
          <p:nvPr/>
        </p:nvSpPr>
        <p:spPr>
          <a:xfrm>
            <a:off x="4723325" y="3232375"/>
            <a:ext cx="1146300" cy="100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62" name="Google Shape;1962;p51"/>
          <p:cNvCxnSpPr/>
          <p:nvPr/>
        </p:nvCxnSpPr>
        <p:spPr>
          <a:xfrm rot="10800000">
            <a:off x="4723925" y="3232400"/>
            <a:ext cx="11457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3" name="Google Shape;1963;p51"/>
          <p:cNvCxnSpPr/>
          <p:nvPr/>
        </p:nvCxnSpPr>
        <p:spPr>
          <a:xfrm flipH="1" rot="10800000">
            <a:off x="4723325" y="3232400"/>
            <a:ext cx="1146600" cy="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4" name="Google Shape;1964;p51"/>
          <p:cNvCxnSpPr/>
          <p:nvPr/>
        </p:nvCxnSpPr>
        <p:spPr>
          <a:xfrm>
            <a:off x="4725700" y="3896550"/>
            <a:ext cx="114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5" name="Google Shape;1965;p51"/>
          <p:cNvSpPr txBox="1"/>
          <p:nvPr/>
        </p:nvSpPr>
        <p:spPr>
          <a:xfrm>
            <a:off x="4740750" y="3927475"/>
            <a:ext cx="2538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">
                <a:solidFill>
                  <a:schemeClr val="dk1"/>
                </a:solidFill>
              </a:rPr>
              <a:t>강아지 명</a:t>
            </a:r>
            <a:endParaRPr b="1" sz="400">
              <a:solidFill>
                <a:schemeClr val="dk1"/>
              </a:solidFill>
            </a:endParaRPr>
          </a:p>
        </p:txBody>
      </p:sp>
      <p:sp>
        <p:nvSpPr>
          <p:cNvPr id="1966" name="Google Shape;1966;p51"/>
          <p:cNvSpPr txBox="1"/>
          <p:nvPr/>
        </p:nvSpPr>
        <p:spPr>
          <a:xfrm>
            <a:off x="4976675" y="3927475"/>
            <a:ext cx="2406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">
                <a:solidFill>
                  <a:schemeClr val="dk2"/>
                </a:solidFill>
              </a:rPr>
              <a:t>강아지 종</a:t>
            </a:r>
            <a:endParaRPr b="1" sz="100">
              <a:solidFill>
                <a:schemeClr val="dk2"/>
              </a:solidFill>
            </a:endParaRPr>
          </a:p>
        </p:txBody>
      </p:sp>
      <p:sp>
        <p:nvSpPr>
          <p:cNvPr id="1967" name="Google Shape;1967;p51"/>
          <p:cNvSpPr txBox="1"/>
          <p:nvPr/>
        </p:nvSpPr>
        <p:spPr>
          <a:xfrm>
            <a:off x="4740750" y="4105125"/>
            <a:ext cx="3540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2,222,035원 펀딩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68" name="Google Shape;1968;p51"/>
          <p:cNvSpPr txBox="1"/>
          <p:nvPr/>
        </p:nvSpPr>
        <p:spPr>
          <a:xfrm>
            <a:off x="5684566" y="4105125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69" name="Google Shape;1969;p51"/>
          <p:cNvSpPr txBox="1"/>
          <p:nvPr/>
        </p:nvSpPr>
        <p:spPr>
          <a:xfrm>
            <a:off x="4740750" y="3986625"/>
            <a:ext cx="740100" cy="1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2"/>
                </a:solidFill>
              </a:rPr>
              <a:t>상태 : 위급 생명 유지 기간 D+4</a:t>
            </a:r>
            <a:endParaRPr sz="300">
              <a:solidFill>
                <a:schemeClr val="dk2"/>
              </a:solidFill>
            </a:endParaRPr>
          </a:p>
        </p:txBody>
      </p:sp>
      <p:sp>
        <p:nvSpPr>
          <p:cNvPr id="1970" name="Google Shape;1970;p51"/>
          <p:cNvSpPr/>
          <p:nvPr/>
        </p:nvSpPr>
        <p:spPr>
          <a:xfrm>
            <a:off x="5700125" y="4019475"/>
            <a:ext cx="96900" cy="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51"/>
          <p:cNvSpPr txBox="1"/>
          <p:nvPr/>
        </p:nvSpPr>
        <p:spPr>
          <a:xfrm>
            <a:off x="5710825" y="4075450"/>
            <a:ext cx="78600" cy="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972" name="Google Shape;1972;p51"/>
          <p:cNvSpPr/>
          <p:nvPr/>
        </p:nvSpPr>
        <p:spPr>
          <a:xfrm>
            <a:off x="5736125" y="4033575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51"/>
          <p:cNvSpPr/>
          <p:nvPr/>
        </p:nvSpPr>
        <p:spPr>
          <a:xfrm>
            <a:off x="4217100" y="4033575"/>
            <a:ext cx="24900" cy="243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51"/>
          <p:cNvSpPr txBox="1"/>
          <p:nvPr/>
        </p:nvSpPr>
        <p:spPr>
          <a:xfrm>
            <a:off x="4165541" y="4105125"/>
            <a:ext cx="128100" cy="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D-8</a:t>
            </a:r>
            <a:endParaRPr sz="300">
              <a:solidFill>
                <a:schemeClr val="dk1"/>
              </a:solidFill>
            </a:endParaRPr>
          </a:p>
        </p:txBody>
      </p:sp>
      <p:sp>
        <p:nvSpPr>
          <p:cNvPr id="1975" name="Google Shape;1975;p51"/>
          <p:cNvSpPr/>
          <p:nvPr/>
        </p:nvSpPr>
        <p:spPr>
          <a:xfrm>
            <a:off x="2818625" y="4473350"/>
            <a:ext cx="96900" cy="118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6" name="Google Shape;1976;p51"/>
          <p:cNvGrpSpPr/>
          <p:nvPr/>
        </p:nvGrpSpPr>
        <p:grpSpPr>
          <a:xfrm>
            <a:off x="2746600" y="4460090"/>
            <a:ext cx="2181725" cy="128639"/>
            <a:chOff x="2671175" y="4655850"/>
            <a:chExt cx="2181725" cy="155700"/>
          </a:xfrm>
        </p:grpSpPr>
        <p:sp>
          <p:nvSpPr>
            <p:cNvPr id="1977" name="Google Shape;1977;p51"/>
            <p:cNvSpPr txBox="1"/>
            <p:nvPr/>
          </p:nvSpPr>
          <p:spPr>
            <a:xfrm>
              <a:off x="28752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2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78" name="Google Shape;1978;p51"/>
            <p:cNvSpPr txBox="1"/>
            <p:nvPr/>
          </p:nvSpPr>
          <p:spPr>
            <a:xfrm>
              <a:off x="30793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3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79" name="Google Shape;1979;p51"/>
            <p:cNvSpPr txBox="1"/>
            <p:nvPr/>
          </p:nvSpPr>
          <p:spPr>
            <a:xfrm>
              <a:off x="32834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4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80" name="Google Shape;1980;p51"/>
            <p:cNvSpPr txBox="1"/>
            <p:nvPr/>
          </p:nvSpPr>
          <p:spPr>
            <a:xfrm>
              <a:off x="34875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5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81" name="Google Shape;1981;p51"/>
            <p:cNvSpPr txBox="1"/>
            <p:nvPr/>
          </p:nvSpPr>
          <p:spPr>
            <a:xfrm>
              <a:off x="36676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6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82" name="Google Shape;1982;p51"/>
            <p:cNvSpPr txBox="1"/>
            <p:nvPr/>
          </p:nvSpPr>
          <p:spPr>
            <a:xfrm>
              <a:off x="38717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7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83" name="Google Shape;1983;p51"/>
            <p:cNvSpPr txBox="1"/>
            <p:nvPr/>
          </p:nvSpPr>
          <p:spPr>
            <a:xfrm>
              <a:off x="40758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8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84" name="Google Shape;1984;p51"/>
            <p:cNvSpPr txBox="1"/>
            <p:nvPr/>
          </p:nvSpPr>
          <p:spPr>
            <a:xfrm>
              <a:off x="4279950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9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85" name="Google Shape;1985;p51"/>
            <p:cNvSpPr txBox="1"/>
            <p:nvPr/>
          </p:nvSpPr>
          <p:spPr>
            <a:xfrm>
              <a:off x="4484050" y="4655850"/>
              <a:ext cx="299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10</a:t>
              </a:r>
              <a:endParaRPr b="1" sz="200">
                <a:solidFill>
                  <a:schemeClr val="dk2"/>
                </a:solidFill>
              </a:endParaRPr>
            </a:p>
          </p:txBody>
        </p:sp>
        <p:sp>
          <p:nvSpPr>
            <p:cNvPr id="1986" name="Google Shape;1986;p51"/>
            <p:cNvSpPr txBox="1"/>
            <p:nvPr/>
          </p:nvSpPr>
          <p:spPr>
            <a:xfrm>
              <a:off x="2671175" y="4655850"/>
              <a:ext cx="170100" cy="1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lt1"/>
                  </a:solidFill>
                </a:rPr>
                <a:t>1</a:t>
              </a:r>
              <a:endParaRPr b="1" sz="200">
                <a:solidFill>
                  <a:schemeClr val="lt1"/>
                </a:solidFill>
              </a:endParaRPr>
            </a:p>
          </p:txBody>
        </p:sp>
        <p:sp>
          <p:nvSpPr>
            <p:cNvPr id="1987" name="Google Shape;1987;p51"/>
            <p:cNvSpPr txBox="1"/>
            <p:nvPr/>
          </p:nvSpPr>
          <p:spPr>
            <a:xfrm>
              <a:off x="4771900" y="4704525"/>
              <a:ext cx="81000" cy="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solidFill>
                    <a:schemeClr val="dk2"/>
                  </a:solidFill>
                </a:rPr>
                <a:t>&gt;</a:t>
              </a:r>
              <a:endParaRPr sz="500">
                <a:solidFill>
                  <a:schemeClr val="dk2"/>
                </a:solidFill>
              </a:endParaRPr>
            </a:p>
          </p:txBody>
        </p:sp>
      </p:grpSp>
      <p:sp>
        <p:nvSpPr>
          <p:cNvPr id="1988" name="Google Shape;1988;p51"/>
          <p:cNvSpPr/>
          <p:nvPr/>
        </p:nvSpPr>
        <p:spPr>
          <a:xfrm>
            <a:off x="20003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51"/>
          <p:cNvSpPr/>
          <p:nvPr/>
        </p:nvSpPr>
        <p:spPr>
          <a:xfrm>
            <a:off x="49349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90" name="Google Shape;1990;p51"/>
          <p:cNvSpPr txBox="1"/>
          <p:nvPr/>
        </p:nvSpPr>
        <p:spPr>
          <a:xfrm>
            <a:off x="38037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91" name="Google Shape;1991;p51"/>
          <p:cNvSpPr txBox="1"/>
          <p:nvPr/>
        </p:nvSpPr>
        <p:spPr>
          <a:xfrm>
            <a:off x="41613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92" name="Google Shape;1992;p51"/>
          <p:cNvSpPr txBox="1"/>
          <p:nvPr/>
        </p:nvSpPr>
        <p:spPr>
          <a:xfrm>
            <a:off x="45691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93" name="Google Shape;1993;p51"/>
          <p:cNvSpPr txBox="1"/>
          <p:nvPr/>
        </p:nvSpPr>
        <p:spPr>
          <a:xfrm>
            <a:off x="19466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94" name="Google Shape;1994;p51"/>
          <p:cNvSpPr txBox="1"/>
          <p:nvPr/>
        </p:nvSpPr>
        <p:spPr>
          <a:xfrm>
            <a:off x="35385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995" name="Google Shape;1995;p51"/>
          <p:cNvSpPr txBox="1"/>
          <p:nvPr/>
        </p:nvSpPr>
        <p:spPr>
          <a:xfrm>
            <a:off x="4962800" y="1644025"/>
            <a:ext cx="10134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</a:rPr>
              <a:t> | 인기순 | | 최신순 | | 위험한 순  |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996" name="Google Shape;1996;p51"/>
          <p:cNvSpPr/>
          <p:nvPr/>
        </p:nvSpPr>
        <p:spPr>
          <a:xfrm>
            <a:off x="1555625" y="18069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7" name="Google Shape;1997;p51"/>
          <p:cNvSpPr/>
          <p:nvPr/>
        </p:nvSpPr>
        <p:spPr>
          <a:xfrm>
            <a:off x="2477825" y="25325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268475" y="1060400"/>
            <a:ext cx="6888300" cy="260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상세 페이지로 이동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로그인 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유기견에 대한 설명 또는 슬로건, 이미지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유기견 관련 데이터 표시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6" name="Google Shape;76;p16"/>
          <p:cNvSpPr/>
          <p:nvPr/>
        </p:nvSpPr>
        <p:spPr>
          <a:xfrm>
            <a:off x="5601650" y="20742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</a:t>
                      </a:r>
                      <a:r>
                        <a:rPr lang="ko"/>
                        <a:t>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78" name="Google Shape;78;p16"/>
          <p:cNvCxnSpPr/>
          <p:nvPr/>
        </p:nvCxnSpPr>
        <p:spPr>
          <a:xfrm>
            <a:off x="271400" y="1064650"/>
            <a:ext cx="6883800" cy="26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 flipH="1" rot="10800000">
            <a:off x="272750" y="1061175"/>
            <a:ext cx="6885000" cy="26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/>
          <p:nvPr/>
        </p:nvSpPr>
        <p:spPr>
          <a:xfrm>
            <a:off x="369125" y="3439425"/>
            <a:ext cx="6687000" cy="1461300"/>
          </a:xfrm>
          <a:prstGeom prst="round2SameRect">
            <a:avLst>
              <a:gd fmla="val 6247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1957925" y="112545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892525" y="118800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318413" y="39009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현재 국내 유기견 수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969500" y="39009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국내 유기견 안락사 수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738675" y="39009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현재 모인 금액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669700" y="3529225"/>
            <a:ext cx="732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80k+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496150" y="1164150"/>
            <a:ext cx="382500" cy="189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761313" y="116415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4779025" y="10430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118950" y="116415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4526675" y="116415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406700" y="35937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904250" y="116415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186362" y="3540925"/>
            <a:ext cx="11202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약</a:t>
            </a:r>
            <a:r>
              <a:rPr lang="ko" sz="1800">
                <a:solidFill>
                  <a:schemeClr val="dk1"/>
                </a:solidFill>
              </a:rPr>
              <a:t>12만</a:t>
            </a:r>
            <a:r>
              <a:rPr lang="ko" sz="600">
                <a:solidFill>
                  <a:schemeClr val="dk1"/>
                </a:solidFill>
              </a:rPr>
              <a:t>마리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019425" y="3540925"/>
            <a:ext cx="952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2000</a:t>
            </a:r>
            <a:r>
              <a:rPr lang="ko" sz="600">
                <a:solidFill>
                  <a:schemeClr val="dk1"/>
                </a:solidFill>
              </a:rPr>
              <a:t>만원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353050" y="41420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많은 애완견들이 버려지고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029525" y="41420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많은 애완견들이 목숨을 잃고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773450" y="41420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적은 관심만이 유기견을 돕고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400888" y="10603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52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03" name="Google Shape;2003;p52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펀딩 드롭다운 메뉴 펼침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펀딩 실행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004" name="Google Shape;2004;p52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펀딩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펀딩 목록페이지 - 펀딩 상세페이지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27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05" name="Google Shape;2005;p52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52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07" name="Google Shape;2007;p52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08" name="Google Shape;2008;p52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09" name="Google Shape;2009;p52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10" name="Google Shape;2010;p52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11" name="Google Shape;2011;p52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12" name="Google Shape;2012;p52"/>
          <p:cNvSpPr/>
          <p:nvPr/>
        </p:nvSpPr>
        <p:spPr>
          <a:xfrm>
            <a:off x="1201625" y="1677000"/>
            <a:ext cx="2896500" cy="1729200"/>
          </a:xfrm>
          <a:prstGeom prst="roundRect">
            <a:avLst>
              <a:gd fmla="val 734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3" name="Google Shape;2013;p52"/>
          <p:cNvCxnSpPr/>
          <p:nvPr/>
        </p:nvCxnSpPr>
        <p:spPr>
          <a:xfrm>
            <a:off x="1245575" y="1720950"/>
            <a:ext cx="2828100" cy="16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52"/>
          <p:cNvCxnSpPr/>
          <p:nvPr/>
        </p:nvCxnSpPr>
        <p:spPr>
          <a:xfrm flipH="1">
            <a:off x="1250525" y="1716075"/>
            <a:ext cx="2808600" cy="16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5" name="Google Shape;2015;p52"/>
          <p:cNvSpPr txBox="1"/>
          <p:nvPr/>
        </p:nvSpPr>
        <p:spPr>
          <a:xfrm>
            <a:off x="4314275" y="2483800"/>
            <a:ext cx="8250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3,093</a:t>
            </a:r>
            <a:r>
              <a:rPr lang="ko" sz="600">
                <a:solidFill>
                  <a:schemeClr val="dk1"/>
                </a:solidFill>
              </a:rPr>
              <a:t>명 참여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16" name="Google Shape;2016;p52"/>
          <p:cNvSpPr txBox="1"/>
          <p:nvPr/>
        </p:nvSpPr>
        <p:spPr>
          <a:xfrm>
            <a:off x="4321225" y="2656925"/>
            <a:ext cx="858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266,680</a:t>
            </a:r>
            <a:r>
              <a:rPr lang="ko" sz="600">
                <a:solidFill>
                  <a:schemeClr val="dk1"/>
                </a:solidFill>
              </a:rPr>
              <a:t>원 달성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17" name="Google Shape;2017;p52"/>
          <p:cNvSpPr/>
          <p:nvPr/>
        </p:nvSpPr>
        <p:spPr>
          <a:xfrm>
            <a:off x="4348375" y="3193800"/>
            <a:ext cx="1883100" cy="2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펀딩하기</a:t>
            </a:r>
            <a:endParaRPr sz="900"/>
          </a:p>
        </p:txBody>
      </p:sp>
      <p:cxnSp>
        <p:nvCxnSpPr>
          <p:cNvPr id="2018" name="Google Shape;2018;p52"/>
          <p:cNvCxnSpPr/>
          <p:nvPr/>
        </p:nvCxnSpPr>
        <p:spPr>
          <a:xfrm>
            <a:off x="4359000" y="286622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9" name="Google Shape;2019;p52"/>
          <p:cNvCxnSpPr/>
          <p:nvPr/>
        </p:nvCxnSpPr>
        <p:spPr>
          <a:xfrm>
            <a:off x="4359000" y="171607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0" name="Google Shape;2020;p52"/>
          <p:cNvSpPr txBox="1"/>
          <p:nvPr/>
        </p:nvSpPr>
        <p:spPr>
          <a:xfrm>
            <a:off x="4314275" y="1820975"/>
            <a:ext cx="2366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귀여운 뽀삐를 구해주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세요.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21" name="Google Shape;2021;p52"/>
          <p:cNvSpPr txBox="1"/>
          <p:nvPr/>
        </p:nvSpPr>
        <p:spPr>
          <a:xfrm>
            <a:off x="4325200" y="2191388"/>
            <a:ext cx="1843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강남구에서 구조된 뽀삐가 안전하게 지낼 수 있도록 도와주세요.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2022" name="Google Shape;2022;p52"/>
          <p:cNvCxnSpPr/>
          <p:nvPr/>
        </p:nvCxnSpPr>
        <p:spPr>
          <a:xfrm>
            <a:off x="1217225" y="354407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3" name="Google Shape;2023;p52"/>
          <p:cNvCxnSpPr/>
          <p:nvPr/>
        </p:nvCxnSpPr>
        <p:spPr>
          <a:xfrm>
            <a:off x="1217225" y="382425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4" name="Google Shape;2024;p52"/>
          <p:cNvSpPr txBox="1"/>
          <p:nvPr/>
        </p:nvSpPr>
        <p:spPr>
          <a:xfrm>
            <a:off x="1229750" y="3619725"/>
            <a:ext cx="19131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관련 유튜브 영상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25" name="Google Shape;2025;p52"/>
          <p:cNvSpPr/>
          <p:nvPr/>
        </p:nvSpPr>
        <p:spPr>
          <a:xfrm>
            <a:off x="5167850" y="2566850"/>
            <a:ext cx="103200" cy="10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52"/>
          <p:cNvSpPr txBox="1"/>
          <p:nvPr/>
        </p:nvSpPr>
        <p:spPr>
          <a:xfrm>
            <a:off x="5179220" y="2625831"/>
            <a:ext cx="83700" cy="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2027" name="Google Shape;2027;p52"/>
          <p:cNvSpPr/>
          <p:nvPr/>
        </p:nvSpPr>
        <p:spPr>
          <a:xfrm>
            <a:off x="5206095" y="2581707"/>
            <a:ext cx="26700" cy="255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52"/>
          <p:cNvSpPr/>
          <p:nvPr/>
        </p:nvSpPr>
        <p:spPr>
          <a:xfrm>
            <a:off x="5402413" y="2528532"/>
            <a:ext cx="569400" cy="1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52"/>
          <p:cNvSpPr/>
          <p:nvPr/>
        </p:nvSpPr>
        <p:spPr>
          <a:xfrm>
            <a:off x="5480500" y="2529800"/>
            <a:ext cx="193800" cy="189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0" name="Google Shape;2030;p52"/>
          <p:cNvCxnSpPr>
            <a:stCxn id="2029" idx="7"/>
          </p:cNvCxnSpPr>
          <p:nvPr/>
        </p:nvCxnSpPr>
        <p:spPr>
          <a:xfrm>
            <a:off x="5645919" y="2557610"/>
            <a:ext cx="3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1" name="Google Shape;2031;p52"/>
          <p:cNvCxnSpPr>
            <a:stCxn id="2029" idx="5"/>
          </p:cNvCxnSpPr>
          <p:nvPr/>
        </p:nvCxnSpPr>
        <p:spPr>
          <a:xfrm flipH="1" rot="10800000">
            <a:off x="5645919" y="2687390"/>
            <a:ext cx="3267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2" name="Google Shape;2032;p52"/>
          <p:cNvSpPr/>
          <p:nvPr/>
        </p:nvSpPr>
        <p:spPr>
          <a:xfrm>
            <a:off x="1362575" y="4076000"/>
            <a:ext cx="4700100" cy="61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3" name="Google Shape;2033;p52"/>
          <p:cNvCxnSpPr/>
          <p:nvPr/>
        </p:nvCxnSpPr>
        <p:spPr>
          <a:xfrm>
            <a:off x="1386046" y="4079325"/>
            <a:ext cx="46731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4" name="Google Shape;2034;p52"/>
          <p:cNvCxnSpPr/>
          <p:nvPr/>
        </p:nvCxnSpPr>
        <p:spPr>
          <a:xfrm flipH="1" rot="10800000">
            <a:off x="1365555" y="4077300"/>
            <a:ext cx="4695900" cy="6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5" name="Google Shape;2035;p52"/>
          <p:cNvSpPr/>
          <p:nvPr/>
        </p:nvSpPr>
        <p:spPr>
          <a:xfrm>
            <a:off x="4346950" y="2957175"/>
            <a:ext cx="1883100" cy="1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가격을 입력하세요</a:t>
            </a:r>
            <a:endParaRPr sz="800"/>
          </a:p>
        </p:txBody>
      </p:sp>
      <p:sp>
        <p:nvSpPr>
          <p:cNvPr id="2036" name="Google Shape;2036;p52"/>
          <p:cNvSpPr txBox="1"/>
          <p:nvPr/>
        </p:nvSpPr>
        <p:spPr>
          <a:xfrm>
            <a:off x="5986581" y="2953300"/>
            <a:ext cx="1938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V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37" name="Google Shape;2037;p52"/>
          <p:cNvSpPr/>
          <p:nvPr/>
        </p:nvSpPr>
        <p:spPr>
          <a:xfrm>
            <a:off x="4285600" y="288485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8" name="Google Shape;2038;p52"/>
          <p:cNvSpPr/>
          <p:nvPr/>
        </p:nvSpPr>
        <p:spPr>
          <a:xfrm>
            <a:off x="4285600" y="31586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53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4" name="Google Shape;2044;p53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펀딩할 금액 선택 가능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045" name="Google Shape;2045;p53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펀딩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펀딩 목록페이지 - 펀딩 상세페이지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28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46" name="Google Shape;2046;p53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53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48" name="Google Shape;2048;p53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49" name="Google Shape;2049;p53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50" name="Google Shape;2050;p53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51" name="Google Shape;2051;p53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52" name="Google Shape;2052;p53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53" name="Google Shape;2053;p53"/>
          <p:cNvSpPr/>
          <p:nvPr/>
        </p:nvSpPr>
        <p:spPr>
          <a:xfrm>
            <a:off x="1201625" y="1677000"/>
            <a:ext cx="2896500" cy="1729200"/>
          </a:xfrm>
          <a:prstGeom prst="roundRect">
            <a:avLst>
              <a:gd fmla="val 734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4" name="Google Shape;2054;p53"/>
          <p:cNvCxnSpPr/>
          <p:nvPr/>
        </p:nvCxnSpPr>
        <p:spPr>
          <a:xfrm>
            <a:off x="1245575" y="1720950"/>
            <a:ext cx="2828100" cy="16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53"/>
          <p:cNvCxnSpPr/>
          <p:nvPr/>
        </p:nvCxnSpPr>
        <p:spPr>
          <a:xfrm flipH="1">
            <a:off x="1250525" y="1716075"/>
            <a:ext cx="2808600" cy="16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6" name="Google Shape;2056;p53"/>
          <p:cNvSpPr txBox="1"/>
          <p:nvPr/>
        </p:nvSpPr>
        <p:spPr>
          <a:xfrm>
            <a:off x="4314275" y="2483800"/>
            <a:ext cx="8250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3,093</a:t>
            </a:r>
            <a:r>
              <a:rPr lang="ko" sz="600">
                <a:solidFill>
                  <a:schemeClr val="dk1"/>
                </a:solidFill>
              </a:rPr>
              <a:t>명 참여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57" name="Google Shape;2057;p53"/>
          <p:cNvSpPr txBox="1"/>
          <p:nvPr/>
        </p:nvSpPr>
        <p:spPr>
          <a:xfrm>
            <a:off x="4321225" y="2656925"/>
            <a:ext cx="858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266,680</a:t>
            </a:r>
            <a:r>
              <a:rPr lang="ko" sz="600">
                <a:solidFill>
                  <a:schemeClr val="dk1"/>
                </a:solidFill>
              </a:rPr>
              <a:t>원 달성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58" name="Google Shape;2058;p53"/>
          <p:cNvSpPr/>
          <p:nvPr/>
        </p:nvSpPr>
        <p:spPr>
          <a:xfrm>
            <a:off x="4348375" y="3193800"/>
            <a:ext cx="1883100" cy="2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펀딩하기</a:t>
            </a:r>
            <a:endParaRPr sz="900"/>
          </a:p>
        </p:txBody>
      </p:sp>
      <p:cxnSp>
        <p:nvCxnSpPr>
          <p:cNvPr id="2059" name="Google Shape;2059;p53"/>
          <p:cNvCxnSpPr/>
          <p:nvPr/>
        </p:nvCxnSpPr>
        <p:spPr>
          <a:xfrm>
            <a:off x="4359000" y="286622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0" name="Google Shape;2060;p53"/>
          <p:cNvCxnSpPr/>
          <p:nvPr/>
        </p:nvCxnSpPr>
        <p:spPr>
          <a:xfrm>
            <a:off x="4359000" y="171607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1" name="Google Shape;2061;p53"/>
          <p:cNvSpPr txBox="1"/>
          <p:nvPr/>
        </p:nvSpPr>
        <p:spPr>
          <a:xfrm>
            <a:off x="4314275" y="1820975"/>
            <a:ext cx="2366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귀여운 뽀삐를 구해주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세요.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62" name="Google Shape;2062;p53"/>
          <p:cNvSpPr txBox="1"/>
          <p:nvPr/>
        </p:nvSpPr>
        <p:spPr>
          <a:xfrm>
            <a:off x="4325200" y="2191388"/>
            <a:ext cx="1843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강남구에서 구조된 뽀삐가 안전하게 지낼 수 있도록 도와주세요.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2063" name="Google Shape;2063;p53"/>
          <p:cNvCxnSpPr/>
          <p:nvPr/>
        </p:nvCxnSpPr>
        <p:spPr>
          <a:xfrm>
            <a:off x="1217225" y="354407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4" name="Google Shape;2064;p53"/>
          <p:cNvCxnSpPr/>
          <p:nvPr/>
        </p:nvCxnSpPr>
        <p:spPr>
          <a:xfrm>
            <a:off x="1217225" y="382425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5" name="Google Shape;2065;p53"/>
          <p:cNvSpPr txBox="1"/>
          <p:nvPr/>
        </p:nvSpPr>
        <p:spPr>
          <a:xfrm>
            <a:off x="1229750" y="3619725"/>
            <a:ext cx="19131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관련 유튜브 영상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66" name="Google Shape;2066;p53"/>
          <p:cNvSpPr/>
          <p:nvPr/>
        </p:nvSpPr>
        <p:spPr>
          <a:xfrm>
            <a:off x="5167850" y="2566850"/>
            <a:ext cx="103200" cy="10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53"/>
          <p:cNvSpPr txBox="1"/>
          <p:nvPr/>
        </p:nvSpPr>
        <p:spPr>
          <a:xfrm>
            <a:off x="5179220" y="2625831"/>
            <a:ext cx="83700" cy="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2068" name="Google Shape;2068;p53"/>
          <p:cNvSpPr/>
          <p:nvPr/>
        </p:nvSpPr>
        <p:spPr>
          <a:xfrm>
            <a:off x="5206095" y="2581707"/>
            <a:ext cx="26700" cy="255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3"/>
          <p:cNvSpPr/>
          <p:nvPr/>
        </p:nvSpPr>
        <p:spPr>
          <a:xfrm>
            <a:off x="5402413" y="2528532"/>
            <a:ext cx="569400" cy="1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53"/>
          <p:cNvSpPr/>
          <p:nvPr/>
        </p:nvSpPr>
        <p:spPr>
          <a:xfrm>
            <a:off x="5497000" y="2529800"/>
            <a:ext cx="160800" cy="189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1" name="Google Shape;2071;p53"/>
          <p:cNvCxnSpPr>
            <a:stCxn id="2070" idx="7"/>
          </p:cNvCxnSpPr>
          <p:nvPr/>
        </p:nvCxnSpPr>
        <p:spPr>
          <a:xfrm>
            <a:off x="5634251" y="2557610"/>
            <a:ext cx="3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2" name="Google Shape;2072;p53"/>
          <p:cNvCxnSpPr/>
          <p:nvPr/>
        </p:nvCxnSpPr>
        <p:spPr>
          <a:xfrm>
            <a:off x="5634251" y="2687510"/>
            <a:ext cx="3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3" name="Google Shape;2073;p53"/>
          <p:cNvSpPr/>
          <p:nvPr/>
        </p:nvSpPr>
        <p:spPr>
          <a:xfrm>
            <a:off x="4346950" y="2957175"/>
            <a:ext cx="1883100" cy="16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가격을 입력하세요</a:t>
            </a:r>
            <a:endParaRPr sz="800"/>
          </a:p>
        </p:txBody>
      </p:sp>
      <p:sp>
        <p:nvSpPr>
          <p:cNvPr id="2074" name="Google Shape;2074;p53"/>
          <p:cNvSpPr txBox="1"/>
          <p:nvPr/>
        </p:nvSpPr>
        <p:spPr>
          <a:xfrm>
            <a:off x="5986581" y="2953300"/>
            <a:ext cx="193800" cy="1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V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75" name="Google Shape;2075;p53"/>
          <p:cNvSpPr/>
          <p:nvPr/>
        </p:nvSpPr>
        <p:spPr>
          <a:xfrm>
            <a:off x="4348375" y="3129650"/>
            <a:ext cx="1881600" cy="39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6" name="Google Shape;2076;p53"/>
          <p:cNvCxnSpPr/>
          <p:nvPr/>
        </p:nvCxnSpPr>
        <p:spPr>
          <a:xfrm>
            <a:off x="4347575" y="3223925"/>
            <a:ext cx="18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7" name="Google Shape;2077;p53"/>
          <p:cNvCxnSpPr>
            <a:stCxn id="2075" idx="1"/>
          </p:cNvCxnSpPr>
          <p:nvPr/>
        </p:nvCxnSpPr>
        <p:spPr>
          <a:xfrm>
            <a:off x="4348375" y="3326000"/>
            <a:ext cx="18816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8" name="Google Shape;2078;p53"/>
          <p:cNvCxnSpPr/>
          <p:nvPr/>
        </p:nvCxnSpPr>
        <p:spPr>
          <a:xfrm>
            <a:off x="4347575" y="3431550"/>
            <a:ext cx="188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9" name="Google Shape;2079;p53"/>
          <p:cNvSpPr txBox="1"/>
          <p:nvPr/>
        </p:nvSpPr>
        <p:spPr>
          <a:xfrm>
            <a:off x="4890375" y="3133100"/>
            <a:ext cx="844500" cy="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150,000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80" name="Google Shape;2080;p53"/>
          <p:cNvSpPr txBox="1"/>
          <p:nvPr/>
        </p:nvSpPr>
        <p:spPr>
          <a:xfrm>
            <a:off x="4890375" y="3239425"/>
            <a:ext cx="844500" cy="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10</a:t>
            </a:r>
            <a:r>
              <a:rPr lang="ko" sz="800">
                <a:solidFill>
                  <a:schemeClr val="dk2"/>
                </a:solidFill>
              </a:rPr>
              <a:t>0,000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81" name="Google Shape;2081;p53"/>
          <p:cNvSpPr txBox="1"/>
          <p:nvPr/>
        </p:nvSpPr>
        <p:spPr>
          <a:xfrm>
            <a:off x="4890375" y="3338588"/>
            <a:ext cx="844500" cy="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5</a:t>
            </a:r>
            <a:r>
              <a:rPr lang="ko" sz="800">
                <a:solidFill>
                  <a:schemeClr val="dk2"/>
                </a:solidFill>
              </a:rPr>
              <a:t>0,000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82" name="Google Shape;2082;p53"/>
          <p:cNvSpPr txBox="1"/>
          <p:nvPr/>
        </p:nvSpPr>
        <p:spPr>
          <a:xfrm>
            <a:off x="4890375" y="3429675"/>
            <a:ext cx="844500" cy="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직접 입력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083" name="Google Shape;2083;p53"/>
          <p:cNvSpPr/>
          <p:nvPr/>
        </p:nvSpPr>
        <p:spPr>
          <a:xfrm>
            <a:off x="1362575" y="4076000"/>
            <a:ext cx="4700100" cy="61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4" name="Google Shape;2084;p53"/>
          <p:cNvCxnSpPr/>
          <p:nvPr/>
        </p:nvCxnSpPr>
        <p:spPr>
          <a:xfrm>
            <a:off x="1386046" y="4079325"/>
            <a:ext cx="4673100" cy="60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5" name="Google Shape;2085;p53"/>
          <p:cNvCxnSpPr/>
          <p:nvPr/>
        </p:nvCxnSpPr>
        <p:spPr>
          <a:xfrm flipH="1" rot="10800000">
            <a:off x="1365555" y="4077300"/>
            <a:ext cx="4695900" cy="6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6" name="Google Shape;2086;p53"/>
          <p:cNvSpPr/>
          <p:nvPr/>
        </p:nvSpPr>
        <p:spPr>
          <a:xfrm>
            <a:off x="4285600" y="288485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54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2" name="Google Shape;2092;p54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라디오 방식으로 결제 업체 선택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버튼 색상이 바뀌며 결제 방법 선택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기 선택한 금액 결제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093" name="Google Shape;2093;p54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펀딩 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펀딩 목록페이지 - 펀딩 상세페이지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29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94" name="Google Shape;2094;p54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54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96" name="Google Shape;2096;p54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97" name="Google Shape;2097;p54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98" name="Google Shape;2098;p54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099" name="Google Shape;2099;p54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00" name="Google Shape;2100;p54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01" name="Google Shape;2101;p54"/>
          <p:cNvSpPr/>
          <p:nvPr/>
        </p:nvSpPr>
        <p:spPr>
          <a:xfrm>
            <a:off x="1201625" y="1677000"/>
            <a:ext cx="2896500" cy="1729200"/>
          </a:xfrm>
          <a:prstGeom prst="roundRect">
            <a:avLst>
              <a:gd fmla="val 734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2" name="Google Shape;2102;p54"/>
          <p:cNvCxnSpPr/>
          <p:nvPr/>
        </p:nvCxnSpPr>
        <p:spPr>
          <a:xfrm>
            <a:off x="1245575" y="1720950"/>
            <a:ext cx="2828100" cy="164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3" name="Google Shape;2103;p54"/>
          <p:cNvCxnSpPr/>
          <p:nvPr/>
        </p:nvCxnSpPr>
        <p:spPr>
          <a:xfrm flipH="1">
            <a:off x="1250525" y="1716075"/>
            <a:ext cx="2808600" cy="16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4" name="Google Shape;2104;p54"/>
          <p:cNvSpPr txBox="1"/>
          <p:nvPr/>
        </p:nvSpPr>
        <p:spPr>
          <a:xfrm>
            <a:off x="4314275" y="2483800"/>
            <a:ext cx="8250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3,093</a:t>
            </a:r>
            <a:r>
              <a:rPr lang="ko" sz="600">
                <a:solidFill>
                  <a:schemeClr val="dk1"/>
                </a:solidFill>
              </a:rPr>
              <a:t>명 참여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05" name="Google Shape;2105;p54"/>
          <p:cNvSpPr txBox="1"/>
          <p:nvPr/>
        </p:nvSpPr>
        <p:spPr>
          <a:xfrm>
            <a:off x="4321225" y="2656925"/>
            <a:ext cx="858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266,680</a:t>
            </a:r>
            <a:r>
              <a:rPr lang="ko" sz="600">
                <a:solidFill>
                  <a:schemeClr val="dk1"/>
                </a:solidFill>
              </a:rPr>
              <a:t>원 달성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06" name="Google Shape;2106;p54"/>
          <p:cNvSpPr/>
          <p:nvPr/>
        </p:nvSpPr>
        <p:spPr>
          <a:xfrm>
            <a:off x="4348375" y="3193800"/>
            <a:ext cx="1883100" cy="2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펀딩하기</a:t>
            </a:r>
            <a:endParaRPr sz="900"/>
          </a:p>
        </p:txBody>
      </p:sp>
      <p:cxnSp>
        <p:nvCxnSpPr>
          <p:cNvPr id="2107" name="Google Shape;2107;p54"/>
          <p:cNvCxnSpPr/>
          <p:nvPr/>
        </p:nvCxnSpPr>
        <p:spPr>
          <a:xfrm>
            <a:off x="4359000" y="286622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Google Shape;2108;p54"/>
          <p:cNvCxnSpPr/>
          <p:nvPr/>
        </p:nvCxnSpPr>
        <p:spPr>
          <a:xfrm>
            <a:off x="4359000" y="1716075"/>
            <a:ext cx="188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9" name="Google Shape;2109;p54"/>
          <p:cNvSpPr txBox="1"/>
          <p:nvPr/>
        </p:nvSpPr>
        <p:spPr>
          <a:xfrm>
            <a:off x="4314275" y="1820975"/>
            <a:ext cx="2366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귀여운 뽀삐를 구해주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세요.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10" name="Google Shape;2110;p54"/>
          <p:cNvSpPr txBox="1"/>
          <p:nvPr/>
        </p:nvSpPr>
        <p:spPr>
          <a:xfrm>
            <a:off x="4325200" y="2191388"/>
            <a:ext cx="18432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강남구에서 구조된 뽀삐가 안전하게 지낼 수 있도록 도와주세요.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2111" name="Google Shape;2111;p54"/>
          <p:cNvCxnSpPr/>
          <p:nvPr/>
        </p:nvCxnSpPr>
        <p:spPr>
          <a:xfrm>
            <a:off x="1217225" y="354407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2" name="Google Shape;2112;p54"/>
          <p:cNvCxnSpPr/>
          <p:nvPr/>
        </p:nvCxnSpPr>
        <p:spPr>
          <a:xfrm>
            <a:off x="1217225" y="382425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3" name="Google Shape;2113;p54"/>
          <p:cNvSpPr txBox="1"/>
          <p:nvPr/>
        </p:nvSpPr>
        <p:spPr>
          <a:xfrm>
            <a:off x="1229750" y="3619725"/>
            <a:ext cx="19131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관련 유튜브 영상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14" name="Google Shape;2114;p54"/>
          <p:cNvSpPr/>
          <p:nvPr/>
        </p:nvSpPr>
        <p:spPr>
          <a:xfrm>
            <a:off x="5167850" y="2566850"/>
            <a:ext cx="103200" cy="10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54"/>
          <p:cNvSpPr txBox="1"/>
          <p:nvPr/>
        </p:nvSpPr>
        <p:spPr>
          <a:xfrm>
            <a:off x="5179220" y="2625831"/>
            <a:ext cx="83700" cy="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2"/>
                </a:solidFill>
              </a:rPr>
              <a:t>1234</a:t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2116" name="Google Shape;2116;p54"/>
          <p:cNvSpPr/>
          <p:nvPr/>
        </p:nvSpPr>
        <p:spPr>
          <a:xfrm>
            <a:off x="5206095" y="2581707"/>
            <a:ext cx="26700" cy="255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54"/>
          <p:cNvSpPr/>
          <p:nvPr/>
        </p:nvSpPr>
        <p:spPr>
          <a:xfrm>
            <a:off x="5402413" y="2528532"/>
            <a:ext cx="569400" cy="18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54"/>
          <p:cNvSpPr/>
          <p:nvPr/>
        </p:nvSpPr>
        <p:spPr>
          <a:xfrm>
            <a:off x="5497000" y="2529800"/>
            <a:ext cx="160800" cy="189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9" name="Google Shape;2119;p54"/>
          <p:cNvCxnSpPr>
            <a:stCxn id="2118" idx="7"/>
          </p:cNvCxnSpPr>
          <p:nvPr/>
        </p:nvCxnSpPr>
        <p:spPr>
          <a:xfrm>
            <a:off x="5634251" y="2557610"/>
            <a:ext cx="3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0" name="Google Shape;2120;p54"/>
          <p:cNvCxnSpPr/>
          <p:nvPr/>
        </p:nvCxnSpPr>
        <p:spPr>
          <a:xfrm>
            <a:off x="5634251" y="2687510"/>
            <a:ext cx="33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1" name="Google Shape;2121;p54"/>
          <p:cNvSpPr/>
          <p:nvPr/>
        </p:nvSpPr>
        <p:spPr>
          <a:xfrm>
            <a:off x="1828350" y="4076000"/>
            <a:ext cx="3509400" cy="6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22" name="Google Shape;2122;p54"/>
          <p:cNvCxnSpPr/>
          <p:nvPr/>
        </p:nvCxnSpPr>
        <p:spPr>
          <a:xfrm>
            <a:off x="1845875" y="4079325"/>
            <a:ext cx="34893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3" name="Google Shape;2123;p54"/>
          <p:cNvCxnSpPr/>
          <p:nvPr/>
        </p:nvCxnSpPr>
        <p:spPr>
          <a:xfrm flipH="1" rot="10800000">
            <a:off x="1830575" y="4077300"/>
            <a:ext cx="3506400" cy="6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24" name="Google Shape;2124;p54"/>
          <p:cNvGrpSpPr/>
          <p:nvPr/>
        </p:nvGrpSpPr>
        <p:grpSpPr>
          <a:xfrm>
            <a:off x="2110450" y="1820975"/>
            <a:ext cx="3207600" cy="2654700"/>
            <a:chOff x="2110450" y="1820975"/>
            <a:chExt cx="3207600" cy="2654700"/>
          </a:xfrm>
        </p:grpSpPr>
        <p:sp>
          <p:nvSpPr>
            <p:cNvPr id="2125" name="Google Shape;2125;p54"/>
            <p:cNvSpPr/>
            <p:nvPr/>
          </p:nvSpPr>
          <p:spPr>
            <a:xfrm>
              <a:off x="2110450" y="1820975"/>
              <a:ext cx="3207600" cy="2654700"/>
            </a:xfrm>
            <a:prstGeom prst="roundRect">
              <a:avLst>
                <a:gd fmla="val 751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54"/>
            <p:cNvSpPr txBox="1"/>
            <p:nvPr/>
          </p:nvSpPr>
          <p:spPr>
            <a:xfrm>
              <a:off x="4981575" y="1878575"/>
              <a:ext cx="238200" cy="2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dk2"/>
                  </a:solidFill>
                </a:rPr>
                <a:t>X</a:t>
              </a:r>
              <a:endParaRPr b="1" sz="1000">
                <a:solidFill>
                  <a:schemeClr val="dk2"/>
                </a:solidFill>
              </a:endParaRPr>
            </a:p>
          </p:txBody>
        </p:sp>
      </p:grpSp>
      <p:sp>
        <p:nvSpPr>
          <p:cNvPr id="2127" name="Google Shape;2127;p54"/>
          <p:cNvSpPr txBox="1"/>
          <p:nvPr/>
        </p:nvSpPr>
        <p:spPr>
          <a:xfrm>
            <a:off x="2375700" y="1999150"/>
            <a:ext cx="11739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결제 수단 </a:t>
            </a:r>
            <a:endParaRPr sz="900">
              <a:solidFill>
                <a:schemeClr val="dk1"/>
              </a:solidFill>
            </a:endParaRPr>
          </a:p>
        </p:txBody>
      </p:sp>
      <p:grpSp>
        <p:nvGrpSpPr>
          <p:cNvPr id="2128" name="Google Shape;2128;p54"/>
          <p:cNvGrpSpPr/>
          <p:nvPr/>
        </p:nvGrpSpPr>
        <p:grpSpPr>
          <a:xfrm>
            <a:off x="2457188" y="2253388"/>
            <a:ext cx="87300" cy="87300"/>
            <a:chOff x="4309700" y="3912550"/>
            <a:chExt cx="87300" cy="87300"/>
          </a:xfrm>
        </p:grpSpPr>
        <p:sp>
          <p:nvSpPr>
            <p:cNvPr id="2129" name="Google Shape;2129;p54"/>
            <p:cNvSpPr/>
            <p:nvPr/>
          </p:nvSpPr>
          <p:spPr>
            <a:xfrm>
              <a:off x="4309700" y="3912550"/>
              <a:ext cx="87300" cy="873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54"/>
            <p:cNvSpPr/>
            <p:nvPr/>
          </p:nvSpPr>
          <p:spPr>
            <a:xfrm>
              <a:off x="4329984" y="3932834"/>
              <a:ext cx="46800" cy="46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1" name="Google Shape;2131;p54"/>
          <p:cNvSpPr/>
          <p:nvPr/>
        </p:nvSpPr>
        <p:spPr>
          <a:xfrm>
            <a:off x="2458075" y="2401075"/>
            <a:ext cx="873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54"/>
          <p:cNvSpPr txBox="1"/>
          <p:nvPr/>
        </p:nvSpPr>
        <p:spPr>
          <a:xfrm>
            <a:off x="2488600" y="2400788"/>
            <a:ext cx="498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B 페이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33" name="Google Shape;2133;p54"/>
          <p:cNvSpPr/>
          <p:nvPr/>
        </p:nvSpPr>
        <p:spPr>
          <a:xfrm>
            <a:off x="2458075" y="2551500"/>
            <a:ext cx="87300" cy="9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54"/>
          <p:cNvSpPr txBox="1"/>
          <p:nvPr/>
        </p:nvSpPr>
        <p:spPr>
          <a:xfrm>
            <a:off x="2455590" y="2551213"/>
            <a:ext cx="564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C 페이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35" name="Google Shape;2135;p54"/>
          <p:cNvSpPr txBox="1"/>
          <p:nvPr/>
        </p:nvSpPr>
        <p:spPr>
          <a:xfrm>
            <a:off x="2488613" y="2250338"/>
            <a:ext cx="498000" cy="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A 페이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36" name="Google Shape;2136;p54"/>
          <p:cNvSpPr/>
          <p:nvPr/>
        </p:nvSpPr>
        <p:spPr>
          <a:xfrm>
            <a:off x="2488625" y="2838988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카드</a:t>
            </a:r>
            <a:endParaRPr sz="900"/>
          </a:p>
        </p:txBody>
      </p:sp>
      <p:sp>
        <p:nvSpPr>
          <p:cNvPr id="2137" name="Google Shape;2137;p54"/>
          <p:cNvSpPr/>
          <p:nvPr/>
        </p:nvSpPr>
        <p:spPr>
          <a:xfrm>
            <a:off x="2488625" y="3053950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휴대폰</a:t>
            </a:r>
            <a:endParaRPr sz="900"/>
          </a:p>
        </p:txBody>
      </p:sp>
      <p:sp>
        <p:nvSpPr>
          <p:cNvPr id="2138" name="Google Shape;2138;p54"/>
          <p:cNvSpPr/>
          <p:nvPr/>
        </p:nvSpPr>
        <p:spPr>
          <a:xfrm>
            <a:off x="2488625" y="3268900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E 페이</a:t>
            </a:r>
            <a:endParaRPr sz="900"/>
          </a:p>
        </p:txBody>
      </p:sp>
      <p:sp>
        <p:nvSpPr>
          <p:cNvPr id="2139" name="Google Shape;2139;p54"/>
          <p:cNvSpPr/>
          <p:nvPr/>
        </p:nvSpPr>
        <p:spPr>
          <a:xfrm>
            <a:off x="3668400" y="2834413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가상계좌</a:t>
            </a:r>
            <a:endParaRPr sz="900"/>
          </a:p>
        </p:txBody>
      </p:sp>
      <p:sp>
        <p:nvSpPr>
          <p:cNvPr id="2140" name="Google Shape;2140;p54"/>
          <p:cNvSpPr/>
          <p:nvPr/>
        </p:nvSpPr>
        <p:spPr>
          <a:xfrm>
            <a:off x="3668400" y="3049375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D 페이</a:t>
            </a:r>
            <a:endParaRPr sz="900"/>
          </a:p>
        </p:txBody>
      </p:sp>
      <p:sp>
        <p:nvSpPr>
          <p:cNvPr id="2141" name="Google Shape;2141;p54"/>
          <p:cNvSpPr/>
          <p:nvPr/>
        </p:nvSpPr>
        <p:spPr>
          <a:xfrm>
            <a:off x="3668400" y="3264325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F 페이</a:t>
            </a:r>
            <a:endParaRPr sz="900"/>
          </a:p>
        </p:txBody>
      </p:sp>
      <p:sp>
        <p:nvSpPr>
          <p:cNvPr id="2142" name="Google Shape;2142;p54"/>
          <p:cNvSpPr/>
          <p:nvPr/>
        </p:nvSpPr>
        <p:spPr>
          <a:xfrm>
            <a:off x="3096600" y="3944750"/>
            <a:ext cx="1131300" cy="15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결제하기</a:t>
            </a:r>
            <a:endParaRPr sz="900"/>
          </a:p>
        </p:txBody>
      </p:sp>
      <p:sp>
        <p:nvSpPr>
          <p:cNvPr id="2143" name="Google Shape;2143;p54"/>
          <p:cNvSpPr/>
          <p:nvPr/>
        </p:nvSpPr>
        <p:spPr>
          <a:xfrm>
            <a:off x="2272975" y="21619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Google Shape;2144;p54"/>
          <p:cNvSpPr/>
          <p:nvPr/>
        </p:nvSpPr>
        <p:spPr>
          <a:xfrm>
            <a:off x="2303525" y="2785201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Google Shape;2145;p54"/>
          <p:cNvSpPr/>
          <p:nvPr/>
        </p:nvSpPr>
        <p:spPr>
          <a:xfrm>
            <a:off x="2961725" y="38551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55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1" name="Google Shape;2151;p55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강아지 사진 삽입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152" name="Google Shape;2152;p55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펀딩</a:t>
                      </a:r>
                      <a:r>
                        <a:rPr lang="ko"/>
                        <a:t> 상세페이지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- 펀딩 목록페이지 - 펀딩 상세페이지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53" name="Google Shape;2153;p55"/>
          <p:cNvSpPr/>
          <p:nvPr/>
        </p:nvSpPr>
        <p:spPr>
          <a:xfrm>
            <a:off x="1984763" y="12075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4" name="Google Shape;2154;p55"/>
          <p:cNvSpPr/>
          <p:nvPr/>
        </p:nvSpPr>
        <p:spPr>
          <a:xfrm>
            <a:off x="4919363" y="12700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55" name="Google Shape;2155;p55"/>
          <p:cNvSpPr txBox="1"/>
          <p:nvPr/>
        </p:nvSpPr>
        <p:spPr>
          <a:xfrm>
            <a:off x="3788150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56" name="Google Shape;2156;p55"/>
          <p:cNvSpPr txBox="1"/>
          <p:nvPr/>
        </p:nvSpPr>
        <p:spPr>
          <a:xfrm>
            <a:off x="4145788" y="12462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57" name="Google Shape;2157;p55"/>
          <p:cNvSpPr txBox="1"/>
          <p:nvPr/>
        </p:nvSpPr>
        <p:spPr>
          <a:xfrm>
            <a:off x="4553513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58" name="Google Shape;2158;p55"/>
          <p:cNvSpPr txBox="1"/>
          <p:nvPr/>
        </p:nvSpPr>
        <p:spPr>
          <a:xfrm>
            <a:off x="1931088" y="12462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159" name="Google Shape;2159;p55"/>
          <p:cNvSpPr txBox="1"/>
          <p:nvPr/>
        </p:nvSpPr>
        <p:spPr>
          <a:xfrm>
            <a:off x="3522988" y="12462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cxnSp>
        <p:nvCxnSpPr>
          <p:cNvPr id="2160" name="Google Shape;2160;p55"/>
          <p:cNvCxnSpPr/>
          <p:nvPr/>
        </p:nvCxnSpPr>
        <p:spPr>
          <a:xfrm>
            <a:off x="1217225" y="1782025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1" name="Google Shape;2161;p55"/>
          <p:cNvCxnSpPr/>
          <p:nvPr/>
        </p:nvCxnSpPr>
        <p:spPr>
          <a:xfrm>
            <a:off x="1217225" y="2062200"/>
            <a:ext cx="49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2" name="Google Shape;2162;p55"/>
          <p:cNvSpPr txBox="1"/>
          <p:nvPr/>
        </p:nvSpPr>
        <p:spPr>
          <a:xfrm>
            <a:off x="1229750" y="1857675"/>
            <a:ext cx="1913100" cy="1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뽀삐의 스토리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63" name="Google Shape;2163;p55"/>
          <p:cNvSpPr/>
          <p:nvPr/>
        </p:nvSpPr>
        <p:spPr>
          <a:xfrm>
            <a:off x="2390175" y="2469500"/>
            <a:ext cx="920400" cy="85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55"/>
          <p:cNvSpPr/>
          <p:nvPr/>
        </p:nvSpPr>
        <p:spPr>
          <a:xfrm>
            <a:off x="2390175" y="3524504"/>
            <a:ext cx="920400" cy="84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55"/>
          <p:cNvSpPr/>
          <p:nvPr/>
        </p:nvSpPr>
        <p:spPr>
          <a:xfrm>
            <a:off x="1277125" y="3324950"/>
            <a:ext cx="920400" cy="84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6" name="Google Shape;2166;p55"/>
          <p:cNvCxnSpPr/>
          <p:nvPr/>
        </p:nvCxnSpPr>
        <p:spPr>
          <a:xfrm flipH="1">
            <a:off x="2391200" y="2469700"/>
            <a:ext cx="9186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7" name="Google Shape;2167;p55"/>
          <p:cNvCxnSpPr/>
          <p:nvPr/>
        </p:nvCxnSpPr>
        <p:spPr>
          <a:xfrm>
            <a:off x="2392425" y="2471785"/>
            <a:ext cx="919200" cy="8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8" name="Google Shape;2168;p55"/>
          <p:cNvCxnSpPr/>
          <p:nvPr/>
        </p:nvCxnSpPr>
        <p:spPr>
          <a:xfrm>
            <a:off x="1276950" y="3326168"/>
            <a:ext cx="9210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9" name="Google Shape;2169;p55"/>
          <p:cNvCxnSpPr/>
          <p:nvPr/>
        </p:nvCxnSpPr>
        <p:spPr>
          <a:xfrm flipH="1" rot="10800000">
            <a:off x="1277200" y="3326209"/>
            <a:ext cx="918300" cy="84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0" name="Google Shape;2170;p55"/>
          <p:cNvCxnSpPr/>
          <p:nvPr/>
        </p:nvCxnSpPr>
        <p:spPr>
          <a:xfrm flipH="1">
            <a:off x="2391200" y="3524576"/>
            <a:ext cx="9186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1" name="Google Shape;2171;p55"/>
          <p:cNvCxnSpPr/>
          <p:nvPr/>
        </p:nvCxnSpPr>
        <p:spPr>
          <a:xfrm>
            <a:off x="2392425" y="3526661"/>
            <a:ext cx="919200" cy="8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2" name="Google Shape;2172;p55"/>
          <p:cNvSpPr/>
          <p:nvPr/>
        </p:nvSpPr>
        <p:spPr>
          <a:xfrm>
            <a:off x="268500" y="4568800"/>
            <a:ext cx="6888300" cy="33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 Footer</a:t>
            </a:r>
            <a:endParaRPr sz="1500"/>
          </a:p>
        </p:txBody>
      </p:sp>
      <p:sp>
        <p:nvSpPr>
          <p:cNvPr id="2173" name="Google Shape;2173;p55"/>
          <p:cNvSpPr/>
          <p:nvPr/>
        </p:nvSpPr>
        <p:spPr>
          <a:xfrm>
            <a:off x="1275625" y="2226663"/>
            <a:ext cx="920400" cy="85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4" name="Google Shape;2174;p55"/>
          <p:cNvCxnSpPr/>
          <p:nvPr/>
        </p:nvCxnSpPr>
        <p:spPr>
          <a:xfrm flipH="1">
            <a:off x="1276650" y="2226863"/>
            <a:ext cx="918600" cy="8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5" name="Google Shape;2175;p55"/>
          <p:cNvCxnSpPr/>
          <p:nvPr/>
        </p:nvCxnSpPr>
        <p:spPr>
          <a:xfrm>
            <a:off x="1277875" y="2228948"/>
            <a:ext cx="919200" cy="8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6" name="Google Shape;2176;p55"/>
          <p:cNvSpPr txBox="1"/>
          <p:nvPr/>
        </p:nvSpPr>
        <p:spPr>
          <a:xfrm>
            <a:off x="3704850" y="2414550"/>
            <a:ext cx="65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뽀삐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177" name="Google Shape;2177;p55"/>
          <p:cNvSpPr txBox="1"/>
          <p:nvPr/>
        </p:nvSpPr>
        <p:spPr>
          <a:xfrm>
            <a:off x="3760450" y="2688300"/>
            <a:ext cx="65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1세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178" name="Google Shape;2178;p55"/>
          <p:cNvSpPr txBox="1"/>
          <p:nvPr/>
        </p:nvSpPr>
        <p:spPr>
          <a:xfrm>
            <a:off x="3760450" y="2878188"/>
            <a:ext cx="6555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암컷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179" name="Google Shape;2179;p55"/>
          <p:cNvSpPr txBox="1"/>
          <p:nvPr/>
        </p:nvSpPr>
        <p:spPr>
          <a:xfrm>
            <a:off x="3760450" y="3192600"/>
            <a:ext cx="2503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</a:rPr>
              <a:t>길에서 태어나자마자 어미에게 버려져 강남구를 배회하다 저희 서비스에 3개월만에 구조되어 여러분의 도움의 손길을 기다리고 있습니다. 착하고 부드러운 성품의 소유견으로 항상 친구들과 원만한 관계를 유지합니다.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180" name="Google Shape;2180;p55"/>
          <p:cNvSpPr txBox="1"/>
          <p:nvPr/>
        </p:nvSpPr>
        <p:spPr>
          <a:xfrm>
            <a:off x="3760450" y="3908975"/>
            <a:ext cx="23982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지원업체 : http://localhost:12000/jackpot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181" name="Google Shape;2181;p55"/>
          <p:cNvSpPr/>
          <p:nvPr/>
        </p:nvSpPr>
        <p:spPr>
          <a:xfrm>
            <a:off x="1092775" y="2226676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6" name="Google Shape;2186;p56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87" name="Google Shape;2187;p56"/>
          <p:cNvSpPr/>
          <p:nvPr/>
        </p:nvSpPr>
        <p:spPr>
          <a:xfrm>
            <a:off x="545975" y="26621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8" name="Google Shape;2188;p56"/>
          <p:cNvSpPr/>
          <p:nvPr/>
        </p:nvSpPr>
        <p:spPr>
          <a:xfrm>
            <a:off x="545975" y="11020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9" name="Google Shape;218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475" y="4648453"/>
            <a:ext cx="6888300" cy="2522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90" name="Google Shape;2190;p56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91" name="Google Shape;2191;p56"/>
          <p:cNvSpPr/>
          <p:nvPr/>
        </p:nvSpPr>
        <p:spPr>
          <a:xfrm>
            <a:off x="2020075" y="170090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2" name="Google Shape;2192;p56"/>
          <p:cNvSpPr/>
          <p:nvPr/>
        </p:nvSpPr>
        <p:spPr>
          <a:xfrm>
            <a:off x="1913950" y="11129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3" name="Google Shape;2193;p56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p56"/>
          <p:cNvSpPr txBox="1"/>
          <p:nvPr/>
        </p:nvSpPr>
        <p:spPr>
          <a:xfrm>
            <a:off x="1495200" y="2250275"/>
            <a:ext cx="49119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♚♚에이아이아스 8기 잭☆팟♚♚가입시$$전원 포폴☜☜취업100%증정※ ♜텍사스 홀덤♜AI포커족보 챗봇 무료증정￥특정조건 §§프론트엔드§§★리액트★백엔드 스프링부트@@@ 즉시이동</a:t>
            </a:r>
            <a:r>
              <a:rPr lang="ko" sz="12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http://localhost:12000/jackpot/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95" name="Google Shape;219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036" y="3506873"/>
            <a:ext cx="1734191" cy="9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네비게이션 바 고정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마우스 호버 시 카드가 뒤집힘, 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앞면은 유기견 사진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마우스 호버 시 카드가 뒤집힘, 뒷면은 유기견에 대한 설명과 펀딩 참가 버튼</a:t>
                      </a:r>
                      <a:endParaRPr sz="800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7" name="Google Shape;107;p17"/>
          <p:cNvSpPr/>
          <p:nvPr/>
        </p:nvSpPr>
        <p:spPr>
          <a:xfrm>
            <a:off x="2171575" y="27140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17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</a:t>
                      </a:r>
                      <a:r>
                        <a:rPr lang="ko"/>
                        <a:t>펀딩 Section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7"/>
          <p:cNvSpPr/>
          <p:nvPr/>
        </p:nvSpPr>
        <p:spPr>
          <a:xfrm>
            <a:off x="369125" y="1179425"/>
            <a:ext cx="6687000" cy="3721200"/>
          </a:xfrm>
          <a:prstGeom prst="round2SameRect">
            <a:avLst>
              <a:gd fmla="val 6247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1284588" y="21857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현재 국내 유기견 수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935675" y="21857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국내 유기견 안락사 수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704850" y="2185725"/>
            <a:ext cx="1435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현재 모인 금액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635875" y="1814025"/>
            <a:ext cx="732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80k+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152537" y="1825725"/>
            <a:ext cx="11202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약</a:t>
            </a:r>
            <a:r>
              <a:rPr lang="ko" sz="1800">
                <a:solidFill>
                  <a:schemeClr val="dk1"/>
                </a:solidFill>
              </a:rPr>
              <a:t>12만</a:t>
            </a:r>
            <a:r>
              <a:rPr lang="ko" sz="600">
                <a:solidFill>
                  <a:schemeClr val="dk1"/>
                </a:solidFill>
              </a:rPr>
              <a:t>마리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946325" y="1814025"/>
            <a:ext cx="952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2000</a:t>
            </a:r>
            <a:r>
              <a:rPr lang="ko" sz="600">
                <a:solidFill>
                  <a:schemeClr val="dk1"/>
                </a:solidFill>
              </a:rPr>
              <a:t>만원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319225" y="24268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많은 애완견들이 버려지고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995700" y="24268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많은 애완견들이 목숨을 잃고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739625" y="2426800"/>
            <a:ext cx="1366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너무나 적은 관심만이 유기견을 돕고 있습니다.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495800" y="2903925"/>
            <a:ext cx="1366200" cy="1626900"/>
          </a:xfrm>
          <a:prstGeom prst="roundRect">
            <a:avLst>
              <a:gd fmla="val 4452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2995700" y="2903925"/>
            <a:ext cx="1366200" cy="1626900"/>
          </a:xfrm>
          <a:prstGeom prst="roundRect">
            <a:avLst>
              <a:gd fmla="val 4452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495600" y="2903925"/>
            <a:ext cx="1366200" cy="1626900"/>
          </a:xfrm>
          <a:prstGeom prst="roundRect">
            <a:avLst>
              <a:gd fmla="val 4452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7"/>
          <p:cNvCxnSpPr/>
          <p:nvPr/>
        </p:nvCxnSpPr>
        <p:spPr>
          <a:xfrm>
            <a:off x="4516125" y="2923100"/>
            <a:ext cx="1328100" cy="15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 flipH="1">
            <a:off x="4513075" y="2923025"/>
            <a:ext cx="1329000" cy="159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1516375" y="2923100"/>
            <a:ext cx="1328100" cy="15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/>
          <p:nvPr/>
        </p:nvCxnSpPr>
        <p:spPr>
          <a:xfrm flipH="1">
            <a:off x="1513325" y="2923025"/>
            <a:ext cx="1329000" cy="159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/>
          <p:nvPr/>
        </p:nvSpPr>
        <p:spPr>
          <a:xfrm>
            <a:off x="1461163" y="28602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935675" y="28356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324725" y="4313600"/>
            <a:ext cx="775800" cy="18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펀딩 참가하기</a:t>
            </a:r>
            <a:endParaRPr sz="700"/>
          </a:p>
        </p:txBody>
      </p:sp>
      <p:sp>
        <p:nvSpPr>
          <p:cNvPr id="129" name="Google Shape;129;p17"/>
          <p:cNvSpPr txBox="1"/>
          <p:nvPr/>
        </p:nvSpPr>
        <p:spPr>
          <a:xfrm>
            <a:off x="3142700" y="3509525"/>
            <a:ext cx="10722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사진 속 유기견에 대한 설명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1950938" y="139085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4885538" y="145340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3754325" y="142955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111963" y="142955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519688" y="142955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1897263" y="142955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3489163" y="142955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834438" y="13193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18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네비게이션 바 상단 고정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상품 상세페이지로 이동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46" name="Google Shape;146;p18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</a:t>
                      </a:r>
                      <a:r>
                        <a:rPr lang="ko"/>
                        <a:t>쇼핑몰 Section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18"/>
          <p:cNvSpPr txBox="1"/>
          <p:nvPr/>
        </p:nvSpPr>
        <p:spPr>
          <a:xfrm>
            <a:off x="524375" y="1474800"/>
            <a:ext cx="1328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Pet Supplies Shop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반려견, 반려묘 사료 및 생활용품</a:t>
            </a:r>
            <a:endParaRPr sz="600">
              <a:solidFill>
                <a:schemeClr val="dk1"/>
              </a:solidFill>
            </a:endParaRPr>
          </a:p>
        </p:txBody>
      </p:sp>
      <p:grpSp>
        <p:nvGrpSpPr>
          <p:cNvPr id="148" name="Google Shape;148;p18"/>
          <p:cNvGrpSpPr/>
          <p:nvPr/>
        </p:nvGrpSpPr>
        <p:grpSpPr>
          <a:xfrm>
            <a:off x="1807700" y="1474800"/>
            <a:ext cx="1471050" cy="1031275"/>
            <a:chOff x="1809325" y="1336650"/>
            <a:chExt cx="1471050" cy="1031275"/>
          </a:xfrm>
        </p:grpSpPr>
        <p:sp>
          <p:nvSpPr>
            <p:cNvPr id="149" name="Google Shape;149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51" name="Google Shape;151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52" name="Google Shape;152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53" name="Google Shape;153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5" name="Google Shape;155;p18"/>
          <p:cNvSpPr/>
          <p:nvPr/>
        </p:nvSpPr>
        <p:spPr>
          <a:xfrm>
            <a:off x="2286413" y="11193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5221013" y="11818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089800" y="11580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4447438" y="11580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855163" y="11580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2232738" y="11580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3824638" y="11580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3278750" y="1474800"/>
            <a:ext cx="1471050" cy="1031275"/>
            <a:chOff x="1809325" y="1336650"/>
            <a:chExt cx="1471050" cy="1031275"/>
          </a:xfrm>
        </p:grpSpPr>
        <p:sp>
          <p:nvSpPr>
            <p:cNvPr id="163" name="Google Shape;163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" name="Google Shape;164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65" name="Google Shape;165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66" name="Google Shape;166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67" name="Google Shape;167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9" name="Google Shape;169;p18"/>
          <p:cNvGrpSpPr/>
          <p:nvPr/>
        </p:nvGrpSpPr>
        <p:grpSpPr>
          <a:xfrm>
            <a:off x="4749800" y="1474800"/>
            <a:ext cx="1471050" cy="1031275"/>
            <a:chOff x="1809325" y="1336650"/>
            <a:chExt cx="1471050" cy="1031275"/>
          </a:xfrm>
        </p:grpSpPr>
        <p:sp>
          <p:nvSpPr>
            <p:cNvPr id="170" name="Google Shape;170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" name="Google Shape;171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72" name="Google Shape;172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73" name="Google Shape;173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74" name="Google Shape;174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6" name="Google Shape;176;p18"/>
          <p:cNvGrpSpPr/>
          <p:nvPr/>
        </p:nvGrpSpPr>
        <p:grpSpPr>
          <a:xfrm>
            <a:off x="1807700" y="2666700"/>
            <a:ext cx="1471050" cy="1031275"/>
            <a:chOff x="1809325" y="1336650"/>
            <a:chExt cx="1471050" cy="1031275"/>
          </a:xfrm>
        </p:grpSpPr>
        <p:sp>
          <p:nvSpPr>
            <p:cNvPr id="177" name="Google Shape;177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" name="Google Shape;178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79" name="Google Shape;179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80" name="Google Shape;180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81" name="Google Shape;181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3" name="Google Shape;183;p18"/>
          <p:cNvGrpSpPr/>
          <p:nvPr/>
        </p:nvGrpSpPr>
        <p:grpSpPr>
          <a:xfrm>
            <a:off x="3278750" y="2666700"/>
            <a:ext cx="1471050" cy="1031275"/>
            <a:chOff x="1809325" y="1336650"/>
            <a:chExt cx="1471050" cy="1031275"/>
          </a:xfrm>
        </p:grpSpPr>
        <p:sp>
          <p:nvSpPr>
            <p:cNvPr id="184" name="Google Shape;184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" name="Google Shape;185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86" name="Google Shape;186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87" name="Google Shape;187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88" name="Google Shape;188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0" name="Google Shape;190;p18"/>
          <p:cNvGrpSpPr/>
          <p:nvPr/>
        </p:nvGrpSpPr>
        <p:grpSpPr>
          <a:xfrm>
            <a:off x="4749800" y="2666700"/>
            <a:ext cx="1471050" cy="1031275"/>
            <a:chOff x="1809325" y="1336650"/>
            <a:chExt cx="1471050" cy="1031275"/>
          </a:xfrm>
        </p:grpSpPr>
        <p:sp>
          <p:nvSpPr>
            <p:cNvPr id="191" name="Google Shape;191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193" name="Google Shape;193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194" name="Google Shape;194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95" name="Google Shape;195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7" name="Google Shape;197;p18"/>
          <p:cNvGrpSpPr/>
          <p:nvPr/>
        </p:nvGrpSpPr>
        <p:grpSpPr>
          <a:xfrm>
            <a:off x="1807700" y="3858600"/>
            <a:ext cx="1471050" cy="1031275"/>
            <a:chOff x="1809325" y="1336650"/>
            <a:chExt cx="1471050" cy="1031275"/>
          </a:xfrm>
        </p:grpSpPr>
        <p:sp>
          <p:nvSpPr>
            <p:cNvPr id="198" name="Google Shape;198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00" name="Google Shape;200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01" name="Google Shape;201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02" name="Google Shape;202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4" name="Google Shape;204;p18"/>
          <p:cNvGrpSpPr/>
          <p:nvPr/>
        </p:nvGrpSpPr>
        <p:grpSpPr>
          <a:xfrm>
            <a:off x="3278750" y="3858600"/>
            <a:ext cx="1471050" cy="1031275"/>
            <a:chOff x="1809325" y="1336650"/>
            <a:chExt cx="1471050" cy="1031275"/>
          </a:xfrm>
        </p:grpSpPr>
        <p:sp>
          <p:nvSpPr>
            <p:cNvPr id="205" name="Google Shape;205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07" name="Google Shape;207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08" name="Google Shape;208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09" name="Google Shape;209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1" name="Google Shape;211;p18"/>
          <p:cNvGrpSpPr/>
          <p:nvPr/>
        </p:nvGrpSpPr>
        <p:grpSpPr>
          <a:xfrm>
            <a:off x="4749800" y="3858600"/>
            <a:ext cx="1471050" cy="1031275"/>
            <a:chOff x="1809325" y="1336650"/>
            <a:chExt cx="1471050" cy="1031275"/>
          </a:xfrm>
        </p:grpSpPr>
        <p:sp>
          <p:nvSpPr>
            <p:cNvPr id="212" name="Google Shape;212;p18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8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14" name="Google Shape;214;p18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15" name="Google Shape;215;p18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16" name="Google Shape;216;p18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18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18" name="Google Shape;218;p18"/>
          <p:cNvSpPr/>
          <p:nvPr/>
        </p:nvSpPr>
        <p:spPr>
          <a:xfrm>
            <a:off x="2151938" y="10849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1807688" y="14241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FFFFFF"/>
                </a:solidFill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7" name="Google Shape;227;p19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챗봇 서비스 기능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28" name="Google Shape;228;p19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전세계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 - </a:t>
                      </a:r>
                      <a:r>
                        <a:rPr lang="ko"/>
                        <a:t>챗봇 실행시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19"/>
          <p:cNvSpPr txBox="1"/>
          <p:nvPr/>
        </p:nvSpPr>
        <p:spPr>
          <a:xfrm>
            <a:off x="524375" y="1474800"/>
            <a:ext cx="1328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</a:rPr>
              <a:t>Pet Supplies Shop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반려견, 반려묘 사료 및 생활용품</a:t>
            </a:r>
            <a:endParaRPr sz="600">
              <a:solidFill>
                <a:schemeClr val="dk1"/>
              </a:solidFill>
            </a:endParaRPr>
          </a:p>
        </p:txBody>
      </p:sp>
      <p:grpSp>
        <p:nvGrpSpPr>
          <p:cNvPr id="230" name="Google Shape;230;p19"/>
          <p:cNvGrpSpPr/>
          <p:nvPr/>
        </p:nvGrpSpPr>
        <p:grpSpPr>
          <a:xfrm>
            <a:off x="1807700" y="1474800"/>
            <a:ext cx="1471050" cy="1031275"/>
            <a:chOff x="1809325" y="1336650"/>
            <a:chExt cx="1471050" cy="1031275"/>
          </a:xfrm>
        </p:grpSpPr>
        <p:sp>
          <p:nvSpPr>
            <p:cNvPr id="231" name="Google Shape;231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" name="Google Shape;232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33" name="Google Shape;233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34" name="Google Shape;234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35" name="Google Shape;235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7" name="Google Shape;237;p19"/>
          <p:cNvSpPr/>
          <p:nvPr/>
        </p:nvSpPr>
        <p:spPr>
          <a:xfrm>
            <a:off x="2286413" y="11193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5221013" y="11818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4089800" y="11580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4447438" y="11580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4855163" y="11580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2232738" y="11580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3824638" y="11580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grpSp>
        <p:nvGrpSpPr>
          <p:cNvPr id="244" name="Google Shape;244;p19"/>
          <p:cNvGrpSpPr/>
          <p:nvPr/>
        </p:nvGrpSpPr>
        <p:grpSpPr>
          <a:xfrm>
            <a:off x="3278750" y="1474800"/>
            <a:ext cx="1471050" cy="1031275"/>
            <a:chOff x="1809325" y="1336650"/>
            <a:chExt cx="1471050" cy="1031275"/>
          </a:xfrm>
        </p:grpSpPr>
        <p:sp>
          <p:nvSpPr>
            <p:cNvPr id="245" name="Google Shape;245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" name="Google Shape;246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47" name="Google Shape;247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48" name="Google Shape;248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49" name="Google Shape;249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51" name="Google Shape;251;p19"/>
          <p:cNvGrpSpPr/>
          <p:nvPr/>
        </p:nvGrpSpPr>
        <p:grpSpPr>
          <a:xfrm>
            <a:off x="4749800" y="1474800"/>
            <a:ext cx="1471050" cy="1031275"/>
            <a:chOff x="1809325" y="1336650"/>
            <a:chExt cx="1471050" cy="1031275"/>
          </a:xfrm>
        </p:grpSpPr>
        <p:sp>
          <p:nvSpPr>
            <p:cNvPr id="252" name="Google Shape;252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54" name="Google Shape;254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55" name="Google Shape;255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56" name="Google Shape;256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58" name="Google Shape;258;p19"/>
          <p:cNvGrpSpPr/>
          <p:nvPr/>
        </p:nvGrpSpPr>
        <p:grpSpPr>
          <a:xfrm>
            <a:off x="1807700" y="2666700"/>
            <a:ext cx="1471050" cy="1031275"/>
            <a:chOff x="1809325" y="1336650"/>
            <a:chExt cx="1471050" cy="1031275"/>
          </a:xfrm>
        </p:grpSpPr>
        <p:sp>
          <p:nvSpPr>
            <p:cNvPr id="259" name="Google Shape;259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" name="Google Shape;260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61" name="Google Shape;261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62" name="Google Shape;262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63" name="Google Shape;263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5" name="Google Shape;265;p19"/>
          <p:cNvGrpSpPr/>
          <p:nvPr/>
        </p:nvGrpSpPr>
        <p:grpSpPr>
          <a:xfrm>
            <a:off x="3278750" y="2666700"/>
            <a:ext cx="1471050" cy="1031275"/>
            <a:chOff x="1809325" y="1336650"/>
            <a:chExt cx="1471050" cy="1031275"/>
          </a:xfrm>
        </p:grpSpPr>
        <p:sp>
          <p:nvSpPr>
            <p:cNvPr id="266" name="Google Shape;266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68" name="Google Shape;268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69" name="Google Shape;269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70" name="Google Shape;270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72" name="Google Shape;272;p19"/>
          <p:cNvGrpSpPr/>
          <p:nvPr/>
        </p:nvGrpSpPr>
        <p:grpSpPr>
          <a:xfrm>
            <a:off x="4749800" y="2666700"/>
            <a:ext cx="1471050" cy="1031275"/>
            <a:chOff x="1809325" y="1336650"/>
            <a:chExt cx="1471050" cy="1031275"/>
          </a:xfrm>
        </p:grpSpPr>
        <p:sp>
          <p:nvSpPr>
            <p:cNvPr id="273" name="Google Shape;273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" name="Google Shape;274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75" name="Google Shape;275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76" name="Google Shape;276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77" name="Google Shape;277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79" name="Google Shape;279;p19"/>
          <p:cNvGrpSpPr/>
          <p:nvPr/>
        </p:nvGrpSpPr>
        <p:grpSpPr>
          <a:xfrm>
            <a:off x="1807700" y="3858600"/>
            <a:ext cx="1471050" cy="1031275"/>
            <a:chOff x="1809325" y="1336650"/>
            <a:chExt cx="1471050" cy="1031275"/>
          </a:xfrm>
        </p:grpSpPr>
        <p:sp>
          <p:nvSpPr>
            <p:cNvPr id="280" name="Google Shape;280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82" name="Google Shape;282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83" name="Google Shape;283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84" name="Google Shape;284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86" name="Google Shape;286;p19"/>
          <p:cNvGrpSpPr/>
          <p:nvPr/>
        </p:nvGrpSpPr>
        <p:grpSpPr>
          <a:xfrm>
            <a:off x="3278750" y="3858600"/>
            <a:ext cx="1471050" cy="1031275"/>
            <a:chOff x="1809325" y="1336650"/>
            <a:chExt cx="1471050" cy="1031275"/>
          </a:xfrm>
        </p:grpSpPr>
        <p:sp>
          <p:nvSpPr>
            <p:cNvPr id="287" name="Google Shape;287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89" name="Google Shape;289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90" name="Google Shape;290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91" name="Google Shape;291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93" name="Google Shape;293;p19"/>
          <p:cNvGrpSpPr/>
          <p:nvPr/>
        </p:nvGrpSpPr>
        <p:grpSpPr>
          <a:xfrm>
            <a:off x="4749800" y="3858600"/>
            <a:ext cx="1471050" cy="1031275"/>
            <a:chOff x="1809325" y="1336650"/>
            <a:chExt cx="1471050" cy="1031275"/>
          </a:xfrm>
        </p:grpSpPr>
        <p:sp>
          <p:nvSpPr>
            <p:cNvPr id="294" name="Google Shape;294;p19"/>
            <p:cNvSpPr/>
            <p:nvPr/>
          </p:nvSpPr>
          <p:spPr>
            <a:xfrm>
              <a:off x="1882075" y="1336650"/>
              <a:ext cx="1398300" cy="750000"/>
            </a:xfrm>
            <a:prstGeom prst="roundRect">
              <a:avLst>
                <a:gd fmla="val 8033" name="adj"/>
              </a:avLst>
            </a:prstGeom>
            <a:gradFill>
              <a:gsLst>
                <a:gs pos="0">
                  <a:srgbClr val="D9D9D9"/>
                </a:gs>
                <a:gs pos="100000">
                  <a:schemeClr val="lt1"/>
                </a:gs>
              </a:gsLst>
              <a:lin ang="5400012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19"/>
            <p:cNvGrpSpPr/>
            <p:nvPr/>
          </p:nvGrpSpPr>
          <p:grpSpPr>
            <a:xfrm>
              <a:off x="1809325" y="1354450"/>
              <a:ext cx="1457100" cy="1013475"/>
              <a:chOff x="1809325" y="1354450"/>
              <a:chExt cx="1457100" cy="1013475"/>
            </a:xfrm>
          </p:grpSpPr>
          <p:sp>
            <p:nvSpPr>
              <p:cNvPr id="296" name="Google Shape;296;p19"/>
              <p:cNvSpPr txBox="1"/>
              <p:nvPr/>
            </p:nvSpPr>
            <p:spPr>
              <a:xfrm>
                <a:off x="1809325" y="2118900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1"/>
                    </a:solidFill>
                  </a:rPr>
                  <a:t>반려동물용품 이름</a:t>
                </a:r>
                <a:endParaRPr b="1" sz="600">
                  <a:solidFill>
                    <a:schemeClr val="dk1"/>
                  </a:solidFill>
                </a:endParaRPr>
              </a:p>
            </p:txBody>
          </p:sp>
          <p:sp>
            <p:nvSpPr>
              <p:cNvPr id="297" name="Google Shape;297;p19"/>
              <p:cNvSpPr txBox="1"/>
              <p:nvPr/>
            </p:nvSpPr>
            <p:spPr>
              <a:xfrm>
                <a:off x="1809325" y="2217025"/>
                <a:ext cx="1248000" cy="1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400">
                    <a:solidFill>
                      <a:schemeClr val="dk1"/>
                    </a:solidFill>
                  </a:rPr>
                  <a:t>등록일자: YYYY-MM-DD HH:mm || 몇 시간 전 </a:t>
                </a:r>
                <a:endParaRPr sz="40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98" name="Google Shape;298;p19"/>
              <p:cNvCxnSpPr/>
              <p:nvPr/>
            </p:nvCxnSpPr>
            <p:spPr>
              <a:xfrm>
                <a:off x="1903225" y="1354925"/>
                <a:ext cx="1363200" cy="705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19"/>
              <p:cNvCxnSpPr/>
              <p:nvPr/>
            </p:nvCxnSpPr>
            <p:spPr>
              <a:xfrm flipH="1" rot="10800000">
                <a:off x="1898450" y="1354450"/>
                <a:ext cx="1363200" cy="70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00" name="Google Shape;300;p19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5427450" y="2432175"/>
            <a:ext cx="1623600" cy="198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5505325" y="2677775"/>
            <a:ext cx="655500" cy="1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6160825" y="2977300"/>
            <a:ext cx="698400" cy="1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5505325" y="3256925"/>
            <a:ext cx="655500" cy="1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6160825" y="3556450"/>
            <a:ext cx="698400" cy="1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5529875" y="3954725"/>
            <a:ext cx="275700" cy="1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5859725" y="3954725"/>
            <a:ext cx="275700" cy="1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6189575" y="3954725"/>
            <a:ext cx="275700" cy="1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5439000" y="4193700"/>
            <a:ext cx="1617000" cy="18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6559463" y="438358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1011200" y="1699925"/>
            <a:ext cx="5335200" cy="1412700"/>
          </a:xfrm>
          <a:prstGeom prst="roundRect">
            <a:avLst>
              <a:gd fmla="val 2808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1011500" y="3178475"/>
            <a:ext cx="1707900" cy="834900"/>
          </a:xfrm>
          <a:prstGeom prst="roundRect">
            <a:avLst>
              <a:gd fmla="val 474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2824838" y="3178475"/>
            <a:ext cx="1707900" cy="834900"/>
          </a:xfrm>
          <a:prstGeom prst="roundRect">
            <a:avLst>
              <a:gd fmla="val 474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4638200" y="3178475"/>
            <a:ext cx="1707900" cy="834900"/>
          </a:xfrm>
          <a:prstGeom prst="roundRect">
            <a:avLst>
              <a:gd fmla="val 474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1" name="Google Shape;321;p20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경매장 입장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경매물품 상세사진, 설명 등</a:t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22" name="Google Shape;322;p20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메인화면</a:t>
                      </a:r>
                      <a:r>
                        <a:rPr lang="ko"/>
                        <a:t> 경매 section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3" name="Google Shape;323;p20"/>
          <p:cNvSpPr/>
          <p:nvPr/>
        </p:nvSpPr>
        <p:spPr>
          <a:xfrm>
            <a:off x="1116438" y="2695838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931350" y="332495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1240450" y="1908725"/>
            <a:ext cx="8394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VIP 회원을 위한 - 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1194825" y="2098625"/>
            <a:ext cx="25062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애견용품 경매 서비스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1202625" y="2336750"/>
            <a:ext cx="24984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새 제품, 중고 제품을 포함한 고가의 프리미엄 제품까지, 모든 종류의 애견 용품을 저희 경매장에서는 취급합니다.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1202625" y="2818125"/>
            <a:ext cx="484200" cy="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2"/>
                </a:solidFill>
              </a:rPr>
              <a:t>입장하기 </a:t>
            </a:r>
            <a:r>
              <a:rPr lang="ko" sz="400">
                <a:solidFill>
                  <a:schemeClr val="dk2"/>
                </a:solidFill>
              </a:rPr>
              <a:t>→</a:t>
            </a:r>
            <a:endParaRPr sz="100">
              <a:solidFill>
                <a:schemeClr val="dk2"/>
              </a:solidFill>
            </a:endParaRPr>
          </a:p>
        </p:txBody>
      </p:sp>
      <p:cxnSp>
        <p:nvCxnSpPr>
          <p:cNvPr id="329" name="Google Shape;329;p20"/>
          <p:cNvCxnSpPr/>
          <p:nvPr/>
        </p:nvCxnSpPr>
        <p:spPr>
          <a:xfrm>
            <a:off x="1018400" y="3193775"/>
            <a:ext cx="1694100" cy="8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0"/>
          <p:cNvCxnSpPr/>
          <p:nvPr/>
        </p:nvCxnSpPr>
        <p:spPr>
          <a:xfrm flipH="1">
            <a:off x="1017375" y="3187200"/>
            <a:ext cx="1685100" cy="8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0"/>
          <p:cNvCxnSpPr/>
          <p:nvPr/>
        </p:nvCxnSpPr>
        <p:spPr>
          <a:xfrm>
            <a:off x="2832263" y="3193775"/>
            <a:ext cx="1694100" cy="8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0"/>
          <p:cNvCxnSpPr/>
          <p:nvPr/>
        </p:nvCxnSpPr>
        <p:spPr>
          <a:xfrm flipH="1">
            <a:off x="2831238" y="3187200"/>
            <a:ext cx="1685100" cy="8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0"/>
          <p:cNvCxnSpPr/>
          <p:nvPr/>
        </p:nvCxnSpPr>
        <p:spPr>
          <a:xfrm>
            <a:off x="4645088" y="3193775"/>
            <a:ext cx="1694100" cy="8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0"/>
          <p:cNvCxnSpPr/>
          <p:nvPr/>
        </p:nvCxnSpPr>
        <p:spPr>
          <a:xfrm flipH="1">
            <a:off x="4645088" y="3187200"/>
            <a:ext cx="1685100" cy="8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20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7" name="Google Shape;347;p21"/>
          <p:cNvGraphicFramePr/>
          <p:nvPr/>
        </p:nvGraphicFramePr>
        <p:xfrm>
          <a:off x="7276100" y="106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412875"/>
                <a:gridCol w="1342625"/>
              </a:tblGrid>
              <a:tr h="414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</a:tr>
              <a:tr h="67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" sz="800"/>
                        <a:t>클릭 시 게시판 게시글 조회 페이지로 이동</a:t>
                      </a:r>
                      <a:endParaRPr sz="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7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  <a:tr h="506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48" name="Google Shape;348;p21"/>
          <p:cNvSpPr/>
          <p:nvPr/>
        </p:nvSpPr>
        <p:spPr>
          <a:xfrm>
            <a:off x="545975" y="26621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545975" y="110201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0" name="Google Shape;350;p21"/>
          <p:cNvGraphicFramePr/>
          <p:nvPr/>
        </p:nvGraphicFramePr>
        <p:xfrm>
          <a:off x="268475" y="17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{63AC79A2-D1AC-4B28-8D10-C434C176A67C}</a:tableStyleId>
              </a:tblPr>
              <a:tblGrid>
                <a:gridCol w="901725"/>
                <a:gridCol w="2454900"/>
                <a:gridCol w="825450"/>
                <a:gridCol w="1482500"/>
                <a:gridCol w="400100"/>
                <a:gridCol w="1004450"/>
                <a:gridCol w="1710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/>
                        <a:t>메인화면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작성자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김민준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사용자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클라이언트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화면경로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메인화면 공지사항 Section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FFFFFF"/>
                          </a:solidFill>
                        </a:rPr>
                        <a:t>페이지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1" name="Google Shape;351;p21"/>
          <p:cNvSpPr/>
          <p:nvPr/>
        </p:nvSpPr>
        <p:spPr>
          <a:xfrm>
            <a:off x="2020075" y="1700900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1913950" y="1112975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369125" y="1060325"/>
            <a:ext cx="6687000" cy="38403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D9D9D9"/>
              </a:gs>
              <a:gs pos="100000">
                <a:schemeClr val="lt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"/>
          <p:cNvSpPr txBox="1"/>
          <p:nvPr/>
        </p:nvSpPr>
        <p:spPr>
          <a:xfrm>
            <a:off x="3158975" y="1890800"/>
            <a:ext cx="11073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</a:rPr>
              <a:t>공지사항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게시판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2358725" y="2309575"/>
            <a:ext cx="27078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유기견 서비스의 소식을 가장 빠르게 전해드립니다.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2892200" y="3057650"/>
            <a:ext cx="1647300" cy="1125900"/>
          </a:xfrm>
          <a:prstGeom prst="roundRect">
            <a:avLst>
              <a:gd fmla="val 411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1182850" y="3052563"/>
            <a:ext cx="1647300" cy="1125900"/>
          </a:xfrm>
          <a:prstGeom prst="roundRect">
            <a:avLst>
              <a:gd fmla="val 411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4601550" y="3057638"/>
            <a:ext cx="1647300" cy="1125900"/>
          </a:xfrm>
          <a:prstGeom prst="roundRect">
            <a:avLst>
              <a:gd fmla="val 4114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 txBox="1"/>
          <p:nvPr/>
        </p:nvSpPr>
        <p:spPr>
          <a:xfrm>
            <a:off x="1144450" y="3052575"/>
            <a:ext cx="44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관리자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1144450" y="3161175"/>
            <a:ext cx="47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1일 전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1214800" y="3409725"/>
            <a:ext cx="158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모금액이 2천만원을 돌파했습니다. 드디어 뽀삐를 위한 방이 완성되었습니다.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1155600" y="3918925"/>
            <a:ext cx="484200" cy="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열람하기</a:t>
            </a:r>
            <a:r>
              <a:rPr lang="ko" sz="400">
                <a:solidFill>
                  <a:schemeClr val="dk1"/>
                </a:solidFill>
              </a:rPr>
              <a:t> →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2857025" y="3057650"/>
            <a:ext cx="44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관리자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2857025" y="3166250"/>
            <a:ext cx="47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1일 전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2927375" y="3414800"/>
            <a:ext cx="158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모금액이 2천만원을 돌파했습니다. 드디어 뽀삐를 위한 방이 완성되었습니다.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2868175" y="3924000"/>
            <a:ext cx="484200" cy="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열람하기 →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367" name="Google Shape;367;p21"/>
          <p:cNvSpPr txBox="1"/>
          <p:nvPr/>
        </p:nvSpPr>
        <p:spPr>
          <a:xfrm>
            <a:off x="4569600" y="3057650"/>
            <a:ext cx="44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dk1"/>
                </a:solidFill>
              </a:rPr>
              <a:t>관리자</a:t>
            </a:r>
            <a:endParaRPr b="1" sz="600">
              <a:solidFill>
                <a:schemeClr val="dk1"/>
              </a:solidFill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4569600" y="3166250"/>
            <a:ext cx="47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1일 전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4639950" y="3414800"/>
            <a:ext cx="1583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모금액이 2천만원을 돌파했습니다. 드디어 뽀삐를 위한 방이 완성되었습니다.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4580750" y="3924000"/>
            <a:ext cx="484200" cy="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>
                <a:solidFill>
                  <a:schemeClr val="dk1"/>
                </a:solidFill>
              </a:rPr>
              <a:t>열람하기 →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268475" y="1060400"/>
            <a:ext cx="68883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2152750" y="1174400"/>
            <a:ext cx="3509400" cy="26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5087350" y="1236950"/>
            <a:ext cx="518100" cy="1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사용자명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3956138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쇼핑몰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4313775" y="1213100"/>
            <a:ext cx="4647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게시판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4721500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경매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2099075" y="1213100"/>
            <a:ext cx="655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유기견 서비스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3690975" y="1213100"/>
            <a:ext cx="382500" cy="1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펀딩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6655525" y="4435300"/>
            <a:ext cx="275700" cy="267300"/>
          </a:xfrm>
          <a:prstGeom prst="flowChartMagnetic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</a:t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1069088" y="2971263"/>
            <a:ext cx="185100" cy="1899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0" spcFirstLastPara="1" rIns="0" wrap="square" tIns="9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p21"/>
          <p:cNvCxnSpPr/>
          <p:nvPr/>
        </p:nvCxnSpPr>
        <p:spPr>
          <a:xfrm>
            <a:off x="421925" y="4363150"/>
            <a:ext cx="658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21"/>
          <p:cNvSpPr txBox="1"/>
          <p:nvPr/>
        </p:nvSpPr>
        <p:spPr>
          <a:xfrm>
            <a:off x="3405525" y="4451200"/>
            <a:ext cx="9534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푸터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