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0" r:id="rId2"/>
    <p:sldId id="272" r:id="rId3"/>
    <p:sldId id="280" r:id="rId4"/>
    <p:sldId id="282" r:id="rId5"/>
    <p:sldId id="284" r:id="rId6"/>
    <p:sldId id="290" r:id="rId7"/>
    <p:sldId id="286" r:id="rId8"/>
    <p:sldId id="288" r:id="rId9"/>
    <p:sldId id="289"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155"/>
    <a:srgbClr val="7ED5E3"/>
    <a:srgbClr val="9AD294"/>
    <a:srgbClr val="32AEB1"/>
    <a:srgbClr val="7AD8E0"/>
    <a:srgbClr val="F79322"/>
    <a:srgbClr val="823131"/>
    <a:srgbClr val="FFC000"/>
    <a:srgbClr val="56B3F5"/>
    <a:srgbClr val="00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08C1E-4833-E027-6F22-26CE25477C44}" v="4" dt="2023-01-13T14:06:08.797"/>
    <p1510:client id="{2C199517-3C50-452B-9278-DE37E6C8C102}" v="85" dt="2023-01-11T13:15:14.341"/>
    <p1510:client id="{38CC759A-B7F0-AB1F-EA75-2813968BD317}" v="26" dt="2023-02-16T13:28:51.824"/>
    <p1510:client id="{5BD0DFF1-B406-B618-905B-DB1CC466822E}" v="371" dt="2023-02-16T11:40:35.678"/>
    <p1510:client id="{AF49F3E4-1147-41BA-4C1A-4595C167E6F6}" v="345" dt="2023-02-20T08:58:52.583"/>
    <p1510:client id="{B851526F-3416-2852-975A-95FDB1230E0C}" v="14" dt="2023-02-13T10:32:02.040"/>
    <p1510:client id="{F2467DCF-3322-C171-A99B-CA163252E63B}" v="14" dt="2023-02-12T17:19:41.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395" autoAdjust="0"/>
  </p:normalViewPr>
  <p:slideViewPr>
    <p:cSldViewPr snapToGrid="0">
      <p:cViewPr varScale="1">
        <p:scale>
          <a:sx n="49" d="100"/>
          <a:sy n="49" d="100"/>
        </p:scale>
        <p:origin x="1692" y="42"/>
      </p:cViewPr>
      <p:guideLst/>
    </p:cSldViewPr>
  </p:slideViewPr>
  <p:notesTextViewPr>
    <p:cViewPr>
      <p:scale>
        <a:sx n="1" d="1"/>
        <a:sy n="1" d="1"/>
      </p:scale>
      <p:origin x="0" y="-4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51C74-1E8A-504A-8303-4AEABE9BF149}"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64CDA0-FE2D-F543-9874-D99FC4B79EBA}" type="slidenum">
              <a:rPr lang="en-US" smtClean="0"/>
              <a:t>‹#›</a:t>
            </a:fld>
            <a:endParaRPr lang="en-US"/>
          </a:p>
        </p:txBody>
      </p:sp>
    </p:spTree>
    <p:extLst>
      <p:ext uri="{BB962C8B-B14F-4D97-AF65-F5344CB8AC3E}">
        <p14:creationId xmlns:p14="http://schemas.microsoft.com/office/powerpoint/2010/main" val="1681946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cs typeface="Calibri"/>
              </a:rPr>
              <a:t>Reason Picked</a:t>
            </a:r>
          </a:p>
          <a:p>
            <a:pPr marL="171450" indent="-171450">
              <a:buFont typeface="Arial" panose="020B0604020202020204" pitchFamily="34" charset="0"/>
              <a:buChar char="•"/>
            </a:pPr>
            <a:r>
              <a:rPr lang="en-GB" b="1" dirty="0">
                <a:cs typeface="Calibri"/>
              </a:rPr>
              <a:t>Newfound knowledge</a:t>
            </a:r>
          </a:p>
          <a:p>
            <a:pPr marL="171450" indent="-171450">
              <a:buFont typeface="Arial" panose="020B0604020202020204" pitchFamily="34" charset="0"/>
              <a:buChar char="•"/>
            </a:pPr>
            <a:r>
              <a:rPr lang="en-GB" b="1" dirty="0">
                <a:cs typeface="Calibri"/>
              </a:rPr>
              <a:t>Any Questions </a:t>
            </a:r>
          </a:p>
          <a:p>
            <a:endParaRPr lang="en-GB" dirty="0">
              <a:cs typeface="Calibri"/>
            </a:endParaRPr>
          </a:p>
          <a:p>
            <a:endParaRPr lang="en-GB"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164CDA0-FE2D-F543-9874-D99FC4B79EBA}" type="slidenum">
              <a:rPr lang="en-US" smtClean="0"/>
              <a:t>1</a:t>
            </a:fld>
            <a:endParaRPr lang="en-US"/>
          </a:p>
        </p:txBody>
      </p:sp>
    </p:spTree>
    <p:extLst>
      <p:ext uri="{BB962C8B-B14F-4D97-AF65-F5344CB8AC3E}">
        <p14:creationId xmlns:p14="http://schemas.microsoft.com/office/powerpoint/2010/main" val="3355237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Benefit from Info : </a:t>
            </a:r>
            <a:r>
              <a:rPr lang="en-US" b="0" dirty="0"/>
              <a:t>Since the UK left the EU -&gt; Hectic (Law practitioners) -&gt; staying up to date vital on keeping an eye on whole range of thoughts -&gt; Don’t necessarily have to be a business with offices in UK and EU -&gt; obtain knowledge on specific aspects on current policies.</a:t>
            </a:r>
          </a:p>
          <a:p>
            <a:endParaRPr lang="en-US" b="0" dirty="0"/>
          </a:p>
          <a:p>
            <a:r>
              <a:rPr lang="en-US" b="1" dirty="0"/>
              <a:t>Stunting Innovation : </a:t>
            </a:r>
            <a:r>
              <a:rPr lang="en-US" b="0" dirty="0"/>
              <a:t>So, for A.I, the way these algorithm train is on an amass of data (to avoid bias in the results), unfortunately still, a vast some of data comes from outside the EU, this is creating a stunt in its actual growth as well as jeopardizing our future innovation. </a:t>
            </a:r>
          </a:p>
          <a:p>
            <a:endParaRPr lang="en-US" b="0" dirty="0"/>
          </a:p>
          <a:p>
            <a:r>
              <a:rPr lang="en-US" b="1" dirty="0"/>
              <a:t>Why some partnerships over others : </a:t>
            </a:r>
            <a:r>
              <a:rPr lang="en-US" b="0" dirty="0"/>
              <a:t>The purpose of these partnerships is to share crucial information (life saving research as well as cutting edge technology) as well as build on the 80 Bn data enabled service exports </a:t>
            </a:r>
          </a:p>
          <a:p>
            <a:endParaRPr lang="en-US" b="1" dirty="0"/>
          </a:p>
          <a:p>
            <a:r>
              <a:rPr lang="en-US" b="1" dirty="0"/>
              <a:t>Alternative to Adequacy Decision : </a:t>
            </a:r>
            <a:r>
              <a:rPr lang="en-US" b="0" dirty="0"/>
              <a:t>GDPR as a wide range of tools in its toolbox to aid in the flow of data from the UK to the EU, one of these include Standard Contract Clauses.</a:t>
            </a:r>
          </a:p>
          <a:p>
            <a:endParaRPr lang="en-US" b="0" dirty="0"/>
          </a:p>
          <a:p>
            <a:r>
              <a:rPr lang="en-US" b="1" dirty="0"/>
              <a:t>Multiple Regimes : </a:t>
            </a:r>
            <a:r>
              <a:rPr lang="en-US" b="0" dirty="0"/>
              <a:t>So more regimes mean additional costs, these costs come in the form of Time and Money. </a:t>
            </a:r>
          </a:p>
          <a:p>
            <a:r>
              <a:rPr lang="en-US" b="0" dirty="0"/>
              <a:t>Time in creating these additional documents, and money in following the correct procedures.</a:t>
            </a:r>
          </a:p>
          <a:p>
            <a:endParaRPr lang="en-US" b="0" dirty="0"/>
          </a:p>
          <a:p>
            <a:r>
              <a:rPr lang="en-US" b="1" dirty="0"/>
              <a:t>GDPR Harmonize : </a:t>
            </a:r>
            <a:r>
              <a:rPr lang="en-US" b="0" dirty="0"/>
              <a:t>GDPR was supposed to provide security and harmonization, security in the form of imposing fines and following regulation </a:t>
            </a:r>
          </a:p>
          <a:p>
            <a:endParaRPr lang="en-US" b="0" dirty="0"/>
          </a:p>
          <a:p>
            <a:r>
              <a:rPr lang="en-US" b="1" dirty="0"/>
              <a:t>What is involved in Adequacy Assessment Tests ? </a:t>
            </a:r>
            <a:r>
              <a:rPr lang="en-US" b="0" dirty="0"/>
              <a:t>Is it worth commencing an assessment ? What level of protection do they have ? Their Recommendation ? Laid in front of Westminster ? </a:t>
            </a:r>
          </a:p>
          <a:p>
            <a:endParaRPr lang="en-US" b="0" dirty="0"/>
          </a:p>
          <a:p>
            <a:r>
              <a:rPr lang="en-US" b="1" dirty="0"/>
              <a:t>Should Businesses Be worried ? </a:t>
            </a:r>
            <a:r>
              <a:rPr lang="en-US" b="0" dirty="0"/>
              <a:t>If your organization operates in the EEA, you need to comply with both protection regulations. Although as they are so similar a business that complies with one with comply with the other. The transition be seamless. If your business is reliant on EU data flows its worth keeping an eye on changes in law.</a:t>
            </a:r>
          </a:p>
          <a:p>
            <a:endParaRPr lang="en-US" b="0" dirty="0"/>
          </a:p>
          <a:p>
            <a:r>
              <a:rPr lang="en-US" sz="1800" b="0" i="0" dirty="0">
                <a:effectLst/>
                <a:latin typeface="Calibri" panose="020F0502020204030204" pitchFamily="34" charset="0"/>
              </a:rPr>
              <a:t>DPA 2018 was the domestic implementation of GDPR now UK GDPR. </a:t>
            </a:r>
            <a:endParaRPr lang="en-US" b="1" dirty="0"/>
          </a:p>
          <a:p>
            <a:endParaRPr lang="en-US" b="0" dirty="0"/>
          </a:p>
        </p:txBody>
      </p:sp>
      <p:sp>
        <p:nvSpPr>
          <p:cNvPr id="4" name="Slide Number Placeholder 3"/>
          <p:cNvSpPr>
            <a:spLocks noGrp="1"/>
          </p:cNvSpPr>
          <p:nvPr>
            <p:ph type="sldNum" sz="quarter" idx="5"/>
          </p:nvPr>
        </p:nvSpPr>
        <p:spPr/>
        <p:txBody>
          <a:bodyPr/>
          <a:lstStyle/>
          <a:p>
            <a:fld id="{E164CDA0-FE2D-F543-9874-D99FC4B79EBA}" type="slidenum">
              <a:rPr lang="en-US" smtClean="0"/>
              <a:t>10</a:t>
            </a:fld>
            <a:endParaRPr lang="en-US"/>
          </a:p>
        </p:txBody>
      </p:sp>
    </p:spTree>
    <p:extLst>
      <p:ext uri="{BB962C8B-B14F-4D97-AF65-F5344CB8AC3E}">
        <p14:creationId xmlns:p14="http://schemas.microsoft.com/office/powerpoint/2010/main" val="114469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b="1" dirty="0"/>
              <a:t>Brings together</a:t>
            </a:r>
          </a:p>
          <a:p>
            <a:pPr marL="171450" indent="-171450">
              <a:buFont typeface="Arial" panose="020B0604020202020204" pitchFamily="34" charset="0"/>
              <a:buChar char="•"/>
            </a:pPr>
            <a:r>
              <a:rPr lang="en" b="1" dirty="0"/>
              <a:t>Brief History</a:t>
            </a:r>
          </a:p>
          <a:p>
            <a:pPr marL="171450" indent="-171450">
              <a:buFont typeface="Arial" panose="020B0604020202020204" pitchFamily="34" charset="0"/>
              <a:buChar char="•"/>
            </a:pPr>
            <a:r>
              <a:rPr lang="en" b="1" dirty="0"/>
              <a:t>The evolution of a data protection framework</a:t>
            </a:r>
          </a:p>
          <a:p>
            <a:pPr marL="171450" indent="-171450">
              <a:buFont typeface="Arial" panose="020B0604020202020204" pitchFamily="34" charset="0"/>
              <a:buChar char="•"/>
            </a:pPr>
            <a:r>
              <a:rPr lang="en-GB" b="1" dirty="0"/>
              <a:t>A</a:t>
            </a:r>
            <a:r>
              <a:rPr lang="en" b="1" dirty="0"/>
              <a:t>nd lastly describe </a:t>
            </a:r>
          </a:p>
          <a:p>
            <a:endParaRPr lang="en-US" dirty="0"/>
          </a:p>
        </p:txBody>
      </p:sp>
      <p:sp>
        <p:nvSpPr>
          <p:cNvPr id="4" name="Slide Number Placeholder 3"/>
          <p:cNvSpPr>
            <a:spLocks noGrp="1"/>
          </p:cNvSpPr>
          <p:nvPr>
            <p:ph type="sldNum" sz="quarter" idx="5"/>
          </p:nvPr>
        </p:nvSpPr>
        <p:spPr/>
        <p:txBody>
          <a:bodyPr/>
          <a:lstStyle/>
          <a:p>
            <a:fld id="{E164CDA0-FE2D-F543-9874-D99FC4B79EBA}" type="slidenum">
              <a:rPr lang="en-US" smtClean="0"/>
              <a:t>2</a:t>
            </a:fld>
            <a:endParaRPr lang="en-US"/>
          </a:p>
        </p:txBody>
      </p:sp>
    </p:spTree>
    <p:extLst>
      <p:ext uri="{BB962C8B-B14F-4D97-AF65-F5344CB8AC3E}">
        <p14:creationId xmlns:p14="http://schemas.microsoft.com/office/powerpoint/2010/main" val="343012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u="none" dirty="0"/>
          </a:p>
          <a:p>
            <a:pPr marL="171450" indent="-171450">
              <a:buFont typeface="Arial" panose="020B0604020202020204" pitchFamily="34" charset="0"/>
              <a:buChar char="•"/>
            </a:pPr>
            <a:r>
              <a:rPr lang="en-GB" b="1" u="none" dirty="0"/>
              <a:t>Full control to the data subject </a:t>
            </a:r>
          </a:p>
          <a:p>
            <a:pPr marL="171450" indent="-171450">
              <a:buFont typeface="Arial" panose="020B0604020202020204" pitchFamily="34" charset="0"/>
              <a:buChar char="•"/>
            </a:pPr>
            <a:r>
              <a:rPr lang="en-GB" b="1" u="none" dirty="0"/>
              <a:t>Government handle </a:t>
            </a:r>
          </a:p>
          <a:p>
            <a:pPr marL="171450" indent="-171450">
              <a:buFont typeface="Arial" panose="020B0604020202020204" pitchFamily="34" charset="0"/>
              <a:buChar char="•"/>
            </a:pPr>
            <a:r>
              <a:rPr lang="en-GB" b="1" u="none" dirty="0"/>
              <a:t>Focus shifted </a:t>
            </a:r>
          </a:p>
          <a:p>
            <a:pPr marL="171450" indent="-171450">
              <a:buFont typeface="Arial" panose="020B0604020202020204" pitchFamily="34" charset="0"/>
              <a:buChar char="•"/>
            </a:pPr>
            <a:endParaRPr lang="en-GB" b="1" u="none" dirty="0"/>
          </a:p>
          <a:p>
            <a:pPr marL="171450" indent="-171450">
              <a:buFont typeface="Arial" panose="020B0604020202020204" pitchFamily="34" charset="0"/>
              <a:buChar char="•"/>
            </a:pPr>
            <a:r>
              <a:rPr lang="en-GB" b="1" u="none" dirty="0"/>
              <a:t>As time passed </a:t>
            </a:r>
          </a:p>
          <a:p>
            <a:pPr marL="171450" indent="-171450">
              <a:buFont typeface="Arial" panose="020B0604020202020204" pitchFamily="34" charset="0"/>
              <a:buChar char="•"/>
            </a:pPr>
            <a:r>
              <a:rPr lang="en-GB" b="1" u="none" dirty="0"/>
              <a:t>Key criteria processing lawful</a:t>
            </a:r>
          </a:p>
          <a:p>
            <a:pPr marL="171450" indent="-171450">
              <a:buFont typeface="Arial" panose="020B0604020202020204" pitchFamily="34" charset="0"/>
              <a:buChar char="•"/>
            </a:pPr>
            <a:r>
              <a:rPr lang="en-GB" b="1" u="none" dirty="0"/>
              <a:t>Implemented independently</a:t>
            </a:r>
          </a:p>
          <a:p>
            <a:endParaRPr lang="en-GB" b="1" u="sng" dirty="0">
              <a:cs typeface="+mn-cs"/>
            </a:endParaRPr>
          </a:p>
          <a:p>
            <a:pPr marL="171450" indent="-171450">
              <a:buFont typeface="Arial" panose="020B0604020202020204" pitchFamily="34" charset="0"/>
              <a:buChar char="•"/>
            </a:pPr>
            <a:r>
              <a:rPr lang="en-GB" b="1" dirty="0">
                <a:cs typeface="Calibri" panose="020F0502020204030204"/>
              </a:rPr>
              <a:t>EU and UK future relationship</a:t>
            </a:r>
          </a:p>
          <a:p>
            <a:pPr marL="171450" indent="-171450">
              <a:buFont typeface="Arial" panose="020B0604020202020204" pitchFamily="34" charset="0"/>
              <a:buChar char="•"/>
            </a:pPr>
            <a:r>
              <a:rPr lang="en-GB" b="1" dirty="0">
                <a:cs typeface="Calibri" panose="020F0502020204030204"/>
              </a:rPr>
              <a:t>Still adhered to EU law</a:t>
            </a:r>
          </a:p>
          <a:p>
            <a:pPr marL="171450" indent="-171450">
              <a:buFont typeface="Arial" panose="020B0604020202020204" pitchFamily="34" charset="0"/>
              <a:buChar char="•"/>
            </a:pPr>
            <a:endParaRPr lang="en-GB" b="1" dirty="0">
              <a:cs typeface="Calibri" panose="020F0502020204030204"/>
            </a:endParaRPr>
          </a:p>
          <a:p>
            <a:pPr marL="171450" indent="-171450">
              <a:buFont typeface="Arial" panose="020B0604020202020204" pitchFamily="34" charset="0"/>
              <a:buChar char="•"/>
            </a:pPr>
            <a:r>
              <a:rPr lang="en-GB" b="1" dirty="0">
                <a:cs typeface="Calibri" panose="020F0502020204030204"/>
              </a:rPr>
              <a:t>Comparable protection </a:t>
            </a:r>
          </a:p>
          <a:p>
            <a:pPr marL="171450" indent="-171450">
              <a:buFont typeface="Arial" panose="020B0604020202020204" pitchFamily="34" charset="0"/>
              <a:buChar char="•"/>
            </a:pPr>
            <a:r>
              <a:rPr lang="en-GB" b="1" dirty="0">
                <a:cs typeface="Calibri" panose="020F0502020204030204"/>
              </a:rPr>
              <a:t>Free flow contingent</a:t>
            </a:r>
            <a:endParaRPr lang="en-US" b="1" dirty="0">
              <a:cs typeface="Calibri" panose="020F0502020204030204"/>
            </a:endParaRPr>
          </a:p>
        </p:txBody>
      </p:sp>
      <p:sp>
        <p:nvSpPr>
          <p:cNvPr id="4" name="Slide Number Placeholder 3"/>
          <p:cNvSpPr>
            <a:spLocks noGrp="1"/>
          </p:cNvSpPr>
          <p:nvPr>
            <p:ph type="sldNum" sz="quarter" idx="5"/>
          </p:nvPr>
        </p:nvSpPr>
        <p:spPr/>
        <p:txBody>
          <a:bodyPr/>
          <a:lstStyle/>
          <a:p>
            <a:fld id="{E164CDA0-FE2D-F543-9874-D99FC4B79EBA}" type="slidenum">
              <a:rPr lang="en-US" smtClean="0"/>
              <a:t>3</a:t>
            </a:fld>
            <a:endParaRPr lang="en-US"/>
          </a:p>
        </p:txBody>
      </p:sp>
    </p:spTree>
    <p:extLst>
      <p:ext uri="{BB962C8B-B14F-4D97-AF65-F5344CB8AC3E}">
        <p14:creationId xmlns:p14="http://schemas.microsoft.com/office/powerpoint/2010/main" val="32558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cs typeface="Calibri"/>
              </a:rPr>
              <a:t>By those who viewed GDPR standards too high </a:t>
            </a:r>
          </a:p>
          <a:p>
            <a:pPr marL="171450" indent="-171450">
              <a:buFont typeface="Arial" panose="020B0604020202020204" pitchFamily="34" charset="0"/>
              <a:buChar char="•"/>
            </a:pPr>
            <a:r>
              <a:rPr lang="en-GB" b="1" dirty="0">
                <a:cs typeface="Calibri"/>
              </a:rPr>
              <a:t>Begs the question</a:t>
            </a:r>
          </a:p>
          <a:p>
            <a:pPr marL="171450" indent="-171450">
              <a:buFont typeface="Arial" panose="020B0604020202020204" pitchFamily="34" charset="0"/>
              <a:buChar char="•"/>
            </a:pPr>
            <a:r>
              <a:rPr lang="en-GB" b="1" dirty="0">
                <a:cs typeface="Calibri"/>
              </a:rPr>
              <a:t>UK gov didn’t comply</a:t>
            </a:r>
          </a:p>
          <a:p>
            <a:pPr marL="171450" indent="-171450">
              <a:buFont typeface="Arial" panose="020B0604020202020204" pitchFamily="34" charset="0"/>
              <a:buChar char="•"/>
            </a:pPr>
            <a:r>
              <a:rPr lang="en-GB" b="1" dirty="0">
                <a:cs typeface="Calibri"/>
              </a:rPr>
              <a:t>Despite GDPR strict rules</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164CDA0-FE2D-F543-9874-D99FC4B79EBA}" type="slidenum">
              <a:rPr lang="en-US" smtClean="0"/>
              <a:t>4</a:t>
            </a:fld>
            <a:endParaRPr lang="en-US"/>
          </a:p>
        </p:txBody>
      </p:sp>
    </p:spTree>
    <p:extLst>
      <p:ext uri="{BB962C8B-B14F-4D97-AF65-F5344CB8AC3E}">
        <p14:creationId xmlns:p14="http://schemas.microsoft.com/office/powerpoint/2010/main" val="52953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cs typeface="Calibri"/>
              </a:rPr>
              <a:t>Throughout research</a:t>
            </a:r>
          </a:p>
          <a:p>
            <a:pPr marL="171450" indent="-171450">
              <a:buFont typeface="Arial" panose="020B0604020202020204" pitchFamily="34" charset="0"/>
              <a:buChar char="•"/>
            </a:pPr>
            <a:r>
              <a:rPr lang="en-US" b="1" dirty="0">
                <a:cs typeface="Calibri"/>
              </a:rPr>
              <a:t>Eu one of the largest trading blocs in the EU </a:t>
            </a:r>
          </a:p>
          <a:p>
            <a:pPr marL="171450" indent="-171450">
              <a:buFont typeface="Arial" panose="020B0604020202020204" pitchFamily="34" charset="0"/>
              <a:buChar char="•"/>
            </a:pPr>
            <a:r>
              <a:rPr lang="en-US" b="1" dirty="0">
                <a:cs typeface="Calibri"/>
              </a:rPr>
              <a:t>These international companies adopt EU regulations not only to access to the markets but also</a:t>
            </a:r>
          </a:p>
          <a:p>
            <a:pPr marL="171450" indent="-171450">
              <a:buFont typeface="Arial" panose="020B0604020202020204" pitchFamily="34" charset="0"/>
              <a:buChar char="•"/>
            </a:pPr>
            <a:r>
              <a:rPr lang="en-US" b="1" dirty="0">
                <a:cs typeface="Calibri"/>
              </a:rPr>
              <a:t>Consistent process throughout your business</a:t>
            </a:r>
          </a:p>
          <a:p>
            <a:pPr marL="171450" indent="-171450">
              <a:buFont typeface="Arial" panose="020B0604020202020204" pitchFamily="34" charset="0"/>
              <a:buChar char="•"/>
            </a:pPr>
            <a:r>
              <a:rPr lang="en-US" b="1" dirty="0">
                <a:cs typeface="Calibri"/>
              </a:rPr>
              <a:t>Companies outside of EU now taking GDPR as norm, so for very large companies no desire to diverge</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E164CDA0-FE2D-F543-9874-D99FC4B79EBA}" type="slidenum">
              <a:rPr lang="en-US" smtClean="0"/>
              <a:t>5</a:t>
            </a:fld>
            <a:endParaRPr lang="en-US"/>
          </a:p>
        </p:txBody>
      </p:sp>
    </p:spTree>
    <p:extLst>
      <p:ext uri="{BB962C8B-B14F-4D97-AF65-F5344CB8AC3E}">
        <p14:creationId xmlns:p14="http://schemas.microsoft.com/office/powerpoint/2010/main" val="631723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cs typeface="Calibri"/>
              </a:rPr>
              <a:t>Compliance burden of two jurisdictions (UK GDPR and EU GDPR)</a:t>
            </a:r>
          </a:p>
          <a:p>
            <a:pPr marL="171450" indent="-171450">
              <a:buFont typeface="Arial" panose="020B0604020202020204" pitchFamily="34" charset="0"/>
              <a:buChar char="•"/>
            </a:pPr>
            <a:r>
              <a:rPr lang="en-US" b="1" dirty="0">
                <a:cs typeface="Calibri"/>
              </a:rPr>
              <a:t>User Agreements to California as UK’s predicament is too unpredictable. The fact that they were able to remove thousand of user profiles out of the worlds most stringent regulations was just an added bonus.</a:t>
            </a:r>
          </a:p>
          <a:p>
            <a:pPr marL="0" indent="0">
              <a:buFont typeface="Arial" panose="020B0604020202020204" pitchFamily="34" charset="0"/>
              <a:buNone/>
            </a:pPr>
            <a:endParaRPr lang="en-US" b="1" dirty="0">
              <a:cs typeface="Calibri"/>
            </a:endParaRPr>
          </a:p>
        </p:txBody>
      </p:sp>
      <p:sp>
        <p:nvSpPr>
          <p:cNvPr id="4" name="Slide Number Placeholder 3"/>
          <p:cNvSpPr>
            <a:spLocks noGrp="1"/>
          </p:cNvSpPr>
          <p:nvPr>
            <p:ph type="sldNum" sz="quarter" idx="5"/>
          </p:nvPr>
        </p:nvSpPr>
        <p:spPr/>
        <p:txBody>
          <a:bodyPr/>
          <a:lstStyle/>
          <a:p>
            <a:fld id="{E164CDA0-FE2D-F543-9874-D99FC4B79EBA}" type="slidenum">
              <a:rPr lang="en-US" smtClean="0"/>
              <a:t>6</a:t>
            </a:fld>
            <a:endParaRPr lang="en-US"/>
          </a:p>
        </p:txBody>
      </p:sp>
    </p:spTree>
    <p:extLst>
      <p:ext uri="{BB962C8B-B14F-4D97-AF65-F5344CB8AC3E}">
        <p14:creationId xmlns:p14="http://schemas.microsoft.com/office/powerpoint/2010/main" val="288333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a:p>
            <a:pPr marL="171450" indent="-171450">
              <a:buFont typeface="Arial" panose="020B0604020202020204" pitchFamily="34" charset="0"/>
              <a:buChar char="•"/>
            </a:pPr>
            <a:r>
              <a:rPr lang="en-GB" b="1" dirty="0">
                <a:cs typeface="Calibri"/>
              </a:rPr>
              <a:t>For the UK to secure an adequacy decision</a:t>
            </a:r>
          </a:p>
          <a:p>
            <a:pPr marL="171450" indent="-171450">
              <a:buFont typeface="Arial" panose="020B0604020202020204" pitchFamily="34" charset="0"/>
              <a:buChar char="•"/>
            </a:pPr>
            <a:r>
              <a:rPr lang="en-GB" b="1" dirty="0">
                <a:cs typeface="Calibri"/>
              </a:rPr>
              <a:t>Current UK protection system</a:t>
            </a:r>
          </a:p>
          <a:p>
            <a:pPr marL="171450" indent="-171450">
              <a:buFont typeface="Arial" panose="020B0604020202020204" pitchFamily="34" charset="0"/>
              <a:buChar char="•"/>
            </a:pPr>
            <a:r>
              <a:rPr lang="en-GB" b="1" dirty="0">
                <a:cs typeface="Calibri"/>
              </a:rPr>
              <a:t>Companies that abide by the former would usually abide by the other </a:t>
            </a:r>
          </a:p>
          <a:p>
            <a:pPr marL="171450" indent="-171450">
              <a:buFont typeface="Arial" panose="020B0604020202020204" pitchFamily="34" charset="0"/>
              <a:buChar char="•"/>
            </a:pPr>
            <a:endParaRPr lang="en-GB" b="1" dirty="0">
              <a:cs typeface="Calibri"/>
            </a:endParaRPr>
          </a:p>
          <a:p>
            <a:pPr marL="171450" indent="-171450">
              <a:buFont typeface="Arial" panose="020B0604020202020204" pitchFamily="34" charset="0"/>
              <a:buChar char="•"/>
            </a:pPr>
            <a:r>
              <a:rPr lang="en-GB" b="1" dirty="0">
                <a:cs typeface="Calibri"/>
              </a:rPr>
              <a:t>Transfers of personal data outside the UK</a:t>
            </a:r>
          </a:p>
          <a:p>
            <a:pPr marL="171450" indent="-171450">
              <a:buFont typeface="Arial" panose="020B0604020202020204" pitchFamily="34" charset="0"/>
              <a:buChar char="•"/>
            </a:pPr>
            <a:r>
              <a:rPr lang="en-GB" b="1" dirty="0">
                <a:cs typeface="Calibri"/>
              </a:rPr>
              <a:t>Reclaim regulatory autonomy </a:t>
            </a:r>
          </a:p>
          <a:p>
            <a:endParaRPr lang="en-GB" dirty="0">
              <a:cs typeface="Calibri"/>
            </a:endParaRPr>
          </a:p>
          <a:p>
            <a:pPr marL="171450" indent="-171450">
              <a:buFont typeface="Arial" panose="020B0604020202020204" pitchFamily="34" charset="0"/>
              <a:buChar char="•"/>
            </a:pPr>
            <a:r>
              <a:rPr lang="en-GB" b="1" dirty="0">
                <a:cs typeface="Calibri"/>
              </a:rPr>
              <a:t>Quote by the gov … statement will be welcomed by those calling for Brexit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cs typeface="Calibri"/>
              </a:rPr>
              <a:t>Welcomed by those who wished to diverge away from GDPR </a:t>
            </a:r>
          </a:p>
          <a:p>
            <a:pPr marL="171450" indent="-171450">
              <a:buFont typeface="Arial" panose="020B0604020202020204" pitchFamily="34" charset="0"/>
              <a:buChar char="•"/>
            </a:pPr>
            <a:r>
              <a:rPr lang="en-GB" b="1" dirty="0">
                <a:cs typeface="Calibri"/>
              </a:rPr>
              <a:t>However it is important to note the </a:t>
            </a:r>
            <a:r>
              <a:rPr lang="en-GB" b="1" dirty="0" err="1">
                <a:cs typeface="Calibri"/>
              </a:rPr>
              <a:t>Uk’s</a:t>
            </a:r>
            <a:r>
              <a:rPr lang="en-GB" b="1" dirty="0">
                <a:cs typeface="Calibri"/>
              </a:rPr>
              <a:t> own adequacy decision</a:t>
            </a:r>
          </a:p>
        </p:txBody>
      </p:sp>
      <p:sp>
        <p:nvSpPr>
          <p:cNvPr id="4" name="Slide Number Placeholder 3"/>
          <p:cNvSpPr>
            <a:spLocks noGrp="1"/>
          </p:cNvSpPr>
          <p:nvPr>
            <p:ph type="sldNum" sz="quarter" idx="5"/>
          </p:nvPr>
        </p:nvSpPr>
        <p:spPr/>
        <p:txBody>
          <a:bodyPr/>
          <a:lstStyle/>
          <a:p>
            <a:fld id="{E164CDA0-FE2D-F543-9874-D99FC4B79EBA}" type="slidenum">
              <a:rPr lang="en-US" smtClean="0"/>
              <a:t>7</a:t>
            </a:fld>
            <a:endParaRPr lang="en-US"/>
          </a:p>
        </p:txBody>
      </p:sp>
    </p:spTree>
    <p:extLst>
      <p:ext uri="{BB962C8B-B14F-4D97-AF65-F5344CB8AC3E}">
        <p14:creationId xmlns:p14="http://schemas.microsoft.com/office/powerpoint/2010/main" val="1749787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cs typeface="Calibri"/>
              </a:rPr>
              <a:t>Indicate that the gov might Seek its own data protection path</a:t>
            </a:r>
          </a:p>
          <a:p>
            <a:pPr marL="171450" indent="-171450">
              <a:buFont typeface="Arial" panose="020B0604020202020204" pitchFamily="34" charset="0"/>
              <a:buChar char="•"/>
            </a:pPr>
            <a:r>
              <a:rPr lang="en-GB" b="1" dirty="0">
                <a:cs typeface="Calibri"/>
              </a:rPr>
              <a:t>One suggestion may include creating a new data protection framework</a:t>
            </a:r>
          </a:p>
          <a:p>
            <a:pPr marL="171450" indent="-171450">
              <a:buFont typeface="Arial" panose="020B0604020202020204" pitchFamily="34" charset="0"/>
              <a:buChar char="•"/>
            </a:pPr>
            <a:r>
              <a:rPr lang="en-GB" b="1" dirty="0">
                <a:cs typeface="Calibri"/>
              </a:rPr>
              <a:t>Last slide I'm just going to go through reasons for and against diverging against GDPR </a:t>
            </a:r>
          </a:p>
          <a:p>
            <a:endParaRPr lang="en-GB" b="1" dirty="0">
              <a:cs typeface="Calibri"/>
            </a:endParaRPr>
          </a:p>
          <a:p>
            <a:endParaRPr lang="en-GB" b="1" dirty="0">
              <a:cs typeface="Calibri"/>
            </a:endParaRPr>
          </a:p>
          <a:p>
            <a:endParaRPr lang="en-GB" b="1" dirty="0">
              <a:cs typeface="Calibri"/>
            </a:endParaRPr>
          </a:p>
        </p:txBody>
      </p:sp>
      <p:sp>
        <p:nvSpPr>
          <p:cNvPr id="4" name="Slide Number Placeholder 3"/>
          <p:cNvSpPr>
            <a:spLocks noGrp="1"/>
          </p:cNvSpPr>
          <p:nvPr>
            <p:ph type="sldNum" sz="quarter" idx="5"/>
          </p:nvPr>
        </p:nvSpPr>
        <p:spPr/>
        <p:txBody>
          <a:bodyPr/>
          <a:lstStyle/>
          <a:p>
            <a:fld id="{E164CDA0-FE2D-F543-9874-D99FC4B79EBA}" type="slidenum">
              <a:rPr lang="en-US" smtClean="0"/>
              <a:t>8</a:t>
            </a:fld>
            <a:endParaRPr lang="en-US"/>
          </a:p>
        </p:txBody>
      </p:sp>
    </p:spTree>
    <p:extLst>
      <p:ext uri="{BB962C8B-B14F-4D97-AF65-F5344CB8AC3E}">
        <p14:creationId xmlns:p14="http://schemas.microsoft.com/office/powerpoint/2010/main" val="2802766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u="none" dirty="0">
                <a:cs typeface="Calibri"/>
              </a:rPr>
              <a:t>Smaller businesses effected </a:t>
            </a:r>
          </a:p>
          <a:p>
            <a:pPr marL="171450" indent="-171450">
              <a:buFont typeface="Arial" panose="020B0604020202020204" pitchFamily="34" charset="0"/>
              <a:buChar char="•"/>
            </a:pPr>
            <a:r>
              <a:rPr lang="en-GB" b="1" u="none" dirty="0">
                <a:cs typeface="Calibri"/>
              </a:rPr>
              <a:t>Lack of clarity over how the rules relate to emerging technologies</a:t>
            </a:r>
          </a:p>
          <a:p>
            <a:pPr marL="171450" indent="-171450">
              <a:buFont typeface="Arial" panose="020B0604020202020204" pitchFamily="34" charset="0"/>
              <a:buChar char="•"/>
            </a:pPr>
            <a:r>
              <a:rPr lang="en-GB" b="1" u="none" dirty="0">
                <a:cs typeface="Calibri"/>
              </a:rPr>
              <a:t>Ability to create new or stronger trade links beyond EU</a:t>
            </a:r>
          </a:p>
          <a:p>
            <a:endParaRPr lang="en-GB" dirty="0">
              <a:cs typeface="Calibri" panose="020F0502020204030204"/>
            </a:endParaRPr>
          </a:p>
          <a:p>
            <a:pPr marL="171450" indent="-171450">
              <a:buFont typeface="Arial" panose="020B0604020202020204" pitchFamily="34" charset="0"/>
              <a:buChar char="•"/>
            </a:pPr>
            <a:r>
              <a:rPr lang="en-GB" b="1" dirty="0">
                <a:cs typeface="Calibri" panose="020F0502020204030204"/>
              </a:rPr>
              <a:t>Divergence from the GDPR not an appropriate response given customers higher value put on data protection</a:t>
            </a:r>
          </a:p>
          <a:p>
            <a:pPr marL="171450" indent="-171450">
              <a:buFont typeface="Arial" panose="020B0604020202020204" pitchFamily="34" charset="0"/>
              <a:buChar char="•"/>
            </a:pPr>
            <a:r>
              <a:rPr lang="en-GB" b="1" dirty="0">
                <a:cs typeface="Calibri" panose="020F0502020204030204"/>
              </a:rPr>
              <a:t>Companies operating in both EU and UK promote continued compliance rather than multiplicity</a:t>
            </a:r>
          </a:p>
          <a:p>
            <a:pPr marL="171450" indent="-171450">
              <a:buFont typeface="Arial" panose="020B0604020202020204" pitchFamily="34" charset="0"/>
              <a:buChar char="•"/>
            </a:pPr>
            <a:r>
              <a:rPr lang="en-GB" b="1" dirty="0">
                <a:cs typeface="Calibri" panose="020F0502020204030204"/>
              </a:rPr>
              <a:t>Loss of data flows if significant divergence </a:t>
            </a:r>
          </a:p>
          <a:p>
            <a:pPr marL="171450" indent="-171450">
              <a:buFont typeface="Arial" panose="020B0604020202020204" pitchFamily="34" charset="0"/>
              <a:buChar char="•"/>
            </a:pPr>
            <a:endParaRPr lang="en-GB" b="1" dirty="0">
              <a:cs typeface="Calibri" panose="020F0502020204030204"/>
            </a:endParaRPr>
          </a:p>
          <a:p>
            <a:r>
              <a:rPr lang="en-GB" b="1" u="sng" dirty="0"/>
              <a:t>My views </a:t>
            </a:r>
          </a:p>
          <a:p>
            <a:endParaRPr lang="en-GB" b="1" u="sng" dirty="0"/>
          </a:p>
          <a:p>
            <a:r>
              <a:rPr lang="en-GB" b="1" u="none" dirty="0"/>
              <a:t>Divergence not to be loud or pressing for as long as Eu remains an important trading bloc and multi-nationals operating on a global basis support compliance </a:t>
            </a:r>
          </a:p>
          <a:p>
            <a:endParaRPr lang="en-GB" dirty="0">
              <a:cs typeface="Calibri"/>
            </a:endParaRPr>
          </a:p>
          <a:p>
            <a:r>
              <a:rPr lang="en-GB" b="1" dirty="0"/>
              <a:t>Not to say that GDPR is bullet proof it must remain fit for purpose. T</a:t>
            </a:r>
            <a:r>
              <a:rPr lang="en-US" b="1" dirty="0"/>
              <a:t>he EU should not ignore the concerns raised that it hampers innovation and competitiveness. EU data protection advocates have rightly framed the UK’s continued compliance with the GDPR as early evidence of the potential for the EU to set the standard of data protection laws and encouraging harmonization on a global basis. The UK has left the EU but not EU data protection law behind. </a:t>
            </a:r>
            <a:endParaRPr lang="en-US" b="1" dirty="0">
              <a:cs typeface="Calibri"/>
            </a:endParaRPr>
          </a:p>
          <a:p>
            <a:r>
              <a:rPr lang="en-GB" dirty="0">
                <a:cs typeface="Calibri"/>
              </a:rPr>
              <a:t> </a:t>
            </a:r>
          </a:p>
        </p:txBody>
      </p:sp>
      <p:sp>
        <p:nvSpPr>
          <p:cNvPr id="4" name="Slide Number Placeholder 3"/>
          <p:cNvSpPr>
            <a:spLocks noGrp="1"/>
          </p:cNvSpPr>
          <p:nvPr>
            <p:ph type="sldNum" sz="quarter" idx="5"/>
          </p:nvPr>
        </p:nvSpPr>
        <p:spPr/>
        <p:txBody>
          <a:bodyPr/>
          <a:lstStyle/>
          <a:p>
            <a:fld id="{E164CDA0-FE2D-F543-9874-D99FC4B79EBA}" type="slidenum">
              <a:rPr lang="en-US" smtClean="0"/>
              <a:t>9</a:t>
            </a:fld>
            <a:endParaRPr lang="en-US"/>
          </a:p>
        </p:txBody>
      </p:sp>
    </p:spTree>
    <p:extLst>
      <p:ext uri="{BB962C8B-B14F-4D97-AF65-F5344CB8AC3E}">
        <p14:creationId xmlns:p14="http://schemas.microsoft.com/office/powerpoint/2010/main" val="13446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785A-4E59-5473-9A0D-6640668B7D1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23DAA66-4ADE-63C8-1CA2-0F76DDB502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649B127-CB80-FBB1-F472-48424981A146}"/>
              </a:ext>
            </a:extLst>
          </p:cNvPr>
          <p:cNvSpPr>
            <a:spLocks noGrp="1"/>
          </p:cNvSpPr>
          <p:nvPr>
            <p:ph type="dt" sz="half" idx="10"/>
          </p:nvPr>
        </p:nvSpPr>
        <p:spPr/>
        <p:txBody>
          <a:bodyPr/>
          <a:lstStyle/>
          <a:p>
            <a:fld id="{04FFBE27-8C6A-C543-9996-50734FF92A13}" type="datetimeFigureOut">
              <a:rPr lang="en-US" smtClean="0"/>
              <a:t>2/23/2023</a:t>
            </a:fld>
            <a:endParaRPr lang="en-US"/>
          </a:p>
        </p:txBody>
      </p:sp>
      <p:sp>
        <p:nvSpPr>
          <p:cNvPr id="5" name="Footer Placeholder 4">
            <a:extLst>
              <a:ext uri="{FF2B5EF4-FFF2-40B4-BE49-F238E27FC236}">
                <a16:creationId xmlns:a16="http://schemas.microsoft.com/office/drawing/2014/main" id="{F08573F3-CD01-FB7D-B617-F41838FFC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837A3-7F04-315A-99C6-FFC715FBE1CA}"/>
              </a:ext>
            </a:extLst>
          </p:cNvPr>
          <p:cNvSpPr>
            <a:spLocks noGrp="1"/>
          </p:cNvSpPr>
          <p:nvPr>
            <p:ph type="sldNum" sz="quarter" idx="12"/>
          </p:nvPr>
        </p:nvSpPr>
        <p:spPr/>
        <p:txBody>
          <a:bodyPr/>
          <a:lstStyle/>
          <a:p>
            <a:fld id="{BFA2DE90-4399-4144-8F2A-872339C30E15}" type="slidenum">
              <a:rPr lang="en-US" smtClean="0"/>
              <a:t>‹#›</a:t>
            </a:fld>
            <a:endParaRPr lang="en-US"/>
          </a:p>
        </p:txBody>
      </p:sp>
    </p:spTree>
    <p:extLst>
      <p:ext uri="{BB962C8B-B14F-4D97-AF65-F5344CB8AC3E}">
        <p14:creationId xmlns:p14="http://schemas.microsoft.com/office/powerpoint/2010/main" val="1403427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6790-7701-34E8-BBA3-C04EBBA7689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D279993-7B90-26D6-3E93-FCC3D82938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2E2DBF-C0F7-AC34-F596-FFCD4CD356CB}"/>
              </a:ext>
            </a:extLst>
          </p:cNvPr>
          <p:cNvSpPr>
            <a:spLocks noGrp="1"/>
          </p:cNvSpPr>
          <p:nvPr>
            <p:ph type="dt" sz="half" idx="10"/>
          </p:nvPr>
        </p:nvSpPr>
        <p:spPr/>
        <p:txBody>
          <a:bodyPr/>
          <a:lstStyle/>
          <a:p>
            <a:fld id="{04FFBE27-8C6A-C543-9996-50734FF92A13}" type="datetimeFigureOut">
              <a:rPr lang="en-US" smtClean="0"/>
              <a:t>2/23/2023</a:t>
            </a:fld>
            <a:endParaRPr lang="en-US"/>
          </a:p>
        </p:txBody>
      </p:sp>
      <p:sp>
        <p:nvSpPr>
          <p:cNvPr id="5" name="Footer Placeholder 4">
            <a:extLst>
              <a:ext uri="{FF2B5EF4-FFF2-40B4-BE49-F238E27FC236}">
                <a16:creationId xmlns:a16="http://schemas.microsoft.com/office/drawing/2014/main" id="{07E1D027-30F7-FC72-649B-C42A2B3F6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375F3-F27D-8268-9220-EA612583BCD1}"/>
              </a:ext>
            </a:extLst>
          </p:cNvPr>
          <p:cNvSpPr>
            <a:spLocks noGrp="1"/>
          </p:cNvSpPr>
          <p:nvPr>
            <p:ph type="sldNum" sz="quarter" idx="12"/>
          </p:nvPr>
        </p:nvSpPr>
        <p:spPr/>
        <p:txBody>
          <a:bodyPr/>
          <a:lstStyle/>
          <a:p>
            <a:fld id="{BFA2DE90-4399-4144-8F2A-872339C30E15}" type="slidenum">
              <a:rPr lang="en-US" smtClean="0"/>
              <a:t>‹#›</a:t>
            </a:fld>
            <a:endParaRPr lang="en-US"/>
          </a:p>
        </p:txBody>
      </p:sp>
    </p:spTree>
    <p:extLst>
      <p:ext uri="{BB962C8B-B14F-4D97-AF65-F5344CB8AC3E}">
        <p14:creationId xmlns:p14="http://schemas.microsoft.com/office/powerpoint/2010/main" val="166938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FA302E-E7CC-0A4D-CCA3-29DF3A8FC17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C5B0D6D-5D0B-7E4E-06A8-A19A1B78C80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F8072F-3A2B-1C10-BCBD-3FC16743CDA3}"/>
              </a:ext>
            </a:extLst>
          </p:cNvPr>
          <p:cNvSpPr>
            <a:spLocks noGrp="1"/>
          </p:cNvSpPr>
          <p:nvPr>
            <p:ph type="dt" sz="half" idx="10"/>
          </p:nvPr>
        </p:nvSpPr>
        <p:spPr/>
        <p:txBody>
          <a:bodyPr/>
          <a:lstStyle/>
          <a:p>
            <a:fld id="{04FFBE27-8C6A-C543-9996-50734FF92A13}" type="datetimeFigureOut">
              <a:rPr lang="en-US" smtClean="0"/>
              <a:t>2/23/2023</a:t>
            </a:fld>
            <a:endParaRPr lang="en-US"/>
          </a:p>
        </p:txBody>
      </p:sp>
      <p:sp>
        <p:nvSpPr>
          <p:cNvPr id="5" name="Footer Placeholder 4">
            <a:extLst>
              <a:ext uri="{FF2B5EF4-FFF2-40B4-BE49-F238E27FC236}">
                <a16:creationId xmlns:a16="http://schemas.microsoft.com/office/drawing/2014/main" id="{82DEC001-04F5-F956-0552-03AA3D617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80834-501F-28BA-DDF4-687810327868}"/>
              </a:ext>
            </a:extLst>
          </p:cNvPr>
          <p:cNvSpPr>
            <a:spLocks noGrp="1"/>
          </p:cNvSpPr>
          <p:nvPr>
            <p:ph type="sldNum" sz="quarter" idx="12"/>
          </p:nvPr>
        </p:nvSpPr>
        <p:spPr/>
        <p:txBody>
          <a:bodyPr/>
          <a:lstStyle/>
          <a:p>
            <a:fld id="{BFA2DE90-4399-4144-8F2A-872339C30E15}" type="slidenum">
              <a:rPr lang="en-US" smtClean="0"/>
              <a:t>‹#›</a:t>
            </a:fld>
            <a:endParaRPr lang="en-US"/>
          </a:p>
        </p:txBody>
      </p:sp>
    </p:spTree>
    <p:extLst>
      <p:ext uri="{BB962C8B-B14F-4D97-AF65-F5344CB8AC3E}">
        <p14:creationId xmlns:p14="http://schemas.microsoft.com/office/powerpoint/2010/main" val="399913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D247-0505-253B-3CF5-F13989235F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F3BB171-1198-9597-B9DC-D2A9CC90706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BDCAE8-71D7-EBDC-5CDE-BCCA230DC2C0}"/>
              </a:ext>
            </a:extLst>
          </p:cNvPr>
          <p:cNvSpPr>
            <a:spLocks noGrp="1"/>
          </p:cNvSpPr>
          <p:nvPr>
            <p:ph type="dt" sz="half" idx="10"/>
          </p:nvPr>
        </p:nvSpPr>
        <p:spPr/>
        <p:txBody>
          <a:bodyPr/>
          <a:lstStyle/>
          <a:p>
            <a:fld id="{04FFBE27-8C6A-C543-9996-50734FF92A13}" type="datetimeFigureOut">
              <a:rPr lang="en-US" smtClean="0"/>
              <a:t>2/23/2023</a:t>
            </a:fld>
            <a:endParaRPr lang="en-US"/>
          </a:p>
        </p:txBody>
      </p:sp>
      <p:sp>
        <p:nvSpPr>
          <p:cNvPr id="5" name="Footer Placeholder 4">
            <a:extLst>
              <a:ext uri="{FF2B5EF4-FFF2-40B4-BE49-F238E27FC236}">
                <a16:creationId xmlns:a16="http://schemas.microsoft.com/office/drawing/2014/main" id="{4D5CC1CC-83C0-C4FD-D1F3-35681DDF7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57D57-9E0B-DD62-6211-99ED0B112254}"/>
              </a:ext>
            </a:extLst>
          </p:cNvPr>
          <p:cNvSpPr>
            <a:spLocks noGrp="1"/>
          </p:cNvSpPr>
          <p:nvPr>
            <p:ph type="sldNum" sz="quarter" idx="12"/>
          </p:nvPr>
        </p:nvSpPr>
        <p:spPr/>
        <p:txBody>
          <a:bodyPr/>
          <a:lstStyle/>
          <a:p>
            <a:fld id="{BFA2DE90-4399-4144-8F2A-872339C30E15}" type="slidenum">
              <a:rPr lang="en-US" smtClean="0"/>
              <a:t>‹#›</a:t>
            </a:fld>
            <a:endParaRPr lang="en-US"/>
          </a:p>
        </p:txBody>
      </p:sp>
    </p:spTree>
    <p:extLst>
      <p:ext uri="{BB962C8B-B14F-4D97-AF65-F5344CB8AC3E}">
        <p14:creationId xmlns:p14="http://schemas.microsoft.com/office/powerpoint/2010/main" val="27111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4ECC-3A49-252B-8138-E78BEF336FF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CCF4607-CEE3-EDD9-735E-245CB01EC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72B589B-D3D0-5A8A-8448-5685F850BED0}"/>
              </a:ext>
            </a:extLst>
          </p:cNvPr>
          <p:cNvSpPr>
            <a:spLocks noGrp="1"/>
          </p:cNvSpPr>
          <p:nvPr>
            <p:ph type="dt" sz="half" idx="10"/>
          </p:nvPr>
        </p:nvSpPr>
        <p:spPr/>
        <p:txBody>
          <a:bodyPr/>
          <a:lstStyle/>
          <a:p>
            <a:fld id="{04FFBE27-8C6A-C543-9996-50734FF92A13}" type="datetimeFigureOut">
              <a:rPr lang="en-US" smtClean="0"/>
              <a:t>2/23/2023</a:t>
            </a:fld>
            <a:endParaRPr lang="en-US"/>
          </a:p>
        </p:txBody>
      </p:sp>
      <p:sp>
        <p:nvSpPr>
          <p:cNvPr id="5" name="Footer Placeholder 4">
            <a:extLst>
              <a:ext uri="{FF2B5EF4-FFF2-40B4-BE49-F238E27FC236}">
                <a16:creationId xmlns:a16="http://schemas.microsoft.com/office/drawing/2014/main" id="{2023336A-1D5C-44F5-85CB-B5B326634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69AE3-F7E9-AF71-6809-106CFF403F15}"/>
              </a:ext>
            </a:extLst>
          </p:cNvPr>
          <p:cNvSpPr>
            <a:spLocks noGrp="1"/>
          </p:cNvSpPr>
          <p:nvPr>
            <p:ph type="sldNum" sz="quarter" idx="12"/>
          </p:nvPr>
        </p:nvSpPr>
        <p:spPr/>
        <p:txBody>
          <a:bodyPr/>
          <a:lstStyle/>
          <a:p>
            <a:fld id="{BFA2DE90-4399-4144-8F2A-872339C30E15}" type="slidenum">
              <a:rPr lang="en-US" smtClean="0"/>
              <a:t>‹#›</a:t>
            </a:fld>
            <a:endParaRPr lang="en-US"/>
          </a:p>
        </p:txBody>
      </p:sp>
    </p:spTree>
    <p:extLst>
      <p:ext uri="{BB962C8B-B14F-4D97-AF65-F5344CB8AC3E}">
        <p14:creationId xmlns:p14="http://schemas.microsoft.com/office/powerpoint/2010/main" val="170508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9BB4-731E-541D-34BA-83361689DE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24A7021-A372-B98B-AFC4-5B638DCB73A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431E441-8CFF-B581-BB1A-8E688AEE2E0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BBCDC3A-EE59-6568-2787-6E52E34F3377}"/>
              </a:ext>
            </a:extLst>
          </p:cNvPr>
          <p:cNvSpPr>
            <a:spLocks noGrp="1"/>
          </p:cNvSpPr>
          <p:nvPr>
            <p:ph type="dt" sz="half" idx="10"/>
          </p:nvPr>
        </p:nvSpPr>
        <p:spPr/>
        <p:txBody>
          <a:bodyPr/>
          <a:lstStyle/>
          <a:p>
            <a:fld id="{04FFBE27-8C6A-C543-9996-50734FF92A13}" type="datetimeFigureOut">
              <a:rPr lang="en-US" smtClean="0"/>
              <a:t>2/23/2023</a:t>
            </a:fld>
            <a:endParaRPr lang="en-US"/>
          </a:p>
        </p:txBody>
      </p:sp>
      <p:sp>
        <p:nvSpPr>
          <p:cNvPr id="6" name="Footer Placeholder 5">
            <a:extLst>
              <a:ext uri="{FF2B5EF4-FFF2-40B4-BE49-F238E27FC236}">
                <a16:creationId xmlns:a16="http://schemas.microsoft.com/office/drawing/2014/main" id="{38BC6B1C-C605-359E-3666-D48ADE9AF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086A6-1087-E8B3-AE20-D4A58FF19FE8}"/>
              </a:ext>
            </a:extLst>
          </p:cNvPr>
          <p:cNvSpPr>
            <a:spLocks noGrp="1"/>
          </p:cNvSpPr>
          <p:nvPr>
            <p:ph type="sldNum" sz="quarter" idx="12"/>
          </p:nvPr>
        </p:nvSpPr>
        <p:spPr/>
        <p:txBody>
          <a:bodyPr/>
          <a:lstStyle/>
          <a:p>
            <a:fld id="{BFA2DE90-4399-4144-8F2A-872339C30E15}" type="slidenum">
              <a:rPr lang="en-US" smtClean="0"/>
              <a:t>‹#›</a:t>
            </a:fld>
            <a:endParaRPr lang="en-US"/>
          </a:p>
        </p:txBody>
      </p:sp>
    </p:spTree>
    <p:extLst>
      <p:ext uri="{BB962C8B-B14F-4D97-AF65-F5344CB8AC3E}">
        <p14:creationId xmlns:p14="http://schemas.microsoft.com/office/powerpoint/2010/main" val="5915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DBC2-EF84-0148-8B7F-89E607D6AE0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4525937-FC9E-E3E2-4944-AD5A737701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16351ED-78A9-17C2-C2BD-66124316331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B2694AD-3806-D224-22F1-F24EE6B22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187AFD4-A03E-25C8-C711-64837AC7484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A911AE8-358A-5538-A70A-0E6710C1701D}"/>
              </a:ext>
            </a:extLst>
          </p:cNvPr>
          <p:cNvSpPr>
            <a:spLocks noGrp="1"/>
          </p:cNvSpPr>
          <p:nvPr>
            <p:ph type="dt" sz="half" idx="10"/>
          </p:nvPr>
        </p:nvSpPr>
        <p:spPr/>
        <p:txBody>
          <a:bodyPr/>
          <a:lstStyle/>
          <a:p>
            <a:fld id="{04FFBE27-8C6A-C543-9996-50734FF92A13}" type="datetimeFigureOut">
              <a:rPr lang="en-US" smtClean="0"/>
              <a:t>2/23/2023</a:t>
            </a:fld>
            <a:endParaRPr lang="en-US"/>
          </a:p>
        </p:txBody>
      </p:sp>
      <p:sp>
        <p:nvSpPr>
          <p:cNvPr id="8" name="Footer Placeholder 7">
            <a:extLst>
              <a:ext uri="{FF2B5EF4-FFF2-40B4-BE49-F238E27FC236}">
                <a16:creationId xmlns:a16="http://schemas.microsoft.com/office/drawing/2014/main" id="{C9B9A7A2-FE27-3551-DDD4-FC27C8D728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7E9CD3-D9C4-8FA6-B288-FBFC26750918}"/>
              </a:ext>
            </a:extLst>
          </p:cNvPr>
          <p:cNvSpPr>
            <a:spLocks noGrp="1"/>
          </p:cNvSpPr>
          <p:nvPr>
            <p:ph type="sldNum" sz="quarter" idx="12"/>
          </p:nvPr>
        </p:nvSpPr>
        <p:spPr/>
        <p:txBody>
          <a:bodyPr/>
          <a:lstStyle/>
          <a:p>
            <a:fld id="{BFA2DE90-4399-4144-8F2A-872339C30E15}" type="slidenum">
              <a:rPr lang="en-US" smtClean="0"/>
              <a:t>‹#›</a:t>
            </a:fld>
            <a:endParaRPr lang="en-US"/>
          </a:p>
        </p:txBody>
      </p:sp>
    </p:spTree>
    <p:extLst>
      <p:ext uri="{BB962C8B-B14F-4D97-AF65-F5344CB8AC3E}">
        <p14:creationId xmlns:p14="http://schemas.microsoft.com/office/powerpoint/2010/main" val="3051617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F4DA-96F4-A2CC-DCCA-184F7293C70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9F4C42C-F75D-E199-7AD9-5972454136DF}"/>
              </a:ext>
            </a:extLst>
          </p:cNvPr>
          <p:cNvSpPr>
            <a:spLocks noGrp="1"/>
          </p:cNvSpPr>
          <p:nvPr>
            <p:ph type="dt" sz="half" idx="10"/>
          </p:nvPr>
        </p:nvSpPr>
        <p:spPr/>
        <p:txBody>
          <a:bodyPr/>
          <a:lstStyle/>
          <a:p>
            <a:fld id="{04FFBE27-8C6A-C543-9996-50734FF92A13}" type="datetimeFigureOut">
              <a:rPr lang="en-US" smtClean="0"/>
              <a:t>2/23/2023</a:t>
            </a:fld>
            <a:endParaRPr lang="en-US"/>
          </a:p>
        </p:txBody>
      </p:sp>
      <p:sp>
        <p:nvSpPr>
          <p:cNvPr id="4" name="Footer Placeholder 3">
            <a:extLst>
              <a:ext uri="{FF2B5EF4-FFF2-40B4-BE49-F238E27FC236}">
                <a16:creationId xmlns:a16="http://schemas.microsoft.com/office/drawing/2014/main" id="{B6CD9191-A332-8F70-4F01-A09FA84303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9878A0-F574-02F1-5E85-5C19061E1378}"/>
              </a:ext>
            </a:extLst>
          </p:cNvPr>
          <p:cNvSpPr>
            <a:spLocks noGrp="1"/>
          </p:cNvSpPr>
          <p:nvPr>
            <p:ph type="sldNum" sz="quarter" idx="12"/>
          </p:nvPr>
        </p:nvSpPr>
        <p:spPr/>
        <p:txBody>
          <a:bodyPr/>
          <a:lstStyle/>
          <a:p>
            <a:fld id="{BFA2DE90-4399-4144-8F2A-872339C30E15}" type="slidenum">
              <a:rPr lang="en-US" smtClean="0"/>
              <a:t>‹#›</a:t>
            </a:fld>
            <a:endParaRPr lang="en-US"/>
          </a:p>
        </p:txBody>
      </p:sp>
    </p:spTree>
    <p:extLst>
      <p:ext uri="{BB962C8B-B14F-4D97-AF65-F5344CB8AC3E}">
        <p14:creationId xmlns:p14="http://schemas.microsoft.com/office/powerpoint/2010/main" val="293826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AEEDA9-9221-A70E-9B5B-31A2686678C4}"/>
              </a:ext>
            </a:extLst>
          </p:cNvPr>
          <p:cNvSpPr>
            <a:spLocks noGrp="1"/>
          </p:cNvSpPr>
          <p:nvPr>
            <p:ph type="dt" sz="half" idx="10"/>
          </p:nvPr>
        </p:nvSpPr>
        <p:spPr/>
        <p:txBody>
          <a:bodyPr/>
          <a:lstStyle/>
          <a:p>
            <a:fld id="{04FFBE27-8C6A-C543-9996-50734FF92A13}" type="datetimeFigureOut">
              <a:rPr lang="en-US" smtClean="0"/>
              <a:t>2/23/2023</a:t>
            </a:fld>
            <a:endParaRPr lang="en-US"/>
          </a:p>
        </p:txBody>
      </p:sp>
      <p:sp>
        <p:nvSpPr>
          <p:cNvPr id="3" name="Footer Placeholder 2">
            <a:extLst>
              <a:ext uri="{FF2B5EF4-FFF2-40B4-BE49-F238E27FC236}">
                <a16:creationId xmlns:a16="http://schemas.microsoft.com/office/drawing/2014/main" id="{981C5ADE-6FFC-7F4D-9CF6-C548D1AF9B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40AE33-3627-6CB2-4856-FBCDC20DDD64}"/>
              </a:ext>
            </a:extLst>
          </p:cNvPr>
          <p:cNvSpPr>
            <a:spLocks noGrp="1"/>
          </p:cNvSpPr>
          <p:nvPr>
            <p:ph type="sldNum" sz="quarter" idx="12"/>
          </p:nvPr>
        </p:nvSpPr>
        <p:spPr/>
        <p:txBody>
          <a:bodyPr/>
          <a:lstStyle/>
          <a:p>
            <a:fld id="{BFA2DE90-4399-4144-8F2A-872339C30E15}" type="slidenum">
              <a:rPr lang="en-US" smtClean="0"/>
              <a:t>‹#›</a:t>
            </a:fld>
            <a:endParaRPr lang="en-US"/>
          </a:p>
        </p:txBody>
      </p:sp>
    </p:spTree>
    <p:extLst>
      <p:ext uri="{BB962C8B-B14F-4D97-AF65-F5344CB8AC3E}">
        <p14:creationId xmlns:p14="http://schemas.microsoft.com/office/powerpoint/2010/main" val="13706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4366-7592-1625-5D09-976C203DE0B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EBB9DD9-EC3F-8B9A-B816-1CB1480D8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360DE3B-0F52-56D9-6217-70464C3C8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FFDC0AE-0E95-6E45-D7ED-718653DBFC50}"/>
              </a:ext>
            </a:extLst>
          </p:cNvPr>
          <p:cNvSpPr>
            <a:spLocks noGrp="1"/>
          </p:cNvSpPr>
          <p:nvPr>
            <p:ph type="dt" sz="half" idx="10"/>
          </p:nvPr>
        </p:nvSpPr>
        <p:spPr/>
        <p:txBody>
          <a:bodyPr/>
          <a:lstStyle/>
          <a:p>
            <a:fld id="{04FFBE27-8C6A-C543-9996-50734FF92A13}" type="datetimeFigureOut">
              <a:rPr lang="en-US" smtClean="0"/>
              <a:t>2/23/2023</a:t>
            </a:fld>
            <a:endParaRPr lang="en-US"/>
          </a:p>
        </p:txBody>
      </p:sp>
      <p:sp>
        <p:nvSpPr>
          <p:cNvPr id="6" name="Footer Placeholder 5">
            <a:extLst>
              <a:ext uri="{FF2B5EF4-FFF2-40B4-BE49-F238E27FC236}">
                <a16:creationId xmlns:a16="http://schemas.microsoft.com/office/drawing/2014/main" id="{9B05D62C-52D2-B7F6-66E4-890A6E0BE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0E695-5711-6156-24FD-470387362B4E}"/>
              </a:ext>
            </a:extLst>
          </p:cNvPr>
          <p:cNvSpPr>
            <a:spLocks noGrp="1"/>
          </p:cNvSpPr>
          <p:nvPr>
            <p:ph type="sldNum" sz="quarter" idx="12"/>
          </p:nvPr>
        </p:nvSpPr>
        <p:spPr/>
        <p:txBody>
          <a:bodyPr/>
          <a:lstStyle/>
          <a:p>
            <a:fld id="{BFA2DE90-4399-4144-8F2A-872339C30E15}" type="slidenum">
              <a:rPr lang="en-US" smtClean="0"/>
              <a:t>‹#›</a:t>
            </a:fld>
            <a:endParaRPr lang="en-US"/>
          </a:p>
        </p:txBody>
      </p:sp>
    </p:spTree>
    <p:extLst>
      <p:ext uri="{BB962C8B-B14F-4D97-AF65-F5344CB8AC3E}">
        <p14:creationId xmlns:p14="http://schemas.microsoft.com/office/powerpoint/2010/main" val="258591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E45A2-BDA6-8346-97EE-7DCFC8BC54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C5A6CDB-9F49-5716-EF70-D2DFE0E5B5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416154-C612-33B8-1541-454B84082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FBCDEFD-C7D9-15D9-AF2D-F8FC8B96B456}"/>
              </a:ext>
            </a:extLst>
          </p:cNvPr>
          <p:cNvSpPr>
            <a:spLocks noGrp="1"/>
          </p:cNvSpPr>
          <p:nvPr>
            <p:ph type="dt" sz="half" idx="10"/>
          </p:nvPr>
        </p:nvSpPr>
        <p:spPr/>
        <p:txBody>
          <a:bodyPr/>
          <a:lstStyle/>
          <a:p>
            <a:fld id="{04FFBE27-8C6A-C543-9996-50734FF92A13}" type="datetimeFigureOut">
              <a:rPr lang="en-US" smtClean="0"/>
              <a:t>2/23/2023</a:t>
            </a:fld>
            <a:endParaRPr lang="en-US"/>
          </a:p>
        </p:txBody>
      </p:sp>
      <p:sp>
        <p:nvSpPr>
          <p:cNvPr id="6" name="Footer Placeholder 5">
            <a:extLst>
              <a:ext uri="{FF2B5EF4-FFF2-40B4-BE49-F238E27FC236}">
                <a16:creationId xmlns:a16="http://schemas.microsoft.com/office/drawing/2014/main" id="{669A30AB-8008-F932-B672-F4E224252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292BC-E4DF-D850-2DEE-6B1B26426ECE}"/>
              </a:ext>
            </a:extLst>
          </p:cNvPr>
          <p:cNvSpPr>
            <a:spLocks noGrp="1"/>
          </p:cNvSpPr>
          <p:nvPr>
            <p:ph type="sldNum" sz="quarter" idx="12"/>
          </p:nvPr>
        </p:nvSpPr>
        <p:spPr/>
        <p:txBody>
          <a:bodyPr/>
          <a:lstStyle/>
          <a:p>
            <a:fld id="{BFA2DE90-4399-4144-8F2A-872339C30E15}" type="slidenum">
              <a:rPr lang="en-US" smtClean="0"/>
              <a:t>‹#›</a:t>
            </a:fld>
            <a:endParaRPr lang="en-US"/>
          </a:p>
        </p:txBody>
      </p:sp>
    </p:spTree>
    <p:extLst>
      <p:ext uri="{BB962C8B-B14F-4D97-AF65-F5344CB8AC3E}">
        <p14:creationId xmlns:p14="http://schemas.microsoft.com/office/powerpoint/2010/main" val="8992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581305-E0F8-01DB-4721-E57F1C0DB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43C4655-EE5A-1ED7-8036-578F16C90E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B263BF-512D-4EDC-DAB1-AE41133931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FBE27-8C6A-C543-9996-50734FF92A13}" type="datetimeFigureOut">
              <a:rPr lang="en-US" smtClean="0"/>
              <a:t>2/23/2023</a:t>
            </a:fld>
            <a:endParaRPr lang="en-US"/>
          </a:p>
        </p:txBody>
      </p:sp>
      <p:sp>
        <p:nvSpPr>
          <p:cNvPr id="5" name="Footer Placeholder 4">
            <a:extLst>
              <a:ext uri="{FF2B5EF4-FFF2-40B4-BE49-F238E27FC236}">
                <a16:creationId xmlns:a16="http://schemas.microsoft.com/office/drawing/2014/main" id="{977FCD18-C43F-210C-9BCC-FC27C8081C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54DF9F-C27F-1B52-025B-FF0552331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2DE90-4399-4144-8F2A-872339C30E15}" type="slidenum">
              <a:rPr lang="en-US" smtClean="0"/>
              <a:t>‹#›</a:t>
            </a:fld>
            <a:endParaRPr lang="en-US"/>
          </a:p>
        </p:txBody>
      </p:sp>
    </p:spTree>
    <p:extLst>
      <p:ext uri="{BB962C8B-B14F-4D97-AF65-F5344CB8AC3E}">
        <p14:creationId xmlns:p14="http://schemas.microsoft.com/office/powerpoint/2010/main" val="1588476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6">
            <a:extLst>
              <a:ext uri="{FF2B5EF4-FFF2-40B4-BE49-F238E27FC236}">
                <a16:creationId xmlns:a16="http://schemas.microsoft.com/office/drawing/2014/main" id="{8175B287-0EF4-06AC-3AD4-FE8199B29062}"/>
              </a:ext>
            </a:extLst>
          </p:cNvPr>
          <p:cNvSpPr txBox="1"/>
          <p:nvPr/>
        </p:nvSpPr>
        <p:spPr>
          <a:xfrm>
            <a:off x="432850" y="2798445"/>
            <a:ext cx="5007610" cy="808990"/>
          </a:xfrm>
          <a:prstGeom prst="rect">
            <a:avLst/>
          </a:prstGeom>
        </p:spPr>
        <p:txBody>
          <a:bodyPr vert="horz" wrap="square" lIns="0" tIns="13335" rIns="0" bIns="0" rtlCol="0" anchor="t">
            <a:spAutoFit/>
          </a:bodyPr>
          <a:lstStyle/>
          <a:p>
            <a:pPr marL="12700">
              <a:lnSpc>
                <a:spcPct val="100000"/>
              </a:lnSpc>
              <a:spcBef>
                <a:spcPts val="105"/>
              </a:spcBef>
            </a:pPr>
            <a:endParaRPr sz="2000">
              <a:solidFill>
                <a:srgbClr val="002060"/>
              </a:solidFill>
              <a:latin typeface="+mj-lt"/>
              <a:cs typeface="Arial MT"/>
            </a:endParaRPr>
          </a:p>
          <a:p>
            <a:pPr>
              <a:lnSpc>
                <a:spcPct val="100000"/>
              </a:lnSpc>
              <a:spcBef>
                <a:spcPts val="10"/>
              </a:spcBef>
            </a:pPr>
            <a:endParaRPr sz="1800">
              <a:latin typeface="Arial MT"/>
              <a:cs typeface="Arial MT"/>
            </a:endParaRPr>
          </a:p>
          <a:p>
            <a:pPr marL="12700"/>
            <a:r>
              <a:rPr lang="en-US" sz="1400" b="1" spc="-30">
                <a:solidFill>
                  <a:srgbClr val="FD911B"/>
                </a:solidFill>
                <a:latin typeface="Arial"/>
                <a:cs typeface="Arial"/>
              </a:rPr>
              <a:t>22 February </a:t>
            </a:r>
            <a:r>
              <a:rPr lang="en-US" sz="1400" b="1">
                <a:solidFill>
                  <a:srgbClr val="FD911B"/>
                </a:solidFill>
                <a:latin typeface="Arial"/>
                <a:cs typeface="Arial"/>
              </a:rPr>
              <a:t>2023</a:t>
            </a:r>
            <a:r>
              <a:rPr sz="1400" b="1" spc="-25">
                <a:solidFill>
                  <a:srgbClr val="FD911B"/>
                </a:solidFill>
                <a:latin typeface="Arial"/>
                <a:cs typeface="Arial"/>
              </a:rPr>
              <a:t> </a:t>
            </a:r>
            <a:r>
              <a:rPr sz="1400" b="1">
                <a:solidFill>
                  <a:srgbClr val="FD911B"/>
                </a:solidFill>
                <a:latin typeface="Arial"/>
                <a:cs typeface="Arial"/>
              </a:rPr>
              <a:t>–</a:t>
            </a:r>
            <a:r>
              <a:rPr sz="1400" b="1" spc="-10">
                <a:solidFill>
                  <a:srgbClr val="FD911B"/>
                </a:solidFill>
                <a:latin typeface="Arial"/>
                <a:cs typeface="Arial"/>
              </a:rPr>
              <a:t> </a:t>
            </a:r>
            <a:r>
              <a:rPr lang="en-US" sz="1400" b="1" spc="-5">
                <a:solidFill>
                  <a:srgbClr val="FD911B"/>
                </a:solidFill>
                <a:latin typeface="Arial"/>
                <a:cs typeface="Arial"/>
              </a:rPr>
              <a:t>Jack Featherstone</a:t>
            </a:r>
            <a:endParaRPr sz="1400">
              <a:latin typeface="Arial"/>
              <a:cs typeface="Arial"/>
            </a:endParaRPr>
          </a:p>
        </p:txBody>
      </p:sp>
      <p:grpSp>
        <p:nvGrpSpPr>
          <p:cNvPr id="16" name="object 2">
            <a:extLst>
              <a:ext uri="{FF2B5EF4-FFF2-40B4-BE49-F238E27FC236}">
                <a16:creationId xmlns:a16="http://schemas.microsoft.com/office/drawing/2014/main" id="{834C64C6-55E4-2467-6CC3-90C4409FD1D3}"/>
              </a:ext>
            </a:extLst>
          </p:cNvPr>
          <p:cNvGrpSpPr/>
          <p:nvPr/>
        </p:nvGrpSpPr>
        <p:grpSpPr>
          <a:xfrm>
            <a:off x="0" y="4799076"/>
            <a:ext cx="12192000" cy="2059305"/>
            <a:chOff x="0" y="4799076"/>
            <a:chExt cx="12192000" cy="2059305"/>
          </a:xfrm>
        </p:grpSpPr>
        <p:sp>
          <p:nvSpPr>
            <p:cNvPr id="17" name="object 3">
              <a:extLst>
                <a:ext uri="{FF2B5EF4-FFF2-40B4-BE49-F238E27FC236}">
                  <a16:creationId xmlns:a16="http://schemas.microsoft.com/office/drawing/2014/main" id="{024377AD-72ED-A61E-E906-8BA4DA38CEC8}"/>
                </a:ext>
              </a:extLst>
            </p:cNvPr>
            <p:cNvSpPr/>
            <p:nvPr/>
          </p:nvSpPr>
          <p:spPr>
            <a:xfrm>
              <a:off x="0" y="6515099"/>
              <a:ext cx="12192000" cy="342900"/>
            </a:xfrm>
            <a:custGeom>
              <a:avLst/>
              <a:gdLst/>
              <a:ahLst/>
              <a:cxnLst/>
              <a:rect l="l" t="t" r="r" b="b"/>
              <a:pathLst>
                <a:path w="12192000" h="342900">
                  <a:moveTo>
                    <a:pt x="12191999" y="0"/>
                  </a:moveTo>
                  <a:lnTo>
                    <a:pt x="0" y="0"/>
                  </a:lnTo>
                  <a:lnTo>
                    <a:pt x="0" y="342898"/>
                  </a:lnTo>
                  <a:lnTo>
                    <a:pt x="12191999" y="342898"/>
                  </a:lnTo>
                  <a:lnTo>
                    <a:pt x="12191999" y="0"/>
                  </a:lnTo>
                  <a:close/>
                </a:path>
              </a:pathLst>
            </a:custGeom>
            <a:solidFill>
              <a:srgbClr val="EDF7F7"/>
            </a:solidFill>
          </p:spPr>
          <p:txBody>
            <a:bodyPr wrap="square" lIns="0" tIns="0" rIns="0" bIns="0" rtlCol="0"/>
            <a:lstStyle/>
            <a:p>
              <a:endParaRPr/>
            </a:p>
          </p:txBody>
        </p:sp>
        <p:sp>
          <p:nvSpPr>
            <p:cNvPr id="18" name="object 4">
              <a:extLst>
                <a:ext uri="{FF2B5EF4-FFF2-40B4-BE49-F238E27FC236}">
                  <a16:creationId xmlns:a16="http://schemas.microsoft.com/office/drawing/2014/main" id="{2B35E9C3-A7D4-2B6F-6304-062D009D9822}"/>
                </a:ext>
              </a:extLst>
            </p:cNvPr>
            <p:cNvSpPr/>
            <p:nvPr/>
          </p:nvSpPr>
          <p:spPr>
            <a:xfrm>
              <a:off x="0" y="5911646"/>
              <a:ext cx="2178050" cy="946785"/>
            </a:xfrm>
            <a:custGeom>
              <a:avLst/>
              <a:gdLst/>
              <a:ahLst/>
              <a:cxnLst/>
              <a:rect l="l" t="t" r="r" b="b"/>
              <a:pathLst>
                <a:path w="2178050" h="946784">
                  <a:moveTo>
                    <a:pt x="326478" y="0"/>
                  </a:moveTo>
                  <a:lnTo>
                    <a:pt x="275256" y="1519"/>
                  </a:lnTo>
                  <a:lnTo>
                    <a:pt x="224224" y="6079"/>
                  </a:lnTo>
                  <a:lnTo>
                    <a:pt x="173573" y="13684"/>
                  </a:lnTo>
                  <a:lnTo>
                    <a:pt x="123492" y="24337"/>
                  </a:lnTo>
                  <a:lnTo>
                    <a:pt x="74169" y="38042"/>
                  </a:lnTo>
                  <a:lnTo>
                    <a:pt x="25794" y="54804"/>
                  </a:lnTo>
                  <a:lnTo>
                    <a:pt x="0" y="946353"/>
                  </a:lnTo>
                  <a:lnTo>
                    <a:pt x="2168061" y="946353"/>
                  </a:lnTo>
                  <a:lnTo>
                    <a:pt x="2176149" y="913254"/>
                  </a:lnTo>
                  <a:lnTo>
                    <a:pt x="2177849" y="866626"/>
                  </a:lnTo>
                  <a:lnTo>
                    <a:pt x="2170687" y="820337"/>
                  </a:lnTo>
                  <a:lnTo>
                    <a:pt x="2155155" y="776122"/>
                  </a:lnTo>
                  <a:lnTo>
                    <a:pt x="2131742" y="735712"/>
                  </a:lnTo>
                  <a:lnTo>
                    <a:pt x="2100941" y="700840"/>
                  </a:lnTo>
                  <a:lnTo>
                    <a:pt x="2063242" y="673239"/>
                  </a:lnTo>
                  <a:lnTo>
                    <a:pt x="2025209" y="655629"/>
                  </a:lnTo>
                  <a:lnTo>
                    <a:pt x="1650238" y="653681"/>
                  </a:lnTo>
                  <a:lnTo>
                    <a:pt x="1645031" y="653630"/>
                  </a:lnTo>
                  <a:lnTo>
                    <a:pt x="1589871" y="649744"/>
                  </a:lnTo>
                  <a:lnTo>
                    <a:pt x="1540719" y="641412"/>
                  </a:lnTo>
                  <a:lnTo>
                    <a:pt x="1492522" y="628870"/>
                  </a:lnTo>
                  <a:lnTo>
                    <a:pt x="1445308" y="612517"/>
                  </a:lnTo>
                  <a:lnTo>
                    <a:pt x="1399103" y="592756"/>
                  </a:lnTo>
                  <a:lnTo>
                    <a:pt x="1353935" y="569988"/>
                  </a:lnTo>
                  <a:lnTo>
                    <a:pt x="1309831" y="544612"/>
                  </a:lnTo>
                  <a:lnTo>
                    <a:pt x="1266818" y="517030"/>
                  </a:lnTo>
                  <a:lnTo>
                    <a:pt x="1224924" y="487643"/>
                  </a:lnTo>
                  <a:lnTo>
                    <a:pt x="1184175" y="456851"/>
                  </a:lnTo>
                  <a:lnTo>
                    <a:pt x="1144600" y="425056"/>
                  </a:lnTo>
                  <a:lnTo>
                    <a:pt x="1105849" y="392528"/>
                  </a:lnTo>
                  <a:lnTo>
                    <a:pt x="990861" y="292898"/>
                  </a:lnTo>
                  <a:lnTo>
                    <a:pt x="952286" y="260041"/>
                  </a:lnTo>
                  <a:lnTo>
                    <a:pt x="913255" y="227879"/>
                  </a:lnTo>
                  <a:lnTo>
                    <a:pt x="873566" y="196724"/>
                  </a:lnTo>
                  <a:lnTo>
                    <a:pt x="833021" y="166885"/>
                  </a:lnTo>
                  <a:lnTo>
                    <a:pt x="791418" y="138674"/>
                  </a:lnTo>
                  <a:lnTo>
                    <a:pt x="748558" y="112401"/>
                  </a:lnTo>
                  <a:lnTo>
                    <a:pt x="704240" y="88379"/>
                  </a:lnTo>
                  <a:lnTo>
                    <a:pt x="659887" y="67692"/>
                  </a:lnTo>
                  <a:lnTo>
                    <a:pt x="614388" y="49752"/>
                  </a:lnTo>
                  <a:lnTo>
                    <a:pt x="567905" y="34564"/>
                  </a:lnTo>
                  <a:lnTo>
                    <a:pt x="520603" y="22129"/>
                  </a:lnTo>
                  <a:lnTo>
                    <a:pt x="472645" y="12452"/>
                  </a:lnTo>
                  <a:lnTo>
                    <a:pt x="424196" y="5536"/>
                  </a:lnTo>
                  <a:lnTo>
                    <a:pt x="375419" y="1384"/>
                  </a:lnTo>
                  <a:lnTo>
                    <a:pt x="326478" y="0"/>
                  </a:lnTo>
                  <a:close/>
                </a:path>
                <a:path w="2178050" h="946784">
                  <a:moveTo>
                    <a:pt x="1902587" y="636727"/>
                  </a:moveTo>
                  <a:lnTo>
                    <a:pt x="1872081" y="637457"/>
                  </a:lnTo>
                  <a:lnTo>
                    <a:pt x="1841230" y="639379"/>
                  </a:lnTo>
                  <a:lnTo>
                    <a:pt x="1810164" y="642090"/>
                  </a:lnTo>
                  <a:lnTo>
                    <a:pt x="1747901" y="648281"/>
                  </a:lnTo>
                  <a:lnTo>
                    <a:pt x="1716881" y="651005"/>
                  </a:lnTo>
                  <a:lnTo>
                    <a:pt x="1686004" y="652943"/>
                  </a:lnTo>
                  <a:lnTo>
                    <a:pt x="1655318" y="653681"/>
                  </a:lnTo>
                  <a:lnTo>
                    <a:pt x="2018334" y="653681"/>
                  </a:lnTo>
                  <a:lnTo>
                    <a:pt x="1985581" y="644401"/>
                  </a:lnTo>
                  <a:lnTo>
                    <a:pt x="1944620" y="638463"/>
                  </a:lnTo>
                  <a:lnTo>
                    <a:pt x="1902587" y="636727"/>
                  </a:lnTo>
                  <a:close/>
                </a:path>
              </a:pathLst>
            </a:custGeom>
            <a:solidFill>
              <a:srgbClr val="56B6B1"/>
            </a:solidFill>
          </p:spPr>
          <p:txBody>
            <a:bodyPr wrap="square" lIns="0" tIns="0" rIns="0" bIns="0" rtlCol="0"/>
            <a:lstStyle/>
            <a:p>
              <a:endParaRPr/>
            </a:p>
          </p:txBody>
        </p:sp>
        <p:sp>
          <p:nvSpPr>
            <p:cNvPr id="19" name="object 5">
              <a:extLst>
                <a:ext uri="{FF2B5EF4-FFF2-40B4-BE49-F238E27FC236}">
                  <a16:creationId xmlns:a16="http://schemas.microsoft.com/office/drawing/2014/main" id="{BE08F637-0948-4BC9-F13A-116CBC52B6D8}"/>
                </a:ext>
              </a:extLst>
            </p:cNvPr>
            <p:cNvSpPr/>
            <p:nvPr/>
          </p:nvSpPr>
          <p:spPr>
            <a:xfrm>
              <a:off x="0" y="4799076"/>
              <a:ext cx="3787140" cy="2059305"/>
            </a:xfrm>
            <a:custGeom>
              <a:avLst/>
              <a:gdLst/>
              <a:ahLst/>
              <a:cxnLst/>
              <a:rect l="l" t="t" r="r" b="b"/>
              <a:pathLst>
                <a:path w="3787140" h="2059304">
                  <a:moveTo>
                    <a:pt x="2927607" y="1781924"/>
                  </a:moveTo>
                  <a:lnTo>
                    <a:pt x="1903349" y="1781924"/>
                  </a:lnTo>
                  <a:lnTo>
                    <a:pt x="1945382" y="1783483"/>
                  </a:lnTo>
                  <a:lnTo>
                    <a:pt x="1986343" y="1788815"/>
                  </a:lnTo>
                  <a:lnTo>
                    <a:pt x="2025971" y="1798903"/>
                  </a:lnTo>
                  <a:lnTo>
                    <a:pt x="2064004" y="1814728"/>
                  </a:lnTo>
                  <a:lnTo>
                    <a:pt x="2107338" y="1844345"/>
                  </a:lnTo>
                  <a:lnTo>
                    <a:pt x="2141187" y="1882500"/>
                  </a:lnTo>
                  <a:lnTo>
                    <a:pt x="2164762" y="1926722"/>
                  </a:lnTo>
                  <a:lnTo>
                    <a:pt x="2177278" y="1974539"/>
                  </a:lnTo>
                  <a:lnTo>
                    <a:pt x="2177948" y="2023477"/>
                  </a:lnTo>
                  <a:lnTo>
                    <a:pt x="2169037" y="2058924"/>
                  </a:lnTo>
                  <a:lnTo>
                    <a:pt x="3786762" y="2058924"/>
                  </a:lnTo>
                  <a:lnTo>
                    <a:pt x="3723795" y="1998397"/>
                  </a:lnTo>
                  <a:lnTo>
                    <a:pt x="3680174" y="1967092"/>
                  </a:lnTo>
                  <a:lnTo>
                    <a:pt x="3633272" y="1939407"/>
                  </a:lnTo>
                  <a:lnTo>
                    <a:pt x="3583936" y="1915540"/>
                  </a:lnTo>
                  <a:lnTo>
                    <a:pt x="3533013" y="1895690"/>
                  </a:lnTo>
                  <a:lnTo>
                    <a:pt x="3483089" y="1879990"/>
                  </a:lnTo>
                  <a:lnTo>
                    <a:pt x="3432388" y="1866793"/>
                  </a:lnTo>
                  <a:lnTo>
                    <a:pt x="3381039" y="1855669"/>
                  </a:lnTo>
                  <a:lnTo>
                    <a:pt x="3329172" y="1846187"/>
                  </a:lnTo>
                  <a:lnTo>
                    <a:pt x="3276917" y="1837918"/>
                  </a:lnTo>
                  <a:lnTo>
                    <a:pt x="3066600" y="1808355"/>
                  </a:lnTo>
                  <a:lnTo>
                    <a:pt x="3014345" y="1799691"/>
                  </a:lnTo>
                  <a:lnTo>
                    <a:pt x="2964612" y="1790095"/>
                  </a:lnTo>
                  <a:lnTo>
                    <a:pt x="2927607" y="1781924"/>
                  </a:lnTo>
                  <a:close/>
                </a:path>
                <a:path w="3787140" h="2059304">
                  <a:moveTo>
                    <a:pt x="1956723" y="1209738"/>
                  </a:moveTo>
                  <a:lnTo>
                    <a:pt x="326618" y="1209738"/>
                  </a:lnTo>
                  <a:lnTo>
                    <a:pt x="375578" y="1210982"/>
                  </a:lnTo>
                  <a:lnTo>
                    <a:pt x="424376" y="1214713"/>
                  </a:lnTo>
                  <a:lnTo>
                    <a:pt x="472845" y="1220928"/>
                  </a:lnTo>
                  <a:lnTo>
                    <a:pt x="520823" y="1229625"/>
                  </a:lnTo>
                  <a:lnTo>
                    <a:pt x="568145" y="1240799"/>
                  </a:lnTo>
                  <a:lnTo>
                    <a:pt x="614647" y="1254449"/>
                  </a:lnTo>
                  <a:lnTo>
                    <a:pt x="660164" y="1270571"/>
                  </a:lnTo>
                  <a:lnTo>
                    <a:pt x="704532" y="1289164"/>
                  </a:lnTo>
                  <a:lnTo>
                    <a:pt x="748867" y="1310749"/>
                  </a:lnTo>
                  <a:lnTo>
                    <a:pt x="791744" y="1334356"/>
                  </a:lnTo>
                  <a:lnTo>
                    <a:pt x="833363" y="1359705"/>
                  </a:lnTo>
                  <a:lnTo>
                    <a:pt x="873924" y="1386518"/>
                  </a:lnTo>
                  <a:lnTo>
                    <a:pt x="913628" y="1414515"/>
                  </a:lnTo>
                  <a:lnTo>
                    <a:pt x="952675" y="1443416"/>
                  </a:lnTo>
                  <a:lnTo>
                    <a:pt x="991265" y="1472942"/>
                  </a:lnTo>
                  <a:lnTo>
                    <a:pt x="1106301" y="1562473"/>
                  </a:lnTo>
                  <a:lnTo>
                    <a:pt x="1145070" y="1591703"/>
                  </a:lnTo>
                  <a:lnTo>
                    <a:pt x="1184655" y="1620276"/>
                  </a:lnTo>
                  <a:lnTo>
                    <a:pt x="1225411" y="1647948"/>
                  </a:lnTo>
                  <a:lnTo>
                    <a:pt x="1267314" y="1674357"/>
                  </a:lnTo>
                  <a:lnTo>
                    <a:pt x="1310335" y="1699144"/>
                  </a:lnTo>
                  <a:lnTo>
                    <a:pt x="1354448" y="1721948"/>
                  </a:lnTo>
                  <a:lnTo>
                    <a:pt x="1399628" y="1742409"/>
                  </a:lnTo>
                  <a:lnTo>
                    <a:pt x="1445847" y="1760167"/>
                  </a:lnTo>
                  <a:lnTo>
                    <a:pt x="1493078" y="1774861"/>
                  </a:lnTo>
                  <a:lnTo>
                    <a:pt x="1541296" y="1786132"/>
                  </a:lnTo>
                  <a:lnTo>
                    <a:pt x="1590474" y="1793618"/>
                  </a:lnTo>
                  <a:lnTo>
                    <a:pt x="1640586" y="1796961"/>
                  </a:lnTo>
                  <a:lnTo>
                    <a:pt x="1650873" y="1797164"/>
                  </a:lnTo>
                  <a:lnTo>
                    <a:pt x="1655952" y="1797164"/>
                  </a:lnTo>
                  <a:lnTo>
                    <a:pt x="1686657" y="1796500"/>
                  </a:lnTo>
                  <a:lnTo>
                    <a:pt x="1717563" y="1794756"/>
                  </a:lnTo>
                  <a:lnTo>
                    <a:pt x="1748589" y="1792304"/>
                  </a:lnTo>
                  <a:lnTo>
                    <a:pt x="1810873" y="1786740"/>
                  </a:lnTo>
                  <a:lnTo>
                    <a:pt x="1841976" y="1784307"/>
                  </a:lnTo>
                  <a:lnTo>
                    <a:pt x="1872841" y="1782580"/>
                  </a:lnTo>
                  <a:lnTo>
                    <a:pt x="1903349" y="1781924"/>
                  </a:lnTo>
                  <a:lnTo>
                    <a:pt x="2927607" y="1781924"/>
                  </a:lnTo>
                  <a:lnTo>
                    <a:pt x="2915228" y="1779191"/>
                  </a:lnTo>
                  <a:lnTo>
                    <a:pt x="2866228" y="1766996"/>
                  </a:lnTo>
                  <a:lnTo>
                    <a:pt x="2817648" y="1753530"/>
                  </a:lnTo>
                  <a:lnTo>
                    <a:pt x="2769522" y="1738811"/>
                  </a:lnTo>
                  <a:lnTo>
                    <a:pt x="2721887" y="1722859"/>
                  </a:lnTo>
                  <a:lnTo>
                    <a:pt x="2674779" y="1705692"/>
                  </a:lnTo>
                  <a:lnTo>
                    <a:pt x="2628232" y="1687328"/>
                  </a:lnTo>
                  <a:lnTo>
                    <a:pt x="2582284" y="1667787"/>
                  </a:lnTo>
                  <a:lnTo>
                    <a:pt x="2536968" y="1647087"/>
                  </a:lnTo>
                  <a:lnTo>
                    <a:pt x="2492322" y="1625248"/>
                  </a:lnTo>
                  <a:lnTo>
                    <a:pt x="2448380" y="1602286"/>
                  </a:lnTo>
                  <a:lnTo>
                    <a:pt x="2405178" y="1578223"/>
                  </a:lnTo>
                  <a:lnTo>
                    <a:pt x="2362752" y="1553075"/>
                  </a:lnTo>
                  <a:lnTo>
                    <a:pt x="2321138" y="1526863"/>
                  </a:lnTo>
                  <a:lnTo>
                    <a:pt x="2280371" y="1499604"/>
                  </a:lnTo>
                  <a:lnTo>
                    <a:pt x="2240486" y="1471318"/>
                  </a:lnTo>
                  <a:lnTo>
                    <a:pt x="2201520" y="1442023"/>
                  </a:lnTo>
                  <a:lnTo>
                    <a:pt x="2163508" y="1411739"/>
                  </a:lnTo>
                  <a:lnTo>
                    <a:pt x="2126486" y="1380482"/>
                  </a:lnTo>
                  <a:lnTo>
                    <a:pt x="2090488" y="1348274"/>
                  </a:lnTo>
                  <a:lnTo>
                    <a:pt x="2055552" y="1315131"/>
                  </a:lnTo>
                  <a:lnTo>
                    <a:pt x="2021713" y="1281074"/>
                  </a:lnTo>
                  <a:lnTo>
                    <a:pt x="1987623" y="1244641"/>
                  </a:lnTo>
                  <a:lnTo>
                    <a:pt x="1956723" y="1209738"/>
                  </a:lnTo>
                  <a:close/>
                </a:path>
                <a:path w="3787140" h="2059304">
                  <a:moveTo>
                    <a:pt x="404647" y="0"/>
                  </a:moveTo>
                  <a:lnTo>
                    <a:pt x="354982" y="880"/>
                  </a:lnTo>
                  <a:lnTo>
                    <a:pt x="305409" y="3525"/>
                  </a:lnTo>
                  <a:lnTo>
                    <a:pt x="256013" y="7939"/>
                  </a:lnTo>
                  <a:lnTo>
                    <a:pt x="206876" y="14129"/>
                  </a:lnTo>
                  <a:lnTo>
                    <a:pt x="158085" y="22098"/>
                  </a:lnTo>
                  <a:lnTo>
                    <a:pt x="109722" y="31853"/>
                  </a:lnTo>
                  <a:lnTo>
                    <a:pt x="61873" y="43398"/>
                  </a:lnTo>
                  <a:lnTo>
                    <a:pt x="14621" y="56739"/>
                  </a:lnTo>
                  <a:lnTo>
                    <a:pt x="0" y="61494"/>
                  </a:lnTo>
                  <a:lnTo>
                    <a:pt x="0" y="1268714"/>
                  </a:lnTo>
                  <a:lnTo>
                    <a:pt x="25816" y="1258984"/>
                  </a:lnTo>
                  <a:lnTo>
                    <a:pt x="74211" y="1243922"/>
                  </a:lnTo>
                  <a:lnTo>
                    <a:pt x="123554" y="1231607"/>
                  </a:lnTo>
                  <a:lnTo>
                    <a:pt x="173657" y="1222034"/>
                  </a:lnTo>
                  <a:lnTo>
                    <a:pt x="224328" y="1215201"/>
                  </a:lnTo>
                  <a:lnTo>
                    <a:pt x="275378" y="1211103"/>
                  </a:lnTo>
                  <a:lnTo>
                    <a:pt x="326618" y="1209738"/>
                  </a:lnTo>
                  <a:lnTo>
                    <a:pt x="1956723" y="1209738"/>
                  </a:lnTo>
                  <a:lnTo>
                    <a:pt x="1954626" y="1207370"/>
                  </a:lnTo>
                  <a:lnTo>
                    <a:pt x="1922619" y="1169343"/>
                  </a:lnTo>
                  <a:lnTo>
                    <a:pt x="1891496" y="1130645"/>
                  </a:lnTo>
                  <a:lnTo>
                    <a:pt x="1861154" y="1091359"/>
                  </a:lnTo>
                  <a:lnTo>
                    <a:pt x="1831489" y="1051568"/>
                  </a:lnTo>
                  <a:lnTo>
                    <a:pt x="1802395" y="1011357"/>
                  </a:lnTo>
                  <a:lnTo>
                    <a:pt x="1773769" y="970809"/>
                  </a:lnTo>
                  <a:lnTo>
                    <a:pt x="1745508" y="930007"/>
                  </a:lnTo>
                  <a:lnTo>
                    <a:pt x="1717505" y="889035"/>
                  </a:lnTo>
                  <a:lnTo>
                    <a:pt x="1634013" y="765937"/>
                  </a:lnTo>
                  <a:lnTo>
                    <a:pt x="1606007" y="725122"/>
                  </a:lnTo>
                  <a:lnTo>
                    <a:pt x="1577739" y="684555"/>
                  </a:lnTo>
                  <a:lnTo>
                    <a:pt x="1549105" y="644319"/>
                  </a:lnTo>
                  <a:lnTo>
                    <a:pt x="1520001" y="604499"/>
                  </a:lnTo>
                  <a:lnTo>
                    <a:pt x="1490323" y="565178"/>
                  </a:lnTo>
                  <a:lnTo>
                    <a:pt x="1459967" y="526440"/>
                  </a:lnTo>
                  <a:lnTo>
                    <a:pt x="1428828" y="488368"/>
                  </a:lnTo>
                  <a:lnTo>
                    <a:pt x="1396802" y="451045"/>
                  </a:lnTo>
                  <a:lnTo>
                    <a:pt x="1363785" y="414556"/>
                  </a:lnTo>
                  <a:lnTo>
                    <a:pt x="1329673" y="378984"/>
                  </a:lnTo>
                  <a:lnTo>
                    <a:pt x="1294362" y="344412"/>
                  </a:lnTo>
                  <a:lnTo>
                    <a:pt x="1257747" y="310925"/>
                  </a:lnTo>
                  <a:lnTo>
                    <a:pt x="1219724" y="278606"/>
                  </a:lnTo>
                  <a:lnTo>
                    <a:pt x="1180189" y="247538"/>
                  </a:lnTo>
                  <a:lnTo>
                    <a:pt x="1139037" y="217805"/>
                  </a:lnTo>
                  <a:lnTo>
                    <a:pt x="1099323" y="191625"/>
                  </a:lnTo>
                  <a:lnTo>
                    <a:pt x="1058407" y="167097"/>
                  </a:lnTo>
                  <a:lnTo>
                    <a:pt x="1016369" y="144225"/>
                  </a:lnTo>
                  <a:lnTo>
                    <a:pt x="973291" y="123015"/>
                  </a:lnTo>
                  <a:lnTo>
                    <a:pt x="929254" y="103472"/>
                  </a:lnTo>
                  <a:lnTo>
                    <a:pt x="884337" y="85600"/>
                  </a:lnTo>
                  <a:lnTo>
                    <a:pt x="838623" y="69407"/>
                  </a:lnTo>
                  <a:lnTo>
                    <a:pt x="792192" y="54895"/>
                  </a:lnTo>
                  <a:lnTo>
                    <a:pt x="745125" y="42072"/>
                  </a:lnTo>
                  <a:lnTo>
                    <a:pt x="697503" y="30941"/>
                  </a:lnTo>
                  <a:lnTo>
                    <a:pt x="649407" y="21508"/>
                  </a:lnTo>
                  <a:lnTo>
                    <a:pt x="600918" y="13779"/>
                  </a:lnTo>
                  <a:lnTo>
                    <a:pt x="552116" y="7758"/>
                  </a:lnTo>
                  <a:lnTo>
                    <a:pt x="503083" y="3451"/>
                  </a:lnTo>
                  <a:lnTo>
                    <a:pt x="453900" y="863"/>
                  </a:lnTo>
                  <a:lnTo>
                    <a:pt x="404647" y="0"/>
                  </a:lnTo>
                  <a:close/>
                </a:path>
              </a:pathLst>
            </a:custGeom>
            <a:solidFill>
              <a:srgbClr val="EDF7F7"/>
            </a:solidFill>
          </p:spPr>
          <p:txBody>
            <a:bodyPr wrap="square" lIns="0" tIns="0" rIns="0" bIns="0" rtlCol="0"/>
            <a:lstStyle/>
            <a:p>
              <a:endParaRPr/>
            </a:p>
          </p:txBody>
        </p:sp>
        <p:pic>
          <p:nvPicPr>
            <p:cNvPr id="20" name="object 6">
              <a:extLst>
                <a:ext uri="{FF2B5EF4-FFF2-40B4-BE49-F238E27FC236}">
                  <a16:creationId xmlns:a16="http://schemas.microsoft.com/office/drawing/2014/main" id="{AB96F7A7-0A87-F636-D44D-24E317D05A88}"/>
                </a:ext>
              </a:extLst>
            </p:cNvPr>
            <p:cNvPicPr/>
            <p:nvPr/>
          </p:nvPicPr>
          <p:blipFill>
            <a:blip r:embed="rId3" cstate="print"/>
            <a:stretch>
              <a:fillRect/>
            </a:stretch>
          </p:blipFill>
          <p:spPr>
            <a:xfrm>
              <a:off x="0" y="5052060"/>
              <a:ext cx="1036319" cy="1805939"/>
            </a:xfrm>
            <a:prstGeom prst="rect">
              <a:avLst/>
            </a:prstGeom>
          </p:spPr>
        </p:pic>
      </p:grpSp>
      <p:grpSp>
        <p:nvGrpSpPr>
          <p:cNvPr id="21" name="object 2">
            <a:extLst>
              <a:ext uri="{FF2B5EF4-FFF2-40B4-BE49-F238E27FC236}">
                <a16:creationId xmlns:a16="http://schemas.microsoft.com/office/drawing/2014/main" id="{011E5272-B9ED-8F71-489F-8064A2811987}"/>
              </a:ext>
            </a:extLst>
          </p:cNvPr>
          <p:cNvGrpSpPr/>
          <p:nvPr/>
        </p:nvGrpSpPr>
        <p:grpSpPr>
          <a:xfrm>
            <a:off x="10273881" y="134620"/>
            <a:ext cx="1737360" cy="1186180"/>
            <a:chOff x="10273881" y="134620"/>
            <a:chExt cx="1737360" cy="1186180"/>
          </a:xfrm>
        </p:grpSpPr>
        <p:sp>
          <p:nvSpPr>
            <p:cNvPr id="22" name="object 3">
              <a:extLst>
                <a:ext uri="{FF2B5EF4-FFF2-40B4-BE49-F238E27FC236}">
                  <a16:creationId xmlns:a16="http://schemas.microsoft.com/office/drawing/2014/main" id="{C5AA4004-81FF-4607-78DB-8E498B6EE834}"/>
                </a:ext>
              </a:extLst>
            </p:cNvPr>
            <p:cNvSpPr/>
            <p:nvPr/>
          </p:nvSpPr>
          <p:spPr>
            <a:xfrm>
              <a:off x="10273881" y="215900"/>
              <a:ext cx="1546860" cy="1104900"/>
            </a:xfrm>
            <a:custGeom>
              <a:avLst/>
              <a:gdLst/>
              <a:ahLst/>
              <a:cxnLst/>
              <a:rect l="l" t="t" r="r" b="b"/>
              <a:pathLst>
                <a:path w="1546859" h="1104900">
                  <a:moveTo>
                    <a:pt x="515911" y="0"/>
                  </a:moveTo>
                  <a:lnTo>
                    <a:pt x="464712" y="689"/>
                  </a:lnTo>
                  <a:lnTo>
                    <a:pt x="413268" y="2959"/>
                  </a:lnTo>
                  <a:lnTo>
                    <a:pt x="362216" y="7108"/>
                  </a:lnTo>
                  <a:lnTo>
                    <a:pt x="312197" y="13435"/>
                  </a:lnTo>
                  <a:lnTo>
                    <a:pt x="263848" y="22240"/>
                  </a:lnTo>
                  <a:lnTo>
                    <a:pt x="217808" y="33823"/>
                  </a:lnTo>
                  <a:lnTo>
                    <a:pt x="174715" y="48483"/>
                  </a:lnTo>
                  <a:lnTo>
                    <a:pt x="135208" y="66519"/>
                  </a:lnTo>
                  <a:lnTo>
                    <a:pt x="99925" y="88231"/>
                  </a:lnTo>
                  <a:lnTo>
                    <a:pt x="69506" y="113919"/>
                  </a:lnTo>
                  <a:lnTo>
                    <a:pt x="40837" y="150438"/>
                  </a:lnTo>
                  <a:lnTo>
                    <a:pt x="19342" y="191766"/>
                  </a:lnTo>
                  <a:lnTo>
                    <a:pt x="5553" y="236375"/>
                  </a:lnTo>
                  <a:lnTo>
                    <a:pt x="0" y="282733"/>
                  </a:lnTo>
                  <a:lnTo>
                    <a:pt x="3212" y="329311"/>
                  </a:lnTo>
                  <a:lnTo>
                    <a:pt x="20950" y="383371"/>
                  </a:lnTo>
                  <a:lnTo>
                    <a:pt x="47613" y="428616"/>
                  </a:lnTo>
                  <a:lnTo>
                    <a:pt x="79720" y="469095"/>
                  </a:lnTo>
                  <a:lnTo>
                    <a:pt x="113789" y="508854"/>
                  </a:lnTo>
                  <a:lnTo>
                    <a:pt x="146341" y="551941"/>
                  </a:lnTo>
                  <a:lnTo>
                    <a:pt x="170050" y="594332"/>
                  </a:lnTo>
                  <a:lnTo>
                    <a:pt x="188477" y="638546"/>
                  </a:lnTo>
                  <a:lnTo>
                    <a:pt x="203729" y="683974"/>
                  </a:lnTo>
                  <a:lnTo>
                    <a:pt x="217913" y="730005"/>
                  </a:lnTo>
                  <a:lnTo>
                    <a:pt x="233133" y="776029"/>
                  </a:lnTo>
                  <a:lnTo>
                    <a:pt x="251497" y="821436"/>
                  </a:lnTo>
                  <a:lnTo>
                    <a:pt x="274168" y="862999"/>
                  </a:lnTo>
                  <a:lnTo>
                    <a:pt x="300994" y="902607"/>
                  </a:lnTo>
                  <a:lnTo>
                    <a:pt x="331920" y="939133"/>
                  </a:lnTo>
                  <a:lnTo>
                    <a:pt x="366888" y="971446"/>
                  </a:lnTo>
                  <a:lnTo>
                    <a:pt x="405843" y="998418"/>
                  </a:lnTo>
                  <a:lnTo>
                    <a:pt x="448728" y="1018921"/>
                  </a:lnTo>
                  <a:lnTo>
                    <a:pt x="498677" y="1034345"/>
                  </a:lnTo>
                  <a:lnTo>
                    <a:pt x="550040" y="1042345"/>
                  </a:lnTo>
                  <a:lnTo>
                    <a:pt x="602311" y="1045402"/>
                  </a:lnTo>
                  <a:lnTo>
                    <a:pt x="707554" y="1046607"/>
                  </a:lnTo>
                  <a:lnTo>
                    <a:pt x="764259" y="1050971"/>
                  </a:lnTo>
                  <a:lnTo>
                    <a:pt x="818171" y="1058447"/>
                  </a:lnTo>
                  <a:lnTo>
                    <a:pt x="869726" y="1067897"/>
                  </a:lnTo>
                  <a:lnTo>
                    <a:pt x="967502" y="1088163"/>
                  </a:lnTo>
                  <a:lnTo>
                    <a:pt x="1014592" y="1096702"/>
                  </a:lnTo>
                  <a:lnTo>
                    <a:pt x="1061064" y="1102660"/>
                  </a:lnTo>
                  <a:lnTo>
                    <a:pt x="1107350" y="1104900"/>
                  </a:lnTo>
                  <a:lnTo>
                    <a:pt x="1154181" y="1102237"/>
                  </a:lnTo>
                  <a:lnTo>
                    <a:pt x="1201700" y="1093472"/>
                  </a:lnTo>
                  <a:lnTo>
                    <a:pt x="1250353" y="1077440"/>
                  </a:lnTo>
                  <a:lnTo>
                    <a:pt x="1300585" y="1052978"/>
                  </a:lnTo>
                  <a:lnTo>
                    <a:pt x="1352841" y="1018921"/>
                  </a:lnTo>
                  <a:lnTo>
                    <a:pt x="1395141" y="986110"/>
                  </a:lnTo>
                  <a:lnTo>
                    <a:pt x="1435210" y="949587"/>
                  </a:lnTo>
                  <a:lnTo>
                    <a:pt x="1471274" y="909174"/>
                  </a:lnTo>
                  <a:lnTo>
                    <a:pt x="1501559" y="864696"/>
                  </a:lnTo>
                  <a:lnTo>
                    <a:pt x="1524291" y="815975"/>
                  </a:lnTo>
                  <a:lnTo>
                    <a:pt x="1539304" y="766190"/>
                  </a:lnTo>
                  <a:lnTo>
                    <a:pt x="1546563" y="714628"/>
                  </a:lnTo>
                  <a:lnTo>
                    <a:pt x="1546738" y="662051"/>
                  </a:lnTo>
                  <a:lnTo>
                    <a:pt x="1540500" y="609218"/>
                  </a:lnTo>
                  <a:lnTo>
                    <a:pt x="1528519" y="556894"/>
                  </a:lnTo>
                  <a:lnTo>
                    <a:pt x="1511464" y="505840"/>
                  </a:lnTo>
                  <a:lnTo>
                    <a:pt x="1492316" y="461142"/>
                  </a:lnTo>
                  <a:lnTo>
                    <a:pt x="1470367" y="418561"/>
                  </a:lnTo>
                  <a:lnTo>
                    <a:pt x="1445765" y="378095"/>
                  </a:lnTo>
                  <a:lnTo>
                    <a:pt x="1418662" y="339742"/>
                  </a:lnTo>
                  <a:lnTo>
                    <a:pt x="1389205" y="303498"/>
                  </a:lnTo>
                  <a:lnTo>
                    <a:pt x="1357544" y="269361"/>
                  </a:lnTo>
                  <a:lnTo>
                    <a:pt x="1323830" y="237328"/>
                  </a:lnTo>
                  <a:lnTo>
                    <a:pt x="1288210" y="207397"/>
                  </a:lnTo>
                  <a:lnTo>
                    <a:pt x="1250836" y="179564"/>
                  </a:lnTo>
                  <a:lnTo>
                    <a:pt x="1211855" y="153828"/>
                  </a:lnTo>
                  <a:lnTo>
                    <a:pt x="1171418" y="130186"/>
                  </a:lnTo>
                  <a:lnTo>
                    <a:pt x="1129675" y="108634"/>
                  </a:lnTo>
                  <a:lnTo>
                    <a:pt x="1086773" y="89171"/>
                  </a:lnTo>
                  <a:lnTo>
                    <a:pt x="1042864" y="71793"/>
                  </a:lnTo>
                  <a:lnTo>
                    <a:pt x="998096" y="56499"/>
                  </a:lnTo>
                  <a:lnTo>
                    <a:pt x="952619" y="43284"/>
                  </a:lnTo>
                  <a:lnTo>
                    <a:pt x="906583" y="32147"/>
                  </a:lnTo>
                  <a:lnTo>
                    <a:pt x="860136" y="23085"/>
                  </a:lnTo>
                  <a:lnTo>
                    <a:pt x="813428" y="16096"/>
                  </a:lnTo>
                  <a:lnTo>
                    <a:pt x="766609" y="11175"/>
                  </a:lnTo>
                  <a:lnTo>
                    <a:pt x="676553" y="5266"/>
                  </a:lnTo>
                  <a:lnTo>
                    <a:pt x="625535" y="2617"/>
                  </a:lnTo>
                  <a:lnTo>
                    <a:pt x="571696" y="723"/>
                  </a:lnTo>
                  <a:lnTo>
                    <a:pt x="515911" y="0"/>
                  </a:lnTo>
                  <a:close/>
                </a:path>
              </a:pathLst>
            </a:custGeom>
            <a:solidFill>
              <a:srgbClr val="EDF7F7"/>
            </a:solidFill>
          </p:spPr>
          <p:txBody>
            <a:bodyPr wrap="square" lIns="0" tIns="0" rIns="0" bIns="0" rtlCol="0"/>
            <a:lstStyle/>
            <a:p>
              <a:endParaRPr/>
            </a:p>
          </p:txBody>
        </p:sp>
        <p:sp>
          <p:nvSpPr>
            <p:cNvPr id="23" name="object 4">
              <a:extLst>
                <a:ext uri="{FF2B5EF4-FFF2-40B4-BE49-F238E27FC236}">
                  <a16:creationId xmlns:a16="http://schemas.microsoft.com/office/drawing/2014/main" id="{7A6D23CB-0498-7EC1-8CD3-156C8D9D5EC9}"/>
                </a:ext>
              </a:extLst>
            </p:cNvPr>
            <p:cNvSpPr/>
            <p:nvPr/>
          </p:nvSpPr>
          <p:spPr>
            <a:xfrm>
              <a:off x="10534083" y="134620"/>
              <a:ext cx="1477645" cy="1054100"/>
            </a:xfrm>
            <a:custGeom>
              <a:avLst/>
              <a:gdLst/>
              <a:ahLst/>
              <a:cxnLst/>
              <a:rect l="l" t="t" r="r" b="b"/>
              <a:pathLst>
                <a:path w="1477645" h="1054100">
                  <a:moveTo>
                    <a:pt x="783521" y="0"/>
                  </a:moveTo>
                  <a:lnTo>
                    <a:pt x="733832" y="1270"/>
                  </a:lnTo>
                  <a:lnTo>
                    <a:pt x="684334" y="5016"/>
                  </a:lnTo>
                  <a:lnTo>
                    <a:pt x="635217" y="11144"/>
                  </a:lnTo>
                  <a:lnTo>
                    <a:pt x="586671" y="19557"/>
                  </a:lnTo>
                  <a:lnTo>
                    <a:pt x="538679" y="30333"/>
                  </a:lnTo>
                  <a:lnTo>
                    <a:pt x="491074" y="43385"/>
                  </a:lnTo>
                  <a:lnTo>
                    <a:pt x="444114" y="58757"/>
                  </a:lnTo>
                  <a:lnTo>
                    <a:pt x="398052" y="76491"/>
                  </a:lnTo>
                  <a:lnTo>
                    <a:pt x="353147" y="96631"/>
                  </a:lnTo>
                  <a:lnTo>
                    <a:pt x="309652" y="119221"/>
                  </a:lnTo>
                  <a:lnTo>
                    <a:pt x="267825" y="144303"/>
                  </a:lnTo>
                  <a:lnTo>
                    <a:pt x="227920" y="171920"/>
                  </a:lnTo>
                  <a:lnTo>
                    <a:pt x="190193" y="202116"/>
                  </a:lnTo>
                  <a:lnTo>
                    <a:pt x="154900" y="234934"/>
                  </a:lnTo>
                  <a:lnTo>
                    <a:pt x="122298" y="270418"/>
                  </a:lnTo>
                  <a:lnTo>
                    <a:pt x="92641" y="308609"/>
                  </a:lnTo>
                  <a:lnTo>
                    <a:pt x="68306" y="346395"/>
                  </a:lnTo>
                  <a:lnTo>
                    <a:pt x="47744" y="385557"/>
                  </a:lnTo>
                  <a:lnTo>
                    <a:pt x="30912" y="425827"/>
                  </a:lnTo>
                  <a:lnTo>
                    <a:pt x="17766" y="466942"/>
                  </a:lnTo>
                  <a:lnTo>
                    <a:pt x="8261" y="508633"/>
                  </a:lnTo>
                  <a:lnTo>
                    <a:pt x="2353" y="550634"/>
                  </a:lnTo>
                  <a:lnTo>
                    <a:pt x="0" y="592680"/>
                  </a:lnTo>
                  <a:lnTo>
                    <a:pt x="1155" y="634505"/>
                  </a:lnTo>
                  <a:lnTo>
                    <a:pt x="5775" y="675841"/>
                  </a:lnTo>
                  <a:lnTo>
                    <a:pt x="13817" y="716422"/>
                  </a:lnTo>
                  <a:lnTo>
                    <a:pt x="25236" y="755983"/>
                  </a:lnTo>
                  <a:lnTo>
                    <a:pt x="39987" y="794257"/>
                  </a:lnTo>
                  <a:lnTo>
                    <a:pt x="58028" y="830977"/>
                  </a:lnTo>
                  <a:lnTo>
                    <a:pt x="79313" y="865878"/>
                  </a:lnTo>
                  <a:lnTo>
                    <a:pt x="103799" y="898692"/>
                  </a:lnTo>
                  <a:lnTo>
                    <a:pt x="131442" y="929155"/>
                  </a:lnTo>
                  <a:lnTo>
                    <a:pt x="162197" y="956999"/>
                  </a:lnTo>
                  <a:lnTo>
                    <a:pt x="196021" y="981958"/>
                  </a:lnTo>
                  <a:lnTo>
                    <a:pt x="232869" y="1003767"/>
                  </a:lnTo>
                  <a:lnTo>
                    <a:pt x="272698" y="1022158"/>
                  </a:lnTo>
                  <a:lnTo>
                    <a:pt x="315462" y="1036865"/>
                  </a:lnTo>
                  <a:lnTo>
                    <a:pt x="361119" y="1047622"/>
                  </a:lnTo>
                  <a:lnTo>
                    <a:pt x="417376" y="1053713"/>
                  </a:lnTo>
                  <a:lnTo>
                    <a:pt x="435922" y="1054100"/>
                  </a:lnTo>
                  <a:lnTo>
                    <a:pt x="486525" y="1051403"/>
                  </a:lnTo>
                  <a:lnTo>
                    <a:pt x="536447" y="1043879"/>
                  </a:lnTo>
                  <a:lnTo>
                    <a:pt x="585688" y="1032376"/>
                  </a:lnTo>
                  <a:lnTo>
                    <a:pt x="634252" y="1017743"/>
                  </a:lnTo>
                  <a:lnTo>
                    <a:pt x="682141" y="1000828"/>
                  </a:lnTo>
                  <a:lnTo>
                    <a:pt x="729356" y="982480"/>
                  </a:lnTo>
                  <a:lnTo>
                    <a:pt x="775901" y="963549"/>
                  </a:lnTo>
                  <a:lnTo>
                    <a:pt x="810278" y="951950"/>
                  </a:lnTo>
                  <a:lnTo>
                    <a:pt x="843465" y="944387"/>
                  </a:lnTo>
                  <a:lnTo>
                    <a:pt x="875699" y="940278"/>
                  </a:lnTo>
                  <a:lnTo>
                    <a:pt x="907219" y="939038"/>
                  </a:lnTo>
                  <a:lnTo>
                    <a:pt x="956931" y="941600"/>
                  </a:lnTo>
                  <a:lnTo>
                    <a:pt x="1006454" y="947710"/>
                  </a:lnTo>
                  <a:lnTo>
                    <a:pt x="1056787" y="955003"/>
                  </a:lnTo>
                  <a:lnTo>
                    <a:pt x="1108932" y="961113"/>
                  </a:lnTo>
                  <a:lnTo>
                    <a:pt x="1163886" y="963676"/>
                  </a:lnTo>
                  <a:lnTo>
                    <a:pt x="1172903" y="963549"/>
                  </a:lnTo>
                  <a:lnTo>
                    <a:pt x="1223565" y="958310"/>
                  </a:lnTo>
                  <a:lnTo>
                    <a:pt x="1269341" y="945993"/>
                  </a:lnTo>
                  <a:lnTo>
                    <a:pt x="1310316" y="927228"/>
                  </a:lnTo>
                  <a:lnTo>
                    <a:pt x="1346573" y="902643"/>
                  </a:lnTo>
                  <a:lnTo>
                    <a:pt x="1378196" y="872869"/>
                  </a:lnTo>
                  <a:lnTo>
                    <a:pt x="1405268" y="838536"/>
                  </a:lnTo>
                  <a:lnTo>
                    <a:pt x="1427872" y="800274"/>
                  </a:lnTo>
                  <a:lnTo>
                    <a:pt x="1446093" y="758711"/>
                  </a:lnTo>
                  <a:lnTo>
                    <a:pt x="1460014" y="714478"/>
                  </a:lnTo>
                  <a:lnTo>
                    <a:pt x="1469719" y="668205"/>
                  </a:lnTo>
                  <a:lnTo>
                    <a:pt x="1475290" y="620521"/>
                  </a:lnTo>
                  <a:lnTo>
                    <a:pt x="1477084" y="565205"/>
                  </a:lnTo>
                  <a:lnTo>
                    <a:pt x="1471734" y="509936"/>
                  </a:lnTo>
                  <a:lnTo>
                    <a:pt x="1459717" y="455001"/>
                  </a:lnTo>
                  <a:lnTo>
                    <a:pt x="1441508" y="400684"/>
                  </a:lnTo>
                  <a:lnTo>
                    <a:pt x="1422076" y="355389"/>
                  </a:lnTo>
                  <a:lnTo>
                    <a:pt x="1398799" y="311753"/>
                  </a:lnTo>
                  <a:lnTo>
                    <a:pt x="1371952" y="270176"/>
                  </a:lnTo>
                  <a:lnTo>
                    <a:pt x="1341810" y="231058"/>
                  </a:lnTo>
                  <a:lnTo>
                    <a:pt x="1308649" y="194800"/>
                  </a:lnTo>
                  <a:lnTo>
                    <a:pt x="1272744" y="161801"/>
                  </a:lnTo>
                  <a:lnTo>
                    <a:pt x="1234371" y="132460"/>
                  </a:lnTo>
                  <a:lnTo>
                    <a:pt x="1194380" y="106285"/>
                  </a:lnTo>
                  <a:lnTo>
                    <a:pt x="1152784" y="83181"/>
                  </a:lnTo>
                  <a:lnTo>
                    <a:pt x="1109760" y="63076"/>
                  </a:lnTo>
                  <a:lnTo>
                    <a:pt x="1065485" y="45893"/>
                  </a:lnTo>
                  <a:lnTo>
                    <a:pt x="1020138" y="31559"/>
                  </a:lnTo>
                  <a:lnTo>
                    <a:pt x="973895" y="19998"/>
                  </a:lnTo>
                  <a:lnTo>
                    <a:pt x="926934" y="11137"/>
                  </a:lnTo>
                  <a:lnTo>
                    <a:pt x="879433" y="4900"/>
                  </a:lnTo>
                  <a:lnTo>
                    <a:pt x="831570" y="1212"/>
                  </a:lnTo>
                  <a:lnTo>
                    <a:pt x="783521" y="0"/>
                  </a:lnTo>
                  <a:close/>
                </a:path>
              </a:pathLst>
            </a:custGeom>
            <a:solidFill>
              <a:srgbClr val="56B6B1"/>
            </a:solidFill>
          </p:spPr>
          <p:txBody>
            <a:bodyPr wrap="square" lIns="0" tIns="0" rIns="0" bIns="0" rtlCol="0"/>
            <a:lstStyle/>
            <a:p>
              <a:endParaRPr/>
            </a:p>
          </p:txBody>
        </p:sp>
      </p:grpSp>
      <p:pic>
        <p:nvPicPr>
          <p:cNvPr id="25" name="object 58">
            <a:extLst>
              <a:ext uri="{FF2B5EF4-FFF2-40B4-BE49-F238E27FC236}">
                <a16:creationId xmlns:a16="http://schemas.microsoft.com/office/drawing/2014/main" id="{45775346-79D9-1984-1866-222925ECAFD4}"/>
              </a:ext>
            </a:extLst>
          </p:cNvPr>
          <p:cNvPicPr/>
          <p:nvPr/>
        </p:nvPicPr>
        <p:blipFill>
          <a:blip r:embed="rId4" cstate="print"/>
          <a:stretch>
            <a:fillRect/>
          </a:stretch>
        </p:blipFill>
        <p:spPr>
          <a:xfrm>
            <a:off x="5984240" y="3583940"/>
            <a:ext cx="1722119" cy="2824480"/>
          </a:xfrm>
          <a:prstGeom prst="rect">
            <a:avLst/>
          </a:prstGeom>
        </p:spPr>
      </p:pic>
      <p:pic>
        <p:nvPicPr>
          <p:cNvPr id="26" name="object 60">
            <a:extLst>
              <a:ext uri="{FF2B5EF4-FFF2-40B4-BE49-F238E27FC236}">
                <a16:creationId xmlns:a16="http://schemas.microsoft.com/office/drawing/2014/main" id="{C41F55F7-20DC-8E36-FCD8-5576E3A16A9F}"/>
              </a:ext>
            </a:extLst>
          </p:cNvPr>
          <p:cNvPicPr/>
          <p:nvPr/>
        </p:nvPicPr>
        <p:blipFill>
          <a:blip r:embed="rId5" cstate="print"/>
          <a:stretch>
            <a:fillRect/>
          </a:stretch>
        </p:blipFill>
        <p:spPr>
          <a:xfrm>
            <a:off x="10083800" y="2357120"/>
            <a:ext cx="866140" cy="4051300"/>
          </a:xfrm>
          <a:prstGeom prst="rect">
            <a:avLst/>
          </a:prstGeom>
        </p:spPr>
      </p:pic>
      <p:pic>
        <p:nvPicPr>
          <p:cNvPr id="27" name="object 61">
            <a:extLst>
              <a:ext uri="{FF2B5EF4-FFF2-40B4-BE49-F238E27FC236}">
                <a16:creationId xmlns:a16="http://schemas.microsoft.com/office/drawing/2014/main" id="{09B72E84-F6D4-FF81-44C4-7FC62F6C3833}"/>
              </a:ext>
            </a:extLst>
          </p:cNvPr>
          <p:cNvPicPr/>
          <p:nvPr/>
        </p:nvPicPr>
        <p:blipFill>
          <a:blip r:embed="rId6" cstate="print"/>
          <a:stretch>
            <a:fillRect/>
          </a:stretch>
        </p:blipFill>
        <p:spPr>
          <a:xfrm>
            <a:off x="5793740" y="3769359"/>
            <a:ext cx="198120" cy="2547620"/>
          </a:xfrm>
          <a:prstGeom prst="rect">
            <a:avLst/>
          </a:prstGeom>
        </p:spPr>
      </p:pic>
      <p:pic>
        <p:nvPicPr>
          <p:cNvPr id="28" name="object 62">
            <a:extLst>
              <a:ext uri="{FF2B5EF4-FFF2-40B4-BE49-F238E27FC236}">
                <a16:creationId xmlns:a16="http://schemas.microsoft.com/office/drawing/2014/main" id="{A9772BFB-4A4A-2C97-34C9-0E88544AB4DA}"/>
              </a:ext>
            </a:extLst>
          </p:cNvPr>
          <p:cNvPicPr/>
          <p:nvPr/>
        </p:nvPicPr>
        <p:blipFill>
          <a:blip r:embed="rId7" cstate="print"/>
          <a:stretch>
            <a:fillRect/>
          </a:stretch>
        </p:blipFill>
        <p:spPr>
          <a:xfrm>
            <a:off x="10942319" y="2829560"/>
            <a:ext cx="292100" cy="3487420"/>
          </a:xfrm>
          <a:prstGeom prst="rect">
            <a:avLst/>
          </a:prstGeom>
        </p:spPr>
      </p:pic>
      <p:pic>
        <p:nvPicPr>
          <p:cNvPr id="29" name="object 63">
            <a:extLst>
              <a:ext uri="{FF2B5EF4-FFF2-40B4-BE49-F238E27FC236}">
                <a16:creationId xmlns:a16="http://schemas.microsoft.com/office/drawing/2014/main" id="{9F5373CF-4435-05DB-C954-17DE1DB56658}"/>
              </a:ext>
            </a:extLst>
          </p:cNvPr>
          <p:cNvPicPr/>
          <p:nvPr/>
        </p:nvPicPr>
        <p:blipFill>
          <a:blip r:embed="rId8" cstate="print"/>
          <a:stretch>
            <a:fillRect/>
          </a:stretch>
        </p:blipFill>
        <p:spPr>
          <a:xfrm>
            <a:off x="5699759" y="5085079"/>
            <a:ext cx="101598" cy="1137920"/>
          </a:xfrm>
          <a:prstGeom prst="rect">
            <a:avLst/>
          </a:prstGeom>
        </p:spPr>
      </p:pic>
      <p:pic>
        <p:nvPicPr>
          <p:cNvPr id="30" name="object 64">
            <a:extLst>
              <a:ext uri="{FF2B5EF4-FFF2-40B4-BE49-F238E27FC236}">
                <a16:creationId xmlns:a16="http://schemas.microsoft.com/office/drawing/2014/main" id="{671F7374-ABA1-A3EC-11C6-0C023FA9615F}"/>
              </a:ext>
            </a:extLst>
          </p:cNvPr>
          <p:cNvPicPr/>
          <p:nvPr/>
        </p:nvPicPr>
        <p:blipFill>
          <a:blip r:embed="rId9" cstate="print"/>
          <a:stretch>
            <a:fillRect/>
          </a:stretch>
        </p:blipFill>
        <p:spPr>
          <a:xfrm>
            <a:off x="11226800" y="3017520"/>
            <a:ext cx="200659" cy="3205479"/>
          </a:xfrm>
          <a:prstGeom prst="rect">
            <a:avLst/>
          </a:prstGeom>
        </p:spPr>
      </p:pic>
      <p:pic>
        <p:nvPicPr>
          <p:cNvPr id="31" name="object 65">
            <a:extLst>
              <a:ext uri="{FF2B5EF4-FFF2-40B4-BE49-F238E27FC236}">
                <a16:creationId xmlns:a16="http://schemas.microsoft.com/office/drawing/2014/main" id="{039EB594-3366-AA5A-F3EC-B059DF22C533}"/>
              </a:ext>
            </a:extLst>
          </p:cNvPr>
          <p:cNvPicPr/>
          <p:nvPr/>
        </p:nvPicPr>
        <p:blipFill>
          <a:blip r:embed="rId10" cstate="print"/>
          <a:stretch>
            <a:fillRect/>
          </a:stretch>
        </p:blipFill>
        <p:spPr>
          <a:xfrm>
            <a:off x="5603240" y="5273040"/>
            <a:ext cx="104138" cy="855980"/>
          </a:xfrm>
          <a:prstGeom prst="rect">
            <a:avLst/>
          </a:prstGeom>
        </p:spPr>
      </p:pic>
      <p:pic>
        <p:nvPicPr>
          <p:cNvPr id="32" name="object 66">
            <a:extLst>
              <a:ext uri="{FF2B5EF4-FFF2-40B4-BE49-F238E27FC236}">
                <a16:creationId xmlns:a16="http://schemas.microsoft.com/office/drawing/2014/main" id="{28469188-74CF-C7B9-70C8-BF3FAD569CA7}"/>
              </a:ext>
            </a:extLst>
          </p:cNvPr>
          <p:cNvPicPr/>
          <p:nvPr/>
        </p:nvPicPr>
        <p:blipFill>
          <a:blip r:embed="rId11" cstate="print"/>
          <a:stretch>
            <a:fillRect/>
          </a:stretch>
        </p:blipFill>
        <p:spPr>
          <a:xfrm>
            <a:off x="11419840" y="3017520"/>
            <a:ext cx="101598" cy="3017519"/>
          </a:xfrm>
          <a:prstGeom prst="rect">
            <a:avLst/>
          </a:prstGeom>
        </p:spPr>
      </p:pic>
      <p:pic>
        <p:nvPicPr>
          <p:cNvPr id="33" name="object 67">
            <a:extLst>
              <a:ext uri="{FF2B5EF4-FFF2-40B4-BE49-F238E27FC236}">
                <a16:creationId xmlns:a16="http://schemas.microsoft.com/office/drawing/2014/main" id="{64262129-7461-0552-0C00-704A5F055B42}"/>
              </a:ext>
            </a:extLst>
          </p:cNvPr>
          <p:cNvPicPr/>
          <p:nvPr/>
        </p:nvPicPr>
        <p:blipFill>
          <a:blip r:embed="rId12" cstate="print"/>
          <a:stretch>
            <a:fillRect/>
          </a:stretch>
        </p:blipFill>
        <p:spPr>
          <a:xfrm>
            <a:off x="5509259" y="5557520"/>
            <a:ext cx="101598" cy="287020"/>
          </a:xfrm>
          <a:prstGeom prst="rect">
            <a:avLst/>
          </a:prstGeom>
        </p:spPr>
      </p:pic>
      <p:grpSp>
        <p:nvGrpSpPr>
          <p:cNvPr id="34" name="object 71">
            <a:extLst>
              <a:ext uri="{FF2B5EF4-FFF2-40B4-BE49-F238E27FC236}">
                <a16:creationId xmlns:a16="http://schemas.microsoft.com/office/drawing/2014/main" id="{A05396DB-47D8-D3CA-CC2B-362135F8B3B6}"/>
              </a:ext>
            </a:extLst>
          </p:cNvPr>
          <p:cNvGrpSpPr/>
          <p:nvPr/>
        </p:nvGrpSpPr>
        <p:grpSpPr>
          <a:xfrm>
            <a:off x="5509259" y="3769359"/>
            <a:ext cx="292100" cy="853440"/>
            <a:chOff x="5509259" y="3769359"/>
            <a:chExt cx="292100" cy="853440"/>
          </a:xfrm>
        </p:grpSpPr>
        <p:pic>
          <p:nvPicPr>
            <p:cNvPr id="35" name="object 72">
              <a:extLst>
                <a:ext uri="{FF2B5EF4-FFF2-40B4-BE49-F238E27FC236}">
                  <a16:creationId xmlns:a16="http://schemas.microsoft.com/office/drawing/2014/main" id="{56C9DD5A-B70B-5D86-A2FC-EDEFC9E0D1AE}"/>
                </a:ext>
              </a:extLst>
            </p:cNvPr>
            <p:cNvPicPr/>
            <p:nvPr/>
          </p:nvPicPr>
          <p:blipFill>
            <a:blip r:embed="rId13" cstate="print"/>
            <a:stretch>
              <a:fillRect/>
            </a:stretch>
          </p:blipFill>
          <p:spPr>
            <a:xfrm>
              <a:off x="5699759" y="3769359"/>
              <a:ext cx="101598" cy="853439"/>
            </a:xfrm>
            <a:prstGeom prst="rect">
              <a:avLst/>
            </a:prstGeom>
          </p:spPr>
        </p:pic>
        <p:pic>
          <p:nvPicPr>
            <p:cNvPr id="36" name="object 73">
              <a:extLst>
                <a:ext uri="{FF2B5EF4-FFF2-40B4-BE49-F238E27FC236}">
                  <a16:creationId xmlns:a16="http://schemas.microsoft.com/office/drawing/2014/main" id="{5907D45D-C5DC-C163-E106-A72C153F2C30}"/>
                </a:ext>
              </a:extLst>
            </p:cNvPr>
            <p:cNvPicPr/>
            <p:nvPr/>
          </p:nvPicPr>
          <p:blipFill>
            <a:blip r:embed="rId14" cstate="print"/>
            <a:stretch>
              <a:fillRect/>
            </a:stretch>
          </p:blipFill>
          <p:spPr>
            <a:xfrm>
              <a:off x="5603239" y="3957319"/>
              <a:ext cx="104138" cy="571500"/>
            </a:xfrm>
            <a:prstGeom prst="rect">
              <a:avLst/>
            </a:prstGeom>
          </p:spPr>
        </p:pic>
        <p:pic>
          <p:nvPicPr>
            <p:cNvPr id="37" name="object 74">
              <a:extLst>
                <a:ext uri="{FF2B5EF4-FFF2-40B4-BE49-F238E27FC236}">
                  <a16:creationId xmlns:a16="http://schemas.microsoft.com/office/drawing/2014/main" id="{49B96E0F-94BA-87B3-CFE9-3AD8D56E39B8}"/>
                </a:ext>
              </a:extLst>
            </p:cNvPr>
            <p:cNvPicPr/>
            <p:nvPr/>
          </p:nvPicPr>
          <p:blipFill>
            <a:blip r:embed="rId15" cstate="print"/>
            <a:stretch>
              <a:fillRect/>
            </a:stretch>
          </p:blipFill>
          <p:spPr>
            <a:xfrm>
              <a:off x="5509259" y="4051299"/>
              <a:ext cx="101598" cy="383539"/>
            </a:xfrm>
            <a:prstGeom prst="rect">
              <a:avLst/>
            </a:prstGeom>
          </p:spPr>
        </p:pic>
      </p:grpSp>
      <p:pic>
        <p:nvPicPr>
          <p:cNvPr id="38" name="object 75">
            <a:extLst>
              <a:ext uri="{FF2B5EF4-FFF2-40B4-BE49-F238E27FC236}">
                <a16:creationId xmlns:a16="http://schemas.microsoft.com/office/drawing/2014/main" id="{E054DB5F-FF89-E87E-6E67-FA06B089FAA7}"/>
              </a:ext>
            </a:extLst>
          </p:cNvPr>
          <p:cNvPicPr/>
          <p:nvPr/>
        </p:nvPicPr>
        <p:blipFill>
          <a:blip r:embed="rId16" cstate="print"/>
          <a:stretch>
            <a:fillRect/>
          </a:stretch>
        </p:blipFill>
        <p:spPr>
          <a:xfrm>
            <a:off x="11513819" y="3205479"/>
            <a:ext cx="104137" cy="665479"/>
          </a:xfrm>
          <a:prstGeom prst="rect">
            <a:avLst/>
          </a:prstGeom>
        </p:spPr>
      </p:pic>
      <p:pic>
        <p:nvPicPr>
          <p:cNvPr id="39" name="object 76">
            <a:extLst>
              <a:ext uri="{FF2B5EF4-FFF2-40B4-BE49-F238E27FC236}">
                <a16:creationId xmlns:a16="http://schemas.microsoft.com/office/drawing/2014/main" id="{F3A44BBA-8BC4-A252-D543-F0FA18AC0979}"/>
              </a:ext>
            </a:extLst>
          </p:cNvPr>
          <p:cNvPicPr/>
          <p:nvPr/>
        </p:nvPicPr>
        <p:blipFill>
          <a:blip r:embed="rId17" cstate="print"/>
          <a:stretch>
            <a:fillRect/>
          </a:stretch>
        </p:blipFill>
        <p:spPr>
          <a:xfrm>
            <a:off x="5887720" y="3677920"/>
            <a:ext cx="104139" cy="99060"/>
          </a:xfrm>
          <a:prstGeom prst="rect">
            <a:avLst/>
          </a:prstGeom>
        </p:spPr>
      </p:pic>
      <p:grpSp>
        <p:nvGrpSpPr>
          <p:cNvPr id="40" name="object 77">
            <a:extLst>
              <a:ext uri="{FF2B5EF4-FFF2-40B4-BE49-F238E27FC236}">
                <a16:creationId xmlns:a16="http://schemas.microsoft.com/office/drawing/2014/main" id="{EB7EE4B1-6583-3A44-3507-566B719C629B}"/>
              </a:ext>
            </a:extLst>
          </p:cNvPr>
          <p:cNvGrpSpPr/>
          <p:nvPr/>
        </p:nvGrpSpPr>
        <p:grpSpPr>
          <a:xfrm>
            <a:off x="6271259" y="2735579"/>
            <a:ext cx="1435100" cy="853440"/>
            <a:chOff x="6271259" y="2735579"/>
            <a:chExt cx="1435100" cy="853440"/>
          </a:xfrm>
        </p:grpSpPr>
        <p:pic>
          <p:nvPicPr>
            <p:cNvPr id="41" name="object 78">
              <a:extLst>
                <a:ext uri="{FF2B5EF4-FFF2-40B4-BE49-F238E27FC236}">
                  <a16:creationId xmlns:a16="http://schemas.microsoft.com/office/drawing/2014/main" id="{810E5099-9C7A-F824-1308-457A78FCAAFC}"/>
                </a:ext>
              </a:extLst>
            </p:cNvPr>
            <p:cNvPicPr/>
            <p:nvPr/>
          </p:nvPicPr>
          <p:blipFill>
            <a:blip r:embed="rId18" cstate="print"/>
            <a:stretch>
              <a:fillRect/>
            </a:stretch>
          </p:blipFill>
          <p:spPr>
            <a:xfrm>
              <a:off x="6271259" y="3487419"/>
              <a:ext cx="1435099" cy="101600"/>
            </a:xfrm>
            <a:prstGeom prst="rect">
              <a:avLst/>
            </a:prstGeom>
          </p:spPr>
        </p:pic>
        <p:pic>
          <p:nvPicPr>
            <p:cNvPr id="42" name="object 79">
              <a:extLst>
                <a:ext uri="{FF2B5EF4-FFF2-40B4-BE49-F238E27FC236}">
                  <a16:creationId xmlns:a16="http://schemas.microsoft.com/office/drawing/2014/main" id="{26B50A93-BDD7-C559-DABE-6866D94A260F}"/>
                </a:ext>
              </a:extLst>
            </p:cNvPr>
            <p:cNvPicPr/>
            <p:nvPr/>
          </p:nvPicPr>
          <p:blipFill>
            <a:blip r:embed="rId19" cstate="print"/>
            <a:stretch>
              <a:fillRect/>
            </a:stretch>
          </p:blipFill>
          <p:spPr>
            <a:xfrm>
              <a:off x="6461759" y="3299459"/>
              <a:ext cx="1244599" cy="195579"/>
            </a:xfrm>
            <a:prstGeom prst="rect">
              <a:avLst/>
            </a:prstGeom>
          </p:spPr>
        </p:pic>
        <p:pic>
          <p:nvPicPr>
            <p:cNvPr id="43" name="object 80">
              <a:extLst>
                <a:ext uri="{FF2B5EF4-FFF2-40B4-BE49-F238E27FC236}">
                  <a16:creationId xmlns:a16="http://schemas.microsoft.com/office/drawing/2014/main" id="{305E3551-D3E4-7001-C9BB-2D7C7FD1E814}"/>
                </a:ext>
              </a:extLst>
            </p:cNvPr>
            <p:cNvPicPr/>
            <p:nvPr/>
          </p:nvPicPr>
          <p:blipFill>
            <a:blip r:embed="rId20" cstate="print"/>
            <a:stretch>
              <a:fillRect/>
            </a:stretch>
          </p:blipFill>
          <p:spPr>
            <a:xfrm>
              <a:off x="6555739" y="2735579"/>
              <a:ext cx="1150620" cy="571500"/>
            </a:xfrm>
            <a:prstGeom prst="rect">
              <a:avLst/>
            </a:prstGeom>
          </p:spPr>
        </p:pic>
      </p:grpSp>
      <p:pic>
        <p:nvPicPr>
          <p:cNvPr id="44" name="object 81">
            <a:extLst>
              <a:ext uri="{FF2B5EF4-FFF2-40B4-BE49-F238E27FC236}">
                <a16:creationId xmlns:a16="http://schemas.microsoft.com/office/drawing/2014/main" id="{DB646DDE-FE59-DB31-9FF0-AF162A917B01}"/>
              </a:ext>
            </a:extLst>
          </p:cNvPr>
          <p:cNvPicPr/>
          <p:nvPr/>
        </p:nvPicPr>
        <p:blipFill>
          <a:blip r:embed="rId21" cstate="print"/>
          <a:stretch>
            <a:fillRect/>
          </a:stretch>
        </p:blipFill>
        <p:spPr>
          <a:xfrm>
            <a:off x="11226800" y="2923539"/>
            <a:ext cx="101598" cy="101600"/>
          </a:xfrm>
          <a:prstGeom prst="rect">
            <a:avLst/>
          </a:prstGeom>
        </p:spPr>
      </p:pic>
      <p:pic>
        <p:nvPicPr>
          <p:cNvPr id="45" name="object 82">
            <a:extLst>
              <a:ext uri="{FF2B5EF4-FFF2-40B4-BE49-F238E27FC236}">
                <a16:creationId xmlns:a16="http://schemas.microsoft.com/office/drawing/2014/main" id="{101B9444-FE0F-DBEB-8638-0ECBDB2304B3}"/>
              </a:ext>
            </a:extLst>
          </p:cNvPr>
          <p:cNvPicPr/>
          <p:nvPr/>
        </p:nvPicPr>
        <p:blipFill>
          <a:blip r:embed="rId22" cstate="print"/>
          <a:stretch>
            <a:fillRect/>
          </a:stretch>
        </p:blipFill>
        <p:spPr>
          <a:xfrm>
            <a:off x="10942319" y="2735579"/>
            <a:ext cx="198120" cy="101600"/>
          </a:xfrm>
          <a:prstGeom prst="rect">
            <a:avLst/>
          </a:prstGeom>
        </p:spPr>
      </p:pic>
      <p:pic>
        <p:nvPicPr>
          <p:cNvPr id="46" name="object 83">
            <a:extLst>
              <a:ext uri="{FF2B5EF4-FFF2-40B4-BE49-F238E27FC236}">
                <a16:creationId xmlns:a16="http://schemas.microsoft.com/office/drawing/2014/main" id="{CCF6DDFE-511A-7A0E-9FAD-15D473DE2113}"/>
              </a:ext>
            </a:extLst>
          </p:cNvPr>
          <p:cNvPicPr/>
          <p:nvPr/>
        </p:nvPicPr>
        <p:blipFill>
          <a:blip r:embed="rId23" cstate="print"/>
          <a:stretch>
            <a:fillRect/>
          </a:stretch>
        </p:blipFill>
        <p:spPr>
          <a:xfrm>
            <a:off x="6652259" y="2641600"/>
            <a:ext cx="1054100" cy="101600"/>
          </a:xfrm>
          <a:prstGeom prst="rect">
            <a:avLst/>
          </a:prstGeom>
        </p:spPr>
      </p:pic>
      <p:pic>
        <p:nvPicPr>
          <p:cNvPr id="47" name="object 84">
            <a:extLst>
              <a:ext uri="{FF2B5EF4-FFF2-40B4-BE49-F238E27FC236}">
                <a16:creationId xmlns:a16="http://schemas.microsoft.com/office/drawing/2014/main" id="{AC39D8AB-6547-6C23-335A-673E4F26DDE9}"/>
              </a:ext>
            </a:extLst>
          </p:cNvPr>
          <p:cNvPicPr/>
          <p:nvPr/>
        </p:nvPicPr>
        <p:blipFill>
          <a:blip r:embed="rId24" cstate="print"/>
          <a:stretch>
            <a:fillRect/>
          </a:stretch>
        </p:blipFill>
        <p:spPr>
          <a:xfrm>
            <a:off x="10942319" y="2547620"/>
            <a:ext cx="101598" cy="195579"/>
          </a:xfrm>
          <a:prstGeom prst="rect">
            <a:avLst/>
          </a:prstGeom>
        </p:spPr>
      </p:pic>
      <p:grpSp>
        <p:nvGrpSpPr>
          <p:cNvPr id="48" name="object 85">
            <a:extLst>
              <a:ext uri="{FF2B5EF4-FFF2-40B4-BE49-F238E27FC236}">
                <a16:creationId xmlns:a16="http://schemas.microsoft.com/office/drawing/2014/main" id="{7E1C4351-68E3-CF71-7936-57E012F9CAD3}"/>
              </a:ext>
            </a:extLst>
          </p:cNvPr>
          <p:cNvGrpSpPr/>
          <p:nvPr/>
        </p:nvGrpSpPr>
        <p:grpSpPr>
          <a:xfrm>
            <a:off x="6748780" y="2265679"/>
            <a:ext cx="957580" cy="383540"/>
            <a:chOff x="6748780" y="2265679"/>
            <a:chExt cx="957580" cy="383540"/>
          </a:xfrm>
        </p:grpSpPr>
        <p:pic>
          <p:nvPicPr>
            <p:cNvPr id="49" name="object 86">
              <a:extLst>
                <a:ext uri="{FF2B5EF4-FFF2-40B4-BE49-F238E27FC236}">
                  <a16:creationId xmlns:a16="http://schemas.microsoft.com/office/drawing/2014/main" id="{53D26524-B8EB-FBEC-568F-9D40BFC317EB}"/>
                </a:ext>
              </a:extLst>
            </p:cNvPr>
            <p:cNvPicPr/>
            <p:nvPr/>
          </p:nvPicPr>
          <p:blipFill>
            <a:blip r:embed="rId25" cstate="print"/>
            <a:stretch>
              <a:fillRect/>
            </a:stretch>
          </p:blipFill>
          <p:spPr>
            <a:xfrm>
              <a:off x="6748780" y="2547619"/>
              <a:ext cx="957579" cy="101600"/>
            </a:xfrm>
            <a:prstGeom prst="rect">
              <a:avLst/>
            </a:prstGeom>
          </p:spPr>
        </p:pic>
        <p:pic>
          <p:nvPicPr>
            <p:cNvPr id="50" name="object 87">
              <a:extLst>
                <a:ext uri="{FF2B5EF4-FFF2-40B4-BE49-F238E27FC236}">
                  <a16:creationId xmlns:a16="http://schemas.microsoft.com/office/drawing/2014/main" id="{9E069394-B5CE-6196-98C0-C25ABD39B57E}"/>
                </a:ext>
              </a:extLst>
            </p:cNvPr>
            <p:cNvPicPr/>
            <p:nvPr/>
          </p:nvPicPr>
          <p:blipFill>
            <a:blip r:embed="rId26" cstate="print"/>
            <a:stretch>
              <a:fillRect/>
            </a:stretch>
          </p:blipFill>
          <p:spPr>
            <a:xfrm>
              <a:off x="6936740" y="2451099"/>
              <a:ext cx="769620" cy="101600"/>
            </a:xfrm>
            <a:prstGeom prst="rect">
              <a:avLst/>
            </a:prstGeom>
          </p:spPr>
        </p:pic>
        <p:pic>
          <p:nvPicPr>
            <p:cNvPr id="51" name="object 88">
              <a:extLst>
                <a:ext uri="{FF2B5EF4-FFF2-40B4-BE49-F238E27FC236}">
                  <a16:creationId xmlns:a16="http://schemas.microsoft.com/office/drawing/2014/main" id="{E5B730EA-AD7E-E242-6AAD-66E7C4078DF0}"/>
                </a:ext>
              </a:extLst>
            </p:cNvPr>
            <p:cNvPicPr/>
            <p:nvPr/>
          </p:nvPicPr>
          <p:blipFill>
            <a:blip r:embed="rId27" cstate="print"/>
            <a:stretch>
              <a:fillRect/>
            </a:stretch>
          </p:blipFill>
          <p:spPr>
            <a:xfrm>
              <a:off x="7033260" y="2357119"/>
              <a:ext cx="673100" cy="101600"/>
            </a:xfrm>
            <a:prstGeom prst="rect">
              <a:avLst/>
            </a:prstGeom>
          </p:spPr>
        </p:pic>
        <p:pic>
          <p:nvPicPr>
            <p:cNvPr id="52" name="object 89">
              <a:extLst>
                <a:ext uri="{FF2B5EF4-FFF2-40B4-BE49-F238E27FC236}">
                  <a16:creationId xmlns:a16="http://schemas.microsoft.com/office/drawing/2014/main" id="{EF4CC6F5-C4EF-C908-C492-9012E2EC7F23}"/>
                </a:ext>
              </a:extLst>
            </p:cNvPr>
            <p:cNvPicPr/>
            <p:nvPr/>
          </p:nvPicPr>
          <p:blipFill>
            <a:blip r:embed="rId28" cstate="print"/>
            <a:stretch>
              <a:fillRect/>
            </a:stretch>
          </p:blipFill>
          <p:spPr>
            <a:xfrm>
              <a:off x="7129780" y="2265679"/>
              <a:ext cx="576579" cy="99060"/>
            </a:xfrm>
            <a:prstGeom prst="rect">
              <a:avLst/>
            </a:prstGeom>
          </p:spPr>
        </p:pic>
      </p:grpSp>
      <p:sp>
        <p:nvSpPr>
          <p:cNvPr id="53" name="TextBox 52">
            <a:extLst>
              <a:ext uri="{FF2B5EF4-FFF2-40B4-BE49-F238E27FC236}">
                <a16:creationId xmlns:a16="http://schemas.microsoft.com/office/drawing/2014/main" id="{5F95AE7A-E217-6B30-1D07-010973A48625}"/>
              </a:ext>
            </a:extLst>
          </p:cNvPr>
          <p:cNvSpPr txBox="1"/>
          <p:nvPr/>
        </p:nvSpPr>
        <p:spPr>
          <a:xfrm>
            <a:off x="6253655" y="2364828"/>
            <a:ext cx="184731" cy="369332"/>
          </a:xfrm>
          <a:prstGeom prst="rect">
            <a:avLst/>
          </a:prstGeom>
          <a:noFill/>
        </p:spPr>
        <p:txBody>
          <a:bodyPr wrap="none" rtlCol="0">
            <a:spAutoFit/>
          </a:bodyPr>
          <a:lstStyle/>
          <a:p>
            <a:endParaRPr lang="en-US"/>
          </a:p>
        </p:txBody>
      </p:sp>
      <p:pic>
        <p:nvPicPr>
          <p:cNvPr id="54" name="object 57">
            <a:extLst>
              <a:ext uri="{FF2B5EF4-FFF2-40B4-BE49-F238E27FC236}">
                <a16:creationId xmlns:a16="http://schemas.microsoft.com/office/drawing/2014/main" id="{21495E81-2634-698C-82BC-8718498C5AF9}"/>
              </a:ext>
            </a:extLst>
          </p:cNvPr>
          <p:cNvPicPr/>
          <p:nvPr/>
        </p:nvPicPr>
        <p:blipFill>
          <a:blip r:embed="rId29" cstate="print"/>
          <a:stretch>
            <a:fillRect/>
          </a:stretch>
        </p:blipFill>
        <p:spPr>
          <a:xfrm>
            <a:off x="9037319" y="2171700"/>
            <a:ext cx="1054100" cy="4297482"/>
          </a:xfrm>
          <a:prstGeom prst="rect">
            <a:avLst/>
          </a:prstGeom>
        </p:spPr>
      </p:pic>
      <p:pic>
        <p:nvPicPr>
          <p:cNvPr id="55" name="object 59">
            <a:extLst>
              <a:ext uri="{FF2B5EF4-FFF2-40B4-BE49-F238E27FC236}">
                <a16:creationId xmlns:a16="http://schemas.microsoft.com/office/drawing/2014/main" id="{6A2D16C9-C1E7-44CE-2591-48F4159442D8}"/>
              </a:ext>
            </a:extLst>
          </p:cNvPr>
          <p:cNvPicPr/>
          <p:nvPr/>
        </p:nvPicPr>
        <p:blipFill>
          <a:blip r:embed="rId30" cstate="print"/>
          <a:stretch>
            <a:fillRect/>
          </a:stretch>
        </p:blipFill>
        <p:spPr>
          <a:xfrm>
            <a:off x="8653780" y="1887220"/>
            <a:ext cx="391159" cy="4521200"/>
          </a:xfrm>
          <a:prstGeom prst="rect">
            <a:avLst/>
          </a:prstGeom>
        </p:spPr>
      </p:pic>
      <p:pic>
        <p:nvPicPr>
          <p:cNvPr id="56" name="object 56">
            <a:extLst>
              <a:ext uri="{FF2B5EF4-FFF2-40B4-BE49-F238E27FC236}">
                <a16:creationId xmlns:a16="http://schemas.microsoft.com/office/drawing/2014/main" id="{E73C22B3-8629-5DEB-9516-84BEE0B90043}"/>
              </a:ext>
            </a:extLst>
          </p:cNvPr>
          <p:cNvPicPr/>
          <p:nvPr/>
        </p:nvPicPr>
        <p:blipFill>
          <a:blip r:embed="rId31" cstate="print"/>
          <a:stretch>
            <a:fillRect/>
          </a:stretch>
        </p:blipFill>
        <p:spPr>
          <a:xfrm>
            <a:off x="7698740" y="2171700"/>
            <a:ext cx="962659" cy="4300003"/>
          </a:xfrm>
          <a:prstGeom prst="rect">
            <a:avLst/>
          </a:prstGeom>
        </p:spPr>
      </p:pic>
      <p:sp>
        <p:nvSpPr>
          <p:cNvPr id="15" name="object 15">
            <a:extLst>
              <a:ext uri="{FF2B5EF4-FFF2-40B4-BE49-F238E27FC236}">
                <a16:creationId xmlns:a16="http://schemas.microsoft.com/office/drawing/2014/main" id="{9589DB5D-FCC0-0F95-B6B2-277204361EAE}"/>
              </a:ext>
            </a:extLst>
          </p:cNvPr>
          <p:cNvSpPr txBox="1">
            <a:spLocks noGrp="1"/>
          </p:cNvSpPr>
          <p:nvPr>
            <p:ph type="title"/>
          </p:nvPr>
        </p:nvSpPr>
        <p:spPr>
          <a:xfrm>
            <a:off x="432849" y="1528123"/>
            <a:ext cx="8228549" cy="1674817"/>
          </a:xfrm>
          <a:prstGeom prst="rect">
            <a:avLst/>
          </a:prstGeom>
        </p:spPr>
        <p:txBody>
          <a:bodyPr vert="horz" wrap="square" lIns="0" tIns="12700" rIns="0" bIns="0" rtlCol="0">
            <a:spAutoFit/>
          </a:bodyPr>
          <a:lstStyle/>
          <a:p>
            <a:pPr marL="12700">
              <a:lnSpc>
                <a:spcPct val="100000"/>
              </a:lnSpc>
              <a:spcBef>
                <a:spcPts val="100"/>
              </a:spcBef>
            </a:pPr>
            <a:r>
              <a:rPr lang="en-US" sz="5400" spc="-5">
                <a:solidFill>
                  <a:srgbClr val="053155"/>
                </a:solidFill>
                <a:latin typeface="Tahoma"/>
                <a:ea typeface="Tahoma"/>
                <a:cs typeface="Tahoma"/>
              </a:rPr>
              <a:t>Post-Brexit Data Protection</a:t>
            </a:r>
            <a:br>
              <a:rPr lang="en-US" sz="5400" spc="-5">
                <a:latin typeface="Tahoma" panose="020B0604030504040204" pitchFamily="34" charset="0"/>
                <a:ea typeface="Tahoma" panose="020B0604030504040204" pitchFamily="34" charset="0"/>
                <a:cs typeface="Tahoma" panose="020B0604030504040204" pitchFamily="34" charset="0"/>
              </a:rPr>
            </a:br>
            <a:r>
              <a:rPr lang="en-US" sz="5400" spc="-5">
                <a:solidFill>
                  <a:srgbClr val="053155"/>
                </a:solidFill>
                <a:latin typeface="Tahoma"/>
                <a:ea typeface="Tahoma"/>
                <a:cs typeface="Tahoma"/>
              </a:rPr>
              <a:t>in the UK</a:t>
            </a:r>
            <a:endParaRPr sz="5400" spc="-5">
              <a:solidFill>
                <a:srgbClr val="053155"/>
              </a:solidFill>
              <a:latin typeface="Tahoma"/>
              <a:ea typeface="Tahoma"/>
              <a:cs typeface="Tahoma"/>
            </a:endParaRPr>
          </a:p>
        </p:txBody>
      </p:sp>
      <p:pic>
        <p:nvPicPr>
          <p:cNvPr id="24" name="object 12">
            <a:extLst>
              <a:ext uri="{FF2B5EF4-FFF2-40B4-BE49-F238E27FC236}">
                <a16:creationId xmlns:a16="http://schemas.microsoft.com/office/drawing/2014/main" id="{0D2C4C00-8597-A210-CEBB-FA1354F4FD98}"/>
              </a:ext>
            </a:extLst>
          </p:cNvPr>
          <p:cNvPicPr/>
          <p:nvPr/>
        </p:nvPicPr>
        <p:blipFill>
          <a:blip r:embed="rId32" cstate="print"/>
          <a:stretch>
            <a:fillRect/>
          </a:stretch>
        </p:blipFill>
        <p:spPr>
          <a:xfrm>
            <a:off x="1036319" y="580817"/>
            <a:ext cx="3556536" cy="603550"/>
          </a:xfrm>
          <a:prstGeom prst="rect">
            <a:avLst/>
          </a:prstGeom>
        </p:spPr>
      </p:pic>
      <p:pic>
        <p:nvPicPr>
          <p:cNvPr id="57" name="object 13">
            <a:extLst>
              <a:ext uri="{FF2B5EF4-FFF2-40B4-BE49-F238E27FC236}">
                <a16:creationId xmlns:a16="http://schemas.microsoft.com/office/drawing/2014/main" id="{E2CA63BC-A807-CD70-383F-65ACC260EF57}"/>
              </a:ext>
            </a:extLst>
          </p:cNvPr>
          <p:cNvPicPr/>
          <p:nvPr/>
        </p:nvPicPr>
        <p:blipFill>
          <a:blip r:embed="rId33" cstate="print"/>
          <a:stretch>
            <a:fillRect/>
          </a:stretch>
        </p:blipFill>
        <p:spPr>
          <a:xfrm>
            <a:off x="518159" y="580817"/>
            <a:ext cx="404545" cy="405130"/>
          </a:xfrm>
          <a:prstGeom prst="rect">
            <a:avLst/>
          </a:prstGeom>
        </p:spPr>
      </p:pic>
    </p:spTree>
    <p:extLst>
      <p:ext uri="{BB962C8B-B14F-4D97-AF65-F5344CB8AC3E}">
        <p14:creationId xmlns:p14="http://schemas.microsoft.com/office/powerpoint/2010/main" val="3407865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107C-A823-D48D-F3EF-83047C1843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3BA4A3-9C03-858D-E8DB-7C61A19B866A}"/>
              </a:ext>
            </a:extLst>
          </p:cNvPr>
          <p:cNvSpPr>
            <a:spLocks noGrp="1"/>
          </p:cNvSpPr>
          <p:nvPr>
            <p:ph idx="1"/>
          </p:nvPr>
        </p:nvSpPr>
        <p:spPr/>
        <p:txBody>
          <a:bodyPr/>
          <a:lstStyle/>
          <a:p>
            <a:endParaRPr lang="en-US"/>
          </a:p>
        </p:txBody>
      </p:sp>
      <p:grpSp>
        <p:nvGrpSpPr>
          <p:cNvPr id="4" name="object 2">
            <a:extLst>
              <a:ext uri="{FF2B5EF4-FFF2-40B4-BE49-F238E27FC236}">
                <a16:creationId xmlns:a16="http://schemas.microsoft.com/office/drawing/2014/main" id="{C9C9E39D-54A0-81ED-2123-96609DA06780}"/>
              </a:ext>
            </a:extLst>
          </p:cNvPr>
          <p:cNvGrpSpPr/>
          <p:nvPr/>
        </p:nvGrpSpPr>
        <p:grpSpPr>
          <a:xfrm>
            <a:off x="0" y="-241"/>
            <a:ext cx="12192000" cy="6858241"/>
            <a:chOff x="0" y="0"/>
            <a:chExt cx="12192000" cy="6858241"/>
          </a:xfrm>
        </p:grpSpPr>
        <p:pic>
          <p:nvPicPr>
            <p:cNvPr id="5" name="object 3">
              <a:extLst>
                <a:ext uri="{FF2B5EF4-FFF2-40B4-BE49-F238E27FC236}">
                  <a16:creationId xmlns:a16="http://schemas.microsoft.com/office/drawing/2014/main" id="{6E061CCC-2C19-30AE-5399-26BDF0DFD323}"/>
                </a:ext>
              </a:extLst>
            </p:cNvPr>
            <p:cNvPicPr/>
            <p:nvPr/>
          </p:nvPicPr>
          <p:blipFill>
            <a:blip r:embed="rId3" cstate="print"/>
            <a:stretch>
              <a:fillRect/>
            </a:stretch>
          </p:blipFill>
          <p:spPr>
            <a:xfrm>
              <a:off x="0" y="0"/>
              <a:ext cx="12192000" cy="6858000"/>
            </a:xfrm>
            <a:prstGeom prst="rect">
              <a:avLst/>
            </a:prstGeom>
          </p:spPr>
        </p:pic>
        <p:sp>
          <p:nvSpPr>
            <p:cNvPr id="6" name="object 4">
              <a:extLst>
                <a:ext uri="{FF2B5EF4-FFF2-40B4-BE49-F238E27FC236}">
                  <a16:creationId xmlns:a16="http://schemas.microsoft.com/office/drawing/2014/main" id="{CA435BE0-26B0-00E4-A55A-2A62C9045C09}"/>
                </a:ext>
              </a:extLst>
            </p:cNvPr>
            <p:cNvSpPr/>
            <p:nvPr/>
          </p:nvSpPr>
          <p:spPr>
            <a:xfrm>
              <a:off x="100584" y="4980219"/>
              <a:ext cx="2247900" cy="1827530"/>
            </a:xfrm>
            <a:custGeom>
              <a:avLst/>
              <a:gdLst/>
              <a:ahLst/>
              <a:cxnLst/>
              <a:rect l="l" t="t" r="r" b="b"/>
              <a:pathLst>
                <a:path w="2247900" h="1827529">
                  <a:moveTo>
                    <a:pt x="974078" y="0"/>
                  </a:moveTo>
                  <a:lnTo>
                    <a:pt x="929060" y="302"/>
                  </a:lnTo>
                  <a:lnTo>
                    <a:pt x="884277" y="2777"/>
                  </a:lnTo>
                  <a:lnTo>
                    <a:pt x="839765" y="7369"/>
                  </a:lnTo>
                  <a:lnTo>
                    <a:pt x="795558" y="14021"/>
                  </a:lnTo>
                  <a:lnTo>
                    <a:pt x="751691" y="22677"/>
                  </a:lnTo>
                  <a:lnTo>
                    <a:pt x="708200" y="33280"/>
                  </a:lnTo>
                  <a:lnTo>
                    <a:pt x="665119" y="45773"/>
                  </a:lnTo>
                  <a:lnTo>
                    <a:pt x="622485" y="60101"/>
                  </a:lnTo>
                  <a:lnTo>
                    <a:pt x="580331" y="76205"/>
                  </a:lnTo>
                  <a:lnTo>
                    <a:pt x="538694" y="94030"/>
                  </a:lnTo>
                  <a:lnTo>
                    <a:pt x="497609" y="113520"/>
                  </a:lnTo>
                  <a:lnTo>
                    <a:pt x="457109" y="134616"/>
                  </a:lnTo>
                  <a:lnTo>
                    <a:pt x="417232" y="157264"/>
                  </a:lnTo>
                  <a:lnTo>
                    <a:pt x="378012" y="181406"/>
                  </a:lnTo>
                  <a:lnTo>
                    <a:pt x="339483" y="206986"/>
                  </a:lnTo>
                  <a:lnTo>
                    <a:pt x="301682" y="233948"/>
                  </a:lnTo>
                  <a:lnTo>
                    <a:pt x="264644" y="262234"/>
                  </a:lnTo>
                  <a:lnTo>
                    <a:pt x="228402" y="291788"/>
                  </a:lnTo>
                  <a:lnTo>
                    <a:pt x="192994" y="322554"/>
                  </a:lnTo>
                  <a:lnTo>
                    <a:pt x="158453" y="354474"/>
                  </a:lnTo>
                  <a:lnTo>
                    <a:pt x="124816" y="387493"/>
                  </a:lnTo>
                  <a:lnTo>
                    <a:pt x="92117" y="421554"/>
                  </a:lnTo>
                  <a:lnTo>
                    <a:pt x="60391" y="456600"/>
                  </a:lnTo>
                  <a:lnTo>
                    <a:pt x="29673" y="492574"/>
                  </a:lnTo>
                  <a:lnTo>
                    <a:pt x="0" y="529421"/>
                  </a:lnTo>
                  <a:lnTo>
                    <a:pt x="0" y="1827488"/>
                  </a:lnTo>
                  <a:lnTo>
                    <a:pt x="2088642" y="1827488"/>
                  </a:lnTo>
                  <a:lnTo>
                    <a:pt x="2112531" y="1787500"/>
                  </a:lnTo>
                  <a:lnTo>
                    <a:pt x="2135214" y="1745340"/>
                  </a:lnTo>
                  <a:lnTo>
                    <a:pt x="2156464" y="1701107"/>
                  </a:lnTo>
                  <a:lnTo>
                    <a:pt x="2176057" y="1654903"/>
                  </a:lnTo>
                  <a:lnTo>
                    <a:pt x="2193767" y="1606827"/>
                  </a:lnTo>
                  <a:lnTo>
                    <a:pt x="2209370" y="1556979"/>
                  </a:lnTo>
                  <a:lnTo>
                    <a:pt x="2222641" y="1505459"/>
                  </a:lnTo>
                  <a:lnTo>
                    <a:pt x="2233354" y="1452368"/>
                  </a:lnTo>
                  <a:lnTo>
                    <a:pt x="2241285" y="1397805"/>
                  </a:lnTo>
                  <a:lnTo>
                    <a:pt x="2246208" y="1341871"/>
                  </a:lnTo>
                  <a:lnTo>
                    <a:pt x="2247900" y="1284665"/>
                  </a:lnTo>
                  <a:lnTo>
                    <a:pt x="2247229" y="1248698"/>
                  </a:lnTo>
                  <a:lnTo>
                    <a:pt x="2241707" y="1175516"/>
                  </a:lnTo>
                  <a:lnTo>
                    <a:pt x="2230252" y="1100830"/>
                  </a:lnTo>
                  <a:lnTo>
                    <a:pt x="2222167" y="1062981"/>
                  </a:lnTo>
                  <a:lnTo>
                    <a:pt x="2212439" y="1024827"/>
                  </a:lnTo>
                  <a:lnTo>
                    <a:pt x="2201014" y="986392"/>
                  </a:lnTo>
                  <a:lnTo>
                    <a:pt x="2187840" y="947699"/>
                  </a:lnTo>
                  <a:lnTo>
                    <a:pt x="2172863" y="908772"/>
                  </a:lnTo>
                  <a:lnTo>
                    <a:pt x="2156029" y="869635"/>
                  </a:lnTo>
                  <a:lnTo>
                    <a:pt x="2137285" y="830312"/>
                  </a:lnTo>
                  <a:lnTo>
                    <a:pt x="2116578" y="790826"/>
                  </a:lnTo>
                  <a:lnTo>
                    <a:pt x="2093855" y="751201"/>
                  </a:lnTo>
                  <a:lnTo>
                    <a:pt x="2069061" y="711460"/>
                  </a:lnTo>
                  <a:lnTo>
                    <a:pt x="2042144" y="671629"/>
                  </a:lnTo>
                  <a:lnTo>
                    <a:pt x="2013051" y="631729"/>
                  </a:lnTo>
                  <a:lnTo>
                    <a:pt x="1981727" y="591786"/>
                  </a:lnTo>
                  <a:lnTo>
                    <a:pt x="1948120" y="551822"/>
                  </a:lnTo>
                  <a:lnTo>
                    <a:pt x="1912177" y="511862"/>
                  </a:lnTo>
                  <a:lnTo>
                    <a:pt x="1873843" y="471929"/>
                  </a:lnTo>
                  <a:lnTo>
                    <a:pt x="1833065" y="432047"/>
                  </a:lnTo>
                  <a:lnTo>
                    <a:pt x="1789791" y="392240"/>
                  </a:lnTo>
                  <a:lnTo>
                    <a:pt x="1743967" y="352531"/>
                  </a:lnTo>
                  <a:lnTo>
                    <a:pt x="1695539" y="312944"/>
                  </a:lnTo>
                  <a:lnTo>
                    <a:pt x="1644454" y="273504"/>
                  </a:lnTo>
                  <a:lnTo>
                    <a:pt x="1590659" y="234233"/>
                  </a:lnTo>
                  <a:lnTo>
                    <a:pt x="1534100" y="195155"/>
                  </a:lnTo>
                  <a:lnTo>
                    <a:pt x="1474724" y="156295"/>
                  </a:lnTo>
                  <a:lnTo>
                    <a:pt x="1429442" y="128957"/>
                  </a:lnTo>
                  <a:lnTo>
                    <a:pt x="1384008" y="104414"/>
                  </a:lnTo>
                  <a:lnTo>
                    <a:pt x="1338458" y="82611"/>
                  </a:lnTo>
                  <a:lnTo>
                    <a:pt x="1292827" y="63490"/>
                  </a:lnTo>
                  <a:lnTo>
                    <a:pt x="1247149" y="46995"/>
                  </a:lnTo>
                  <a:lnTo>
                    <a:pt x="1201460" y="33069"/>
                  </a:lnTo>
                  <a:lnTo>
                    <a:pt x="1155795" y="21656"/>
                  </a:lnTo>
                  <a:lnTo>
                    <a:pt x="1110189" y="12699"/>
                  </a:lnTo>
                  <a:lnTo>
                    <a:pt x="1064677" y="6142"/>
                  </a:lnTo>
                  <a:lnTo>
                    <a:pt x="1019295" y="1927"/>
                  </a:lnTo>
                  <a:lnTo>
                    <a:pt x="974078" y="0"/>
                  </a:lnTo>
                  <a:close/>
                </a:path>
              </a:pathLst>
            </a:custGeom>
            <a:solidFill>
              <a:srgbClr val="EDF7F7">
                <a:alpha val="45881"/>
              </a:srgbClr>
            </a:solidFill>
          </p:spPr>
          <p:txBody>
            <a:bodyPr wrap="square" lIns="0" tIns="0" rIns="0" bIns="0" rtlCol="0"/>
            <a:lstStyle/>
            <a:p>
              <a:endParaRPr/>
            </a:p>
          </p:txBody>
        </p:sp>
        <p:sp>
          <p:nvSpPr>
            <p:cNvPr id="7" name="object 5">
              <a:extLst>
                <a:ext uri="{FF2B5EF4-FFF2-40B4-BE49-F238E27FC236}">
                  <a16:creationId xmlns:a16="http://schemas.microsoft.com/office/drawing/2014/main" id="{3ADA580F-C9B4-4BE0-53CB-D26978DF9F05}"/>
                </a:ext>
              </a:extLst>
            </p:cNvPr>
            <p:cNvSpPr/>
            <p:nvPr/>
          </p:nvSpPr>
          <p:spPr>
            <a:xfrm>
              <a:off x="0" y="5265661"/>
              <a:ext cx="3055620" cy="1592580"/>
            </a:xfrm>
            <a:custGeom>
              <a:avLst/>
              <a:gdLst/>
              <a:ahLst/>
              <a:cxnLst/>
              <a:rect l="l" t="t" r="r" b="b"/>
              <a:pathLst>
                <a:path w="3055620" h="1592579">
                  <a:moveTo>
                    <a:pt x="2467229" y="646823"/>
                  </a:moveTo>
                  <a:lnTo>
                    <a:pt x="2454757" y="572058"/>
                  </a:lnTo>
                  <a:lnTo>
                    <a:pt x="2438235" y="533158"/>
                  </a:lnTo>
                  <a:lnTo>
                    <a:pt x="2414016" y="493623"/>
                  </a:lnTo>
                  <a:lnTo>
                    <a:pt x="2352675" y="443522"/>
                  </a:lnTo>
                  <a:lnTo>
                    <a:pt x="2281885" y="422186"/>
                  </a:lnTo>
                  <a:lnTo>
                    <a:pt x="2189607" y="440055"/>
                  </a:lnTo>
                  <a:lnTo>
                    <a:pt x="2153831" y="465175"/>
                  </a:lnTo>
                  <a:lnTo>
                    <a:pt x="2126170" y="501954"/>
                  </a:lnTo>
                  <a:lnTo>
                    <a:pt x="2106523" y="547535"/>
                  </a:lnTo>
                  <a:lnTo>
                    <a:pt x="2094814" y="599046"/>
                  </a:lnTo>
                  <a:lnTo>
                    <a:pt x="2090928" y="653592"/>
                  </a:lnTo>
                  <a:lnTo>
                    <a:pt x="2095119" y="710679"/>
                  </a:lnTo>
                  <a:lnTo>
                    <a:pt x="2107654" y="764692"/>
                  </a:lnTo>
                  <a:lnTo>
                    <a:pt x="2128393" y="812368"/>
                  </a:lnTo>
                  <a:lnTo>
                    <a:pt x="2157234" y="850480"/>
                  </a:lnTo>
                  <a:lnTo>
                    <a:pt x="2194052" y="875766"/>
                  </a:lnTo>
                  <a:lnTo>
                    <a:pt x="2230374" y="884872"/>
                  </a:lnTo>
                  <a:lnTo>
                    <a:pt x="2269807" y="883158"/>
                  </a:lnTo>
                  <a:lnTo>
                    <a:pt x="2310358" y="871550"/>
                  </a:lnTo>
                  <a:lnTo>
                    <a:pt x="2350084" y="850988"/>
                  </a:lnTo>
                  <a:lnTo>
                    <a:pt x="2387003" y="822426"/>
                  </a:lnTo>
                  <a:lnTo>
                    <a:pt x="2419146" y="786790"/>
                  </a:lnTo>
                  <a:lnTo>
                    <a:pt x="2444546" y="745020"/>
                  </a:lnTo>
                  <a:lnTo>
                    <a:pt x="2461222" y="698055"/>
                  </a:lnTo>
                  <a:lnTo>
                    <a:pt x="2467229" y="646823"/>
                  </a:lnTo>
                  <a:close/>
                </a:path>
                <a:path w="3055620" h="1592579">
                  <a:moveTo>
                    <a:pt x="3055620" y="1463395"/>
                  </a:moveTo>
                  <a:lnTo>
                    <a:pt x="3046666" y="1390078"/>
                  </a:lnTo>
                  <a:lnTo>
                    <a:pt x="3034296" y="1352638"/>
                  </a:lnTo>
                  <a:lnTo>
                    <a:pt x="3015589" y="1315300"/>
                  </a:lnTo>
                  <a:lnTo>
                    <a:pt x="2989757" y="1278534"/>
                  </a:lnTo>
                  <a:lnTo>
                    <a:pt x="2956014" y="1242809"/>
                  </a:lnTo>
                  <a:lnTo>
                    <a:pt x="2913545" y="1208608"/>
                  </a:lnTo>
                  <a:lnTo>
                    <a:pt x="2861564" y="1176375"/>
                  </a:lnTo>
                  <a:lnTo>
                    <a:pt x="2818904" y="1155242"/>
                  </a:lnTo>
                  <a:lnTo>
                    <a:pt x="2775661" y="1137729"/>
                  </a:lnTo>
                  <a:lnTo>
                    <a:pt x="2731859" y="1123657"/>
                  </a:lnTo>
                  <a:lnTo>
                    <a:pt x="2687536" y="1112837"/>
                  </a:lnTo>
                  <a:lnTo>
                    <a:pt x="2642717" y="1105039"/>
                  </a:lnTo>
                  <a:lnTo>
                    <a:pt x="2597467" y="1100086"/>
                  </a:lnTo>
                  <a:lnTo>
                    <a:pt x="2551785" y="1097775"/>
                  </a:lnTo>
                  <a:lnTo>
                    <a:pt x="2505735" y="1097902"/>
                  </a:lnTo>
                  <a:lnTo>
                    <a:pt x="2459355" y="1100277"/>
                  </a:lnTo>
                  <a:lnTo>
                    <a:pt x="2412657" y="1104684"/>
                  </a:lnTo>
                  <a:lnTo>
                    <a:pt x="2365705" y="1110932"/>
                  </a:lnTo>
                  <a:lnTo>
                    <a:pt x="2318524" y="1118806"/>
                  </a:lnTo>
                  <a:lnTo>
                    <a:pt x="2271141" y="1128141"/>
                  </a:lnTo>
                  <a:lnTo>
                    <a:pt x="2223605" y="1138707"/>
                  </a:lnTo>
                  <a:lnTo>
                    <a:pt x="2175954" y="1150315"/>
                  </a:lnTo>
                  <a:lnTo>
                    <a:pt x="2128228" y="1162761"/>
                  </a:lnTo>
                  <a:lnTo>
                    <a:pt x="2080437" y="1175842"/>
                  </a:lnTo>
                  <a:lnTo>
                    <a:pt x="1842135" y="1243876"/>
                  </a:lnTo>
                  <a:lnTo>
                    <a:pt x="1794840" y="1256614"/>
                  </a:lnTo>
                  <a:lnTo>
                    <a:pt x="1747774" y="1268577"/>
                  </a:lnTo>
                  <a:lnTo>
                    <a:pt x="1694116" y="1280756"/>
                  </a:lnTo>
                  <a:lnTo>
                    <a:pt x="1640738" y="1290980"/>
                  </a:lnTo>
                  <a:lnTo>
                    <a:pt x="1587830" y="1299146"/>
                  </a:lnTo>
                  <a:lnTo>
                    <a:pt x="1535557" y="1305191"/>
                  </a:lnTo>
                  <a:lnTo>
                    <a:pt x="1484122" y="1309014"/>
                  </a:lnTo>
                  <a:lnTo>
                    <a:pt x="1433677" y="1310538"/>
                  </a:lnTo>
                  <a:lnTo>
                    <a:pt x="1384414" y="1309687"/>
                  </a:lnTo>
                  <a:lnTo>
                    <a:pt x="1336509" y="1306360"/>
                  </a:lnTo>
                  <a:lnTo>
                    <a:pt x="1290142" y="1300480"/>
                  </a:lnTo>
                  <a:lnTo>
                    <a:pt x="1245501" y="1291971"/>
                  </a:lnTo>
                  <a:lnTo>
                    <a:pt x="1202753" y="1280731"/>
                  </a:lnTo>
                  <a:lnTo>
                    <a:pt x="1162075" y="1266685"/>
                  </a:lnTo>
                  <a:lnTo>
                    <a:pt x="1123657" y="1249743"/>
                  </a:lnTo>
                  <a:lnTo>
                    <a:pt x="1087678" y="1229829"/>
                  </a:lnTo>
                  <a:lnTo>
                    <a:pt x="1054315" y="1206855"/>
                  </a:lnTo>
                  <a:lnTo>
                    <a:pt x="1023734" y="1180731"/>
                  </a:lnTo>
                  <a:lnTo>
                    <a:pt x="996137" y="1151369"/>
                  </a:lnTo>
                  <a:lnTo>
                    <a:pt x="971689" y="1118704"/>
                  </a:lnTo>
                  <a:lnTo>
                    <a:pt x="950569" y="1082624"/>
                  </a:lnTo>
                  <a:lnTo>
                    <a:pt x="932954" y="1043063"/>
                  </a:lnTo>
                  <a:lnTo>
                    <a:pt x="919048" y="999934"/>
                  </a:lnTo>
                  <a:lnTo>
                    <a:pt x="905408" y="946048"/>
                  </a:lnTo>
                  <a:lnTo>
                    <a:pt x="890993" y="885342"/>
                  </a:lnTo>
                  <a:lnTo>
                    <a:pt x="883272" y="852830"/>
                  </a:lnTo>
                  <a:lnTo>
                    <a:pt x="866317" y="784250"/>
                  </a:lnTo>
                  <a:lnTo>
                    <a:pt x="846759" y="711987"/>
                  </a:lnTo>
                  <a:lnTo>
                    <a:pt x="835774" y="674839"/>
                  </a:lnTo>
                  <a:lnTo>
                    <a:pt x="823874" y="637247"/>
                  </a:lnTo>
                  <a:lnTo>
                    <a:pt x="810958" y="599338"/>
                  </a:lnTo>
                  <a:lnTo>
                    <a:pt x="796937" y="561289"/>
                  </a:lnTo>
                  <a:lnTo>
                    <a:pt x="781710" y="523240"/>
                  </a:lnTo>
                  <a:lnTo>
                    <a:pt x="765213" y="485355"/>
                  </a:lnTo>
                  <a:lnTo>
                    <a:pt x="747331" y="447789"/>
                  </a:lnTo>
                  <a:lnTo>
                    <a:pt x="727976" y="410679"/>
                  </a:lnTo>
                  <a:lnTo>
                    <a:pt x="707059" y="374205"/>
                  </a:lnTo>
                  <a:lnTo>
                    <a:pt x="684504" y="338518"/>
                  </a:lnTo>
                  <a:lnTo>
                    <a:pt x="660196" y="303745"/>
                  </a:lnTo>
                  <a:lnTo>
                    <a:pt x="634060" y="270078"/>
                  </a:lnTo>
                  <a:lnTo>
                    <a:pt x="606005" y="237655"/>
                  </a:lnTo>
                  <a:lnTo>
                    <a:pt x="575932" y="206629"/>
                  </a:lnTo>
                  <a:lnTo>
                    <a:pt x="543750" y="177165"/>
                  </a:lnTo>
                  <a:lnTo>
                    <a:pt x="509384" y="149402"/>
                  </a:lnTo>
                  <a:lnTo>
                    <a:pt x="472719" y="123507"/>
                  </a:lnTo>
                  <a:lnTo>
                    <a:pt x="433692" y="99644"/>
                  </a:lnTo>
                  <a:lnTo>
                    <a:pt x="392188" y="77939"/>
                  </a:lnTo>
                  <a:lnTo>
                    <a:pt x="348119" y="58572"/>
                  </a:lnTo>
                  <a:lnTo>
                    <a:pt x="301409" y="41694"/>
                  </a:lnTo>
                  <a:lnTo>
                    <a:pt x="251942" y="27457"/>
                  </a:lnTo>
                  <a:lnTo>
                    <a:pt x="199656" y="16014"/>
                  </a:lnTo>
                  <a:lnTo>
                    <a:pt x="144449" y="7518"/>
                  </a:lnTo>
                  <a:lnTo>
                    <a:pt x="86220" y="2133"/>
                  </a:lnTo>
                  <a:lnTo>
                    <a:pt x="24892" y="0"/>
                  </a:lnTo>
                  <a:lnTo>
                    <a:pt x="0" y="495"/>
                  </a:lnTo>
                  <a:lnTo>
                    <a:pt x="0" y="1592338"/>
                  </a:lnTo>
                  <a:lnTo>
                    <a:pt x="3031718" y="1592338"/>
                  </a:lnTo>
                  <a:lnTo>
                    <a:pt x="3034017" y="1586369"/>
                  </a:lnTo>
                  <a:lnTo>
                    <a:pt x="3044901" y="1549273"/>
                  </a:lnTo>
                  <a:lnTo>
                    <a:pt x="3052661" y="1507947"/>
                  </a:lnTo>
                  <a:lnTo>
                    <a:pt x="3055620" y="1463395"/>
                  </a:lnTo>
                  <a:close/>
                </a:path>
              </a:pathLst>
            </a:custGeom>
            <a:solidFill>
              <a:srgbClr val="38807C"/>
            </a:solidFill>
          </p:spPr>
          <p:txBody>
            <a:bodyPr wrap="square" lIns="0" tIns="0" rIns="0" bIns="0" rtlCol="0"/>
            <a:lstStyle/>
            <a:p>
              <a:endParaRPr/>
            </a:p>
          </p:txBody>
        </p:sp>
        <p:pic>
          <p:nvPicPr>
            <p:cNvPr id="8" name="object 6">
              <a:extLst>
                <a:ext uri="{FF2B5EF4-FFF2-40B4-BE49-F238E27FC236}">
                  <a16:creationId xmlns:a16="http://schemas.microsoft.com/office/drawing/2014/main" id="{E4ED9426-4EA1-A7B8-06DF-35B0C21247A0}"/>
                </a:ext>
              </a:extLst>
            </p:cNvPr>
            <p:cNvPicPr/>
            <p:nvPr/>
          </p:nvPicPr>
          <p:blipFill>
            <a:blip r:embed="rId4" cstate="print"/>
            <a:stretch>
              <a:fillRect/>
            </a:stretch>
          </p:blipFill>
          <p:spPr>
            <a:xfrm>
              <a:off x="0" y="4319017"/>
              <a:ext cx="4765547" cy="2538982"/>
            </a:xfrm>
            <a:prstGeom prst="rect">
              <a:avLst/>
            </a:prstGeom>
          </p:spPr>
        </p:pic>
      </p:grpSp>
      <p:sp>
        <p:nvSpPr>
          <p:cNvPr id="10" name="TextBox 9">
            <a:extLst>
              <a:ext uri="{FF2B5EF4-FFF2-40B4-BE49-F238E27FC236}">
                <a16:creationId xmlns:a16="http://schemas.microsoft.com/office/drawing/2014/main" id="{23F04008-3CE5-6EF9-68EC-0BCD94DB0897}"/>
              </a:ext>
            </a:extLst>
          </p:cNvPr>
          <p:cNvSpPr txBox="1"/>
          <p:nvPr/>
        </p:nvSpPr>
        <p:spPr>
          <a:xfrm>
            <a:off x="430925" y="1388825"/>
            <a:ext cx="6096000" cy="923330"/>
          </a:xfrm>
          <a:prstGeom prst="rect">
            <a:avLst/>
          </a:prstGeom>
          <a:noFill/>
        </p:spPr>
        <p:txBody>
          <a:bodyPr wrap="square">
            <a:spAutoFit/>
          </a:bodyPr>
          <a:lstStyle/>
          <a:p>
            <a:r>
              <a:rPr lang="en-US" sz="5400" spc="-5">
                <a:solidFill>
                  <a:srgbClr val="002060"/>
                </a:solidFill>
              </a:rPr>
              <a:t>Any Questions ? </a:t>
            </a:r>
            <a:endParaRPr lang="en-US" sz="5400"/>
          </a:p>
        </p:txBody>
      </p:sp>
    </p:spTree>
    <p:extLst>
      <p:ext uri="{BB962C8B-B14F-4D97-AF65-F5344CB8AC3E}">
        <p14:creationId xmlns:p14="http://schemas.microsoft.com/office/powerpoint/2010/main" val="235913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244319D6-0626-9107-2DA4-D82D838C4BEE}"/>
              </a:ext>
            </a:extLst>
          </p:cNvPr>
          <p:cNvSpPr/>
          <p:nvPr/>
        </p:nvSpPr>
        <p:spPr>
          <a:xfrm>
            <a:off x="0" y="6409944"/>
            <a:ext cx="12192000" cy="448309"/>
          </a:xfrm>
          <a:custGeom>
            <a:avLst/>
            <a:gdLst/>
            <a:ahLst/>
            <a:cxnLst/>
            <a:rect l="l" t="t" r="r" b="b"/>
            <a:pathLst>
              <a:path w="12192000" h="448309">
                <a:moveTo>
                  <a:pt x="12192000" y="0"/>
                </a:moveTo>
                <a:lnTo>
                  <a:pt x="0" y="0"/>
                </a:lnTo>
                <a:lnTo>
                  <a:pt x="0" y="448055"/>
                </a:lnTo>
                <a:lnTo>
                  <a:pt x="12192000" y="448055"/>
                </a:lnTo>
                <a:lnTo>
                  <a:pt x="12192000" y="0"/>
                </a:lnTo>
                <a:close/>
              </a:path>
            </a:pathLst>
          </a:custGeom>
          <a:solidFill>
            <a:srgbClr val="56B6B1"/>
          </a:solidFill>
        </p:spPr>
        <p:txBody>
          <a:bodyPr wrap="square" lIns="0" tIns="0" rIns="0" bIns="0" rtlCol="0"/>
          <a:lstStyle/>
          <a:p>
            <a:endParaRPr/>
          </a:p>
        </p:txBody>
      </p:sp>
      <p:sp>
        <p:nvSpPr>
          <p:cNvPr id="8" name="TextBox 7">
            <a:extLst>
              <a:ext uri="{FF2B5EF4-FFF2-40B4-BE49-F238E27FC236}">
                <a16:creationId xmlns:a16="http://schemas.microsoft.com/office/drawing/2014/main" id="{B1FEB456-8747-F75B-63A7-D0AB9DD2B156}"/>
              </a:ext>
            </a:extLst>
          </p:cNvPr>
          <p:cNvSpPr txBox="1"/>
          <p:nvPr/>
        </p:nvSpPr>
        <p:spPr>
          <a:xfrm>
            <a:off x="11567226" y="6437374"/>
            <a:ext cx="301686" cy="369332"/>
          </a:xfrm>
          <a:prstGeom prst="rect">
            <a:avLst/>
          </a:prstGeom>
          <a:noFill/>
        </p:spPr>
        <p:txBody>
          <a:bodyPr wrap="none" rtlCol="0">
            <a:spAutoFit/>
          </a:bodyPr>
          <a:lstStyle/>
          <a:p>
            <a:pPr>
              <a:spcAft>
                <a:spcPts val="600"/>
              </a:spcAft>
            </a:pPr>
            <a:r>
              <a:rPr lang="en-US">
                <a:solidFill>
                  <a:schemeClr val="bg1"/>
                </a:solidFill>
              </a:rPr>
              <a:t>2</a:t>
            </a:r>
          </a:p>
        </p:txBody>
      </p:sp>
      <p:pic>
        <p:nvPicPr>
          <p:cNvPr id="9" name="object 4">
            <a:extLst>
              <a:ext uri="{FF2B5EF4-FFF2-40B4-BE49-F238E27FC236}">
                <a16:creationId xmlns:a16="http://schemas.microsoft.com/office/drawing/2014/main" id="{D2F81ED2-001E-50A0-B923-671F08ECEFB9}"/>
              </a:ext>
            </a:extLst>
          </p:cNvPr>
          <p:cNvPicPr/>
          <p:nvPr/>
        </p:nvPicPr>
        <p:blipFill>
          <a:blip r:embed="rId3" cstate="print"/>
          <a:stretch>
            <a:fillRect/>
          </a:stretch>
        </p:blipFill>
        <p:spPr>
          <a:xfrm>
            <a:off x="8085512" y="764772"/>
            <a:ext cx="4106488" cy="4933877"/>
          </a:xfrm>
          <a:prstGeom prst="rect">
            <a:avLst/>
          </a:prstGeom>
        </p:spPr>
      </p:pic>
      <p:sp>
        <p:nvSpPr>
          <p:cNvPr id="12" name="object 5">
            <a:extLst>
              <a:ext uri="{FF2B5EF4-FFF2-40B4-BE49-F238E27FC236}">
                <a16:creationId xmlns:a16="http://schemas.microsoft.com/office/drawing/2014/main" id="{496D7B12-250E-286C-6F9B-0D1D29C6BC2D}"/>
              </a:ext>
            </a:extLst>
          </p:cNvPr>
          <p:cNvSpPr/>
          <p:nvPr/>
        </p:nvSpPr>
        <p:spPr>
          <a:xfrm>
            <a:off x="7897091" y="0"/>
            <a:ext cx="188421" cy="6409943"/>
          </a:xfrm>
          <a:custGeom>
            <a:avLst/>
            <a:gdLst/>
            <a:ahLst/>
            <a:cxnLst/>
            <a:rect l="l" t="t" r="r" b="b"/>
            <a:pathLst>
              <a:path w="154304" h="2964179">
                <a:moveTo>
                  <a:pt x="0" y="2964180"/>
                </a:moveTo>
                <a:lnTo>
                  <a:pt x="153924" y="2964180"/>
                </a:lnTo>
                <a:lnTo>
                  <a:pt x="153924" y="0"/>
                </a:lnTo>
                <a:lnTo>
                  <a:pt x="0" y="0"/>
                </a:lnTo>
                <a:lnTo>
                  <a:pt x="0" y="2964180"/>
                </a:lnTo>
                <a:close/>
              </a:path>
            </a:pathLst>
          </a:custGeom>
          <a:solidFill>
            <a:srgbClr val="FD911B"/>
          </a:solidFill>
        </p:spPr>
        <p:txBody>
          <a:bodyPr wrap="square" lIns="0" tIns="0" rIns="0" bIns="0" rtlCol="0"/>
          <a:lstStyle/>
          <a:p>
            <a:endParaRPr/>
          </a:p>
        </p:txBody>
      </p:sp>
      <p:sp>
        <p:nvSpPr>
          <p:cNvPr id="13" name="object 15">
            <a:extLst>
              <a:ext uri="{FF2B5EF4-FFF2-40B4-BE49-F238E27FC236}">
                <a16:creationId xmlns:a16="http://schemas.microsoft.com/office/drawing/2014/main" id="{0BC7C073-F620-4DE0-FBE6-58D3350293D1}"/>
              </a:ext>
            </a:extLst>
          </p:cNvPr>
          <p:cNvSpPr txBox="1">
            <a:spLocks noGrp="1"/>
          </p:cNvSpPr>
          <p:nvPr>
            <p:ph type="title"/>
          </p:nvPr>
        </p:nvSpPr>
        <p:spPr>
          <a:xfrm>
            <a:off x="487456" y="307811"/>
            <a:ext cx="8101550" cy="843821"/>
          </a:xfrm>
          <a:prstGeom prst="rect">
            <a:avLst/>
          </a:prstGeom>
        </p:spPr>
        <p:txBody>
          <a:bodyPr vert="horz" wrap="square" lIns="0" tIns="12700" rIns="0" bIns="0" rtlCol="0">
            <a:spAutoFit/>
          </a:bodyPr>
          <a:lstStyle/>
          <a:p>
            <a:pPr marL="12700">
              <a:lnSpc>
                <a:spcPct val="100000"/>
              </a:lnSpc>
              <a:spcBef>
                <a:spcPts val="100"/>
              </a:spcBef>
            </a:pPr>
            <a:r>
              <a:rPr lang="en-US" sz="5400" spc="-5">
                <a:solidFill>
                  <a:srgbClr val="002060"/>
                </a:solidFill>
              </a:rPr>
              <a:t>Table of Contents</a:t>
            </a:r>
            <a:endParaRPr sz="5400" spc="-5">
              <a:solidFill>
                <a:srgbClr val="002060"/>
              </a:solidFill>
            </a:endParaRPr>
          </a:p>
        </p:txBody>
      </p:sp>
      <p:grpSp>
        <p:nvGrpSpPr>
          <p:cNvPr id="14" name="Group 13">
            <a:extLst>
              <a:ext uri="{FF2B5EF4-FFF2-40B4-BE49-F238E27FC236}">
                <a16:creationId xmlns:a16="http://schemas.microsoft.com/office/drawing/2014/main" id="{69AB0C2A-729B-AE81-9BAF-A46AAD9D5142}"/>
              </a:ext>
            </a:extLst>
          </p:cNvPr>
          <p:cNvGrpSpPr/>
          <p:nvPr/>
        </p:nvGrpSpPr>
        <p:grpSpPr>
          <a:xfrm>
            <a:off x="536958" y="1624370"/>
            <a:ext cx="3655315" cy="492400"/>
            <a:chOff x="6707124" y="1354242"/>
            <a:chExt cx="4873752" cy="697137"/>
          </a:xfrm>
          <a:noFill/>
        </p:grpSpPr>
        <p:grpSp>
          <p:nvGrpSpPr>
            <p:cNvPr id="16" name="Group 15">
              <a:extLst>
                <a:ext uri="{FF2B5EF4-FFF2-40B4-BE49-F238E27FC236}">
                  <a16:creationId xmlns:a16="http://schemas.microsoft.com/office/drawing/2014/main" id="{08A0B0F3-855A-0202-07A0-1B8A314ACA54}"/>
                </a:ext>
              </a:extLst>
            </p:cNvPr>
            <p:cNvGrpSpPr/>
            <p:nvPr/>
          </p:nvGrpSpPr>
          <p:grpSpPr>
            <a:xfrm>
              <a:off x="6707124" y="1410006"/>
              <a:ext cx="4873752" cy="0"/>
              <a:chOff x="6707124" y="561442"/>
              <a:chExt cx="4873752" cy="0"/>
            </a:xfrm>
            <a:grpFill/>
          </p:grpSpPr>
          <p:cxnSp>
            <p:nvCxnSpPr>
              <p:cNvPr id="19" name="Straight Connector 18">
                <a:extLst>
                  <a:ext uri="{FF2B5EF4-FFF2-40B4-BE49-F238E27FC236}">
                    <a16:creationId xmlns:a16="http://schemas.microsoft.com/office/drawing/2014/main" id="{54F77B4B-8A7E-D044-60FF-323BE98FB128}"/>
                  </a:ext>
                </a:extLst>
              </p:cNvPr>
              <p:cNvCxnSpPr/>
              <p:nvPr userDrawn="1"/>
            </p:nvCxnSpPr>
            <p:spPr>
              <a:xfrm>
                <a:off x="6707124" y="561442"/>
                <a:ext cx="4873752" cy="0"/>
              </a:xfrm>
              <a:prstGeom prst="line">
                <a:avLst/>
              </a:prstGeom>
              <a:grp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5EDB6ED-FA60-049F-96EB-015A2DA58916}"/>
                  </a:ext>
                </a:extLst>
              </p:cNvPr>
              <p:cNvCxnSpPr>
                <a:cxnSpLocks/>
              </p:cNvCxnSpPr>
              <p:nvPr userDrawn="1"/>
            </p:nvCxnSpPr>
            <p:spPr>
              <a:xfrm>
                <a:off x="6707124" y="561442"/>
                <a:ext cx="988466" cy="0"/>
              </a:xfrm>
              <a:prstGeom prst="line">
                <a:avLst/>
              </a:prstGeom>
              <a:grpFill/>
              <a:ln w="53975">
                <a:solidFill>
                  <a:srgbClr val="31BEAE"/>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A0F510AF-B5EB-913F-01BD-C24B7269C5BC}"/>
                </a:ext>
              </a:extLst>
            </p:cNvPr>
            <p:cNvSpPr txBox="1"/>
            <p:nvPr/>
          </p:nvSpPr>
          <p:spPr>
            <a:xfrm>
              <a:off x="6926281" y="1354242"/>
              <a:ext cx="660865" cy="653623"/>
            </a:xfrm>
            <a:prstGeom prst="rect">
              <a:avLst/>
            </a:prstGeom>
            <a:grpFill/>
          </p:spPr>
          <p:txBody>
            <a:bodyPr wrap="none" rtlCol="0" anchor="b">
              <a:spAutoFit/>
            </a:bodyPr>
            <a:lstStyle/>
            <a:p>
              <a:pPr defTabSz="342900"/>
              <a:r>
                <a:rPr lang="en-US" sz="2400" b="1">
                  <a:solidFill>
                    <a:srgbClr val="002060"/>
                  </a:solidFill>
                  <a:latin typeface="Calibri" panose="020F0502020204030204"/>
                </a:rPr>
                <a:t>01</a:t>
              </a:r>
            </a:p>
          </p:txBody>
        </p:sp>
        <p:sp>
          <p:nvSpPr>
            <p:cNvPr id="18" name="Rectangle: Rounded Corners 28">
              <a:extLst>
                <a:ext uri="{FF2B5EF4-FFF2-40B4-BE49-F238E27FC236}">
                  <a16:creationId xmlns:a16="http://schemas.microsoft.com/office/drawing/2014/main" id="{A6B956AD-03FB-5083-0559-D59DF496353C}"/>
                </a:ext>
              </a:extLst>
            </p:cNvPr>
            <p:cNvSpPr/>
            <p:nvPr/>
          </p:nvSpPr>
          <p:spPr>
            <a:xfrm>
              <a:off x="7695590" y="1548878"/>
              <a:ext cx="3885286" cy="502501"/>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spAutoFit/>
            </a:bodyPr>
            <a:lstStyle/>
            <a:p>
              <a:pPr defTabSz="342900"/>
              <a:r>
                <a:rPr lang="en-GB" sz="1600" b="1" cap="all">
                  <a:solidFill>
                    <a:srgbClr val="002060"/>
                  </a:solidFill>
                  <a:latin typeface="Calibri" panose="020F0502020204030204"/>
                </a:rPr>
                <a:t>introduction</a:t>
              </a:r>
            </a:p>
          </p:txBody>
        </p:sp>
      </p:grpSp>
      <p:grpSp>
        <p:nvGrpSpPr>
          <p:cNvPr id="21" name="Group 20">
            <a:extLst>
              <a:ext uri="{FF2B5EF4-FFF2-40B4-BE49-F238E27FC236}">
                <a16:creationId xmlns:a16="http://schemas.microsoft.com/office/drawing/2014/main" id="{27EAAC3E-80B3-71AC-585A-F951D3B8FE7A}"/>
              </a:ext>
            </a:extLst>
          </p:cNvPr>
          <p:cNvGrpSpPr/>
          <p:nvPr/>
        </p:nvGrpSpPr>
        <p:grpSpPr>
          <a:xfrm>
            <a:off x="536958" y="2762783"/>
            <a:ext cx="3655315" cy="750528"/>
            <a:chOff x="6707124" y="1354242"/>
            <a:chExt cx="4873753" cy="1062593"/>
          </a:xfrm>
          <a:noFill/>
        </p:grpSpPr>
        <p:grpSp>
          <p:nvGrpSpPr>
            <p:cNvPr id="23" name="Group 22">
              <a:extLst>
                <a:ext uri="{FF2B5EF4-FFF2-40B4-BE49-F238E27FC236}">
                  <a16:creationId xmlns:a16="http://schemas.microsoft.com/office/drawing/2014/main" id="{C72F0CE0-1AD4-8BD4-A3AB-4D6818FBEA7E}"/>
                </a:ext>
              </a:extLst>
            </p:cNvPr>
            <p:cNvGrpSpPr/>
            <p:nvPr/>
          </p:nvGrpSpPr>
          <p:grpSpPr>
            <a:xfrm>
              <a:off x="6707124" y="1410006"/>
              <a:ext cx="4873752" cy="0"/>
              <a:chOff x="6707124" y="561442"/>
              <a:chExt cx="4873752" cy="0"/>
            </a:xfrm>
            <a:grpFill/>
          </p:grpSpPr>
          <p:cxnSp>
            <p:nvCxnSpPr>
              <p:cNvPr id="26" name="Straight Connector 25">
                <a:extLst>
                  <a:ext uri="{FF2B5EF4-FFF2-40B4-BE49-F238E27FC236}">
                    <a16:creationId xmlns:a16="http://schemas.microsoft.com/office/drawing/2014/main" id="{DE19A2E9-0C9C-AE83-FFD6-69637C22F4A8}"/>
                  </a:ext>
                </a:extLst>
              </p:cNvPr>
              <p:cNvCxnSpPr/>
              <p:nvPr userDrawn="1"/>
            </p:nvCxnSpPr>
            <p:spPr>
              <a:xfrm>
                <a:off x="6707124" y="561442"/>
                <a:ext cx="4873752" cy="0"/>
              </a:xfrm>
              <a:prstGeom prst="line">
                <a:avLst/>
              </a:prstGeom>
              <a:grp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66B4FAC-8EAD-B5AF-975B-ED6E8BC70F10}"/>
                  </a:ext>
                </a:extLst>
              </p:cNvPr>
              <p:cNvCxnSpPr>
                <a:cxnSpLocks/>
              </p:cNvCxnSpPr>
              <p:nvPr userDrawn="1"/>
            </p:nvCxnSpPr>
            <p:spPr>
              <a:xfrm>
                <a:off x="6707124" y="561442"/>
                <a:ext cx="988466" cy="0"/>
              </a:xfrm>
              <a:prstGeom prst="line">
                <a:avLst/>
              </a:prstGeom>
              <a:grpFill/>
              <a:ln w="53975">
                <a:solidFill>
                  <a:srgbClr val="31BEAE"/>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EB278F03-3B37-8E02-7744-D20EEE9B570D}"/>
                </a:ext>
              </a:extLst>
            </p:cNvPr>
            <p:cNvSpPr txBox="1"/>
            <p:nvPr/>
          </p:nvSpPr>
          <p:spPr>
            <a:xfrm>
              <a:off x="6926281" y="1354242"/>
              <a:ext cx="660865" cy="653623"/>
            </a:xfrm>
            <a:prstGeom prst="rect">
              <a:avLst/>
            </a:prstGeom>
            <a:grpFill/>
          </p:spPr>
          <p:txBody>
            <a:bodyPr wrap="none" rtlCol="0" anchor="b">
              <a:spAutoFit/>
            </a:bodyPr>
            <a:lstStyle/>
            <a:p>
              <a:pPr defTabSz="342900"/>
              <a:r>
                <a:rPr lang="en-GB" sz="2400" b="1">
                  <a:solidFill>
                    <a:srgbClr val="002060"/>
                  </a:solidFill>
                  <a:latin typeface="Calibri" panose="020F0502020204030204"/>
                </a:rPr>
                <a:t>02</a:t>
              </a:r>
            </a:p>
          </p:txBody>
        </p:sp>
        <p:sp>
          <p:nvSpPr>
            <p:cNvPr id="25" name="Rectangle: Rounded Corners 35">
              <a:extLst>
                <a:ext uri="{FF2B5EF4-FFF2-40B4-BE49-F238E27FC236}">
                  <a16:creationId xmlns:a16="http://schemas.microsoft.com/office/drawing/2014/main" id="{176B0E38-E2C8-F6DF-34DA-9114B24A000D}"/>
                </a:ext>
              </a:extLst>
            </p:cNvPr>
            <p:cNvSpPr/>
            <p:nvPr/>
          </p:nvSpPr>
          <p:spPr>
            <a:xfrm>
              <a:off x="7695591" y="1548878"/>
              <a:ext cx="3885286" cy="867957"/>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spAutoFit/>
            </a:bodyPr>
            <a:lstStyle/>
            <a:p>
              <a:pPr defTabSz="342900"/>
              <a:r>
                <a:rPr lang="en-GB" sz="1600" b="1" cap="all">
                  <a:solidFill>
                    <a:srgbClr val="002060"/>
                  </a:solidFill>
                  <a:latin typeface="Calibri" panose="020F0502020204030204"/>
                </a:rPr>
                <a:t>History of Data Privacy laws</a:t>
              </a:r>
            </a:p>
          </p:txBody>
        </p:sp>
      </p:grpSp>
      <p:grpSp>
        <p:nvGrpSpPr>
          <p:cNvPr id="28" name="Group 27">
            <a:extLst>
              <a:ext uri="{FF2B5EF4-FFF2-40B4-BE49-F238E27FC236}">
                <a16:creationId xmlns:a16="http://schemas.microsoft.com/office/drawing/2014/main" id="{5359F942-3EA6-0B4C-441E-4C195E1E820F}"/>
              </a:ext>
            </a:extLst>
          </p:cNvPr>
          <p:cNvGrpSpPr/>
          <p:nvPr/>
        </p:nvGrpSpPr>
        <p:grpSpPr>
          <a:xfrm>
            <a:off x="536958" y="3901193"/>
            <a:ext cx="3655315" cy="492401"/>
            <a:chOff x="6707124" y="1354242"/>
            <a:chExt cx="4873753" cy="697139"/>
          </a:xfrm>
          <a:noFill/>
        </p:grpSpPr>
        <p:grpSp>
          <p:nvGrpSpPr>
            <p:cNvPr id="30" name="Group 29">
              <a:extLst>
                <a:ext uri="{FF2B5EF4-FFF2-40B4-BE49-F238E27FC236}">
                  <a16:creationId xmlns:a16="http://schemas.microsoft.com/office/drawing/2014/main" id="{02D4C530-5484-E155-78FD-BF82C1FC931F}"/>
                </a:ext>
              </a:extLst>
            </p:cNvPr>
            <p:cNvGrpSpPr/>
            <p:nvPr/>
          </p:nvGrpSpPr>
          <p:grpSpPr>
            <a:xfrm>
              <a:off x="6707124" y="1410006"/>
              <a:ext cx="4873752" cy="0"/>
              <a:chOff x="6707124" y="561442"/>
              <a:chExt cx="4873752" cy="0"/>
            </a:xfrm>
            <a:grpFill/>
          </p:grpSpPr>
          <p:cxnSp>
            <p:nvCxnSpPr>
              <p:cNvPr id="33" name="Straight Connector 32">
                <a:extLst>
                  <a:ext uri="{FF2B5EF4-FFF2-40B4-BE49-F238E27FC236}">
                    <a16:creationId xmlns:a16="http://schemas.microsoft.com/office/drawing/2014/main" id="{31AA2E1A-5774-E6B8-135C-6ACB1A5E3724}"/>
                  </a:ext>
                </a:extLst>
              </p:cNvPr>
              <p:cNvCxnSpPr/>
              <p:nvPr userDrawn="1"/>
            </p:nvCxnSpPr>
            <p:spPr>
              <a:xfrm>
                <a:off x="6707124" y="561442"/>
                <a:ext cx="4873752" cy="0"/>
              </a:xfrm>
              <a:prstGeom prst="line">
                <a:avLst/>
              </a:prstGeom>
              <a:grp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A9E7FCD-28F1-8AFD-F4EF-6F307EBDB2CD}"/>
                  </a:ext>
                </a:extLst>
              </p:cNvPr>
              <p:cNvCxnSpPr>
                <a:cxnSpLocks/>
              </p:cNvCxnSpPr>
              <p:nvPr userDrawn="1"/>
            </p:nvCxnSpPr>
            <p:spPr>
              <a:xfrm>
                <a:off x="6707124" y="561442"/>
                <a:ext cx="988466" cy="0"/>
              </a:xfrm>
              <a:prstGeom prst="line">
                <a:avLst/>
              </a:prstGeom>
              <a:grpFill/>
              <a:ln w="53975">
                <a:solidFill>
                  <a:srgbClr val="31BEAE"/>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0FE08944-8A15-E5E4-F2F3-D536E7D936B2}"/>
                </a:ext>
              </a:extLst>
            </p:cNvPr>
            <p:cNvSpPr txBox="1"/>
            <p:nvPr/>
          </p:nvSpPr>
          <p:spPr>
            <a:xfrm>
              <a:off x="6926281" y="1354242"/>
              <a:ext cx="660865" cy="653623"/>
            </a:xfrm>
            <a:prstGeom prst="rect">
              <a:avLst/>
            </a:prstGeom>
            <a:grpFill/>
          </p:spPr>
          <p:txBody>
            <a:bodyPr wrap="none" rtlCol="0" anchor="b">
              <a:spAutoFit/>
            </a:bodyPr>
            <a:lstStyle/>
            <a:p>
              <a:pPr defTabSz="342900"/>
              <a:r>
                <a:rPr lang="en-US" sz="2400" b="1">
                  <a:solidFill>
                    <a:srgbClr val="002060"/>
                  </a:solidFill>
                  <a:latin typeface="Calibri" panose="020F0502020204030204"/>
                </a:rPr>
                <a:t>03</a:t>
              </a:r>
            </a:p>
          </p:txBody>
        </p:sp>
        <p:sp>
          <p:nvSpPr>
            <p:cNvPr id="32" name="Rectangle: Rounded Corners 42">
              <a:extLst>
                <a:ext uri="{FF2B5EF4-FFF2-40B4-BE49-F238E27FC236}">
                  <a16:creationId xmlns:a16="http://schemas.microsoft.com/office/drawing/2014/main" id="{36E97583-A64B-FE50-673C-1552ABBBD7DF}"/>
                </a:ext>
              </a:extLst>
            </p:cNvPr>
            <p:cNvSpPr/>
            <p:nvPr/>
          </p:nvSpPr>
          <p:spPr>
            <a:xfrm>
              <a:off x="7695591" y="1548879"/>
              <a:ext cx="3885286" cy="502502"/>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spAutoFit/>
            </a:bodyPr>
            <a:lstStyle/>
            <a:p>
              <a:pPr defTabSz="342900"/>
              <a:r>
                <a:rPr lang="en-GB" sz="1600" b="1" cap="all">
                  <a:solidFill>
                    <a:srgbClr val="002060"/>
                  </a:solidFill>
                  <a:latin typeface="Calibri" panose="020F0502020204030204"/>
                  <a:cs typeface="Calibri"/>
                </a:rPr>
                <a:t>Adequacy Decision</a:t>
              </a:r>
            </a:p>
          </p:txBody>
        </p:sp>
      </p:grpSp>
      <p:grpSp>
        <p:nvGrpSpPr>
          <p:cNvPr id="35" name="Group 34">
            <a:extLst>
              <a:ext uri="{FF2B5EF4-FFF2-40B4-BE49-F238E27FC236}">
                <a16:creationId xmlns:a16="http://schemas.microsoft.com/office/drawing/2014/main" id="{F11D5DA7-7891-7DBF-8C4B-21E9D6F88EDC}"/>
              </a:ext>
            </a:extLst>
          </p:cNvPr>
          <p:cNvGrpSpPr/>
          <p:nvPr/>
        </p:nvGrpSpPr>
        <p:grpSpPr>
          <a:xfrm>
            <a:off x="536958" y="5039604"/>
            <a:ext cx="3655315" cy="461665"/>
            <a:chOff x="6707124" y="1354242"/>
            <a:chExt cx="4873753" cy="653623"/>
          </a:xfrm>
          <a:noFill/>
        </p:grpSpPr>
        <p:grpSp>
          <p:nvGrpSpPr>
            <p:cNvPr id="37" name="Group 36">
              <a:extLst>
                <a:ext uri="{FF2B5EF4-FFF2-40B4-BE49-F238E27FC236}">
                  <a16:creationId xmlns:a16="http://schemas.microsoft.com/office/drawing/2014/main" id="{133DC0EF-1479-E36D-5F39-00FD5F20625C}"/>
                </a:ext>
              </a:extLst>
            </p:cNvPr>
            <p:cNvGrpSpPr/>
            <p:nvPr/>
          </p:nvGrpSpPr>
          <p:grpSpPr>
            <a:xfrm>
              <a:off x="6707124" y="1410006"/>
              <a:ext cx="4873752" cy="0"/>
              <a:chOff x="6707124" y="561442"/>
              <a:chExt cx="4873752" cy="0"/>
            </a:xfrm>
            <a:grpFill/>
          </p:grpSpPr>
          <p:cxnSp>
            <p:nvCxnSpPr>
              <p:cNvPr id="40" name="Straight Connector 39">
                <a:extLst>
                  <a:ext uri="{FF2B5EF4-FFF2-40B4-BE49-F238E27FC236}">
                    <a16:creationId xmlns:a16="http://schemas.microsoft.com/office/drawing/2014/main" id="{463EEA43-9339-8701-E4B9-5D388E5986B0}"/>
                  </a:ext>
                </a:extLst>
              </p:cNvPr>
              <p:cNvCxnSpPr/>
              <p:nvPr userDrawn="1"/>
            </p:nvCxnSpPr>
            <p:spPr>
              <a:xfrm>
                <a:off x="6707124" y="561442"/>
                <a:ext cx="4873752" cy="0"/>
              </a:xfrm>
              <a:prstGeom prst="line">
                <a:avLst/>
              </a:prstGeom>
              <a:grp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1C80492-286E-3A10-0EA9-7C49ECE07D27}"/>
                  </a:ext>
                </a:extLst>
              </p:cNvPr>
              <p:cNvCxnSpPr>
                <a:cxnSpLocks/>
              </p:cNvCxnSpPr>
              <p:nvPr userDrawn="1"/>
            </p:nvCxnSpPr>
            <p:spPr>
              <a:xfrm>
                <a:off x="6707124" y="561442"/>
                <a:ext cx="988466" cy="0"/>
              </a:xfrm>
              <a:prstGeom prst="line">
                <a:avLst/>
              </a:prstGeom>
              <a:grpFill/>
              <a:ln w="53975">
                <a:solidFill>
                  <a:srgbClr val="31BEAE"/>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55D5FC4-E6CD-56A0-FE86-A73EA74FDDF8}"/>
                </a:ext>
              </a:extLst>
            </p:cNvPr>
            <p:cNvSpPr txBox="1"/>
            <p:nvPr/>
          </p:nvSpPr>
          <p:spPr>
            <a:xfrm>
              <a:off x="6926281" y="1354242"/>
              <a:ext cx="660865" cy="653623"/>
            </a:xfrm>
            <a:prstGeom prst="rect">
              <a:avLst/>
            </a:prstGeom>
            <a:grpFill/>
          </p:spPr>
          <p:txBody>
            <a:bodyPr wrap="none" rtlCol="0" anchor="b">
              <a:spAutoFit/>
            </a:bodyPr>
            <a:lstStyle/>
            <a:p>
              <a:pPr defTabSz="342900"/>
              <a:r>
                <a:rPr lang="en-GB" sz="2400" b="1">
                  <a:solidFill>
                    <a:srgbClr val="002060"/>
                  </a:solidFill>
                  <a:latin typeface="Calibri" panose="020F0502020204030204"/>
                </a:rPr>
                <a:t>04</a:t>
              </a:r>
            </a:p>
          </p:txBody>
        </p:sp>
        <p:sp>
          <p:nvSpPr>
            <p:cNvPr id="39" name="Rectangle: Rounded Corners 49">
              <a:extLst>
                <a:ext uri="{FF2B5EF4-FFF2-40B4-BE49-F238E27FC236}">
                  <a16:creationId xmlns:a16="http://schemas.microsoft.com/office/drawing/2014/main" id="{7D031B01-C372-8F34-AF6B-A390C9D96AFF}"/>
                </a:ext>
              </a:extLst>
            </p:cNvPr>
            <p:cNvSpPr/>
            <p:nvPr/>
          </p:nvSpPr>
          <p:spPr>
            <a:xfrm>
              <a:off x="7695591" y="1548879"/>
              <a:ext cx="3885286" cy="456819"/>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spAutoFit/>
            </a:bodyPr>
            <a:lstStyle/>
            <a:p>
              <a:pPr defTabSz="342900"/>
              <a:r>
                <a:rPr lang="en-GB" sz="1400" b="1" cap="all">
                  <a:solidFill>
                    <a:srgbClr val="002060"/>
                  </a:solidFill>
                  <a:latin typeface="Calibri" panose="020F0502020204030204"/>
                  <a:cs typeface="Calibri"/>
                </a:rPr>
                <a:t>Divergence vs ALIGNMENT</a:t>
              </a:r>
              <a:endParaRPr lang="en-GB" sz="1400" b="1" cap="all">
                <a:solidFill>
                  <a:srgbClr val="002060"/>
                </a:solidFill>
                <a:latin typeface="Calibri" panose="020F0502020204030204"/>
              </a:endParaRPr>
            </a:p>
          </p:txBody>
        </p:sp>
      </p:grpSp>
      <p:sp>
        <p:nvSpPr>
          <p:cNvPr id="43" name="object 28">
            <a:extLst>
              <a:ext uri="{FF2B5EF4-FFF2-40B4-BE49-F238E27FC236}">
                <a16:creationId xmlns:a16="http://schemas.microsoft.com/office/drawing/2014/main" id="{07FF34BF-7E62-68B6-AE3D-0A6A736A8460}"/>
              </a:ext>
            </a:extLst>
          </p:cNvPr>
          <p:cNvSpPr/>
          <p:nvPr/>
        </p:nvSpPr>
        <p:spPr>
          <a:xfrm>
            <a:off x="487456" y="6515850"/>
            <a:ext cx="182245" cy="181610"/>
          </a:xfrm>
          <a:custGeom>
            <a:avLst/>
            <a:gdLst/>
            <a:ahLst/>
            <a:cxnLst/>
            <a:rect l="l" t="t" r="r" b="b"/>
            <a:pathLst>
              <a:path w="182245" h="181610">
                <a:moveTo>
                  <a:pt x="182245" y="76415"/>
                </a:moveTo>
                <a:lnTo>
                  <a:pt x="176047" y="76415"/>
                </a:lnTo>
                <a:lnTo>
                  <a:pt x="176047" y="158229"/>
                </a:lnTo>
                <a:lnTo>
                  <a:pt x="182245" y="158229"/>
                </a:lnTo>
                <a:lnTo>
                  <a:pt x="182245" y="76415"/>
                </a:lnTo>
                <a:close/>
              </a:path>
              <a:path w="182245" h="181610">
                <a:moveTo>
                  <a:pt x="182245" y="69850"/>
                </a:moveTo>
                <a:lnTo>
                  <a:pt x="164680" y="69850"/>
                </a:lnTo>
                <a:lnTo>
                  <a:pt x="164680" y="6350"/>
                </a:lnTo>
                <a:lnTo>
                  <a:pt x="164680" y="5956"/>
                </a:lnTo>
                <a:lnTo>
                  <a:pt x="164680" y="0"/>
                </a:lnTo>
                <a:lnTo>
                  <a:pt x="158483" y="0"/>
                </a:lnTo>
                <a:lnTo>
                  <a:pt x="158483" y="6350"/>
                </a:lnTo>
                <a:lnTo>
                  <a:pt x="158483" y="69850"/>
                </a:lnTo>
                <a:lnTo>
                  <a:pt x="158483" y="76200"/>
                </a:lnTo>
                <a:lnTo>
                  <a:pt x="158483" y="87630"/>
                </a:lnTo>
                <a:lnTo>
                  <a:pt x="111798" y="87630"/>
                </a:lnTo>
                <a:lnTo>
                  <a:pt x="105587" y="87630"/>
                </a:lnTo>
                <a:lnTo>
                  <a:pt x="105587" y="93980"/>
                </a:lnTo>
                <a:lnTo>
                  <a:pt x="105587" y="158750"/>
                </a:lnTo>
                <a:lnTo>
                  <a:pt x="105587" y="163830"/>
                </a:lnTo>
                <a:lnTo>
                  <a:pt x="105587" y="175260"/>
                </a:lnTo>
                <a:lnTo>
                  <a:pt x="23774" y="175260"/>
                </a:lnTo>
                <a:lnTo>
                  <a:pt x="23774" y="111760"/>
                </a:lnTo>
                <a:lnTo>
                  <a:pt x="88023" y="111760"/>
                </a:lnTo>
                <a:lnTo>
                  <a:pt x="88023" y="158750"/>
                </a:lnTo>
                <a:lnTo>
                  <a:pt x="88023" y="163830"/>
                </a:lnTo>
                <a:lnTo>
                  <a:pt x="105587" y="163830"/>
                </a:lnTo>
                <a:lnTo>
                  <a:pt x="105587" y="158750"/>
                </a:lnTo>
                <a:lnTo>
                  <a:pt x="94221" y="158750"/>
                </a:lnTo>
                <a:lnTo>
                  <a:pt x="94221" y="111760"/>
                </a:lnTo>
                <a:lnTo>
                  <a:pt x="94221" y="105410"/>
                </a:lnTo>
                <a:lnTo>
                  <a:pt x="94221" y="93980"/>
                </a:lnTo>
                <a:lnTo>
                  <a:pt x="105587" y="93980"/>
                </a:lnTo>
                <a:lnTo>
                  <a:pt x="105587" y="87630"/>
                </a:lnTo>
                <a:lnTo>
                  <a:pt x="94221" y="87630"/>
                </a:lnTo>
                <a:lnTo>
                  <a:pt x="94221" y="76200"/>
                </a:lnTo>
                <a:lnTo>
                  <a:pt x="158483" y="76200"/>
                </a:lnTo>
                <a:lnTo>
                  <a:pt x="158483" y="69850"/>
                </a:lnTo>
                <a:lnTo>
                  <a:pt x="94221" y="69850"/>
                </a:lnTo>
                <a:lnTo>
                  <a:pt x="94221" y="24130"/>
                </a:lnTo>
                <a:lnTo>
                  <a:pt x="94221" y="23533"/>
                </a:lnTo>
                <a:lnTo>
                  <a:pt x="94221" y="17780"/>
                </a:lnTo>
                <a:lnTo>
                  <a:pt x="88036" y="17780"/>
                </a:lnTo>
                <a:lnTo>
                  <a:pt x="88036" y="24130"/>
                </a:lnTo>
                <a:lnTo>
                  <a:pt x="88036" y="69850"/>
                </a:lnTo>
                <a:lnTo>
                  <a:pt x="88023" y="76200"/>
                </a:lnTo>
                <a:lnTo>
                  <a:pt x="88023" y="87630"/>
                </a:lnTo>
                <a:lnTo>
                  <a:pt x="88023" y="93980"/>
                </a:lnTo>
                <a:lnTo>
                  <a:pt x="88023" y="105410"/>
                </a:lnTo>
                <a:lnTo>
                  <a:pt x="23774" y="105410"/>
                </a:lnTo>
                <a:lnTo>
                  <a:pt x="23774" y="93980"/>
                </a:lnTo>
                <a:lnTo>
                  <a:pt x="70459" y="93980"/>
                </a:lnTo>
                <a:lnTo>
                  <a:pt x="88023" y="93980"/>
                </a:lnTo>
                <a:lnTo>
                  <a:pt x="88023" y="87630"/>
                </a:lnTo>
                <a:lnTo>
                  <a:pt x="76657" y="87630"/>
                </a:lnTo>
                <a:lnTo>
                  <a:pt x="76657" y="24130"/>
                </a:lnTo>
                <a:lnTo>
                  <a:pt x="88036" y="24130"/>
                </a:lnTo>
                <a:lnTo>
                  <a:pt x="88036" y="17780"/>
                </a:lnTo>
                <a:lnTo>
                  <a:pt x="76657" y="17780"/>
                </a:lnTo>
                <a:lnTo>
                  <a:pt x="76657" y="6350"/>
                </a:lnTo>
                <a:lnTo>
                  <a:pt x="158483" y="6350"/>
                </a:lnTo>
                <a:lnTo>
                  <a:pt x="158483" y="0"/>
                </a:lnTo>
                <a:lnTo>
                  <a:pt x="70459" y="0"/>
                </a:lnTo>
                <a:lnTo>
                  <a:pt x="70459" y="6350"/>
                </a:lnTo>
                <a:lnTo>
                  <a:pt x="70459" y="17780"/>
                </a:lnTo>
                <a:lnTo>
                  <a:pt x="70459" y="24130"/>
                </a:lnTo>
                <a:lnTo>
                  <a:pt x="70459" y="87630"/>
                </a:lnTo>
                <a:lnTo>
                  <a:pt x="17576" y="87630"/>
                </a:lnTo>
                <a:lnTo>
                  <a:pt x="17576" y="93980"/>
                </a:lnTo>
                <a:lnTo>
                  <a:pt x="17576" y="105410"/>
                </a:lnTo>
                <a:lnTo>
                  <a:pt x="6210" y="105410"/>
                </a:lnTo>
                <a:lnTo>
                  <a:pt x="6210" y="24130"/>
                </a:lnTo>
                <a:lnTo>
                  <a:pt x="70459" y="24130"/>
                </a:lnTo>
                <a:lnTo>
                  <a:pt x="70459" y="17780"/>
                </a:lnTo>
                <a:lnTo>
                  <a:pt x="0" y="17780"/>
                </a:lnTo>
                <a:lnTo>
                  <a:pt x="0" y="24130"/>
                </a:lnTo>
                <a:lnTo>
                  <a:pt x="0" y="105410"/>
                </a:lnTo>
                <a:lnTo>
                  <a:pt x="0" y="111760"/>
                </a:lnTo>
                <a:lnTo>
                  <a:pt x="17576" y="111760"/>
                </a:lnTo>
                <a:lnTo>
                  <a:pt x="17576" y="175260"/>
                </a:lnTo>
                <a:lnTo>
                  <a:pt x="17576" y="181610"/>
                </a:lnTo>
                <a:lnTo>
                  <a:pt x="111798" y="181610"/>
                </a:lnTo>
                <a:lnTo>
                  <a:pt x="111798" y="175793"/>
                </a:lnTo>
                <a:lnTo>
                  <a:pt x="111798" y="175260"/>
                </a:lnTo>
                <a:lnTo>
                  <a:pt x="111798" y="163830"/>
                </a:lnTo>
                <a:lnTo>
                  <a:pt x="182245" y="163830"/>
                </a:lnTo>
                <a:lnTo>
                  <a:pt x="182245" y="158750"/>
                </a:lnTo>
                <a:lnTo>
                  <a:pt x="111798" y="158750"/>
                </a:lnTo>
                <a:lnTo>
                  <a:pt x="111798" y="93980"/>
                </a:lnTo>
                <a:lnTo>
                  <a:pt x="164680" y="93980"/>
                </a:lnTo>
                <a:lnTo>
                  <a:pt x="164680" y="87782"/>
                </a:lnTo>
                <a:lnTo>
                  <a:pt x="164680" y="87630"/>
                </a:lnTo>
                <a:lnTo>
                  <a:pt x="164680" y="76200"/>
                </a:lnTo>
                <a:lnTo>
                  <a:pt x="182245" y="76200"/>
                </a:lnTo>
                <a:lnTo>
                  <a:pt x="182245" y="69850"/>
                </a:lnTo>
                <a:close/>
              </a:path>
            </a:pathLst>
          </a:custGeom>
          <a:solidFill>
            <a:srgbClr val="FFFFFF"/>
          </a:solidFill>
        </p:spPr>
        <p:txBody>
          <a:bodyPr wrap="square" lIns="0" tIns="0" rIns="0" bIns="0" rtlCol="0"/>
          <a:lstStyle/>
          <a:p>
            <a:endParaRPr/>
          </a:p>
        </p:txBody>
      </p:sp>
      <p:pic>
        <p:nvPicPr>
          <p:cNvPr id="44" name="object 29">
            <a:extLst>
              <a:ext uri="{FF2B5EF4-FFF2-40B4-BE49-F238E27FC236}">
                <a16:creationId xmlns:a16="http://schemas.microsoft.com/office/drawing/2014/main" id="{2000CC3A-C150-0C9F-431D-A1A2A2C5E4D5}"/>
              </a:ext>
            </a:extLst>
          </p:cNvPr>
          <p:cNvPicPr/>
          <p:nvPr/>
        </p:nvPicPr>
        <p:blipFill>
          <a:blip r:embed="rId4" cstate="print"/>
          <a:stretch>
            <a:fillRect/>
          </a:stretch>
        </p:blipFill>
        <p:spPr>
          <a:xfrm>
            <a:off x="701326" y="6515850"/>
            <a:ext cx="1498625" cy="248669"/>
          </a:xfrm>
          <a:prstGeom prst="rect">
            <a:avLst/>
          </a:prstGeom>
        </p:spPr>
      </p:pic>
    </p:spTree>
    <p:extLst>
      <p:ext uri="{BB962C8B-B14F-4D97-AF65-F5344CB8AC3E}">
        <p14:creationId xmlns:p14="http://schemas.microsoft.com/office/powerpoint/2010/main" val="125399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677B418C-DCA2-2502-9B29-DA68E2D8AD42}"/>
              </a:ext>
            </a:extLst>
          </p:cNvPr>
          <p:cNvSpPr/>
          <p:nvPr/>
        </p:nvSpPr>
        <p:spPr>
          <a:xfrm>
            <a:off x="0" y="6409944"/>
            <a:ext cx="12192000" cy="448309"/>
          </a:xfrm>
          <a:custGeom>
            <a:avLst/>
            <a:gdLst/>
            <a:ahLst/>
            <a:cxnLst/>
            <a:rect l="l" t="t" r="r" b="b"/>
            <a:pathLst>
              <a:path w="12192000" h="448309">
                <a:moveTo>
                  <a:pt x="12192000" y="0"/>
                </a:moveTo>
                <a:lnTo>
                  <a:pt x="0" y="0"/>
                </a:lnTo>
                <a:lnTo>
                  <a:pt x="0" y="448055"/>
                </a:lnTo>
                <a:lnTo>
                  <a:pt x="12192000" y="448055"/>
                </a:lnTo>
                <a:lnTo>
                  <a:pt x="12192000" y="0"/>
                </a:lnTo>
                <a:close/>
              </a:path>
            </a:pathLst>
          </a:custGeom>
          <a:solidFill>
            <a:srgbClr val="56B6B1"/>
          </a:solidFill>
        </p:spPr>
        <p:txBody>
          <a:bodyPr wrap="square" lIns="0" tIns="0" rIns="0" bIns="0" rtlCol="0"/>
          <a:lstStyle/>
          <a:p>
            <a:endParaRPr/>
          </a:p>
        </p:txBody>
      </p:sp>
      <p:sp>
        <p:nvSpPr>
          <p:cNvPr id="8" name="TextBox 7">
            <a:extLst>
              <a:ext uri="{FF2B5EF4-FFF2-40B4-BE49-F238E27FC236}">
                <a16:creationId xmlns:a16="http://schemas.microsoft.com/office/drawing/2014/main" id="{E5366CAE-09F3-922F-8091-BDF7E20EEDB1}"/>
              </a:ext>
            </a:extLst>
          </p:cNvPr>
          <p:cNvSpPr txBox="1"/>
          <p:nvPr/>
        </p:nvSpPr>
        <p:spPr>
          <a:xfrm>
            <a:off x="11582167" y="6437374"/>
            <a:ext cx="301686" cy="369332"/>
          </a:xfrm>
          <a:prstGeom prst="rect">
            <a:avLst/>
          </a:prstGeom>
          <a:noFill/>
        </p:spPr>
        <p:txBody>
          <a:bodyPr wrap="none" lIns="91440" tIns="45720" rIns="91440" bIns="45720" rtlCol="0" anchor="t">
            <a:spAutoFit/>
          </a:bodyPr>
          <a:lstStyle/>
          <a:p>
            <a:pPr>
              <a:spcAft>
                <a:spcPts val="600"/>
              </a:spcAft>
            </a:pPr>
            <a:r>
              <a:rPr lang="en-US">
                <a:solidFill>
                  <a:schemeClr val="bg1"/>
                </a:solidFill>
              </a:rPr>
              <a:t>3</a:t>
            </a:r>
          </a:p>
        </p:txBody>
      </p:sp>
      <p:sp>
        <p:nvSpPr>
          <p:cNvPr id="9" name="object 15">
            <a:extLst>
              <a:ext uri="{FF2B5EF4-FFF2-40B4-BE49-F238E27FC236}">
                <a16:creationId xmlns:a16="http://schemas.microsoft.com/office/drawing/2014/main" id="{C6C26293-10CB-DBCA-2821-CF71E3E80789}"/>
              </a:ext>
            </a:extLst>
          </p:cNvPr>
          <p:cNvSpPr txBox="1">
            <a:spLocks/>
          </p:cNvSpPr>
          <p:nvPr/>
        </p:nvSpPr>
        <p:spPr>
          <a:xfrm>
            <a:off x="479491" y="393623"/>
            <a:ext cx="8101550" cy="84382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5400" spc="-5">
                <a:solidFill>
                  <a:srgbClr val="002060"/>
                </a:solidFill>
              </a:rPr>
              <a:t>Data Protection Timeline</a:t>
            </a:r>
          </a:p>
        </p:txBody>
      </p:sp>
      <p:sp>
        <p:nvSpPr>
          <p:cNvPr id="523" name="Google Shape;1103;p33">
            <a:extLst>
              <a:ext uri="{FF2B5EF4-FFF2-40B4-BE49-F238E27FC236}">
                <a16:creationId xmlns:a16="http://schemas.microsoft.com/office/drawing/2014/main" id="{26E86D8C-AB24-A68D-AABF-8093617ED9DE}"/>
              </a:ext>
            </a:extLst>
          </p:cNvPr>
          <p:cNvSpPr/>
          <p:nvPr/>
        </p:nvSpPr>
        <p:spPr>
          <a:xfrm>
            <a:off x="8310771" y="3788212"/>
            <a:ext cx="8945" cy="448993"/>
          </a:xfrm>
          <a:custGeom>
            <a:avLst/>
            <a:gdLst/>
            <a:ahLst/>
            <a:cxnLst/>
            <a:rect l="l" t="t" r="r" b="b"/>
            <a:pathLst>
              <a:path w="337" h="16916" extrusionOk="0">
                <a:moveTo>
                  <a:pt x="196" y="0"/>
                </a:moveTo>
                <a:cubicBezTo>
                  <a:pt x="112" y="0"/>
                  <a:pt x="42" y="70"/>
                  <a:pt x="42" y="154"/>
                </a:cubicBezTo>
                <a:lnTo>
                  <a:pt x="42" y="84"/>
                </a:lnTo>
                <a:lnTo>
                  <a:pt x="42" y="84"/>
                </a:lnTo>
                <a:cubicBezTo>
                  <a:pt x="2" y="177"/>
                  <a:pt x="63" y="295"/>
                  <a:pt x="177" y="295"/>
                </a:cubicBezTo>
                <a:cubicBezTo>
                  <a:pt x="183" y="295"/>
                  <a:pt x="190" y="295"/>
                  <a:pt x="196" y="294"/>
                </a:cubicBezTo>
                <a:cubicBezTo>
                  <a:pt x="266" y="294"/>
                  <a:pt x="336" y="224"/>
                  <a:pt x="336" y="154"/>
                </a:cubicBezTo>
                <a:cubicBezTo>
                  <a:pt x="336" y="70"/>
                  <a:pt x="266" y="0"/>
                  <a:pt x="196" y="0"/>
                </a:cubicBezTo>
                <a:close/>
                <a:moveTo>
                  <a:pt x="214" y="881"/>
                </a:moveTo>
                <a:cubicBezTo>
                  <a:pt x="208" y="881"/>
                  <a:pt x="202" y="881"/>
                  <a:pt x="196" y="882"/>
                </a:cubicBezTo>
                <a:cubicBezTo>
                  <a:pt x="112" y="882"/>
                  <a:pt x="42" y="938"/>
                  <a:pt x="42" y="1022"/>
                </a:cubicBezTo>
                <a:lnTo>
                  <a:pt x="42" y="966"/>
                </a:lnTo>
                <a:lnTo>
                  <a:pt x="42" y="966"/>
                </a:lnTo>
                <a:cubicBezTo>
                  <a:pt x="0" y="1064"/>
                  <a:pt x="70" y="1176"/>
                  <a:pt x="196" y="1176"/>
                </a:cubicBezTo>
                <a:cubicBezTo>
                  <a:pt x="266" y="1176"/>
                  <a:pt x="336" y="1106"/>
                  <a:pt x="336" y="1022"/>
                </a:cubicBezTo>
                <a:cubicBezTo>
                  <a:pt x="336" y="946"/>
                  <a:pt x="278" y="881"/>
                  <a:pt x="214" y="881"/>
                </a:cubicBezTo>
                <a:close/>
                <a:moveTo>
                  <a:pt x="196" y="1750"/>
                </a:moveTo>
                <a:cubicBezTo>
                  <a:pt x="112" y="1750"/>
                  <a:pt x="42" y="1820"/>
                  <a:pt x="42" y="1904"/>
                </a:cubicBezTo>
                <a:lnTo>
                  <a:pt x="42" y="1834"/>
                </a:lnTo>
                <a:lnTo>
                  <a:pt x="42" y="1834"/>
                </a:lnTo>
                <a:cubicBezTo>
                  <a:pt x="0" y="1946"/>
                  <a:pt x="84" y="2044"/>
                  <a:pt x="196" y="2044"/>
                </a:cubicBezTo>
                <a:cubicBezTo>
                  <a:pt x="266" y="2044"/>
                  <a:pt x="336" y="1974"/>
                  <a:pt x="336" y="1904"/>
                </a:cubicBezTo>
                <a:cubicBezTo>
                  <a:pt x="336" y="1820"/>
                  <a:pt x="266" y="1750"/>
                  <a:pt x="196" y="1750"/>
                </a:cubicBezTo>
                <a:close/>
                <a:moveTo>
                  <a:pt x="214" y="2631"/>
                </a:moveTo>
                <a:cubicBezTo>
                  <a:pt x="208" y="2631"/>
                  <a:pt x="202" y="2631"/>
                  <a:pt x="196" y="2632"/>
                </a:cubicBezTo>
                <a:cubicBezTo>
                  <a:pt x="112" y="2632"/>
                  <a:pt x="42" y="2688"/>
                  <a:pt x="42" y="2772"/>
                </a:cubicBezTo>
                <a:lnTo>
                  <a:pt x="42" y="2716"/>
                </a:lnTo>
                <a:lnTo>
                  <a:pt x="42" y="2716"/>
                </a:lnTo>
                <a:cubicBezTo>
                  <a:pt x="0" y="2814"/>
                  <a:pt x="84" y="2926"/>
                  <a:pt x="196" y="2926"/>
                </a:cubicBezTo>
                <a:cubicBezTo>
                  <a:pt x="266" y="2926"/>
                  <a:pt x="336" y="2856"/>
                  <a:pt x="336" y="2772"/>
                </a:cubicBezTo>
                <a:cubicBezTo>
                  <a:pt x="336" y="2696"/>
                  <a:pt x="278" y="2631"/>
                  <a:pt x="214" y="2631"/>
                </a:cubicBezTo>
                <a:close/>
                <a:moveTo>
                  <a:pt x="196" y="3501"/>
                </a:moveTo>
                <a:cubicBezTo>
                  <a:pt x="112" y="3501"/>
                  <a:pt x="42" y="3571"/>
                  <a:pt x="42" y="3655"/>
                </a:cubicBezTo>
                <a:lnTo>
                  <a:pt x="42" y="3599"/>
                </a:lnTo>
                <a:lnTo>
                  <a:pt x="42" y="3599"/>
                </a:lnTo>
                <a:cubicBezTo>
                  <a:pt x="3" y="3691"/>
                  <a:pt x="75" y="3796"/>
                  <a:pt x="177" y="3796"/>
                </a:cubicBezTo>
                <a:cubicBezTo>
                  <a:pt x="183" y="3796"/>
                  <a:pt x="190" y="3795"/>
                  <a:pt x="196" y="3795"/>
                </a:cubicBezTo>
                <a:cubicBezTo>
                  <a:pt x="266" y="3795"/>
                  <a:pt x="336" y="3725"/>
                  <a:pt x="336" y="3655"/>
                </a:cubicBezTo>
                <a:cubicBezTo>
                  <a:pt x="336" y="3571"/>
                  <a:pt x="266" y="3501"/>
                  <a:pt x="196" y="3501"/>
                </a:cubicBezTo>
                <a:close/>
                <a:moveTo>
                  <a:pt x="214" y="4381"/>
                </a:moveTo>
                <a:cubicBezTo>
                  <a:pt x="208" y="4381"/>
                  <a:pt x="202" y="4381"/>
                  <a:pt x="196" y="4383"/>
                </a:cubicBezTo>
                <a:cubicBezTo>
                  <a:pt x="112" y="4383"/>
                  <a:pt x="42" y="4439"/>
                  <a:pt x="42" y="4523"/>
                </a:cubicBezTo>
                <a:lnTo>
                  <a:pt x="42" y="4481"/>
                </a:lnTo>
                <a:lnTo>
                  <a:pt x="42" y="4481"/>
                </a:lnTo>
                <a:cubicBezTo>
                  <a:pt x="14" y="4579"/>
                  <a:pt x="84" y="4677"/>
                  <a:pt x="196" y="4677"/>
                </a:cubicBezTo>
                <a:cubicBezTo>
                  <a:pt x="266" y="4677"/>
                  <a:pt x="336" y="4607"/>
                  <a:pt x="336" y="4523"/>
                </a:cubicBezTo>
                <a:cubicBezTo>
                  <a:pt x="336" y="4446"/>
                  <a:pt x="278" y="4381"/>
                  <a:pt x="214" y="4381"/>
                </a:cubicBezTo>
                <a:close/>
                <a:moveTo>
                  <a:pt x="196" y="5251"/>
                </a:moveTo>
                <a:cubicBezTo>
                  <a:pt x="112" y="5251"/>
                  <a:pt x="42" y="5321"/>
                  <a:pt x="42" y="5405"/>
                </a:cubicBezTo>
                <a:lnTo>
                  <a:pt x="42" y="5349"/>
                </a:lnTo>
                <a:lnTo>
                  <a:pt x="42" y="5349"/>
                </a:lnTo>
                <a:cubicBezTo>
                  <a:pt x="14" y="5447"/>
                  <a:pt x="84" y="5545"/>
                  <a:pt x="196" y="5545"/>
                </a:cubicBezTo>
                <a:cubicBezTo>
                  <a:pt x="266" y="5545"/>
                  <a:pt x="336" y="5475"/>
                  <a:pt x="336" y="5405"/>
                </a:cubicBezTo>
                <a:cubicBezTo>
                  <a:pt x="336" y="5321"/>
                  <a:pt x="266" y="5251"/>
                  <a:pt x="196" y="5251"/>
                </a:cubicBezTo>
                <a:close/>
                <a:moveTo>
                  <a:pt x="214" y="6131"/>
                </a:moveTo>
                <a:cubicBezTo>
                  <a:pt x="208" y="6131"/>
                  <a:pt x="202" y="6132"/>
                  <a:pt x="196" y="6133"/>
                </a:cubicBezTo>
                <a:cubicBezTo>
                  <a:pt x="112" y="6133"/>
                  <a:pt x="42" y="6189"/>
                  <a:pt x="42" y="6273"/>
                </a:cubicBezTo>
                <a:lnTo>
                  <a:pt x="42" y="6231"/>
                </a:lnTo>
                <a:lnTo>
                  <a:pt x="42" y="6231"/>
                </a:lnTo>
                <a:cubicBezTo>
                  <a:pt x="14" y="6329"/>
                  <a:pt x="84" y="6427"/>
                  <a:pt x="196" y="6427"/>
                </a:cubicBezTo>
                <a:cubicBezTo>
                  <a:pt x="266" y="6427"/>
                  <a:pt x="336" y="6357"/>
                  <a:pt x="336" y="6273"/>
                </a:cubicBezTo>
                <a:cubicBezTo>
                  <a:pt x="336" y="6196"/>
                  <a:pt x="278" y="6131"/>
                  <a:pt x="214" y="6131"/>
                </a:cubicBezTo>
                <a:close/>
                <a:moveTo>
                  <a:pt x="196" y="7001"/>
                </a:moveTo>
                <a:cubicBezTo>
                  <a:pt x="112" y="7001"/>
                  <a:pt x="42" y="7071"/>
                  <a:pt x="42" y="7155"/>
                </a:cubicBezTo>
                <a:lnTo>
                  <a:pt x="42" y="7113"/>
                </a:lnTo>
                <a:lnTo>
                  <a:pt x="42" y="7113"/>
                </a:lnTo>
                <a:cubicBezTo>
                  <a:pt x="14" y="7211"/>
                  <a:pt x="84" y="7295"/>
                  <a:pt x="196" y="7295"/>
                </a:cubicBezTo>
                <a:cubicBezTo>
                  <a:pt x="266" y="7295"/>
                  <a:pt x="336" y="7225"/>
                  <a:pt x="336" y="7155"/>
                </a:cubicBezTo>
                <a:cubicBezTo>
                  <a:pt x="336" y="7071"/>
                  <a:pt x="266" y="7001"/>
                  <a:pt x="196" y="7001"/>
                </a:cubicBezTo>
                <a:close/>
                <a:moveTo>
                  <a:pt x="214" y="7881"/>
                </a:moveTo>
                <a:cubicBezTo>
                  <a:pt x="208" y="7881"/>
                  <a:pt x="202" y="7882"/>
                  <a:pt x="196" y="7883"/>
                </a:cubicBezTo>
                <a:cubicBezTo>
                  <a:pt x="112" y="7883"/>
                  <a:pt x="42" y="7939"/>
                  <a:pt x="42" y="8023"/>
                </a:cubicBezTo>
                <a:lnTo>
                  <a:pt x="42" y="7995"/>
                </a:lnTo>
                <a:lnTo>
                  <a:pt x="42" y="7995"/>
                </a:lnTo>
                <a:cubicBezTo>
                  <a:pt x="14" y="8079"/>
                  <a:pt x="98" y="8177"/>
                  <a:pt x="196" y="8177"/>
                </a:cubicBezTo>
                <a:cubicBezTo>
                  <a:pt x="266" y="8177"/>
                  <a:pt x="336" y="8107"/>
                  <a:pt x="336" y="8023"/>
                </a:cubicBezTo>
                <a:cubicBezTo>
                  <a:pt x="336" y="7946"/>
                  <a:pt x="278" y="7881"/>
                  <a:pt x="214" y="7881"/>
                </a:cubicBezTo>
                <a:close/>
                <a:moveTo>
                  <a:pt x="196" y="8751"/>
                </a:moveTo>
                <a:cubicBezTo>
                  <a:pt x="112" y="8751"/>
                  <a:pt x="42" y="8821"/>
                  <a:pt x="42" y="8905"/>
                </a:cubicBezTo>
                <a:lnTo>
                  <a:pt x="42" y="8863"/>
                </a:lnTo>
                <a:lnTo>
                  <a:pt x="42" y="8863"/>
                </a:lnTo>
                <a:cubicBezTo>
                  <a:pt x="28" y="8961"/>
                  <a:pt x="98" y="9045"/>
                  <a:pt x="196" y="9045"/>
                </a:cubicBezTo>
                <a:cubicBezTo>
                  <a:pt x="266" y="9045"/>
                  <a:pt x="336" y="8975"/>
                  <a:pt x="336" y="8905"/>
                </a:cubicBezTo>
                <a:cubicBezTo>
                  <a:pt x="336" y="8821"/>
                  <a:pt x="266" y="8751"/>
                  <a:pt x="196" y="8751"/>
                </a:cubicBezTo>
                <a:close/>
                <a:moveTo>
                  <a:pt x="175" y="9631"/>
                </a:moveTo>
                <a:cubicBezTo>
                  <a:pt x="101" y="9631"/>
                  <a:pt x="42" y="9696"/>
                  <a:pt x="42" y="9773"/>
                </a:cubicBezTo>
                <a:lnTo>
                  <a:pt x="42" y="9745"/>
                </a:lnTo>
                <a:lnTo>
                  <a:pt x="42" y="9745"/>
                </a:lnTo>
                <a:cubicBezTo>
                  <a:pt x="29" y="9836"/>
                  <a:pt x="88" y="9915"/>
                  <a:pt x="175" y="9915"/>
                </a:cubicBezTo>
                <a:cubicBezTo>
                  <a:pt x="182" y="9915"/>
                  <a:pt x="189" y="9914"/>
                  <a:pt x="196" y="9913"/>
                </a:cubicBezTo>
                <a:cubicBezTo>
                  <a:pt x="202" y="9914"/>
                  <a:pt x="208" y="9915"/>
                  <a:pt x="214" y="9915"/>
                </a:cubicBezTo>
                <a:cubicBezTo>
                  <a:pt x="278" y="9915"/>
                  <a:pt x="336" y="9850"/>
                  <a:pt x="336" y="9773"/>
                </a:cubicBezTo>
                <a:cubicBezTo>
                  <a:pt x="336" y="9696"/>
                  <a:pt x="278" y="9631"/>
                  <a:pt x="214" y="9631"/>
                </a:cubicBezTo>
                <a:cubicBezTo>
                  <a:pt x="208" y="9631"/>
                  <a:pt x="202" y="9632"/>
                  <a:pt x="196" y="9633"/>
                </a:cubicBezTo>
                <a:cubicBezTo>
                  <a:pt x="189" y="9632"/>
                  <a:pt x="182" y="9631"/>
                  <a:pt x="175" y="9631"/>
                </a:cubicBezTo>
                <a:close/>
                <a:moveTo>
                  <a:pt x="196" y="10501"/>
                </a:moveTo>
                <a:cubicBezTo>
                  <a:pt x="112" y="10501"/>
                  <a:pt x="42" y="10571"/>
                  <a:pt x="42" y="10655"/>
                </a:cubicBezTo>
                <a:lnTo>
                  <a:pt x="42" y="10627"/>
                </a:lnTo>
                <a:lnTo>
                  <a:pt x="42" y="10627"/>
                </a:lnTo>
                <a:cubicBezTo>
                  <a:pt x="28" y="10711"/>
                  <a:pt x="98" y="10795"/>
                  <a:pt x="196" y="10795"/>
                </a:cubicBezTo>
                <a:cubicBezTo>
                  <a:pt x="266" y="10795"/>
                  <a:pt x="336" y="10725"/>
                  <a:pt x="336" y="10655"/>
                </a:cubicBezTo>
                <a:cubicBezTo>
                  <a:pt x="336" y="10571"/>
                  <a:pt x="266" y="10501"/>
                  <a:pt x="196" y="10501"/>
                </a:cubicBezTo>
                <a:close/>
                <a:moveTo>
                  <a:pt x="175" y="11381"/>
                </a:moveTo>
                <a:cubicBezTo>
                  <a:pt x="101" y="11381"/>
                  <a:pt x="42" y="11446"/>
                  <a:pt x="42" y="11523"/>
                </a:cubicBezTo>
                <a:lnTo>
                  <a:pt x="42" y="11509"/>
                </a:lnTo>
                <a:lnTo>
                  <a:pt x="42" y="11509"/>
                </a:lnTo>
                <a:cubicBezTo>
                  <a:pt x="29" y="11587"/>
                  <a:pt x="88" y="11665"/>
                  <a:pt x="175" y="11665"/>
                </a:cubicBezTo>
                <a:cubicBezTo>
                  <a:pt x="182" y="11665"/>
                  <a:pt x="189" y="11664"/>
                  <a:pt x="196" y="11663"/>
                </a:cubicBezTo>
                <a:cubicBezTo>
                  <a:pt x="202" y="11664"/>
                  <a:pt x="208" y="11665"/>
                  <a:pt x="214" y="11665"/>
                </a:cubicBezTo>
                <a:cubicBezTo>
                  <a:pt x="278" y="11665"/>
                  <a:pt x="336" y="11600"/>
                  <a:pt x="336" y="11523"/>
                </a:cubicBezTo>
                <a:cubicBezTo>
                  <a:pt x="336" y="11446"/>
                  <a:pt x="278" y="11381"/>
                  <a:pt x="214" y="11381"/>
                </a:cubicBezTo>
                <a:cubicBezTo>
                  <a:pt x="208" y="11381"/>
                  <a:pt x="202" y="11382"/>
                  <a:pt x="196" y="11383"/>
                </a:cubicBezTo>
                <a:cubicBezTo>
                  <a:pt x="189" y="11382"/>
                  <a:pt x="182" y="11381"/>
                  <a:pt x="175" y="11381"/>
                </a:cubicBezTo>
                <a:close/>
                <a:moveTo>
                  <a:pt x="196" y="12251"/>
                </a:moveTo>
                <a:cubicBezTo>
                  <a:pt x="112" y="12251"/>
                  <a:pt x="42" y="12321"/>
                  <a:pt x="42" y="12405"/>
                </a:cubicBezTo>
                <a:lnTo>
                  <a:pt x="42" y="12391"/>
                </a:lnTo>
                <a:lnTo>
                  <a:pt x="42" y="12391"/>
                </a:lnTo>
                <a:cubicBezTo>
                  <a:pt x="28" y="12475"/>
                  <a:pt x="98" y="12545"/>
                  <a:pt x="196" y="12545"/>
                </a:cubicBezTo>
                <a:cubicBezTo>
                  <a:pt x="266" y="12545"/>
                  <a:pt x="336" y="12475"/>
                  <a:pt x="336" y="12405"/>
                </a:cubicBezTo>
                <a:cubicBezTo>
                  <a:pt x="336" y="12321"/>
                  <a:pt x="266" y="12251"/>
                  <a:pt x="196" y="12251"/>
                </a:cubicBezTo>
                <a:close/>
                <a:moveTo>
                  <a:pt x="196" y="13119"/>
                </a:moveTo>
                <a:cubicBezTo>
                  <a:pt x="112" y="13119"/>
                  <a:pt x="42" y="13189"/>
                  <a:pt x="42" y="13273"/>
                </a:cubicBezTo>
                <a:lnTo>
                  <a:pt x="42" y="13259"/>
                </a:lnTo>
                <a:lnTo>
                  <a:pt x="42" y="13259"/>
                </a:lnTo>
                <a:cubicBezTo>
                  <a:pt x="29" y="13337"/>
                  <a:pt x="88" y="13415"/>
                  <a:pt x="175" y="13415"/>
                </a:cubicBezTo>
                <a:cubicBezTo>
                  <a:pt x="182" y="13415"/>
                  <a:pt x="189" y="13414"/>
                  <a:pt x="196" y="13413"/>
                </a:cubicBezTo>
                <a:cubicBezTo>
                  <a:pt x="202" y="13415"/>
                  <a:pt x="208" y="13415"/>
                  <a:pt x="214" y="13415"/>
                </a:cubicBezTo>
                <a:cubicBezTo>
                  <a:pt x="278" y="13415"/>
                  <a:pt x="336" y="13350"/>
                  <a:pt x="336" y="13273"/>
                </a:cubicBezTo>
                <a:cubicBezTo>
                  <a:pt x="336" y="13189"/>
                  <a:pt x="266" y="13119"/>
                  <a:pt x="196" y="13119"/>
                </a:cubicBezTo>
                <a:close/>
                <a:moveTo>
                  <a:pt x="196" y="14001"/>
                </a:moveTo>
                <a:cubicBezTo>
                  <a:pt x="112" y="14001"/>
                  <a:pt x="42" y="14071"/>
                  <a:pt x="42" y="14155"/>
                </a:cubicBezTo>
                <a:lnTo>
                  <a:pt x="42" y="14141"/>
                </a:lnTo>
                <a:lnTo>
                  <a:pt x="42" y="14141"/>
                </a:lnTo>
                <a:cubicBezTo>
                  <a:pt x="28" y="14225"/>
                  <a:pt x="98" y="14295"/>
                  <a:pt x="196" y="14295"/>
                </a:cubicBezTo>
                <a:cubicBezTo>
                  <a:pt x="266" y="14295"/>
                  <a:pt x="336" y="14225"/>
                  <a:pt x="336" y="14155"/>
                </a:cubicBezTo>
                <a:cubicBezTo>
                  <a:pt x="336" y="14071"/>
                  <a:pt x="266" y="14001"/>
                  <a:pt x="196" y="14001"/>
                </a:cubicBezTo>
                <a:close/>
                <a:moveTo>
                  <a:pt x="196" y="14869"/>
                </a:moveTo>
                <a:cubicBezTo>
                  <a:pt x="112" y="14869"/>
                  <a:pt x="42" y="14939"/>
                  <a:pt x="42" y="15023"/>
                </a:cubicBezTo>
                <a:lnTo>
                  <a:pt x="42" y="15009"/>
                </a:lnTo>
                <a:lnTo>
                  <a:pt x="42" y="15009"/>
                </a:lnTo>
                <a:cubicBezTo>
                  <a:pt x="29" y="15087"/>
                  <a:pt x="88" y="15165"/>
                  <a:pt x="175" y="15165"/>
                </a:cubicBezTo>
                <a:cubicBezTo>
                  <a:pt x="182" y="15165"/>
                  <a:pt x="189" y="15165"/>
                  <a:pt x="196" y="15163"/>
                </a:cubicBezTo>
                <a:cubicBezTo>
                  <a:pt x="202" y="15165"/>
                  <a:pt x="208" y="15165"/>
                  <a:pt x="214" y="15165"/>
                </a:cubicBezTo>
                <a:cubicBezTo>
                  <a:pt x="278" y="15165"/>
                  <a:pt x="336" y="15100"/>
                  <a:pt x="336" y="15023"/>
                </a:cubicBezTo>
                <a:cubicBezTo>
                  <a:pt x="336" y="14939"/>
                  <a:pt x="266" y="14869"/>
                  <a:pt x="196" y="14869"/>
                </a:cubicBezTo>
                <a:close/>
                <a:moveTo>
                  <a:pt x="196" y="15752"/>
                </a:moveTo>
                <a:cubicBezTo>
                  <a:pt x="115" y="15752"/>
                  <a:pt x="46" y="15818"/>
                  <a:pt x="42" y="15899"/>
                </a:cubicBezTo>
                <a:cubicBezTo>
                  <a:pt x="42" y="15896"/>
                  <a:pt x="42" y="15894"/>
                  <a:pt x="42" y="15892"/>
                </a:cubicBezTo>
                <a:lnTo>
                  <a:pt x="42" y="15906"/>
                </a:lnTo>
                <a:cubicBezTo>
                  <a:pt x="42" y="15903"/>
                  <a:pt x="42" y="15901"/>
                  <a:pt x="42" y="15899"/>
                </a:cubicBezTo>
                <a:lnTo>
                  <a:pt x="42" y="15899"/>
                </a:lnTo>
                <a:cubicBezTo>
                  <a:pt x="46" y="15979"/>
                  <a:pt x="115" y="16046"/>
                  <a:pt x="196" y="16046"/>
                </a:cubicBezTo>
                <a:cubicBezTo>
                  <a:pt x="266" y="16046"/>
                  <a:pt x="336" y="15976"/>
                  <a:pt x="336" y="15906"/>
                </a:cubicBezTo>
                <a:cubicBezTo>
                  <a:pt x="336" y="15822"/>
                  <a:pt x="266" y="15752"/>
                  <a:pt x="196" y="15752"/>
                </a:cubicBezTo>
                <a:close/>
                <a:moveTo>
                  <a:pt x="196" y="16620"/>
                </a:moveTo>
                <a:cubicBezTo>
                  <a:pt x="112" y="16620"/>
                  <a:pt x="42" y="16690"/>
                  <a:pt x="42" y="16774"/>
                </a:cubicBezTo>
                <a:cubicBezTo>
                  <a:pt x="42" y="16858"/>
                  <a:pt x="112" y="16914"/>
                  <a:pt x="196" y="16914"/>
                </a:cubicBezTo>
                <a:cubicBezTo>
                  <a:pt x="202" y="16915"/>
                  <a:pt x="208" y="16915"/>
                  <a:pt x="214" y="16915"/>
                </a:cubicBezTo>
                <a:cubicBezTo>
                  <a:pt x="278" y="16915"/>
                  <a:pt x="336" y="16850"/>
                  <a:pt x="336" y="16774"/>
                </a:cubicBezTo>
                <a:cubicBezTo>
                  <a:pt x="336" y="16690"/>
                  <a:pt x="266" y="16620"/>
                  <a:pt x="196" y="16620"/>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4" name="Google Shape;1104;p33">
            <a:extLst>
              <a:ext uri="{FF2B5EF4-FFF2-40B4-BE49-F238E27FC236}">
                <a16:creationId xmlns:a16="http://schemas.microsoft.com/office/drawing/2014/main" id="{DF66B137-8865-B78D-8386-ED7361A6225E}"/>
              </a:ext>
            </a:extLst>
          </p:cNvPr>
          <p:cNvSpPr/>
          <p:nvPr/>
        </p:nvSpPr>
        <p:spPr>
          <a:xfrm>
            <a:off x="2595905" y="3788212"/>
            <a:ext cx="9316" cy="448940"/>
          </a:xfrm>
          <a:custGeom>
            <a:avLst/>
            <a:gdLst/>
            <a:ahLst/>
            <a:cxnLst/>
            <a:rect l="l" t="t" r="r" b="b"/>
            <a:pathLst>
              <a:path w="351" h="16914" extrusionOk="0">
                <a:moveTo>
                  <a:pt x="196" y="0"/>
                </a:moveTo>
                <a:cubicBezTo>
                  <a:pt x="126" y="0"/>
                  <a:pt x="56" y="70"/>
                  <a:pt x="56" y="154"/>
                </a:cubicBezTo>
                <a:lnTo>
                  <a:pt x="56" y="84"/>
                </a:lnTo>
                <a:lnTo>
                  <a:pt x="56" y="84"/>
                </a:lnTo>
                <a:cubicBezTo>
                  <a:pt x="3" y="177"/>
                  <a:pt x="76" y="295"/>
                  <a:pt x="179" y="295"/>
                </a:cubicBezTo>
                <a:cubicBezTo>
                  <a:pt x="185" y="295"/>
                  <a:pt x="190" y="295"/>
                  <a:pt x="196" y="294"/>
                </a:cubicBezTo>
                <a:cubicBezTo>
                  <a:pt x="280" y="294"/>
                  <a:pt x="350" y="224"/>
                  <a:pt x="350" y="154"/>
                </a:cubicBezTo>
                <a:cubicBezTo>
                  <a:pt x="350" y="70"/>
                  <a:pt x="280" y="0"/>
                  <a:pt x="196" y="0"/>
                </a:cubicBezTo>
                <a:close/>
                <a:moveTo>
                  <a:pt x="196" y="882"/>
                </a:moveTo>
                <a:cubicBezTo>
                  <a:pt x="126" y="882"/>
                  <a:pt x="56" y="938"/>
                  <a:pt x="56" y="1022"/>
                </a:cubicBezTo>
                <a:lnTo>
                  <a:pt x="56" y="966"/>
                </a:lnTo>
                <a:lnTo>
                  <a:pt x="56" y="966"/>
                </a:lnTo>
                <a:cubicBezTo>
                  <a:pt x="0" y="1064"/>
                  <a:pt x="84" y="1176"/>
                  <a:pt x="196" y="1176"/>
                </a:cubicBezTo>
                <a:cubicBezTo>
                  <a:pt x="280" y="1176"/>
                  <a:pt x="350" y="1106"/>
                  <a:pt x="350" y="1022"/>
                </a:cubicBezTo>
                <a:cubicBezTo>
                  <a:pt x="350" y="938"/>
                  <a:pt x="280" y="882"/>
                  <a:pt x="196" y="882"/>
                </a:cubicBezTo>
                <a:close/>
                <a:moveTo>
                  <a:pt x="196" y="1750"/>
                </a:moveTo>
                <a:cubicBezTo>
                  <a:pt x="126" y="1750"/>
                  <a:pt x="56" y="1820"/>
                  <a:pt x="56" y="1904"/>
                </a:cubicBezTo>
                <a:lnTo>
                  <a:pt x="56" y="1834"/>
                </a:lnTo>
                <a:lnTo>
                  <a:pt x="56" y="1834"/>
                </a:lnTo>
                <a:cubicBezTo>
                  <a:pt x="17" y="1940"/>
                  <a:pt x="77" y="2046"/>
                  <a:pt x="177" y="2046"/>
                </a:cubicBezTo>
                <a:cubicBezTo>
                  <a:pt x="183" y="2046"/>
                  <a:pt x="190" y="2045"/>
                  <a:pt x="196" y="2044"/>
                </a:cubicBezTo>
                <a:cubicBezTo>
                  <a:pt x="280" y="2044"/>
                  <a:pt x="350" y="1974"/>
                  <a:pt x="350" y="1904"/>
                </a:cubicBezTo>
                <a:cubicBezTo>
                  <a:pt x="350" y="1820"/>
                  <a:pt x="280" y="1750"/>
                  <a:pt x="196" y="1750"/>
                </a:cubicBezTo>
                <a:close/>
                <a:moveTo>
                  <a:pt x="196" y="2632"/>
                </a:moveTo>
                <a:cubicBezTo>
                  <a:pt x="126" y="2632"/>
                  <a:pt x="56" y="2688"/>
                  <a:pt x="56" y="2772"/>
                </a:cubicBezTo>
                <a:lnTo>
                  <a:pt x="56" y="2716"/>
                </a:lnTo>
                <a:lnTo>
                  <a:pt x="56" y="2716"/>
                </a:lnTo>
                <a:cubicBezTo>
                  <a:pt x="14" y="2814"/>
                  <a:pt x="98" y="2926"/>
                  <a:pt x="196" y="2926"/>
                </a:cubicBezTo>
                <a:cubicBezTo>
                  <a:pt x="280" y="2926"/>
                  <a:pt x="350" y="2856"/>
                  <a:pt x="350" y="2772"/>
                </a:cubicBezTo>
                <a:cubicBezTo>
                  <a:pt x="350" y="2688"/>
                  <a:pt x="280" y="2632"/>
                  <a:pt x="196" y="2632"/>
                </a:cubicBezTo>
                <a:close/>
                <a:moveTo>
                  <a:pt x="196" y="3501"/>
                </a:moveTo>
                <a:cubicBezTo>
                  <a:pt x="126" y="3501"/>
                  <a:pt x="56" y="3571"/>
                  <a:pt x="56" y="3655"/>
                </a:cubicBezTo>
                <a:lnTo>
                  <a:pt x="56" y="3599"/>
                </a:lnTo>
                <a:lnTo>
                  <a:pt x="56" y="3599"/>
                </a:lnTo>
                <a:cubicBezTo>
                  <a:pt x="17" y="3691"/>
                  <a:pt x="89" y="3796"/>
                  <a:pt x="179" y="3796"/>
                </a:cubicBezTo>
                <a:cubicBezTo>
                  <a:pt x="185" y="3796"/>
                  <a:pt x="191" y="3795"/>
                  <a:pt x="196" y="3795"/>
                </a:cubicBezTo>
                <a:cubicBezTo>
                  <a:pt x="280" y="3795"/>
                  <a:pt x="350" y="3725"/>
                  <a:pt x="350" y="3655"/>
                </a:cubicBezTo>
                <a:cubicBezTo>
                  <a:pt x="350" y="3571"/>
                  <a:pt x="280" y="3501"/>
                  <a:pt x="196" y="3501"/>
                </a:cubicBezTo>
                <a:close/>
                <a:moveTo>
                  <a:pt x="178" y="4381"/>
                </a:moveTo>
                <a:cubicBezTo>
                  <a:pt x="115" y="4381"/>
                  <a:pt x="56" y="4446"/>
                  <a:pt x="56" y="4523"/>
                </a:cubicBezTo>
                <a:lnTo>
                  <a:pt x="56" y="4481"/>
                </a:lnTo>
                <a:lnTo>
                  <a:pt x="56" y="4481"/>
                </a:lnTo>
                <a:cubicBezTo>
                  <a:pt x="14" y="4579"/>
                  <a:pt x="98" y="4677"/>
                  <a:pt x="196" y="4677"/>
                </a:cubicBezTo>
                <a:cubicBezTo>
                  <a:pt x="280" y="4677"/>
                  <a:pt x="350" y="4607"/>
                  <a:pt x="350" y="4523"/>
                </a:cubicBezTo>
                <a:cubicBezTo>
                  <a:pt x="350" y="4439"/>
                  <a:pt x="280" y="4383"/>
                  <a:pt x="196" y="4383"/>
                </a:cubicBezTo>
                <a:cubicBezTo>
                  <a:pt x="190" y="4381"/>
                  <a:pt x="184" y="4381"/>
                  <a:pt x="178" y="4381"/>
                </a:cubicBezTo>
                <a:close/>
                <a:moveTo>
                  <a:pt x="196" y="5251"/>
                </a:moveTo>
                <a:cubicBezTo>
                  <a:pt x="126" y="5251"/>
                  <a:pt x="56" y="5321"/>
                  <a:pt x="56" y="5405"/>
                </a:cubicBezTo>
                <a:lnTo>
                  <a:pt x="56" y="5349"/>
                </a:lnTo>
                <a:lnTo>
                  <a:pt x="56" y="5349"/>
                </a:lnTo>
                <a:cubicBezTo>
                  <a:pt x="30" y="5441"/>
                  <a:pt x="90" y="5546"/>
                  <a:pt x="180" y="5546"/>
                </a:cubicBezTo>
                <a:cubicBezTo>
                  <a:pt x="185" y="5546"/>
                  <a:pt x="191" y="5545"/>
                  <a:pt x="196" y="5545"/>
                </a:cubicBezTo>
                <a:cubicBezTo>
                  <a:pt x="280" y="5545"/>
                  <a:pt x="350" y="5475"/>
                  <a:pt x="350" y="5405"/>
                </a:cubicBezTo>
                <a:cubicBezTo>
                  <a:pt x="350" y="5321"/>
                  <a:pt x="280" y="5251"/>
                  <a:pt x="196" y="5251"/>
                </a:cubicBezTo>
                <a:close/>
                <a:moveTo>
                  <a:pt x="196" y="6133"/>
                </a:moveTo>
                <a:cubicBezTo>
                  <a:pt x="126" y="6133"/>
                  <a:pt x="56" y="6189"/>
                  <a:pt x="56" y="6273"/>
                </a:cubicBezTo>
                <a:lnTo>
                  <a:pt x="56" y="6231"/>
                </a:lnTo>
                <a:lnTo>
                  <a:pt x="56" y="6231"/>
                </a:lnTo>
                <a:cubicBezTo>
                  <a:pt x="28" y="6329"/>
                  <a:pt x="98" y="6427"/>
                  <a:pt x="196" y="6427"/>
                </a:cubicBezTo>
                <a:cubicBezTo>
                  <a:pt x="280" y="6427"/>
                  <a:pt x="350" y="6357"/>
                  <a:pt x="350" y="6273"/>
                </a:cubicBezTo>
                <a:cubicBezTo>
                  <a:pt x="350" y="6189"/>
                  <a:pt x="280" y="6133"/>
                  <a:pt x="196" y="6133"/>
                </a:cubicBezTo>
                <a:close/>
                <a:moveTo>
                  <a:pt x="196" y="7001"/>
                </a:moveTo>
                <a:cubicBezTo>
                  <a:pt x="126" y="7001"/>
                  <a:pt x="56" y="7071"/>
                  <a:pt x="56" y="7155"/>
                </a:cubicBezTo>
                <a:lnTo>
                  <a:pt x="56" y="7113"/>
                </a:lnTo>
                <a:lnTo>
                  <a:pt x="56" y="7113"/>
                </a:lnTo>
                <a:cubicBezTo>
                  <a:pt x="28" y="7211"/>
                  <a:pt x="98" y="7295"/>
                  <a:pt x="196" y="7295"/>
                </a:cubicBezTo>
                <a:cubicBezTo>
                  <a:pt x="280" y="7295"/>
                  <a:pt x="350" y="7225"/>
                  <a:pt x="350" y="7155"/>
                </a:cubicBezTo>
                <a:cubicBezTo>
                  <a:pt x="350" y="7071"/>
                  <a:pt x="280" y="7001"/>
                  <a:pt x="196" y="7001"/>
                </a:cubicBezTo>
                <a:close/>
                <a:moveTo>
                  <a:pt x="178" y="7881"/>
                </a:moveTo>
                <a:cubicBezTo>
                  <a:pt x="115" y="7881"/>
                  <a:pt x="56" y="7946"/>
                  <a:pt x="56" y="8023"/>
                </a:cubicBezTo>
                <a:lnTo>
                  <a:pt x="56" y="7995"/>
                </a:lnTo>
                <a:lnTo>
                  <a:pt x="56" y="7995"/>
                </a:lnTo>
                <a:cubicBezTo>
                  <a:pt x="28" y="8079"/>
                  <a:pt x="98" y="8177"/>
                  <a:pt x="196" y="8177"/>
                </a:cubicBezTo>
                <a:cubicBezTo>
                  <a:pt x="280" y="8177"/>
                  <a:pt x="350" y="8107"/>
                  <a:pt x="350" y="8023"/>
                </a:cubicBezTo>
                <a:cubicBezTo>
                  <a:pt x="350" y="7939"/>
                  <a:pt x="280" y="7883"/>
                  <a:pt x="196" y="7883"/>
                </a:cubicBezTo>
                <a:cubicBezTo>
                  <a:pt x="190" y="7882"/>
                  <a:pt x="184" y="7881"/>
                  <a:pt x="178" y="7881"/>
                </a:cubicBezTo>
                <a:close/>
                <a:moveTo>
                  <a:pt x="196" y="8751"/>
                </a:moveTo>
                <a:cubicBezTo>
                  <a:pt x="126" y="8751"/>
                  <a:pt x="56" y="8821"/>
                  <a:pt x="56" y="8905"/>
                </a:cubicBezTo>
                <a:lnTo>
                  <a:pt x="56" y="8863"/>
                </a:lnTo>
                <a:lnTo>
                  <a:pt x="56" y="8863"/>
                </a:lnTo>
                <a:cubicBezTo>
                  <a:pt x="28" y="8961"/>
                  <a:pt x="112" y="9045"/>
                  <a:pt x="196" y="9045"/>
                </a:cubicBezTo>
                <a:cubicBezTo>
                  <a:pt x="280" y="9045"/>
                  <a:pt x="350" y="8975"/>
                  <a:pt x="350" y="8905"/>
                </a:cubicBezTo>
                <a:cubicBezTo>
                  <a:pt x="350" y="8821"/>
                  <a:pt x="280" y="8751"/>
                  <a:pt x="196" y="8751"/>
                </a:cubicBezTo>
                <a:close/>
                <a:moveTo>
                  <a:pt x="178" y="9631"/>
                </a:moveTo>
                <a:cubicBezTo>
                  <a:pt x="115" y="9631"/>
                  <a:pt x="56" y="9696"/>
                  <a:pt x="56" y="9773"/>
                </a:cubicBezTo>
                <a:lnTo>
                  <a:pt x="56" y="9745"/>
                </a:lnTo>
                <a:lnTo>
                  <a:pt x="56" y="9745"/>
                </a:lnTo>
                <a:cubicBezTo>
                  <a:pt x="42" y="9843"/>
                  <a:pt x="112" y="9927"/>
                  <a:pt x="196" y="9927"/>
                </a:cubicBezTo>
                <a:cubicBezTo>
                  <a:pt x="280" y="9927"/>
                  <a:pt x="350" y="9857"/>
                  <a:pt x="350" y="9773"/>
                </a:cubicBezTo>
                <a:cubicBezTo>
                  <a:pt x="350" y="9689"/>
                  <a:pt x="280" y="9633"/>
                  <a:pt x="196" y="9633"/>
                </a:cubicBezTo>
                <a:cubicBezTo>
                  <a:pt x="190" y="9632"/>
                  <a:pt x="184" y="9631"/>
                  <a:pt x="178" y="9631"/>
                </a:cubicBezTo>
                <a:close/>
                <a:moveTo>
                  <a:pt x="196" y="10501"/>
                </a:moveTo>
                <a:cubicBezTo>
                  <a:pt x="126" y="10501"/>
                  <a:pt x="56" y="10571"/>
                  <a:pt x="56" y="10655"/>
                </a:cubicBezTo>
                <a:lnTo>
                  <a:pt x="56" y="10627"/>
                </a:lnTo>
                <a:lnTo>
                  <a:pt x="56" y="10627"/>
                </a:lnTo>
                <a:cubicBezTo>
                  <a:pt x="42" y="10711"/>
                  <a:pt x="112" y="10795"/>
                  <a:pt x="196" y="10795"/>
                </a:cubicBezTo>
                <a:cubicBezTo>
                  <a:pt x="280" y="10795"/>
                  <a:pt x="350" y="10725"/>
                  <a:pt x="350" y="10655"/>
                </a:cubicBezTo>
                <a:cubicBezTo>
                  <a:pt x="350" y="10571"/>
                  <a:pt x="280" y="10501"/>
                  <a:pt x="196" y="10501"/>
                </a:cubicBezTo>
                <a:close/>
                <a:moveTo>
                  <a:pt x="178" y="11381"/>
                </a:moveTo>
                <a:cubicBezTo>
                  <a:pt x="115" y="11381"/>
                  <a:pt x="56" y="11446"/>
                  <a:pt x="56" y="11523"/>
                </a:cubicBezTo>
                <a:lnTo>
                  <a:pt x="56" y="11509"/>
                </a:lnTo>
                <a:lnTo>
                  <a:pt x="56" y="11509"/>
                </a:lnTo>
                <a:cubicBezTo>
                  <a:pt x="43" y="11587"/>
                  <a:pt x="102" y="11665"/>
                  <a:pt x="178" y="11665"/>
                </a:cubicBezTo>
                <a:cubicBezTo>
                  <a:pt x="184" y="11665"/>
                  <a:pt x="190" y="11664"/>
                  <a:pt x="196" y="11663"/>
                </a:cubicBezTo>
                <a:cubicBezTo>
                  <a:pt x="203" y="11664"/>
                  <a:pt x="211" y="11665"/>
                  <a:pt x="218" y="11665"/>
                </a:cubicBezTo>
                <a:cubicBezTo>
                  <a:pt x="292" y="11665"/>
                  <a:pt x="350" y="11600"/>
                  <a:pt x="350" y="11523"/>
                </a:cubicBezTo>
                <a:cubicBezTo>
                  <a:pt x="350" y="11439"/>
                  <a:pt x="280" y="11383"/>
                  <a:pt x="196" y="11383"/>
                </a:cubicBezTo>
                <a:cubicBezTo>
                  <a:pt x="190" y="11382"/>
                  <a:pt x="184" y="11381"/>
                  <a:pt x="178" y="11381"/>
                </a:cubicBezTo>
                <a:close/>
                <a:moveTo>
                  <a:pt x="196" y="12251"/>
                </a:moveTo>
                <a:cubicBezTo>
                  <a:pt x="126" y="12251"/>
                  <a:pt x="56" y="12321"/>
                  <a:pt x="56" y="12405"/>
                </a:cubicBezTo>
                <a:lnTo>
                  <a:pt x="56" y="12391"/>
                </a:lnTo>
                <a:lnTo>
                  <a:pt x="56" y="12391"/>
                </a:lnTo>
                <a:cubicBezTo>
                  <a:pt x="42" y="12475"/>
                  <a:pt x="112" y="12545"/>
                  <a:pt x="196" y="12545"/>
                </a:cubicBezTo>
                <a:cubicBezTo>
                  <a:pt x="280" y="12545"/>
                  <a:pt x="350" y="12475"/>
                  <a:pt x="350" y="12405"/>
                </a:cubicBezTo>
                <a:cubicBezTo>
                  <a:pt x="350" y="12321"/>
                  <a:pt x="280" y="12251"/>
                  <a:pt x="196" y="12251"/>
                </a:cubicBezTo>
                <a:close/>
                <a:moveTo>
                  <a:pt x="196" y="13119"/>
                </a:moveTo>
                <a:cubicBezTo>
                  <a:pt x="126" y="13119"/>
                  <a:pt x="56" y="13189"/>
                  <a:pt x="56" y="13273"/>
                </a:cubicBezTo>
                <a:lnTo>
                  <a:pt x="56" y="13259"/>
                </a:lnTo>
                <a:lnTo>
                  <a:pt x="56" y="13259"/>
                </a:lnTo>
                <a:cubicBezTo>
                  <a:pt x="43" y="13337"/>
                  <a:pt x="102" y="13415"/>
                  <a:pt x="178" y="13415"/>
                </a:cubicBezTo>
                <a:cubicBezTo>
                  <a:pt x="184" y="13415"/>
                  <a:pt x="190" y="13414"/>
                  <a:pt x="196" y="13413"/>
                </a:cubicBezTo>
                <a:cubicBezTo>
                  <a:pt x="280" y="13413"/>
                  <a:pt x="350" y="13357"/>
                  <a:pt x="350" y="13273"/>
                </a:cubicBezTo>
                <a:cubicBezTo>
                  <a:pt x="350" y="13189"/>
                  <a:pt x="280" y="13119"/>
                  <a:pt x="196" y="13119"/>
                </a:cubicBezTo>
                <a:close/>
                <a:moveTo>
                  <a:pt x="196" y="14001"/>
                </a:moveTo>
                <a:cubicBezTo>
                  <a:pt x="126" y="14001"/>
                  <a:pt x="56" y="14071"/>
                  <a:pt x="56" y="14155"/>
                </a:cubicBezTo>
                <a:lnTo>
                  <a:pt x="56" y="14141"/>
                </a:lnTo>
                <a:lnTo>
                  <a:pt x="56" y="14141"/>
                </a:lnTo>
                <a:cubicBezTo>
                  <a:pt x="42" y="14225"/>
                  <a:pt x="112" y="14295"/>
                  <a:pt x="196" y="14295"/>
                </a:cubicBezTo>
                <a:cubicBezTo>
                  <a:pt x="280" y="14295"/>
                  <a:pt x="350" y="14225"/>
                  <a:pt x="350" y="14155"/>
                </a:cubicBezTo>
                <a:cubicBezTo>
                  <a:pt x="350" y="14071"/>
                  <a:pt x="280" y="14001"/>
                  <a:pt x="196" y="14001"/>
                </a:cubicBezTo>
                <a:close/>
                <a:moveTo>
                  <a:pt x="196" y="14869"/>
                </a:moveTo>
                <a:cubicBezTo>
                  <a:pt x="126" y="14869"/>
                  <a:pt x="56" y="14939"/>
                  <a:pt x="56" y="15023"/>
                </a:cubicBezTo>
                <a:lnTo>
                  <a:pt x="56" y="15009"/>
                </a:lnTo>
                <a:lnTo>
                  <a:pt x="56" y="15009"/>
                </a:lnTo>
                <a:cubicBezTo>
                  <a:pt x="43" y="15087"/>
                  <a:pt x="102" y="15165"/>
                  <a:pt x="178" y="15165"/>
                </a:cubicBezTo>
                <a:cubicBezTo>
                  <a:pt x="184" y="15165"/>
                  <a:pt x="190" y="15165"/>
                  <a:pt x="196" y="15163"/>
                </a:cubicBezTo>
                <a:cubicBezTo>
                  <a:pt x="280" y="15163"/>
                  <a:pt x="350" y="15107"/>
                  <a:pt x="350" y="15023"/>
                </a:cubicBezTo>
                <a:cubicBezTo>
                  <a:pt x="350" y="14939"/>
                  <a:pt x="280" y="14869"/>
                  <a:pt x="196" y="14869"/>
                </a:cubicBezTo>
                <a:close/>
                <a:moveTo>
                  <a:pt x="196" y="15752"/>
                </a:moveTo>
                <a:cubicBezTo>
                  <a:pt x="128" y="15752"/>
                  <a:pt x="60" y="15818"/>
                  <a:pt x="56" y="15899"/>
                </a:cubicBezTo>
                <a:cubicBezTo>
                  <a:pt x="56" y="15896"/>
                  <a:pt x="56" y="15894"/>
                  <a:pt x="56" y="15892"/>
                </a:cubicBezTo>
                <a:lnTo>
                  <a:pt x="56" y="15906"/>
                </a:lnTo>
                <a:cubicBezTo>
                  <a:pt x="56" y="15903"/>
                  <a:pt x="56" y="15901"/>
                  <a:pt x="56" y="15899"/>
                </a:cubicBezTo>
                <a:lnTo>
                  <a:pt x="56" y="15899"/>
                </a:lnTo>
                <a:cubicBezTo>
                  <a:pt x="60" y="15979"/>
                  <a:pt x="128" y="16046"/>
                  <a:pt x="196" y="16046"/>
                </a:cubicBezTo>
                <a:cubicBezTo>
                  <a:pt x="280" y="16046"/>
                  <a:pt x="350" y="15976"/>
                  <a:pt x="350" y="15906"/>
                </a:cubicBezTo>
                <a:cubicBezTo>
                  <a:pt x="350" y="15822"/>
                  <a:pt x="280" y="15752"/>
                  <a:pt x="196" y="15752"/>
                </a:cubicBezTo>
                <a:close/>
                <a:moveTo>
                  <a:pt x="178" y="16632"/>
                </a:moveTo>
                <a:cubicBezTo>
                  <a:pt x="115" y="16632"/>
                  <a:pt x="56" y="16697"/>
                  <a:pt x="56" y="16774"/>
                </a:cubicBezTo>
                <a:cubicBezTo>
                  <a:pt x="56" y="16858"/>
                  <a:pt x="126" y="16914"/>
                  <a:pt x="196" y="16914"/>
                </a:cubicBezTo>
                <a:cubicBezTo>
                  <a:pt x="280" y="16914"/>
                  <a:pt x="350" y="16858"/>
                  <a:pt x="350" y="16774"/>
                </a:cubicBezTo>
                <a:cubicBezTo>
                  <a:pt x="350" y="16690"/>
                  <a:pt x="280" y="16634"/>
                  <a:pt x="196" y="16634"/>
                </a:cubicBezTo>
                <a:cubicBezTo>
                  <a:pt x="190" y="16632"/>
                  <a:pt x="184" y="16632"/>
                  <a:pt x="178" y="16632"/>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5" name="Google Shape;1105;p33">
            <a:extLst>
              <a:ext uri="{FF2B5EF4-FFF2-40B4-BE49-F238E27FC236}">
                <a16:creationId xmlns:a16="http://schemas.microsoft.com/office/drawing/2014/main" id="{F102E9CE-40B1-A812-4237-33F48377D4C4}"/>
              </a:ext>
            </a:extLst>
          </p:cNvPr>
          <p:cNvSpPr/>
          <p:nvPr/>
        </p:nvSpPr>
        <p:spPr>
          <a:xfrm>
            <a:off x="5453338" y="3788212"/>
            <a:ext cx="8945" cy="448993"/>
          </a:xfrm>
          <a:custGeom>
            <a:avLst/>
            <a:gdLst/>
            <a:ahLst/>
            <a:cxnLst/>
            <a:rect l="l" t="t" r="r" b="b"/>
            <a:pathLst>
              <a:path w="337" h="16916" extrusionOk="0">
                <a:moveTo>
                  <a:pt x="196" y="0"/>
                </a:moveTo>
                <a:cubicBezTo>
                  <a:pt x="112" y="0"/>
                  <a:pt x="42" y="70"/>
                  <a:pt x="42" y="154"/>
                </a:cubicBezTo>
                <a:lnTo>
                  <a:pt x="42" y="84"/>
                </a:lnTo>
                <a:lnTo>
                  <a:pt x="42" y="84"/>
                </a:lnTo>
                <a:cubicBezTo>
                  <a:pt x="2" y="177"/>
                  <a:pt x="63" y="295"/>
                  <a:pt x="177" y="295"/>
                </a:cubicBezTo>
                <a:cubicBezTo>
                  <a:pt x="183" y="295"/>
                  <a:pt x="190" y="295"/>
                  <a:pt x="196" y="294"/>
                </a:cubicBezTo>
                <a:cubicBezTo>
                  <a:pt x="266" y="294"/>
                  <a:pt x="336" y="224"/>
                  <a:pt x="336" y="154"/>
                </a:cubicBezTo>
                <a:cubicBezTo>
                  <a:pt x="336" y="70"/>
                  <a:pt x="266" y="0"/>
                  <a:pt x="196" y="0"/>
                </a:cubicBezTo>
                <a:close/>
                <a:moveTo>
                  <a:pt x="214" y="881"/>
                </a:moveTo>
                <a:cubicBezTo>
                  <a:pt x="208" y="881"/>
                  <a:pt x="202" y="881"/>
                  <a:pt x="196" y="882"/>
                </a:cubicBezTo>
                <a:cubicBezTo>
                  <a:pt x="112" y="882"/>
                  <a:pt x="42" y="938"/>
                  <a:pt x="42" y="1022"/>
                </a:cubicBezTo>
                <a:lnTo>
                  <a:pt x="42" y="966"/>
                </a:lnTo>
                <a:lnTo>
                  <a:pt x="42" y="966"/>
                </a:lnTo>
                <a:cubicBezTo>
                  <a:pt x="0" y="1064"/>
                  <a:pt x="70" y="1176"/>
                  <a:pt x="196" y="1176"/>
                </a:cubicBezTo>
                <a:cubicBezTo>
                  <a:pt x="266" y="1176"/>
                  <a:pt x="336" y="1106"/>
                  <a:pt x="336" y="1022"/>
                </a:cubicBezTo>
                <a:cubicBezTo>
                  <a:pt x="336" y="946"/>
                  <a:pt x="278" y="881"/>
                  <a:pt x="214" y="881"/>
                </a:cubicBezTo>
                <a:close/>
                <a:moveTo>
                  <a:pt x="196" y="1750"/>
                </a:moveTo>
                <a:cubicBezTo>
                  <a:pt x="112" y="1750"/>
                  <a:pt x="42" y="1820"/>
                  <a:pt x="42" y="1904"/>
                </a:cubicBezTo>
                <a:lnTo>
                  <a:pt x="42" y="1834"/>
                </a:lnTo>
                <a:lnTo>
                  <a:pt x="42" y="1834"/>
                </a:lnTo>
                <a:cubicBezTo>
                  <a:pt x="0" y="1946"/>
                  <a:pt x="84" y="2044"/>
                  <a:pt x="196" y="2044"/>
                </a:cubicBezTo>
                <a:cubicBezTo>
                  <a:pt x="266" y="2044"/>
                  <a:pt x="336" y="1974"/>
                  <a:pt x="336" y="1904"/>
                </a:cubicBezTo>
                <a:cubicBezTo>
                  <a:pt x="336" y="1820"/>
                  <a:pt x="266" y="1750"/>
                  <a:pt x="196" y="1750"/>
                </a:cubicBezTo>
                <a:close/>
                <a:moveTo>
                  <a:pt x="214" y="2631"/>
                </a:moveTo>
                <a:cubicBezTo>
                  <a:pt x="208" y="2631"/>
                  <a:pt x="202" y="2631"/>
                  <a:pt x="196" y="2632"/>
                </a:cubicBezTo>
                <a:cubicBezTo>
                  <a:pt x="112" y="2632"/>
                  <a:pt x="42" y="2688"/>
                  <a:pt x="42" y="2772"/>
                </a:cubicBezTo>
                <a:lnTo>
                  <a:pt x="42" y="2716"/>
                </a:lnTo>
                <a:lnTo>
                  <a:pt x="42" y="2716"/>
                </a:lnTo>
                <a:cubicBezTo>
                  <a:pt x="0" y="2814"/>
                  <a:pt x="84" y="2926"/>
                  <a:pt x="196" y="2926"/>
                </a:cubicBezTo>
                <a:cubicBezTo>
                  <a:pt x="266" y="2926"/>
                  <a:pt x="336" y="2856"/>
                  <a:pt x="336" y="2772"/>
                </a:cubicBezTo>
                <a:cubicBezTo>
                  <a:pt x="336" y="2696"/>
                  <a:pt x="278" y="2631"/>
                  <a:pt x="214" y="2631"/>
                </a:cubicBezTo>
                <a:close/>
                <a:moveTo>
                  <a:pt x="196" y="3501"/>
                </a:moveTo>
                <a:cubicBezTo>
                  <a:pt x="112" y="3501"/>
                  <a:pt x="42" y="3571"/>
                  <a:pt x="42" y="3655"/>
                </a:cubicBezTo>
                <a:lnTo>
                  <a:pt x="42" y="3599"/>
                </a:lnTo>
                <a:lnTo>
                  <a:pt x="42" y="3599"/>
                </a:lnTo>
                <a:cubicBezTo>
                  <a:pt x="14" y="3697"/>
                  <a:pt x="84" y="3795"/>
                  <a:pt x="196" y="3795"/>
                </a:cubicBezTo>
                <a:cubicBezTo>
                  <a:pt x="266" y="3795"/>
                  <a:pt x="336" y="3725"/>
                  <a:pt x="336" y="3655"/>
                </a:cubicBezTo>
                <a:cubicBezTo>
                  <a:pt x="336" y="3571"/>
                  <a:pt x="266" y="3501"/>
                  <a:pt x="196" y="3501"/>
                </a:cubicBezTo>
                <a:close/>
                <a:moveTo>
                  <a:pt x="214" y="4381"/>
                </a:moveTo>
                <a:cubicBezTo>
                  <a:pt x="208" y="4381"/>
                  <a:pt x="202" y="4381"/>
                  <a:pt x="196" y="4383"/>
                </a:cubicBezTo>
                <a:cubicBezTo>
                  <a:pt x="112" y="4383"/>
                  <a:pt x="42" y="4439"/>
                  <a:pt x="42" y="4523"/>
                </a:cubicBezTo>
                <a:lnTo>
                  <a:pt x="42" y="4481"/>
                </a:lnTo>
                <a:lnTo>
                  <a:pt x="42" y="4481"/>
                </a:lnTo>
                <a:cubicBezTo>
                  <a:pt x="14" y="4579"/>
                  <a:pt x="84" y="4677"/>
                  <a:pt x="196" y="4677"/>
                </a:cubicBezTo>
                <a:cubicBezTo>
                  <a:pt x="266" y="4677"/>
                  <a:pt x="336" y="4607"/>
                  <a:pt x="336" y="4523"/>
                </a:cubicBezTo>
                <a:cubicBezTo>
                  <a:pt x="336" y="4446"/>
                  <a:pt x="278" y="4381"/>
                  <a:pt x="214" y="4381"/>
                </a:cubicBezTo>
                <a:close/>
                <a:moveTo>
                  <a:pt x="196" y="5251"/>
                </a:moveTo>
                <a:cubicBezTo>
                  <a:pt x="112" y="5251"/>
                  <a:pt x="42" y="5321"/>
                  <a:pt x="42" y="5405"/>
                </a:cubicBezTo>
                <a:lnTo>
                  <a:pt x="42" y="5349"/>
                </a:lnTo>
                <a:lnTo>
                  <a:pt x="42" y="5349"/>
                </a:lnTo>
                <a:cubicBezTo>
                  <a:pt x="14" y="5447"/>
                  <a:pt x="84" y="5545"/>
                  <a:pt x="196" y="5545"/>
                </a:cubicBezTo>
                <a:cubicBezTo>
                  <a:pt x="266" y="5545"/>
                  <a:pt x="336" y="5475"/>
                  <a:pt x="336" y="5405"/>
                </a:cubicBezTo>
                <a:cubicBezTo>
                  <a:pt x="336" y="5321"/>
                  <a:pt x="266" y="5251"/>
                  <a:pt x="196" y="5251"/>
                </a:cubicBezTo>
                <a:close/>
                <a:moveTo>
                  <a:pt x="214" y="6131"/>
                </a:moveTo>
                <a:cubicBezTo>
                  <a:pt x="208" y="6131"/>
                  <a:pt x="202" y="6132"/>
                  <a:pt x="196" y="6133"/>
                </a:cubicBezTo>
                <a:cubicBezTo>
                  <a:pt x="112" y="6133"/>
                  <a:pt x="42" y="6189"/>
                  <a:pt x="42" y="6273"/>
                </a:cubicBezTo>
                <a:lnTo>
                  <a:pt x="42" y="6231"/>
                </a:lnTo>
                <a:lnTo>
                  <a:pt x="42" y="6231"/>
                </a:lnTo>
                <a:cubicBezTo>
                  <a:pt x="14" y="6329"/>
                  <a:pt x="84" y="6427"/>
                  <a:pt x="196" y="6427"/>
                </a:cubicBezTo>
                <a:cubicBezTo>
                  <a:pt x="266" y="6427"/>
                  <a:pt x="336" y="6357"/>
                  <a:pt x="336" y="6273"/>
                </a:cubicBezTo>
                <a:cubicBezTo>
                  <a:pt x="336" y="6196"/>
                  <a:pt x="278" y="6131"/>
                  <a:pt x="214" y="6131"/>
                </a:cubicBezTo>
                <a:close/>
                <a:moveTo>
                  <a:pt x="196" y="7001"/>
                </a:moveTo>
                <a:cubicBezTo>
                  <a:pt x="112" y="7001"/>
                  <a:pt x="42" y="7071"/>
                  <a:pt x="42" y="7155"/>
                </a:cubicBezTo>
                <a:lnTo>
                  <a:pt x="42" y="7113"/>
                </a:lnTo>
                <a:lnTo>
                  <a:pt x="42" y="7113"/>
                </a:lnTo>
                <a:cubicBezTo>
                  <a:pt x="14" y="7211"/>
                  <a:pt x="98" y="7295"/>
                  <a:pt x="196" y="7295"/>
                </a:cubicBezTo>
                <a:cubicBezTo>
                  <a:pt x="266" y="7295"/>
                  <a:pt x="336" y="7225"/>
                  <a:pt x="336" y="7155"/>
                </a:cubicBezTo>
                <a:cubicBezTo>
                  <a:pt x="336" y="7071"/>
                  <a:pt x="266" y="7001"/>
                  <a:pt x="196" y="7001"/>
                </a:cubicBezTo>
                <a:close/>
                <a:moveTo>
                  <a:pt x="214" y="7881"/>
                </a:moveTo>
                <a:cubicBezTo>
                  <a:pt x="208" y="7881"/>
                  <a:pt x="202" y="7882"/>
                  <a:pt x="196" y="7883"/>
                </a:cubicBezTo>
                <a:cubicBezTo>
                  <a:pt x="112" y="7883"/>
                  <a:pt x="42" y="7939"/>
                  <a:pt x="42" y="8023"/>
                </a:cubicBezTo>
                <a:lnTo>
                  <a:pt x="42" y="7995"/>
                </a:lnTo>
                <a:lnTo>
                  <a:pt x="42" y="7995"/>
                </a:lnTo>
                <a:cubicBezTo>
                  <a:pt x="14" y="8079"/>
                  <a:pt x="98" y="8177"/>
                  <a:pt x="196" y="8177"/>
                </a:cubicBezTo>
                <a:cubicBezTo>
                  <a:pt x="266" y="8177"/>
                  <a:pt x="336" y="8107"/>
                  <a:pt x="336" y="8023"/>
                </a:cubicBezTo>
                <a:cubicBezTo>
                  <a:pt x="336" y="7946"/>
                  <a:pt x="278" y="7881"/>
                  <a:pt x="214" y="7881"/>
                </a:cubicBezTo>
                <a:close/>
                <a:moveTo>
                  <a:pt x="196" y="8751"/>
                </a:moveTo>
                <a:cubicBezTo>
                  <a:pt x="112" y="8751"/>
                  <a:pt x="42" y="8821"/>
                  <a:pt x="42" y="8905"/>
                </a:cubicBezTo>
                <a:lnTo>
                  <a:pt x="42" y="8863"/>
                </a:lnTo>
                <a:lnTo>
                  <a:pt x="42" y="8863"/>
                </a:lnTo>
                <a:cubicBezTo>
                  <a:pt x="28" y="8961"/>
                  <a:pt x="98" y="9045"/>
                  <a:pt x="196" y="9045"/>
                </a:cubicBezTo>
                <a:cubicBezTo>
                  <a:pt x="266" y="9045"/>
                  <a:pt x="336" y="8975"/>
                  <a:pt x="336" y="8905"/>
                </a:cubicBezTo>
                <a:cubicBezTo>
                  <a:pt x="336" y="8821"/>
                  <a:pt x="266" y="8751"/>
                  <a:pt x="196" y="8751"/>
                </a:cubicBezTo>
                <a:close/>
                <a:moveTo>
                  <a:pt x="214" y="9631"/>
                </a:moveTo>
                <a:cubicBezTo>
                  <a:pt x="208" y="9631"/>
                  <a:pt x="202" y="9632"/>
                  <a:pt x="196" y="9633"/>
                </a:cubicBezTo>
                <a:cubicBezTo>
                  <a:pt x="112" y="9633"/>
                  <a:pt x="42" y="9689"/>
                  <a:pt x="42" y="9773"/>
                </a:cubicBezTo>
                <a:lnTo>
                  <a:pt x="42" y="9745"/>
                </a:lnTo>
                <a:lnTo>
                  <a:pt x="42" y="9745"/>
                </a:lnTo>
                <a:cubicBezTo>
                  <a:pt x="28" y="9843"/>
                  <a:pt x="98" y="9927"/>
                  <a:pt x="196" y="9927"/>
                </a:cubicBezTo>
                <a:cubicBezTo>
                  <a:pt x="266" y="9927"/>
                  <a:pt x="336" y="9857"/>
                  <a:pt x="336" y="9773"/>
                </a:cubicBezTo>
                <a:cubicBezTo>
                  <a:pt x="336" y="9696"/>
                  <a:pt x="278" y="9631"/>
                  <a:pt x="214" y="9631"/>
                </a:cubicBezTo>
                <a:close/>
                <a:moveTo>
                  <a:pt x="196" y="10501"/>
                </a:moveTo>
                <a:cubicBezTo>
                  <a:pt x="112" y="10501"/>
                  <a:pt x="42" y="10571"/>
                  <a:pt x="42" y="10655"/>
                </a:cubicBezTo>
                <a:lnTo>
                  <a:pt x="42" y="10627"/>
                </a:lnTo>
                <a:lnTo>
                  <a:pt x="42" y="10627"/>
                </a:lnTo>
                <a:cubicBezTo>
                  <a:pt x="28" y="10711"/>
                  <a:pt x="98" y="10795"/>
                  <a:pt x="196" y="10795"/>
                </a:cubicBezTo>
                <a:cubicBezTo>
                  <a:pt x="266" y="10795"/>
                  <a:pt x="336" y="10725"/>
                  <a:pt x="336" y="10655"/>
                </a:cubicBezTo>
                <a:cubicBezTo>
                  <a:pt x="336" y="10571"/>
                  <a:pt x="266" y="10501"/>
                  <a:pt x="196" y="10501"/>
                </a:cubicBezTo>
                <a:close/>
                <a:moveTo>
                  <a:pt x="175" y="11381"/>
                </a:moveTo>
                <a:cubicBezTo>
                  <a:pt x="103" y="11381"/>
                  <a:pt x="46" y="11443"/>
                  <a:pt x="42" y="11517"/>
                </a:cubicBezTo>
                <a:lnTo>
                  <a:pt x="42" y="11517"/>
                </a:lnTo>
                <a:cubicBezTo>
                  <a:pt x="42" y="11514"/>
                  <a:pt x="42" y="11512"/>
                  <a:pt x="42" y="11509"/>
                </a:cubicBezTo>
                <a:lnTo>
                  <a:pt x="42" y="11523"/>
                </a:lnTo>
                <a:cubicBezTo>
                  <a:pt x="42" y="11521"/>
                  <a:pt x="42" y="11519"/>
                  <a:pt x="42" y="11517"/>
                </a:cubicBezTo>
                <a:lnTo>
                  <a:pt x="42" y="11517"/>
                </a:lnTo>
                <a:cubicBezTo>
                  <a:pt x="45" y="11592"/>
                  <a:pt x="93" y="11665"/>
                  <a:pt x="175" y="11665"/>
                </a:cubicBezTo>
                <a:cubicBezTo>
                  <a:pt x="182" y="11665"/>
                  <a:pt x="189" y="11664"/>
                  <a:pt x="196" y="11663"/>
                </a:cubicBezTo>
                <a:cubicBezTo>
                  <a:pt x="202" y="11664"/>
                  <a:pt x="208" y="11665"/>
                  <a:pt x="214" y="11665"/>
                </a:cubicBezTo>
                <a:cubicBezTo>
                  <a:pt x="278" y="11665"/>
                  <a:pt x="336" y="11600"/>
                  <a:pt x="336" y="11523"/>
                </a:cubicBezTo>
                <a:cubicBezTo>
                  <a:pt x="336" y="11446"/>
                  <a:pt x="278" y="11381"/>
                  <a:pt x="214" y="11381"/>
                </a:cubicBezTo>
                <a:cubicBezTo>
                  <a:pt x="208" y="11381"/>
                  <a:pt x="202" y="11382"/>
                  <a:pt x="196" y="11383"/>
                </a:cubicBezTo>
                <a:cubicBezTo>
                  <a:pt x="189" y="11382"/>
                  <a:pt x="182" y="11381"/>
                  <a:pt x="175" y="11381"/>
                </a:cubicBezTo>
                <a:close/>
                <a:moveTo>
                  <a:pt x="196" y="12251"/>
                </a:moveTo>
                <a:cubicBezTo>
                  <a:pt x="114" y="12251"/>
                  <a:pt x="46" y="12318"/>
                  <a:pt x="42" y="12399"/>
                </a:cubicBezTo>
                <a:lnTo>
                  <a:pt x="42" y="12399"/>
                </a:lnTo>
                <a:cubicBezTo>
                  <a:pt x="42" y="12396"/>
                  <a:pt x="42" y="12394"/>
                  <a:pt x="42" y="12391"/>
                </a:cubicBezTo>
                <a:lnTo>
                  <a:pt x="42" y="12405"/>
                </a:lnTo>
                <a:cubicBezTo>
                  <a:pt x="42" y="12403"/>
                  <a:pt x="42" y="12401"/>
                  <a:pt x="42" y="12399"/>
                </a:cubicBezTo>
                <a:lnTo>
                  <a:pt x="42" y="12399"/>
                </a:lnTo>
                <a:cubicBezTo>
                  <a:pt x="46" y="12479"/>
                  <a:pt x="101" y="12545"/>
                  <a:pt x="196" y="12545"/>
                </a:cubicBezTo>
                <a:cubicBezTo>
                  <a:pt x="266" y="12545"/>
                  <a:pt x="336" y="12475"/>
                  <a:pt x="336" y="12405"/>
                </a:cubicBezTo>
                <a:cubicBezTo>
                  <a:pt x="336" y="12321"/>
                  <a:pt x="266" y="12251"/>
                  <a:pt x="196" y="12251"/>
                </a:cubicBezTo>
                <a:close/>
                <a:moveTo>
                  <a:pt x="175" y="13132"/>
                </a:moveTo>
                <a:cubicBezTo>
                  <a:pt x="103" y="13132"/>
                  <a:pt x="46" y="13193"/>
                  <a:pt x="42" y="13267"/>
                </a:cubicBezTo>
                <a:lnTo>
                  <a:pt x="42" y="13267"/>
                </a:lnTo>
                <a:cubicBezTo>
                  <a:pt x="42" y="13264"/>
                  <a:pt x="42" y="13262"/>
                  <a:pt x="42" y="13259"/>
                </a:cubicBezTo>
                <a:lnTo>
                  <a:pt x="42" y="13273"/>
                </a:lnTo>
                <a:cubicBezTo>
                  <a:pt x="42" y="13271"/>
                  <a:pt x="42" y="13269"/>
                  <a:pt x="42" y="13267"/>
                </a:cubicBezTo>
                <a:lnTo>
                  <a:pt x="42" y="13267"/>
                </a:lnTo>
                <a:cubicBezTo>
                  <a:pt x="45" y="13342"/>
                  <a:pt x="93" y="13415"/>
                  <a:pt x="175" y="13415"/>
                </a:cubicBezTo>
                <a:cubicBezTo>
                  <a:pt x="182" y="13415"/>
                  <a:pt x="189" y="13414"/>
                  <a:pt x="196" y="13413"/>
                </a:cubicBezTo>
                <a:cubicBezTo>
                  <a:pt x="202" y="13415"/>
                  <a:pt x="208" y="13415"/>
                  <a:pt x="214" y="13415"/>
                </a:cubicBezTo>
                <a:cubicBezTo>
                  <a:pt x="278" y="13415"/>
                  <a:pt x="336" y="13350"/>
                  <a:pt x="336" y="13273"/>
                </a:cubicBezTo>
                <a:cubicBezTo>
                  <a:pt x="336" y="13197"/>
                  <a:pt x="278" y="13132"/>
                  <a:pt x="214" y="13132"/>
                </a:cubicBezTo>
                <a:cubicBezTo>
                  <a:pt x="208" y="13132"/>
                  <a:pt x="202" y="13132"/>
                  <a:pt x="196" y="13133"/>
                </a:cubicBezTo>
                <a:cubicBezTo>
                  <a:pt x="189" y="13132"/>
                  <a:pt x="182" y="13132"/>
                  <a:pt x="175" y="13132"/>
                </a:cubicBezTo>
                <a:close/>
                <a:moveTo>
                  <a:pt x="196" y="14001"/>
                </a:moveTo>
                <a:cubicBezTo>
                  <a:pt x="114" y="14001"/>
                  <a:pt x="46" y="14068"/>
                  <a:pt x="42" y="14149"/>
                </a:cubicBezTo>
                <a:lnTo>
                  <a:pt x="42" y="14149"/>
                </a:lnTo>
                <a:cubicBezTo>
                  <a:pt x="42" y="14146"/>
                  <a:pt x="42" y="14144"/>
                  <a:pt x="42" y="14141"/>
                </a:cubicBezTo>
                <a:lnTo>
                  <a:pt x="42" y="14155"/>
                </a:lnTo>
                <a:cubicBezTo>
                  <a:pt x="42" y="14153"/>
                  <a:pt x="42" y="14151"/>
                  <a:pt x="42" y="14149"/>
                </a:cubicBezTo>
                <a:lnTo>
                  <a:pt x="42" y="14149"/>
                </a:lnTo>
                <a:cubicBezTo>
                  <a:pt x="46" y="14229"/>
                  <a:pt x="101" y="14295"/>
                  <a:pt x="196" y="14295"/>
                </a:cubicBezTo>
                <a:cubicBezTo>
                  <a:pt x="266" y="14295"/>
                  <a:pt x="336" y="14225"/>
                  <a:pt x="336" y="14155"/>
                </a:cubicBezTo>
                <a:cubicBezTo>
                  <a:pt x="336" y="14071"/>
                  <a:pt x="266" y="14001"/>
                  <a:pt x="196" y="14001"/>
                </a:cubicBezTo>
                <a:close/>
                <a:moveTo>
                  <a:pt x="196" y="14869"/>
                </a:moveTo>
                <a:cubicBezTo>
                  <a:pt x="114" y="14869"/>
                  <a:pt x="46" y="14936"/>
                  <a:pt x="42" y="15017"/>
                </a:cubicBezTo>
                <a:lnTo>
                  <a:pt x="42" y="15017"/>
                </a:lnTo>
                <a:cubicBezTo>
                  <a:pt x="42" y="15014"/>
                  <a:pt x="42" y="15012"/>
                  <a:pt x="42" y="15009"/>
                </a:cubicBezTo>
                <a:lnTo>
                  <a:pt x="42" y="15023"/>
                </a:lnTo>
                <a:cubicBezTo>
                  <a:pt x="42" y="15021"/>
                  <a:pt x="42" y="15019"/>
                  <a:pt x="42" y="15017"/>
                </a:cubicBezTo>
                <a:lnTo>
                  <a:pt x="42" y="15017"/>
                </a:lnTo>
                <a:cubicBezTo>
                  <a:pt x="46" y="15098"/>
                  <a:pt x="101" y="15163"/>
                  <a:pt x="196" y="15163"/>
                </a:cubicBezTo>
                <a:cubicBezTo>
                  <a:pt x="202" y="15165"/>
                  <a:pt x="208" y="15165"/>
                  <a:pt x="214" y="15165"/>
                </a:cubicBezTo>
                <a:cubicBezTo>
                  <a:pt x="278" y="15165"/>
                  <a:pt x="336" y="15100"/>
                  <a:pt x="336" y="15023"/>
                </a:cubicBezTo>
                <a:cubicBezTo>
                  <a:pt x="336" y="14939"/>
                  <a:pt x="266" y="14869"/>
                  <a:pt x="196" y="14869"/>
                </a:cubicBezTo>
                <a:close/>
                <a:moveTo>
                  <a:pt x="196" y="15752"/>
                </a:moveTo>
                <a:cubicBezTo>
                  <a:pt x="115" y="15752"/>
                  <a:pt x="46" y="15818"/>
                  <a:pt x="42" y="15899"/>
                </a:cubicBezTo>
                <a:cubicBezTo>
                  <a:pt x="42" y="15896"/>
                  <a:pt x="42" y="15894"/>
                  <a:pt x="42" y="15892"/>
                </a:cubicBezTo>
                <a:lnTo>
                  <a:pt x="42" y="15906"/>
                </a:lnTo>
                <a:cubicBezTo>
                  <a:pt x="42" y="15903"/>
                  <a:pt x="42" y="15901"/>
                  <a:pt x="42" y="15899"/>
                </a:cubicBezTo>
                <a:lnTo>
                  <a:pt x="42" y="15899"/>
                </a:lnTo>
                <a:cubicBezTo>
                  <a:pt x="46" y="15979"/>
                  <a:pt x="115" y="16046"/>
                  <a:pt x="196" y="16046"/>
                </a:cubicBezTo>
                <a:cubicBezTo>
                  <a:pt x="266" y="16046"/>
                  <a:pt x="336" y="15976"/>
                  <a:pt x="336" y="15906"/>
                </a:cubicBezTo>
                <a:cubicBezTo>
                  <a:pt x="336" y="15822"/>
                  <a:pt x="266" y="15752"/>
                  <a:pt x="196" y="15752"/>
                </a:cubicBezTo>
                <a:close/>
                <a:moveTo>
                  <a:pt x="175" y="16632"/>
                </a:moveTo>
                <a:cubicBezTo>
                  <a:pt x="101" y="16632"/>
                  <a:pt x="42" y="16697"/>
                  <a:pt x="42" y="16774"/>
                </a:cubicBezTo>
                <a:cubicBezTo>
                  <a:pt x="42" y="16858"/>
                  <a:pt x="112" y="16914"/>
                  <a:pt x="196" y="16914"/>
                </a:cubicBezTo>
                <a:cubicBezTo>
                  <a:pt x="202" y="16915"/>
                  <a:pt x="208" y="16915"/>
                  <a:pt x="214" y="16915"/>
                </a:cubicBezTo>
                <a:cubicBezTo>
                  <a:pt x="278" y="16915"/>
                  <a:pt x="336" y="16850"/>
                  <a:pt x="336" y="16774"/>
                </a:cubicBezTo>
                <a:cubicBezTo>
                  <a:pt x="336" y="16697"/>
                  <a:pt x="278" y="16632"/>
                  <a:pt x="214" y="16632"/>
                </a:cubicBezTo>
                <a:cubicBezTo>
                  <a:pt x="208" y="16632"/>
                  <a:pt x="202" y="16632"/>
                  <a:pt x="196" y="16634"/>
                </a:cubicBezTo>
                <a:cubicBezTo>
                  <a:pt x="189" y="16632"/>
                  <a:pt x="182" y="16632"/>
                  <a:pt x="175" y="16632"/>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6" name="Google Shape;1106;p33">
            <a:extLst>
              <a:ext uri="{FF2B5EF4-FFF2-40B4-BE49-F238E27FC236}">
                <a16:creationId xmlns:a16="http://schemas.microsoft.com/office/drawing/2014/main" id="{494B2BDC-8BB1-75C5-362F-3A5FA2CE8505}"/>
              </a:ext>
            </a:extLst>
          </p:cNvPr>
          <p:cNvSpPr/>
          <p:nvPr/>
        </p:nvSpPr>
        <p:spPr>
          <a:xfrm>
            <a:off x="1167733" y="3115944"/>
            <a:ext cx="8945" cy="449311"/>
          </a:xfrm>
          <a:custGeom>
            <a:avLst/>
            <a:gdLst/>
            <a:ahLst/>
            <a:cxnLst/>
            <a:rect l="l" t="t" r="r" b="b"/>
            <a:pathLst>
              <a:path w="337" h="16928" extrusionOk="0">
                <a:moveTo>
                  <a:pt x="183" y="0"/>
                </a:moveTo>
                <a:cubicBezTo>
                  <a:pt x="123" y="0"/>
                  <a:pt x="63" y="52"/>
                  <a:pt x="47" y="119"/>
                </a:cubicBezTo>
                <a:lnTo>
                  <a:pt x="47" y="119"/>
                </a:lnTo>
                <a:cubicBezTo>
                  <a:pt x="44" y="108"/>
                  <a:pt x="43" y="96"/>
                  <a:pt x="43" y="84"/>
                </a:cubicBezTo>
                <a:lnTo>
                  <a:pt x="43" y="154"/>
                </a:lnTo>
                <a:cubicBezTo>
                  <a:pt x="43" y="142"/>
                  <a:pt x="44" y="130"/>
                  <a:pt x="47" y="119"/>
                </a:cubicBezTo>
                <a:lnTo>
                  <a:pt x="47" y="119"/>
                </a:lnTo>
                <a:cubicBezTo>
                  <a:pt x="63" y="187"/>
                  <a:pt x="125" y="238"/>
                  <a:pt x="197" y="238"/>
                </a:cubicBezTo>
                <a:cubicBezTo>
                  <a:pt x="267" y="224"/>
                  <a:pt x="337" y="168"/>
                  <a:pt x="337" y="84"/>
                </a:cubicBezTo>
                <a:cubicBezTo>
                  <a:pt x="309" y="28"/>
                  <a:pt x="253" y="0"/>
                  <a:pt x="183" y="0"/>
                </a:cubicBezTo>
                <a:close/>
                <a:moveTo>
                  <a:pt x="216" y="879"/>
                </a:moveTo>
                <a:cubicBezTo>
                  <a:pt x="206" y="879"/>
                  <a:pt x="194" y="880"/>
                  <a:pt x="183" y="882"/>
                </a:cubicBezTo>
                <a:cubicBezTo>
                  <a:pt x="121" y="882"/>
                  <a:pt x="60" y="925"/>
                  <a:pt x="46" y="992"/>
                </a:cubicBezTo>
                <a:lnTo>
                  <a:pt x="46" y="992"/>
                </a:lnTo>
                <a:cubicBezTo>
                  <a:pt x="44" y="984"/>
                  <a:pt x="43" y="975"/>
                  <a:pt x="43" y="966"/>
                </a:cubicBezTo>
                <a:lnTo>
                  <a:pt x="43" y="1022"/>
                </a:lnTo>
                <a:cubicBezTo>
                  <a:pt x="43" y="1012"/>
                  <a:pt x="44" y="1002"/>
                  <a:pt x="46" y="992"/>
                </a:cubicBezTo>
                <a:lnTo>
                  <a:pt x="46" y="992"/>
                </a:lnTo>
                <a:cubicBezTo>
                  <a:pt x="60" y="1053"/>
                  <a:pt x="123" y="1106"/>
                  <a:pt x="197" y="1106"/>
                </a:cubicBezTo>
                <a:cubicBezTo>
                  <a:pt x="267" y="1106"/>
                  <a:pt x="337" y="1036"/>
                  <a:pt x="337" y="966"/>
                </a:cubicBezTo>
                <a:cubicBezTo>
                  <a:pt x="313" y="908"/>
                  <a:pt x="271" y="879"/>
                  <a:pt x="216" y="879"/>
                </a:cubicBezTo>
                <a:close/>
                <a:moveTo>
                  <a:pt x="183" y="1750"/>
                </a:moveTo>
                <a:cubicBezTo>
                  <a:pt x="123" y="1750"/>
                  <a:pt x="63" y="1802"/>
                  <a:pt x="47" y="1869"/>
                </a:cubicBezTo>
                <a:lnTo>
                  <a:pt x="47" y="1869"/>
                </a:lnTo>
                <a:cubicBezTo>
                  <a:pt x="44" y="1858"/>
                  <a:pt x="43" y="1846"/>
                  <a:pt x="43" y="1834"/>
                </a:cubicBezTo>
                <a:lnTo>
                  <a:pt x="43" y="1904"/>
                </a:lnTo>
                <a:cubicBezTo>
                  <a:pt x="43" y="1892"/>
                  <a:pt x="44" y="1881"/>
                  <a:pt x="47" y="1869"/>
                </a:cubicBezTo>
                <a:lnTo>
                  <a:pt x="47" y="1869"/>
                </a:lnTo>
                <a:cubicBezTo>
                  <a:pt x="63" y="1937"/>
                  <a:pt x="125" y="1988"/>
                  <a:pt x="197" y="1988"/>
                </a:cubicBezTo>
                <a:cubicBezTo>
                  <a:pt x="267" y="1974"/>
                  <a:pt x="337" y="1918"/>
                  <a:pt x="337" y="1834"/>
                </a:cubicBezTo>
                <a:cubicBezTo>
                  <a:pt x="309" y="1778"/>
                  <a:pt x="253" y="1750"/>
                  <a:pt x="183" y="1750"/>
                </a:cubicBezTo>
                <a:close/>
                <a:moveTo>
                  <a:pt x="183" y="2632"/>
                </a:moveTo>
                <a:cubicBezTo>
                  <a:pt x="113" y="2632"/>
                  <a:pt x="43" y="2688"/>
                  <a:pt x="43" y="2772"/>
                </a:cubicBezTo>
                <a:lnTo>
                  <a:pt x="43" y="2716"/>
                </a:lnTo>
                <a:lnTo>
                  <a:pt x="43" y="2716"/>
                </a:lnTo>
                <a:cubicBezTo>
                  <a:pt x="1" y="2814"/>
                  <a:pt x="85" y="2926"/>
                  <a:pt x="183" y="2926"/>
                </a:cubicBezTo>
                <a:cubicBezTo>
                  <a:pt x="267" y="2926"/>
                  <a:pt x="337" y="2856"/>
                  <a:pt x="337" y="2772"/>
                </a:cubicBezTo>
                <a:cubicBezTo>
                  <a:pt x="337" y="2688"/>
                  <a:pt x="267" y="2632"/>
                  <a:pt x="183" y="2632"/>
                </a:cubicBezTo>
                <a:close/>
                <a:moveTo>
                  <a:pt x="183" y="3500"/>
                </a:moveTo>
                <a:cubicBezTo>
                  <a:pt x="113" y="3500"/>
                  <a:pt x="43" y="3570"/>
                  <a:pt x="43" y="3654"/>
                </a:cubicBezTo>
                <a:lnTo>
                  <a:pt x="43" y="3598"/>
                </a:lnTo>
                <a:lnTo>
                  <a:pt x="43" y="3598"/>
                </a:lnTo>
                <a:cubicBezTo>
                  <a:pt x="3" y="3691"/>
                  <a:pt x="75" y="3796"/>
                  <a:pt x="166" y="3796"/>
                </a:cubicBezTo>
                <a:cubicBezTo>
                  <a:pt x="171" y="3796"/>
                  <a:pt x="177" y="3795"/>
                  <a:pt x="183" y="3795"/>
                </a:cubicBezTo>
                <a:cubicBezTo>
                  <a:pt x="267" y="3795"/>
                  <a:pt x="337" y="3724"/>
                  <a:pt x="337" y="3654"/>
                </a:cubicBezTo>
                <a:cubicBezTo>
                  <a:pt x="337" y="3570"/>
                  <a:pt x="267" y="3500"/>
                  <a:pt x="183" y="3500"/>
                </a:cubicBezTo>
                <a:close/>
                <a:moveTo>
                  <a:pt x="183" y="4383"/>
                </a:moveTo>
                <a:cubicBezTo>
                  <a:pt x="113" y="4383"/>
                  <a:pt x="43" y="4439"/>
                  <a:pt x="43" y="4523"/>
                </a:cubicBezTo>
                <a:lnTo>
                  <a:pt x="43" y="4481"/>
                </a:lnTo>
                <a:lnTo>
                  <a:pt x="43" y="4481"/>
                </a:lnTo>
                <a:cubicBezTo>
                  <a:pt x="1" y="4579"/>
                  <a:pt x="85" y="4677"/>
                  <a:pt x="183" y="4677"/>
                </a:cubicBezTo>
                <a:cubicBezTo>
                  <a:pt x="267" y="4677"/>
                  <a:pt x="337" y="4607"/>
                  <a:pt x="337" y="4523"/>
                </a:cubicBezTo>
                <a:cubicBezTo>
                  <a:pt x="337" y="4439"/>
                  <a:pt x="267" y="4383"/>
                  <a:pt x="183" y="4383"/>
                </a:cubicBezTo>
                <a:close/>
                <a:moveTo>
                  <a:pt x="183" y="5251"/>
                </a:moveTo>
                <a:cubicBezTo>
                  <a:pt x="113" y="5251"/>
                  <a:pt x="43" y="5321"/>
                  <a:pt x="43" y="5405"/>
                </a:cubicBezTo>
                <a:lnTo>
                  <a:pt x="43" y="5349"/>
                </a:lnTo>
                <a:lnTo>
                  <a:pt x="43" y="5349"/>
                </a:lnTo>
                <a:cubicBezTo>
                  <a:pt x="3" y="5441"/>
                  <a:pt x="75" y="5546"/>
                  <a:pt x="166" y="5546"/>
                </a:cubicBezTo>
                <a:cubicBezTo>
                  <a:pt x="171" y="5546"/>
                  <a:pt x="177" y="5545"/>
                  <a:pt x="183" y="5545"/>
                </a:cubicBezTo>
                <a:cubicBezTo>
                  <a:pt x="267" y="5545"/>
                  <a:pt x="337" y="5475"/>
                  <a:pt x="337" y="5405"/>
                </a:cubicBezTo>
                <a:cubicBezTo>
                  <a:pt x="337" y="5321"/>
                  <a:pt x="267" y="5251"/>
                  <a:pt x="183" y="5251"/>
                </a:cubicBezTo>
                <a:close/>
                <a:moveTo>
                  <a:pt x="183" y="6133"/>
                </a:moveTo>
                <a:cubicBezTo>
                  <a:pt x="113" y="6133"/>
                  <a:pt x="43" y="6189"/>
                  <a:pt x="43" y="6273"/>
                </a:cubicBezTo>
                <a:lnTo>
                  <a:pt x="43" y="6231"/>
                </a:lnTo>
                <a:lnTo>
                  <a:pt x="43" y="6231"/>
                </a:lnTo>
                <a:cubicBezTo>
                  <a:pt x="15" y="6329"/>
                  <a:pt x="85" y="6427"/>
                  <a:pt x="183" y="6427"/>
                </a:cubicBezTo>
                <a:cubicBezTo>
                  <a:pt x="267" y="6427"/>
                  <a:pt x="337" y="6357"/>
                  <a:pt x="337" y="6273"/>
                </a:cubicBezTo>
                <a:cubicBezTo>
                  <a:pt x="337" y="6189"/>
                  <a:pt x="267" y="6133"/>
                  <a:pt x="183" y="6133"/>
                </a:cubicBezTo>
                <a:close/>
                <a:moveTo>
                  <a:pt x="183" y="7001"/>
                </a:moveTo>
                <a:cubicBezTo>
                  <a:pt x="113" y="7001"/>
                  <a:pt x="43" y="7071"/>
                  <a:pt x="43" y="7155"/>
                </a:cubicBezTo>
                <a:lnTo>
                  <a:pt x="43" y="7113"/>
                </a:lnTo>
                <a:lnTo>
                  <a:pt x="43" y="7113"/>
                </a:lnTo>
                <a:cubicBezTo>
                  <a:pt x="15" y="7211"/>
                  <a:pt x="85" y="7295"/>
                  <a:pt x="183" y="7295"/>
                </a:cubicBezTo>
                <a:cubicBezTo>
                  <a:pt x="267" y="7295"/>
                  <a:pt x="337" y="7225"/>
                  <a:pt x="337" y="7155"/>
                </a:cubicBezTo>
                <a:cubicBezTo>
                  <a:pt x="337" y="7071"/>
                  <a:pt x="267" y="7001"/>
                  <a:pt x="183" y="7001"/>
                </a:cubicBezTo>
                <a:close/>
                <a:moveTo>
                  <a:pt x="183" y="7883"/>
                </a:moveTo>
                <a:cubicBezTo>
                  <a:pt x="113" y="7883"/>
                  <a:pt x="43" y="7939"/>
                  <a:pt x="43" y="8023"/>
                </a:cubicBezTo>
                <a:lnTo>
                  <a:pt x="43" y="7995"/>
                </a:lnTo>
                <a:lnTo>
                  <a:pt x="43" y="7995"/>
                </a:lnTo>
                <a:cubicBezTo>
                  <a:pt x="15" y="8079"/>
                  <a:pt x="85" y="8177"/>
                  <a:pt x="183" y="8177"/>
                </a:cubicBezTo>
                <a:cubicBezTo>
                  <a:pt x="267" y="8177"/>
                  <a:pt x="337" y="8107"/>
                  <a:pt x="337" y="8023"/>
                </a:cubicBezTo>
                <a:cubicBezTo>
                  <a:pt x="337" y="7939"/>
                  <a:pt x="267" y="7883"/>
                  <a:pt x="183" y="7883"/>
                </a:cubicBezTo>
                <a:close/>
                <a:moveTo>
                  <a:pt x="183" y="8751"/>
                </a:moveTo>
                <a:cubicBezTo>
                  <a:pt x="113" y="8751"/>
                  <a:pt x="43" y="8821"/>
                  <a:pt x="43" y="8905"/>
                </a:cubicBezTo>
                <a:lnTo>
                  <a:pt x="43" y="8877"/>
                </a:lnTo>
                <a:lnTo>
                  <a:pt x="43" y="8877"/>
                </a:lnTo>
                <a:cubicBezTo>
                  <a:pt x="15" y="8961"/>
                  <a:pt x="99" y="9045"/>
                  <a:pt x="183" y="9045"/>
                </a:cubicBezTo>
                <a:cubicBezTo>
                  <a:pt x="267" y="9045"/>
                  <a:pt x="337" y="8975"/>
                  <a:pt x="337" y="8905"/>
                </a:cubicBezTo>
                <a:cubicBezTo>
                  <a:pt x="337" y="8821"/>
                  <a:pt x="267" y="8751"/>
                  <a:pt x="183" y="8751"/>
                </a:cubicBezTo>
                <a:close/>
                <a:moveTo>
                  <a:pt x="183" y="9633"/>
                </a:moveTo>
                <a:cubicBezTo>
                  <a:pt x="113" y="9633"/>
                  <a:pt x="43" y="9689"/>
                  <a:pt x="43" y="9773"/>
                </a:cubicBezTo>
                <a:lnTo>
                  <a:pt x="43" y="9745"/>
                </a:lnTo>
                <a:lnTo>
                  <a:pt x="43" y="9745"/>
                </a:lnTo>
                <a:cubicBezTo>
                  <a:pt x="15" y="9843"/>
                  <a:pt x="99" y="9927"/>
                  <a:pt x="183" y="9927"/>
                </a:cubicBezTo>
                <a:cubicBezTo>
                  <a:pt x="267" y="9927"/>
                  <a:pt x="337" y="9857"/>
                  <a:pt x="337" y="9773"/>
                </a:cubicBezTo>
                <a:cubicBezTo>
                  <a:pt x="337" y="9689"/>
                  <a:pt x="267" y="9633"/>
                  <a:pt x="183" y="9633"/>
                </a:cubicBezTo>
                <a:close/>
                <a:moveTo>
                  <a:pt x="183" y="10501"/>
                </a:moveTo>
                <a:cubicBezTo>
                  <a:pt x="113" y="10501"/>
                  <a:pt x="43" y="10571"/>
                  <a:pt x="43" y="10655"/>
                </a:cubicBezTo>
                <a:lnTo>
                  <a:pt x="43" y="10627"/>
                </a:lnTo>
                <a:lnTo>
                  <a:pt x="43" y="10627"/>
                </a:lnTo>
                <a:cubicBezTo>
                  <a:pt x="29" y="10711"/>
                  <a:pt x="99" y="10795"/>
                  <a:pt x="183" y="10795"/>
                </a:cubicBezTo>
                <a:cubicBezTo>
                  <a:pt x="267" y="10795"/>
                  <a:pt x="337" y="10725"/>
                  <a:pt x="337" y="10655"/>
                </a:cubicBezTo>
                <a:cubicBezTo>
                  <a:pt x="337" y="10571"/>
                  <a:pt x="267" y="10501"/>
                  <a:pt x="183" y="10501"/>
                </a:cubicBezTo>
                <a:close/>
                <a:moveTo>
                  <a:pt x="183" y="11383"/>
                </a:moveTo>
                <a:cubicBezTo>
                  <a:pt x="113" y="11383"/>
                  <a:pt x="43" y="11439"/>
                  <a:pt x="43" y="11523"/>
                </a:cubicBezTo>
                <a:lnTo>
                  <a:pt x="43" y="11509"/>
                </a:lnTo>
                <a:lnTo>
                  <a:pt x="43" y="11509"/>
                </a:lnTo>
                <a:cubicBezTo>
                  <a:pt x="29" y="11593"/>
                  <a:pt x="99" y="11677"/>
                  <a:pt x="183" y="11677"/>
                </a:cubicBezTo>
                <a:cubicBezTo>
                  <a:pt x="267" y="11677"/>
                  <a:pt x="337" y="11607"/>
                  <a:pt x="337" y="11523"/>
                </a:cubicBezTo>
                <a:cubicBezTo>
                  <a:pt x="337" y="11439"/>
                  <a:pt x="267" y="11383"/>
                  <a:pt x="183" y="11383"/>
                </a:cubicBezTo>
                <a:close/>
                <a:moveTo>
                  <a:pt x="183" y="12251"/>
                </a:moveTo>
                <a:cubicBezTo>
                  <a:pt x="113" y="12251"/>
                  <a:pt x="43" y="12321"/>
                  <a:pt x="43" y="12405"/>
                </a:cubicBezTo>
                <a:lnTo>
                  <a:pt x="43" y="12377"/>
                </a:lnTo>
                <a:lnTo>
                  <a:pt x="43" y="12377"/>
                </a:lnTo>
                <a:cubicBezTo>
                  <a:pt x="29" y="12475"/>
                  <a:pt x="99" y="12545"/>
                  <a:pt x="183" y="12545"/>
                </a:cubicBezTo>
                <a:cubicBezTo>
                  <a:pt x="267" y="12545"/>
                  <a:pt x="337" y="12475"/>
                  <a:pt x="337" y="12405"/>
                </a:cubicBezTo>
                <a:cubicBezTo>
                  <a:pt x="337" y="12321"/>
                  <a:pt x="267" y="12251"/>
                  <a:pt x="183" y="12251"/>
                </a:cubicBezTo>
                <a:close/>
                <a:moveTo>
                  <a:pt x="183" y="13133"/>
                </a:moveTo>
                <a:cubicBezTo>
                  <a:pt x="113" y="13133"/>
                  <a:pt x="43" y="13189"/>
                  <a:pt x="43" y="13273"/>
                </a:cubicBezTo>
                <a:lnTo>
                  <a:pt x="43" y="13259"/>
                </a:lnTo>
                <a:lnTo>
                  <a:pt x="43" y="13259"/>
                </a:lnTo>
                <a:cubicBezTo>
                  <a:pt x="29" y="13343"/>
                  <a:pt x="99" y="13427"/>
                  <a:pt x="183" y="13427"/>
                </a:cubicBezTo>
                <a:cubicBezTo>
                  <a:pt x="267" y="13427"/>
                  <a:pt x="337" y="13357"/>
                  <a:pt x="337" y="13273"/>
                </a:cubicBezTo>
                <a:cubicBezTo>
                  <a:pt x="337" y="13189"/>
                  <a:pt x="267" y="13133"/>
                  <a:pt x="183" y="13133"/>
                </a:cubicBezTo>
                <a:close/>
                <a:moveTo>
                  <a:pt x="183" y="14001"/>
                </a:moveTo>
                <a:cubicBezTo>
                  <a:pt x="113" y="14001"/>
                  <a:pt x="43" y="14071"/>
                  <a:pt x="43" y="14155"/>
                </a:cubicBezTo>
                <a:lnTo>
                  <a:pt x="43" y="14141"/>
                </a:lnTo>
                <a:lnTo>
                  <a:pt x="43" y="14141"/>
                </a:lnTo>
                <a:cubicBezTo>
                  <a:pt x="29" y="14225"/>
                  <a:pt x="99" y="14295"/>
                  <a:pt x="183" y="14295"/>
                </a:cubicBezTo>
                <a:cubicBezTo>
                  <a:pt x="267" y="14295"/>
                  <a:pt x="337" y="14225"/>
                  <a:pt x="337" y="14155"/>
                </a:cubicBezTo>
                <a:cubicBezTo>
                  <a:pt x="337" y="14071"/>
                  <a:pt x="267" y="14001"/>
                  <a:pt x="183" y="14001"/>
                </a:cubicBezTo>
                <a:close/>
                <a:moveTo>
                  <a:pt x="183" y="14883"/>
                </a:moveTo>
                <a:cubicBezTo>
                  <a:pt x="113" y="14883"/>
                  <a:pt x="43" y="14939"/>
                  <a:pt x="43" y="15023"/>
                </a:cubicBezTo>
                <a:cubicBezTo>
                  <a:pt x="29" y="15107"/>
                  <a:pt x="99" y="15177"/>
                  <a:pt x="183" y="15177"/>
                </a:cubicBezTo>
                <a:cubicBezTo>
                  <a:pt x="267" y="15177"/>
                  <a:pt x="337" y="15107"/>
                  <a:pt x="337" y="15023"/>
                </a:cubicBezTo>
                <a:cubicBezTo>
                  <a:pt x="337" y="14939"/>
                  <a:pt x="267" y="14883"/>
                  <a:pt x="183" y="14883"/>
                </a:cubicBezTo>
                <a:close/>
                <a:moveTo>
                  <a:pt x="183" y="15751"/>
                </a:moveTo>
                <a:cubicBezTo>
                  <a:pt x="114" y="15751"/>
                  <a:pt x="46" y="15818"/>
                  <a:pt x="43" y="15899"/>
                </a:cubicBezTo>
                <a:lnTo>
                  <a:pt x="43" y="15899"/>
                </a:lnTo>
                <a:cubicBezTo>
                  <a:pt x="43" y="15896"/>
                  <a:pt x="43" y="15894"/>
                  <a:pt x="43" y="15891"/>
                </a:cubicBezTo>
                <a:lnTo>
                  <a:pt x="43" y="15905"/>
                </a:lnTo>
                <a:cubicBezTo>
                  <a:pt x="43" y="15903"/>
                  <a:pt x="43" y="15901"/>
                  <a:pt x="43" y="15899"/>
                </a:cubicBezTo>
                <a:lnTo>
                  <a:pt x="43" y="15899"/>
                </a:lnTo>
                <a:cubicBezTo>
                  <a:pt x="46" y="15980"/>
                  <a:pt x="101" y="16045"/>
                  <a:pt x="183" y="16045"/>
                </a:cubicBezTo>
                <a:cubicBezTo>
                  <a:pt x="267" y="16045"/>
                  <a:pt x="337" y="15975"/>
                  <a:pt x="337" y="15905"/>
                </a:cubicBezTo>
                <a:cubicBezTo>
                  <a:pt x="337" y="15821"/>
                  <a:pt x="267" y="15751"/>
                  <a:pt x="183" y="15751"/>
                </a:cubicBezTo>
                <a:close/>
                <a:moveTo>
                  <a:pt x="183" y="16634"/>
                </a:moveTo>
                <a:cubicBezTo>
                  <a:pt x="113" y="16634"/>
                  <a:pt x="43" y="16690"/>
                  <a:pt x="43" y="16774"/>
                </a:cubicBezTo>
                <a:cubicBezTo>
                  <a:pt x="43" y="16858"/>
                  <a:pt x="113" y="16928"/>
                  <a:pt x="183" y="16928"/>
                </a:cubicBezTo>
                <a:cubicBezTo>
                  <a:pt x="267" y="16928"/>
                  <a:pt x="337" y="16858"/>
                  <a:pt x="337" y="16774"/>
                </a:cubicBezTo>
                <a:cubicBezTo>
                  <a:pt x="337" y="16690"/>
                  <a:pt x="267" y="16634"/>
                  <a:pt x="183" y="16634"/>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7" name="Google Shape;1107;p33">
            <a:extLst>
              <a:ext uri="{FF2B5EF4-FFF2-40B4-BE49-F238E27FC236}">
                <a16:creationId xmlns:a16="http://schemas.microsoft.com/office/drawing/2014/main" id="{BF4D406F-184F-D91F-2CEB-0059D431F06C}"/>
              </a:ext>
            </a:extLst>
          </p:cNvPr>
          <p:cNvSpPr/>
          <p:nvPr/>
        </p:nvSpPr>
        <p:spPr>
          <a:xfrm>
            <a:off x="4024423" y="3115944"/>
            <a:ext cx="9316" cy="449311"/>
          </a:xfrm>
          <a:custGeom>
            <a:avLst/>
            <a:gdLst/>
            <a:ahLst/>
            <a:cxnLst/>
            <a:rect l="l" t="t" r="r" b="b"/>
            <a:pathLst>
              <a:path w="351" h="16928" extrusionOk="0">
                <a:moveTo>
                  <a:pt x="211" y="0"/>
                </a:moveTo>
                <a:cubicBezTo>
                  <a:pt x="127" y="0"/>
                  <a:pt x="57" y="70"/>
                  <a:pt x="57" y="154"/>
                </a:cubicBezTo>
                <a:lnTo>
                  <a:pt x="57" y="84"/>
                </a:lnTo>
                <a:lnTo>
                  <a:pt x="57" y="84"/>
                </a:lnTo>
                <a:cubicBezTo>
                  <a:pt x="4" y="177"/>
                  <a:pt x="76" y="295"/>
                  <a:pt x="192" y="295"/>
                </a:cubicBezTo>
                <a:cubicBezTo>
                  <a:pt x="198" y="295"/>
                  <a:pt x="204" y="295"/>
                  <a:pt x="211" y="294"/>
                </a:cubicBezTo>
                <a:cubicBezTo>
                  <a:pt x="281" y="294"/>
                  <a:pt x="351" y="224"/>
                  <a:pt x="351" y="154"/>
                </a:cubicBezTo>
                <a:cubicBezTo>
                  <a:pt x="351" y="70"/>
                  <a:pt x="281" y="0"/>
                  <a:pt x="211" y="0"/>
                </a:cubicBezTo>
                <a:close/>
                <a:moveTo>
                  <a:pt x="211" y="882"/>
                </a:moveTo>
                <a:cubicBezTo>
                  <a:pt x="127" y="882"/>
                  <a:pt x="57" y="938"/>
                  <a:pt x="57" y="1022"/>
                </a:cubicBezTo>
                <a:lnTo>
                  <a:pt x="57" y="966"/>
                </a:lnTo>
                <a:lnTo>
                  <a:pt x="57" y="966"/>
                </a:lnTo>
                <a:cubicBezTo>
                  <a:pt x="1" y="1064"/>
                  <a:pt x="85" y="1176"/>
                  <a:pt x="211" y="1176"/>
                </a:cubicBezTo>
                <a:cubicBezTo>
                  <a:pt x="281" y="1176"/>
                  <a:pt x="351" y="1106"/>
                  <a:pt x="351" y="1022"/>
                </a:cubicBezTo>
                <a:cubicBezTo>
                  <a:pt x="351" y="938"/>
                  <a:pt x="281" y="882"/>
                  <a:pt x="211" y="882"/>
                </a:cubicBezTo>
                <a:close/>
                <a:moveTo>
                  <a:pt x="211" y="1750"/>
                </a:moveTo>
                <a:cubicBezTo>
                  <a:pt x="127" y="1750"/>
                  <a:pt x="57" y="1820"/>
                  <a:pt x="57" y="1904"/>
                </a:cubicBezTo>
                <a:lnTo>
                  <a:pt x="57" y="1834"/>
                </a:lnTo>
                <a:lnTo>
                  <a:pt x="57" y="1834"/>
                </a:lnTo>
                <a:cubicBezTo>
                  <a:pt x="4" y="1927"/>
                  <a:pt x="76" y="2045"/>
                  <a:pt x="192" y="2045"/>
                </a:cubicBezTo>
                <a:cubicBezTo>
                  <a:pt x="198" y="2045"/>
                  <a:pt x="204" y="2045"/>
                  <a:pt x="211" y="2044"/>
                </a:cubicBezTo>
                <a:cubicBezTo>
                  <a:pt x="281" y="2044"/>
                  <a:pt x="351" y="1974"/>
                  <a:pt x="351" y="1904"/>
                </a:cubicBezTo>
                <a:cubicBezTo>
                  <a:pt x="351" y="1820"/>
                  <a:pt x="281" y="1750"/>
                  <a:pt x="211" y="1750"/>
                </a:cubicBezTo>
                <a:close/>
                <a:moveTo>
                  <a:pt x="211" y="2632"/>
                </a:moveTo>
                <a:cubicBezTo>
                  <a:pt x="127" y="2632"/>
                  <a:pt x="57" y="2688"/>
                  <a:pt x="57" y="2772"/>
                </a:cubicBezTo>
                <a:lnTo>
                  <a:pt x="57" y="2716"/>
                </a:lnTo>
                <a:lnTo>
                  <a:pt x="57" y="2716"/>
                </a:lnTo>
                <a:cubicBezTo>
                  <a:pt x="15" y="2814"/>
                  <a:pt x="99" y="2926"/>
                  <a:pt x="211" y="2926"/>
                </a:cubicBezTo>
                <a:cubicBezTo>
                  <a:pt x="281" y="2926"/>
                  <a:pt x="351" y="2856"/>
                  <a:pt x="351" y="2772"/>
                </a:cubicBezTo>
                <a:cubicBezTo>
                  <a:pt x="351" y="2688"/>
                  <a:pt x="281" y="2632"/>
                  <a:pt x="211" y="2632"/>
                </a:cubicBezTo>
                <a:close/>
                <a:moveTo>
                  <a:pt x="211" y="3500"/>
                </a:moveTo>
                <a:cubicBezTo>
                  <a:pt x="127" y="3500"/>
                  <a:pt x="57" y="3570"/>
                  <a:pt x="57" y="3654"/>
                </a:cubicBezTo>
                <a:lnTo>
                  <a:pt x="57" y="3598"/>
                </a:lnTo>
                <a:lnTo>
                  <a:pt x="57" y="3598"/>
                </a:lnTo>
                <a:cubicBezTo>
                  <a:pt x="17" y="3691"/>
                  <a:pt x="89" y="3796"/>
                  <a:pt x="192" y="3796"/>
                </a:cubicBezTo>
                <a:cubicBezTo>
                  <a:pt x="198" y="3796"/>
                  <a:pt x="204" y="3795"/>
                  <a:pt x="211" y="3795"/>
                </a:cubicBezTo>
                <a:cubicBezTo>
                  <a:pt x="281" y="3795"/>
                  <a:pt x="351" y="3724"/>
                  <a:pt x="351" y="3654"/>
                </a:cubicBezTo>
                <a:cubicBezTo>
                  <a:pt x="351" y="3570"/>
                  <a:pt x="281" y="3500"/>
                  <a:pt x="211" y="3500"/>
                </a:cubicBezTo>
                <a:close/>
                <a:moveTo>
                  <a:pt x="211" y="4383"/>
                </a:moveTo>
                <a:cubicBezTo>
                  <a:pt x="127" y="4383"/>
                  <a:pt x="57" y="4439"/>
                  <a:pt x="57" y="4523"/>
                </a:cubicBezTo>
                <a:lnTo>
                  <a:pt x="57" y="4481"/>
                </a:lnTo>
                <a:lnTo>
                  <a:pt x="57" y="4481"/>
                </a:lnTo>
                <a:cubicBezTo>
                  <a:pt x="29" y="4579"/>
                  <a:pt x="99" y="4677"/>
                  <a:pt x="211" y="4677"/>
                </a:cubicBezTo>
                <a:cubicBezTo>
                  <a:pt x="281" y="4677"/>
                  <a:pt x="351" y="4607"/>
                  <a:pt x="351" y="4523"/>
                </a:cubicBezTo>
                <a:cubicBezTo>
                  <a:pt x="351" y="4439"/>
                  <a:pt x="281" y="4383"/>
                  <a:pt x="211" y="4383"/>
                </a:cubicBezTo>
                <a:close/>
                <a:moveTo>
                  <a:pt x="211" y="5251"/>
                </a:moveTo>
                <a:cubicBezTo>
                  <a:pt x="127" y="5251"/>
                  <a:pt x="57" y="5321"/>
                  <a:pt x="57" y="5405"/>
                </a:cubicBezTo>
                <a:lnTo>
                  <a:pt x="57" y="5349"/>
                </a:lnTo>
                <a:lnTo>
                  <a:pt x="57" y="5349"/>
                </a:lnTo>
                <a:cubicBezTo>
                  <a:pt x="30" y="5441"/>
                  <a:pt x="91" y="5546"/>
                  <a:pt x="192" y="5546"/>
                </a:cubicBezTo>
                <a:cubicBezTo>
                  <a:pt x="198" y="5546"/>
                  <a:pt x="204" y="5545"/>
                  <a:pt x="211" y="5545"/>
                </a:cubicBezTo>
                <a:cubicBezTo>
                  <a:pt x="281" y="5545"/>
                  <a:pt x="351" y="5475"/>
                  <a:pt x="351" y="5405"/>
                </a:cubicBezTo>
                <a:cubicBezTo>
                  <a:pt x="351" y="5321"/>
                  <a:pt x="281" y="5251"/>
                  <a:pt x="211" y="5251"/>
                </a:cubicBezTo>
                <a:close/>
                <a:moveTo>
                  <a:pt x="211" y="6133"/>
                </a:moveTo>
                <a:cubicBezTo>
                  <a:pt x="127" y="6133"/>
                  <a:pt x="57" y="6189"/>
                  <a:pt x="57" y="6273"/>
                </a:cubicBezTo>
                <a:lnTo>
                  <a:pt x="57" y="6231"/>
                </a:lnTo>
                <a:lnTo>
                  <a:pt x="57" y="6231"/>
                </a:lnTo>
                <a:cubicBezTo>
                  <a:pt x="29" y="6329"/>
                  <a:pt x="99" y="6427"/>
                  <a:pt x="211" y="6427"/>
                </a:cubicBezTo>
                <a:cubicBezTo>
                  <a:pt x="281" y="6427"/>
                  <a:pt x="351" y="6357"/>
                  <a:pt x="351" y="6273"/>
                </a:cubicBezTo>
                <a:cubicBezTo>
                  <a:pt x="351" y="6189"/>
                  <a:pt x="281" y="6133"/>
                  <a:pt x="211" y="6133"/>
                </a:cubicBezTo>
                <a:close/>
                <a:moveTo>
                  <a:pt x="211" y="7001"/>
                </a:moveTo>
                <a:cubicBezTo>
                  <a:pt x="127" y="7001"/>
                  <a:pt x="57" y="7071"/>
                  <a:pt x="57" y="7155"/>
                </a:cubicBezTo>
                <a:lnTo>
                  <a:pt x="57" y="7113"/>
                </a:lnTo>
                <a:lnTo>
                  <a:pt x="57" y="7113"/>
                </a:lnTo>
                <a:cubicBezTo>
                  <a:pt x="29" y="7211"/>
                  <a:pt x="99" y="7295"/>
                  <a:pt x="211" y="7295"/>
                </a:cubicBezTo>
                <a:cubicBezTo>
                  <a:pt x="281" y="7295"/>
                  <a:pt x="351" y="7225"/>
                  <a:pt x="351" y="7155"/>
                </a:cubicBezTo>
                <a:cubicBezTo>
                  <a:pt x="351" y="7071"/>
                  <a:pt x="281" y="7001"/>
                  <a:pt x="211" y="7001"/>
                </a:cubicBezTo>
                <a:close/>
                <a:moveTo>
                  <a:pt x="211" y="7883"/>
                </a:moveTo>
                <a:cubicBezTo>
                  <a:pt x="127" y="7883"/>
                  <a:pt x="57" y="7939"/>
                  <a:pt x="57" y="8023"/>
                </a:cubicBezTo>
                <a:lnTo>
                  <a:pt x="57" y="7995"/>
                </a:lnTo>
                <a:lnTo>
                  <a:pt x="57" y="7995"/>
                </a:lnTo>
                <a:cubicBezTo>
                  <a:pt x="43" y="8079"/>
                  <a:pt x="113" y="8177"/>
                  <a:pt x="211" y="8177"/>
                </a:cubicBezTo>
                <a:cubicBezTo>
                  <a:pt x="281" y="8177"/>
                  <a:pt x="351" y="8107"/>
                  <a:pt x="351" y="8023"/>
                </a:cubicBezTo>
                <a:cubicBezTo>
                  <a:pt x="351" y="7939"/>
                  <a:pt x="281" y="7883"/>
                  <a:pt x="211" y="7883"/>
                </a:cubicBezTo>
                <a:close/>
                <a:moveTo>
                  <a:pt x="211" y="8751"/>
                </a:moveTo>
                <a:cubicBezTo>
                  <a:pt x="127" y="8751"/>
                  <a:pt x="57" y="8821"/>
                  <a:pt x="57" y="8905"/>
                </a:cubicBezTo>
                <a:lnTo>
                  <a:pt x="57" y="8863"/>
                </a:lnTo>
                <a:lnTo>
                  <a:pt x="57" y="8863"/>
                </a:lnTo>
                <a:cubicBezTo>
                  <a:pt x="43" y="8961"/>
                  <a:pt x="113" y="9045"/>
                  <a:pt x="211" y="9045"/>
                </a:cubicBezTo>
                <a:cubicBezTo>
                  <a:pt x="281" y="9045"/>
                  <a:pt x="351" y="8975"/>
                  <a:pt x="351" y="8905"/>
                </a:cubicBezTo>
                <a:cubicBezTo>
                  <a:pt x="351" y="8821"/>
                  <a:pt x="281" y="8751"/>
                  <a:pt x="211" y="8751"/>
                </a:cubicBezTo>
                <a:close/>
                <a:moveTo>
                  <a:pt x="211" y="9633"/>
                </a:moveTo>
                <a:cubicBezTo>
                  <a:pt x="127" y="9633"/>
                  <a:pt x="57" y="9689"/>
                  <a:pt x="57" y="9773"/>
                </a:cubicBezTo>
                <a:lnTo>
                  <a:pt x="57" y="9745"/>
                </a:lnTo>
                <a:lnTo>
                  <a:pt x="57" y="9745"/>
                </a:lnTo>
                <a:cubicBezTo>
                  <a:pt x="43" y="9843"/>
                  <a:pt x="113" y="9927"/>
                  <a:pt x="211" y="9927"/>
                </a:cubicBezTo>
                <a:cubicBezTo>
                  <a:pt x="281" y="9927"/>
                  <a:pt x="351" y="9857"/>
                  <a:pt x="351" y="9773"/>
                </a:cubicBezTo>
                <a:cubicBezTo>
                  <a:pt x="351" y="9689"/>
                  <a:pt x="281" y="9633"/>
                  <a:pt x="211" y="9633"/>
                </a:cubicBezTo>
                <a:close/>
                <a:moveTo>
                  <a:pt x="211" y="10501"/>
                </a:moveTo>
                <a:cubicBezTo>
                  <a:pt x="127" y="10501"/>
                  <a:pt x="57" y="10571"/>
                  <a:pt x="57" y="10655"/>
                </a:cubicBezTo>
                <a:lnTo>
                  <a:pt x="57" y="10627"/>
                </a:lnTo>
                <a:lnTo>
                  <a:pt x="57" y="10627"/>
                </a:lnTo>
                <a:cubicBezTo>
                  <a:pt x="43" y="10711"/>
                  <a:pt x="113" y="10795"/>
                  <a:pt x="211" y="10795"/>
                </a:cubicBezTo>
                <a:cubicBezTo>
                  <a:pt x="281" y="10795"/>
                  <a:pt x="351" y="10725"/>
                  <a:pt x="351" y="10655"/>
                </a:cubicBezTo>
                <a:cubicBezTo>
                  <a:pt x="351" y="10571"/>
                  <a:pt x="281" y="10501"/>
                  <a:pt x="211" y="10501"/>
                </a:cubicBezTo>
                <a:close/>
                <a:moveTo>
                  <a:pt x="211" y="11383"/>
                </a:moveTo>
                <a:cubicBezTo>
                  <a:pt x="127" y="11383"/>
                  <a:pt x="57" y="11439"/>
                  <a:pt x="57" y="11523"/>
                </a:cubicBezTo>
                <a:lnTo>
                  <a:pt x="57" y="11509"/>
                </a:lnTo>
                <a:lnTo>
                  <a:pt x="57" y="11509"/>
                </a:lnTo>
                <a:cubicBezTo>
                  <a:pt x="43" y="11593"/>
                  <a:pt x="113" y="11677"/>
                  <a:pt x="211" y="11677"/>
                </a:cubicBezTo>
                <a:cubicBezTo>
                  <a:pt x="281" y="11677"/>
                  <a:pt x="351" y="11607"/>
                  <a:pt x="351" y="11523"/>
                </a:cubicBezTo>
                <a:cubicBezTo>
                  <a:pt x="351" y="11439"/>
                  <a:pt x="281" y="11383"/>
                  <a:pt x="211" y="11383"/>
                </a:cubicBezTo>
                <a:close/>
                <a:moveTo>
                  <a:pt x="211" y="12251"/>
                </a:moveTo>
                <a:cubicBezTo>
                  <a:pt x="127" y="12251"/>
                  <a:pt x="57" y="12321"/>
                  <a:pt x="57" y="12405"/>
                </a:cubicBezTo>
                <a:lnTo>
                  <a:pt x="57" y="12377"/>
                </a:lnTo>
                <a:lnTo>
                  <a:pt x="57" y="12377"/>
                </a:lnTo>
                <a:cubicBezTo>
                  <a:pt x="43" y="12475"/>
                  <a:pt x="113" y="12545"/>
                  <a:pt x="211" y="12545"/>
                </a:cubicBezTo>
                <a:cubicBezTo>
                  <a:pt x="281" y="12545"/>
                  <a:pt x="351" y="12475"/>
                  <a:pt x="351" y="12405"/>
                </a:cubicBezTo>
                <a:cubicBezTo>
                  <a:pt x="351" y="12321"/>
                  <a:pt x="281" y="12251"/>
                  <a:pt x="211" y="12251"/>
                </a:cubicBezTo>
                <a:close/>
                <a:moveTo>
                  <a:pt x="211" y="13133"/>
                </a:moveTo>
                <a:cubicBezTo>
                  <a:pt x="127" y="13133"/>
                  <a:pt x="57" y="13189"/>
                  <a:pt x="57" y="13273"/>
                </a:cubicBezTo>
                <a:lnTo>
                  <a:pt x="57" y="13259"/>
                </a:lnTo>
                <a:lnTo>
                  <a:pt x="57" y="13259"/>
                </a:lnTo>
                <a:cubicBezTo>
                  <a:pt x="43" y="13343"/>
                  <a:pt x="113" y="13427"/>
                  <a:pt x="211" y="13427"/>
                </a:cubicBezTo>
                <a:cubicBezTo>
                  <a:pt x="281" y="13427"/>
                  <a:pt x="351" y="13357"/>
                  <a:pt x="351" y="13273"/>
                </a:cubicBezTo>
                <a:cubicBezTo>
                  <a:pt x="351" y="13189"/>
                  <a:pt x="281" y="13133"/>
                  <a:pt x="211" y="13133"/>
                </a:cubicBezTo>
                <a:close/>
                <a:moveTo>
                  <a:pt x="211" y="14001"/>
                </a:moveTo>
                <a:cubicBezTo>
                  <a:pt x="129" y="14001"/>
                  <a:pt x="60" y="14068"/>
                  <a:pt x="57" y="14149"/>
                </a:cubicBezTo>
                <a:lnTo>
                  <a:pt x="57" y="14149"/>
                </a:lnTo>
                <a:cubicBezTo>
                  <a:pt x="57" y="14146"/>
                  <a:pt x="57" y="14144"/>
                  <a:pt x="57" y="14141"/>
                </a:cubicBezTo>
                <a:lnTo>
                  <a:pt x="57" y="14155"/>
                </a:lnTo>
                <a:cubicBezTo>
                  <a:pt x="57" y="14153"/>
                  <a:pt x="57" y="14151"/>
                  <a:pt x="57" y="14149"/>
                </a:cubicBezTo>
                <a:lnTo>
                  <a:pt x="57" y="14149"/>
                </a:lnTo>
                <a:cubicBezTo>
                  <a:pt x="60" y="14229"/>
                  <a:pt x="116" y="14295"/>
                  <a:pt x="211" y="14295"/>
                </a:cubicBezTo>
                <a:cubicBezTo>
                  <a:pt x="281" y="14295"/>
                  <a:pt x="351" y="14225"/>
                  <a:pt x="351" y="14155"/>
                </a:cubicBezTo>
                <a:cubicBezTo>
                  <a:pt x="351" y="14071"/>
                  <a:pt x="281" y="14001"/>
                  <a:pt x="211" y="14001"/>
                </a:cubicBezTo>
                <a:close/>
                <a:moveTo>
                  <a:pt x="211" y="14883"/>
                </a:moveTo>
                <a:cubicBezTo>
                  <a:pt x="127" y="14883"/>
                  <a:pt x="57" y="14939"/>
                  <a:pt x="57" y="15023"/>
                </a:cubicBezTo>
                <a:cubicBezTo>
                  <a:pt x="57" y="15107"/>
                  <a:pt x="127" y="15177"/>
                  <a:pt x="211" y="15177"/>
                </a:cubicBezTo>
                <a:cubicBezTo>
                  <a:pt x="281" y="15177"/>
                  <a:pt x="351" y="15107"/>
                  <a:pt x="351" y="15023"/>
                </a:cubicBezTo>
                <a:cubicBezTo>
                  <a:pt x="351" y="14939"/>
                  <a:pt x="281" y="14883"/>
                  <a:pt x="211" y="14883"/>
                </a:cubicBezTo>
                <a:close/>
                <a:moveTo>
                  <a:pt x="211" y="15751"/>
                </a:moveTo>
                <a:cubicBezTo>
                  <a:pt x="129" y="15751"/>
                  <a:pt x="61" y="15818"/>
                  <a:pt x="57" y="15898"/>
                </a:cubicBezTo>
                <a:cubicBezTo>
                  <a:pt x="57" y="15896"/>
                  <a:pt x="57" y="15894"/>
                  <a:pt x="57" y="15891"/>
                </a:cubicBezTo>
                <a:lnTo>
                  <a:pt x="57" y="15905"/>
                </a:lnTo>
                <a:cubicBezTo>
                  <a:pt x="57" y="15903"/>
                  <a:pt x="57" y="15901"/>
                  <a:pt x="57" y="15898"/>
                </a:cubicBezTo>
                <a:lnTo>
                  <a:pt x="57" y="15898"/>
                </a:lnTo>
                <a:cubicBezTo>
                  <a:pt x="61" y="15979"/>
                  <a:pt x="129" y="16045"/>
                  <a:pt x="211" y="16045"/>
                </a:cubicBezTo>
                <a:cubicBezTo>
                  <a:pt x="281" y="16045"/>
                  <a:pt x="351" y="15975"/>
                  <a:pt x="351" y="15905"/>
                </a:cubicBezTo>
                <a:cubicBezTo>
                  <a:pt x="351" y="15821"/>
                  <a:pt x="281" y="15751"/>
                  <a:pt x="211" y="15751"/>
                </a:cubicBezTo>
                <a:close/>
                <a:moveTo>
                  <a:pt x="211" y="16634"/>
                </a:moveTo>
                <a:cubicBezTo>
                  <a:pt x="127" y="16634"/>
                  <a:pt x="57" y="16690"/>
                  <a:pt x="57" y="16774"/>
                </a:cubicBezTo>
                <a:cubicBezTo>
                  <a:pt x="57" y="16858"/>
                  <a:pt x="127" y="16928"/>
                  <a:pt x="211" y="16928"/>
                </a:cubicBezTo>
                <a:cubicBezTo>
                  <a:pt x="281" y="16928"/>
                  <a:pt x="351" y="16858"/>
                  <a:pt x="351" y="16774"/>
                </a:cubicBezTo>
                <a:cubicBezTo>
                  <a:pt x="351" y="16690"/>
                  <a:pt x="281" y="16634"/>
                  <a:pt x="211" y="16634"/>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8" name="Google Shape;1108;p33">
            <a:extLst>
              <a:ext uri="{FF2B5EF4-FFF2-40B4-BE49-F238E27FC236}">
                <a16:creationId xmlns:a16="http://schemas.microsoft.com/office/drawing/2014/main" id="{4B2CB59E-4C94-57BC-5091-6BBDB0E51AB6}"/>
              </a:ext>
            </a:extLst>
          </p:cNvPr>
          <p:cNvSpPr/>
          <p:nvPr/>
        </p:nvSpPr>
        <p:spPr>
          <a:xfrm>
            <a:off x="6881856" y="3115944"/>
            <a:ext cx="8945" cy="449311"/>
          </a:xfrm>
          <a:custGeom>
            <a:avLst/>
            <a:gdLst/>
            <a:ahLst/>
            <a:cxnLst/>
            <a:rect l="l" t="t" r="r" b="b"/>
            <a:pathLst>
              <a:path w="337" h="16928" extrusionOk="0">
                <a:moveTo>
                  <a:pt x="197" y="0"/>
                </a:moveTo>
                <a:cubicBezTo>
                  <a:pt x="113" y="0"/>
                  <a:pt x="43" y="70"/>
                  <a:pt x="43" y="154"/>
                </a:cubicBezTo>
                <a:lnTo>
                  <a:pt x="43" y="84"/>
                </a:lnTo>
                <a:lnTo>
                  <a:pt x="43" y="84"/>
                </a:lnTo>
                <a:cubicBezTo>
                  <a:pt x="3" y="177"/>
                  <a:pt x="76" y="295"/>
                  <a:pt x="180" y="295"/>
                </a:cubicBezTo>
                <a:cubicBezTo>
                  <a:pt x="185" y="295"/>
                  <a:pt x="191" y="295"/>
                  <a:pt x="197" y="294"/>
                </a:cubicBezTo>
                <a:cubicBezTo>
                  <a:pt x="281" y="294"/>
                  <a:pt x="337" y="224"/>
                  <a:pt x="337" y="154"/>
                </a:cubicBezTo>
                <a:cubicBezTo>
                  <a:pt x="337" y="70"/>
                  <a:pt x="281" y="0"/>
                  <a:pt x="197" y="0"/>
                </a:cubicBezTo>
                <a:close/>
                <a:moveTo>
                  <a:pt x="197" y="882"/>
                </a:moveTo>
                <a:cubicBezTo>
                  <a:pt x="113" y="882"/>
                  <a:pt x="43" y="938"/>
                  <a:pt x="43" y="1022"/>
                </a:cubicBezTo>
                <a:lnTo>
                  <a:pt x="43" y="966"/>
                </a:lnTo>
                <a:lnTo>
                  <a:pt x="43" y="966"/>
                </a:lnTo>
                <a:cubicBezTo>
                  <a:pt x="1" y="1064"/>
                  <a:pt x="85" y="1176"/>
                  <a:pt x="197" y="1176"/>
                </a:cubicBezTo>
                <a:cubicBezTo>
                  <a:pt x="281" y="1176"/>
                  <a:pt x="337" y="1106"/>
                  <a:pt x="337" y="1022"/>
                </a:cubicBezTo>
                <a:cubicBezTo>
                  <a:pt x="337" y="938"/>
                  <a:pt x="281" y="882"/>
                  <a:pt x="197" y="882"/>
                </a:cubicBezTo>
                <a:close/>
                <a:moveTo>
                  <a:pt x="197" y="1750"/>
                </a:moveTo>
                <a:cubicBezTo>
                  <a:pt x="113" y="1750"/>
                  <a:pt x="43" y="1820"/>
                  <a:pt x="43" y="1904"/>
                </a:cubicBezTo>
                <a:lnTo>
                  <a:pt x="43" y="1834"/>
                </a:lnTo>
                <a:lnTo>
                  <a:pt x="43" y="1834"/>
                </a:lnTo>
                <a:cubicBezTo>
                  <a:pt x="3" y="1927"/>
                  <a:pt x="76" y="2045"/>
                  <a:pt x="180" y="2045"/>
                </a:cubicBezTo>
                <a:cubicBezTo>
                  <a:pt x="185" y="2045"/>
                  <a:pt x="191" y="2045"/>
                  <a:pt x="197" y="2044"/>
                </a:cubicBezTo>
                <a:cubicBezTo>
                  <a:pt x="281" y="2044"/>
                  <a:pt x="337" y="1974"/>
                  <a:pt x="337" y="1904"/>
                </a:cubicBezTo>
                <a:cubicBezTo>
                  <a:pt x="337" y="1820"/>
                  <a:pt x="281" y="1750"/>
                  <a:pt x="197" y="1750"/>
                </a:cubicBezTo>
                <a:close/>
                <a:moveTo>
                  <a:pt x="197" y="2632"/>
                </a:moveTo>
                <a:cubicBezTo>
                  <a:pt x="113" y="2632"/>
                  <a:pt x="43" y="2688"/>
                  <a:pt x="43" y="2772"/>
                </a:cubicBezTo>
                <a:lnTo>
                  <a:pt x="43" y="2716"/>
                </a:lnTo>
                <a:lnTo>
                  <a:pt x="43" y="2716"/>
                </a:lnTo>
                <a:cubicBezTo>
                  <a:pt x="15" y="2814"/>
                  <a:pt x="85" y="2926"/>
                  <a:pt x="197" y="2926"/>
                </a:cubicBezTo>
                <a:cubicBezTo>
                  <a:pt x="281" y="2926"/>
                  <a:pt x="337" y="2856"/>
                  <a:pt x="337" y="2772"/>
                </a:cubicBezTo>
                <a:cubicBezTo>
                  <a:pt x="337" y="2688"/>
                  <a:pt x="281" y="2632"/>
                  <a:pt x="197" y="2632"/>
                </a:cubicBezTo>
                <a:close/>
                <a:moveTo>
                  <a:pt x="197" y="3500"/>
                </a:moveTo>
                <a:cubicBezTo>
                  <a:pt x="113" y="3500"/>
                  <a:pt x="43" y="3570"/>
                  <a:pt x="43" y="3654"/>
                </a:cubicBezTo>
                <a:lnTo>
                  <a:pt x="43" y="3598"/>
                </a:lnTo>
                <a:lnTo>
                  <a:pt x="43" y="3598"/>
                </a:lnTo>
                <a:cubicBezTo>
                  <a:pt x="15" y="3696"/>
                  <a:pt x="85" y="3795"/>
                  <a:pt x="197" y="3795"/>
                </a:cubicBezTo>
                <a:cubicBezTo>
                  <a:pt x="281" y="3795"/>
                  <a:pt x="337" y="3724"/>
                  <a:pt x="337" y="3654"/>
                </a:cubicBezTo>
                <a:cubicBezTo>
                  <a:pt x="337" y="3570"/>
                  <a:pt x="281" y="3500"/>
                  <a:pt x="197" y="3500"/>
                </a:cubicBezTo>
                <a:close/>
                <a:moveTo>
                  <a:pt x="197" y="4383"/>
                </a:moveTo>
                <a:cubicBezTo>
                  <a:pt x="113" y="4383"/>
                  <a:pt x="43" y="4439"/>
                  <a:pt x="43" y="4523"/>
                </a:cubicBezTo>
                <a:lnTo>
                  <a:pt x="43" y="4481"/>
                </a:lnTo>
                <a:lnTo>
                  <a:pt x="43" y="4481"/>
                </a:lnTo>
                <a:cubicBezTo>
                  <a:pt x="15" y="4579"/>
                  <a:pt x="85" y="4677"/>
                  <a:pt x="197" y="4677"/>
                </a:cubicBezTo>
                <a:cubicBezTo>
                  <a:pt x="281" y="4677"/>
                  <a:pt x="337" y="4607"/>
                  <a:pt x="337" y="4523"/>
                </a:cubicBezTo>
                <a:cubicBezTo>
                  <a:pt x="337" y="4439"/>
                  <a:pt x="281" y="4383"/>
                  <a:pt x="197" y="4383"/>
                </a:cubicBezTo>
                <a:close/>
                <a:moveTo>
                  <a:pt x="197" y="5251"/>
                </a:moveTo>
                <a:cubicBezTo>
                  <a:pt x="113" y="5251"/>
                  <a:pt x="43" y="5321"/>
                  <a:pt x="43" y="5405"/>
                </a:cubicBezTo>
                <a:lnTo>
                  <a:pt x="43" y="5363"/>
                </a:lnTo>
                <a:lnTo>
                  <a:pt x="43" y="5363"/>
                </a:lnTo>
                <a:cubicBezTo>
                  <a:pt x="15" y="5447"/>
                  <a:pt x="99" y="5545"/>
                  <a:pt x="197" y="5545"/>
                </a:cubicBezTo>
                <a:cubicBezTo>
                  <a:pt x="281" y="5545"/>
                  <a:pt x="337" y="5475"/>
                  <a:pt x="337" y="5405"/>
                </a:cubicBezTo>
                <a:cubicBezTo>
                  <a:pt x="337" y="5321"/>
                  <a:pt x="281" y="5251"/>
                  <a:pt x="197" y="5251"/>
                </a:cubicBezTo>
                <a:close/>
                <a:moveTo>
                  <a:pt x="197" y="6133"/>
                </a:moveTo>
                <a:cubicBezTo>
                  <a:pt x="113" y="6133"/>
                  <a:pt x="43" y="6189"/>
                  <a:pt x="43" y="6273"/>
                </a:cubicBezTo>
                <a:lnTo>
                  <a:pt x="43" y="6231"/>
                </a:lnTo>
                <a:lnTo>
                  <a:pt x="43" y="6231"/>
                </a:lnTo>
                <a:cubicBezTo>
                  <a:pt x="15" y="6329"/>
                  <a:pt x="99" y="6427"/>
                  <a:pt x="197" y="6427"/>
                </a:cubicBezTo>
                <a:cubicBezTo>
                  <a:pt x="281" y="6427"/>
                  <a:pt x="337" y="6357"/>
                  <a:pt x="337" y="6273"/>
                </a:cubicBezTo>
                <a:cubicBezTo>
                  <a:pt x="337" y="6189"/>
                  <a:pt x="281" y="6133"/>
                  <a:pt x="197" y="6133"/>
                </a:cubicBezTo>
                <a:close/>
                <a:moveTo>
                  <a:pt x="197" y="7001"/>
                </a:moveTo>
                <a:cubicBezTo>
                  <a:pt x="113" y="7001"/>
                  <a:pt x="43" y="7071"/>
                  <a:pt x="43" y="7155"/>
                </a:cubicBezTo>
                <a:lnTo>
                  <a:pt x="43" y="7113"/>
                </a:lnTo>
                <a:lnTo>
                  <a:pt x="43" y="7113"/>
                </a:lnTo>
                <a:cubicBezTo>
                  <a:pt x="15" y="7211"/>
                  <a:pt x="99" y="7295"/>
                  <a:pt x="197" y="7295"/>
                </a:cubicBezTo>
                <a:cubicBezTo>
                  <a:pt x="281" y="7295"/>
                  <a:pt x="337" y="7225"/>
                  <a:pt x="337" y="7155"/>
                </a:cubicBezTo>
                <a:cubicBezTo>
                  <a:pt x="337" y="7071"/>
                  <a:pt x="281" y="7001"/>
                  <a:pt x="197" y="7001"/>
                </a:cubicBezTo>
                <a:close/>
                <a:moveTo>
                  <a:pt x="197" y="7883"/>
                </a:moveTo>
                <a:cubicBezTo>
                  <a:pt x="113" y="7883"/>
                  <a:pt x="43" y="7939"/>
                  <a:pt x="43" y="8023"/>
                </a:cubicBezTo>
                <a:lnTo>
                  <a:pt x="43" y="7995"/>
                </a:lnTo>
                <a:lnTo>
                  <a:pt x="43" y="7995"/>
                </a:lnTo>
                <a:cubicBezTo>
                  <a:pt x="29" y="8079"/>
                  <a:pt x="99" y="8177"/>
                  <a:pt x="197" y="8177"/>
                </a:cubicBezTo>
                <a:cubicBezTo>
                  <a:pt x="281" y="8177"/>
                  <a:pt x="337" y="8107"/>
                  <a:pt x="337" y="8023"/>
                </a:cubicBezTo>
                <a:cubicBezTo>
                  <a:pt x="337" y="7939"/>
                  <a:pt x="281" y="7883"/>
                  <a:pt x="197" y="7883"/>
                </a:cubicBezTo>
                <a:close/>
                <a:moveTo>
                  <a:pt x="197" y="8751"/>
                </a:moveTo>
                <a:cubicBezTo>
                  <a:pt x="113" y="8751"/>
                  <a:pt x="43" y="8821"/>
                  <a:pt x="43" y="8905"/>
                </a:cubicBezTo>
                <a:lnTo>
                  <a:pt x="43" y="8877"/>
                </a:lnTo>
                <a:lnTo>
                  <a:pt x="43" y="8877"/>
                </a:lnTo>
                <a:cubicBezTo>
                  <a:pt x="29" y="8961"/>
                  <a:pt x="99" y="9045"/>
                  <a:pt x="197" y="9045"/>
                </a:cubicBezTo>
                <a:cubicBezTo>
                  <a:pt x="281" y="9045"/>
                  <a:pt x="337" y="8975"/>
                  <a:pt x="337" y="8905"/>
                </a:cubicBezTo>
                <a:cubicBezTo>
                  <a:pt x="337" y="8821"/>
                  <a:pt x="281" y="8751"/>
                  <a:pt x="197" y="8751"/>
                </a:cubicBezTo>
                <a:close/>
                <a:moveTo>
                  <a:pt x="197" y="9633"/>
                </a:moveTo>
                <a:cubicBezTo>
                  <a:pt x="113" y="9633"/>
                  <a:pt x="43" y="9689"/>
                  <a:pt x="43" y="9773"/>
                </a:cubicBezTo>
                <a:lnTo>
                  <a:pt x="43" y="9745"/>
                </a:lnTo>
                <a:lnTo>
                  <a:pt x="43" y="9745"/>
                </a:lnTo>
                <a:cubicBezTo>
                  <a:pt x="29" y="9843"/>
                  <a:pt x="99" y="9927"/>
                  <a:pt x="197" y="9927"/>
                </a:cubicBezTo>
                <a:cubicBezTo>
                  <a:pt x="281" y="9927"/>
                  <a:pt x="337" y="9857"/>
                  <a:pt x="337" y="9773"/>
                </a:cubicBezTo>
                <a:cubicBezTo>
                  <a:pt x="337" y="9689"/>
                  <a:pt x="281" y="9633"/>
                  <a:pt x="197" y="9633"/>
                </a:cubicBezTo>
                <a:close/>
                <a:moveTo>
                  <a:pt x="197" y="10501"/>
                </a:moveTo>
                <a:cubicBezTo>
                  <a:pt x="113" y="10501"/>
                  <a:pt x="43" y="10571"/>
                  <a:pt x="43" y="10655"/>
                </a:cubicBezTo>
                <a:lnTo>
                  <a:pt x="43" y="10627"/>
                </a:lnTo>
                <a:lnTo>
                  <a:pt x="43" y="10627"/>
                </a:lnTo>
                <a:cubicBezTo>
                  <a:pt x="29" y="10711"/>
                  <a:pt x="99" y="10795"/>
                  <a:pt x="197" y="10795"/>
                </a:cubicBezTo>
                <a:cubicBezTo>
                  <a:pt x="281" y="10795"/>
                  <a:pt x="337" y="10725"/>
                  <a:pt x="337" y="10655"/>
                </a:cubicBezTo>
                <a:cubicBezTo>
                  <a:pt x="337" y="10571"/>
                  <a:pt x="281" y="10501"/>
                  <a:pt x="197" y="10501"/>
                </a:cubicBezTo>
                <a:close/>
                <a:moveTo>
                  <a:pt x="197" y="11383"/>
                </a:moveTo>
                <a:cubicBezTo>
                  <a:pt x="113" y="11383"/>
                  <a:pt x="43" y="11439"/>
                  <a:pt x="43" y="11523"/>
                </a:cubicBezTo>
                <a:lnTo>
                  <a:pt x="43" y="11509"/>
                </a:lnTo>
                <a:lnTo>
                  <a:pt x="43" y="11509"/>
                </a:lnTo>
                <a:cubicBezTo>
                  <a:pt x="29" y="11593"/>
                  <a:pt x="99" y="11677"/>
                  <a:pt x="197" y="11677"/>
                </a:cubicBezTo>
                <a:cubicBezTo>
                  <a:pt x="281" y="11677"/>
                  <a:pt x="337" y="11607"/>
                  <a:pt x="337" y="11523"/>
                </a:cubicBezTo>
                <a:cubicBezTo>
                  <a:pt x="337" y="11439"/>
                  <a:pt x="281" y="11383"/>
                  <a:pt x="197" y="11383"/>
                </a:cubicBezTo>
                <a:close/>
                <a:moveTo>
                  <a:pt x="197" y="12251"/>
                </a:moveTo>
                <a:cubicBezTo>
                  <a:pt x="117" y="12251"/>
                  <a:pt x="50" y="12315"/>
                  <a:pt x="43" y="12393"/>
                </a:cubicBezTo>
                <a:lnTo>
                  <a:pt x="43" y="12393"/>
                </a:lnTo>
                <a:cubicBezTo>
                  <a:pt x="43" y="12388"/>
                  <a:pt x="43" y="12383"/>
                  <a:pt x="43" y="12377"/>
                </a:cubicBezTo>
                <a:lnTo>
                  <a:pt x="43" y="12405"/>
                </a:lnTo>
                <a:cubicBezTo>
                  <a:pt x="43" y="12401"/>
                  <a:pt x="43" y="12397"/>
                  <a:pt x="43" y="12393"/>
                </a:cubicBezTo>
                <a:lnTo>
                  <a:pt x="43" y="12393"/>
                </a:lnTo>
                <a:cubicBezTo>
                  <a:pt x="49" y="12483"/>
                  <a:pt x="104" y="12545"/>
                  <a:pt x="197" y="12545"/>
                </a:cubicBezTo>
                <a:cubicBezTo>
                  <a:pt x="281" y="12545"/>
                  <a:pt x="337" y="12475"/>
                  <a:pt x="337" y="12405"/>
                </a:cubicBezTo>
                <a:cubicBezTo>
                  <a:pt x="337" y="12321"/>
                  <a:pt x="281" y="12251"/>
                  <a:pt x="197" y="12251"/>
                </a:cubicBezTo>
                <a:close/>
                <a:moveTo>
                  <a:pt x="43" y="13259"/>
                </a:moveTo>
                <a:lnTo>
                  <a:pt x="43" y="13273"/>
                </a:lnTo>
                <a:cubicBezTo>
                  <a:pt x="43" y="13271"/>
                  <a:pt x="43" y="13269"/>
                  <a:pt x="43" y="13266"/>
                </a:cubicBezTo>
                <a:lnTo>
                  <a:pt x="43" y="13266"/>
                </a:lnTo>
                <a:cubicBezTo>
                  <a:pt x="43" y="13264"/>
                  <a:pt x="43" y="13262"/>
                  <a:pt x="43" y="13259"/>
                </a:cubicBezTo>
                <a:close/>
                <a:moveTo>
                  <a:pt x="197" y="13133"/>
                </a:moveTo>
                <a:cubicBezTo>
                  <a:pt x="115" y="13133"/>
                  <a:pt x="47" y="13186"/>
                  <a:pt x="43" y="13266"/>
                </a:cubicBezTo>
                <a:lnTo>
                  <a:pt x="43" y="13266"/>
                </a:lnTo>
                <a:cubicBezTo>
                  <a:pt x="47" y="13348"/>
                  <a:pt x="115" y="13427"/>
                  <a:pt x="197" y="13427"/>
                </a:cubicBezTo>
                <a:cubicBezTo>
                  <a:pt x="281" y="13427"/>
                  <a:pt x="337" y="13357"/>
                  <a:pt x="337" y="13273"/>
                </a:cubicBezTo>
                <a:cubicBezTo>
                  <a:pt x="337" y="13189"/>
                  <a:pt x="281" y="13133"/>
                  <a:pt x="197" y="13133"/>
                </a:cubicBezTo>
                <a:close/>
                <a:moveTo>
                  <a:pt x="197" y="14001"/>
                </a:moveTo>
                <a:cubicBezTo>
                  <a:pt x="115" y="14001"/>
                  <a:pt x="47" y="14067"/>
                  <a:pt x="43" y="14148"/>
                </a:cubicBezTo>
                <a:cubicBezTo>
                  <a:pt x="43" y="14146"/>
                  <a:pt x="43" y="14144"/>
                  <a:pt x="43" y="14141"/>
                </a:cubicBezTo>
                <a:lnTo>
                  <a:pt x="43" y="14155"/>
                </a:lnTo>
                <a:cubicBezTo>
                  <a:pt x="43" y="14153"/>
                  <a:pt x="43" y="14151"/>
                  <a:pt x="43" y="14148"/>
                </a:cubicBezTo>
                <a:lnTo>
                  <a:pt x="43" y="14148"/>
                </a:lnTo>
                <a:cubicBezTo>
                  <a:pt x="47" y="14229"/>
                  <a:pt x="115" y="14295"/>
                  <a:pt x="197" y="14295"/>
                </a:cubicBezTo>
                <a:cubicBezTo>
                  <a:pt x="281" y="14295"/>
                  <a:pt x="337" y="14225"/>
                  <a:pt x="337" y="14155"/>
                </a:cubicBezTo>
                <a:cubicBezTo>
                  <a:pt x="337" y="14071"/>
                  <a:pt x="281" y="14001"/>
                  <a:pt x="197" y="14001"/>
                </a:cubicBezTo>
                <a:close/>
                <a:moveTo>
                  <a:pt x="197" y="14883"/>
                </a:moveTo>
                <a:cubicBezTo>
                  <a:pt x="113" y="14883"/>
                  <a:pt x="43" y="14939"/>
                  <a:pt x="43" y="15023"/>
                </a:cubicBezTo>
                <a:cubicBezTo>
                  <a:pt x="43" y="15107"/>
                  <a:pt x="113" y="15177"/>
                  <a:pt x="197" y="15177"/>
                </a:cubicBezTo>
                <a:cubicBezTo>
                  <a:pt x="281" y="15177"/>
                  <a:pt x="337" y="15107"/>
                  <a:pt x="337" y="15023"/>
                </a:cubicBezTo>
                <a:cubicBezTo>
                  <a:pt x="337" y="14939"/>
                  <a:pt x="281" y="14883"/>
                  <a:pt x="197" y="14883"/>
                </a:cubicBezTo>
                <a:close/>
                <a:moveTo>
                  <a:pt x="197" y="15751"/>
                </a:moveTo>
                <a:cubicBezTo>
                  <a:pt x="115" y="15751"/>
                  <a:pt x="47" y="15818"/>
                  <a:pt x="43" y="15898"/>
                </a:cubicBezTo>
                <a:cubicBezTo>
                  <a:pt x="43" y="15896"/>
                  <a:pt x="43" y="15894"/>
                  <a:pt x="43" y="15891"/>
                </a:cubicBezTo>
                <a:lnTo>
                  <a:pt x="43" y="15905"/>
                </a:lnTo>
                <a:cubicBezTo>
                  <a:pt x="43" y="15903"/>
                  <a:pt x="43" y="15901"/>
                  <a:pt x="43" y="15898"/>
                </a:cubicBezTo>
                <a:lnTo>
                  <a:pt x="43" y="15898"/>
                </a:lnTo>
                <a:cubicBezTo>
                  <a:pt x="47" y="15979"/>
                  <a:pt x="115" y="16045"/>
                  <a:pt x="197" y="16045"/>
                </a:cubicBezTo>
                <a:cubicBezTo>
                  <a:pt x="281" y="16045"/>
                  <a:pt x="337" y="15975"/>
                  <a:pt x="337" y="15905"/>
                </a:cubicBezTo>
                <a:cubicBezTo>
                  <a:pt x="337" y="15821"/>
                  <a:pt x="281" y="15751"/>
                  <a:pt x="197" y="15751"/>
                </a:cubicBezTo>
                <a:close/>
                <a:moveTo>
                  <a:pt x="197" y="16634"/>
                </a:moveTo>
                <a:cubicBezTo>
                  <a:pt x="113" y="16634"/>
                  <a:pt x="43" y="16690"/>
                  <a:pt x="43" y="16774"/>
                </a:cubicBezTo>
                <a:cubicBezTo>
                  <a:pt x="43" y="16858"/>
                  <a:pt x="113" y="16928"/>
                  <a:pt x="197" y="16928"/>
                </a:cubicBezTo>
                <a:cubicBezTo>
                  <a:pt x="281" y="16928"/>
                  <a:pt x="337" y="16858"/>
                  <a:pt x="337" y="16774"/>
                </a:cubicBezTo>
                <a:cubicBezTo>
                  <a:pt x="337" y="16690"/>
                  <a:pt x="281" y="16634"/>
                  <a:pt x="197" y="16634"/>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 name="Group 1">
            <a:extLst>
              <a:ext uri="{FF2B5EF4-FFF2-40B4-BE49-F238E27FC236}">
                <a16:creationId xmlns:a16="http://schemas.microsoft.com/office/drawing/2014/main" id="{190B1CC3-BFEB-8588-05B8-43546BA4F274}"/>
              </a:ext>
            </a:extLst>
          </p:cNvPr>
          <p:cNvGrpSpPr/>
          <p:nvPr/>
        </p:nvGrpSpPr>
        <p:grpSpPr>
          <a:xfrm>
            <a:off x="1045478" y="3580331"/>
            <a:ext cx="249766" cy="209022"/>
            <a:chOff x="1401897" y="3568041"/>
            <a:chExt cx="249766" cy="209022"/>
          </a:xfrm>
        </p:grpSpPr>
        <p:sp>
          <p:nvSpPr>
            <p:cNvPr id="529" name="Google Shape;1109;p33">
              <a:extLst>
                <a:ext uri="{FF2B5EF4-FFF2-40B4-BE49-F238E27FC236}">
                  <a16:creationId xmlns:a16="http://schemas.microsoft.com/office/drawing/2014/main" id="{24920FDB-E62D-0B94-F62F-804CAC5951C7}"/>
                </a:ext>
              </a:extLst>
            </p:cNvPr>
            <p:cNvSpPr/>
            <p:nvPr/>
          </p:nvSpPr>
          <p:spPr>
            <a:xfrm>
              <a:off x="1451320" y="3594557"/>
              <a:ext cx="200343" cy="182506"/>
            </a:xfrm>
            <a:custGeom>
              <a:avLst/>
              <a:gdLst/>
              <a:ahLst/>
              <a:cxnLst/>
              <a:rect l="l" t="t" r="r" b="b"/>
              <a:pathLst>
                <a:path w="7548" h="6876" extrusionOk="0">
                  <a:moveTo>
                    <a:pt x="3774" y="1"/>
                  </a:moveTo>
                  <a:cubicBezTo>
                    <a:pt x="2895" y="1"/>
                    <a:pt x="2017" y="337"/>
                    <a:pt x="1345" y="1009"/>
                  </a:cubicBezTo>
                  <a:cubicBezTo>
                    <a:pt x="0" y="2353"/>
                    <a:pt x="0" y="4523"/>
                    <a:pt x="1345" y="5867"/>
                  </a:cubicBezTo>
                  <a:cubicBezTo>
                    <a:pt x="2017" y="6539"/>
                    <a:pt x="2895" y="6875"/>
                    <a:pt x="3774" y="6875"/>
                  </a:cubicBezTo>
                  <a:cubicBezTo>
                    <a:pt x="4652" y="6875"/>
                    <a:pt x="5531" y="6539"/>
                    <a:pt x="6203" y="5867"/>
                  </a:cubicBezTo>
                  <a:cubicBezTo>
                    <a:pt x="7547" y="4523"/>
                    <a:pt x="7547" y="2353"/>
                    <a:pt x="6203" y="1009"/>
                  </a:cubicBezTo>
                  <a:cubicBezTo>
                    <a:pt x="5531" y="337"/>
                    <a:pt x="4652" y="1"/>
                    <a:pt x="3774" y="1"/>
                  </a:cubicBezTo>
                  <a:close/>
                </a:path>
              </a:pathLst>
            </a:custGeom>
            <a:gradFill>
              <a:gsLst>
                <a:gs pos="0">
                  <a:srgbClr val="B6E080"/>
                </a:gs>
                <a:gs pos="100000">
                  <a:srgbClr val="A3D798"/>
                </a:gs>
              </a:gsLst>
              <a:lin ang="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0" name="Google Shape;1110;p33">
              <a:extLst>
                <a:ext uri="{FF2B5EF4-FFF2-40B4-BE49-F238E27FC236}">
                  <a16:creationId xmlns:a16="http://schemas.microsoft.com/office/drawing/2014/main" id="{7043EDB4-5DCA-44B1-DD46-4858DEAD7AFE}"/>
                </a:ext>
              </a:extLst>
            </p:cNvPr>
            <p:cNvSpPr/>
            <p:nvPr/>
          </p:nvSpPr>
          <p:spPr>
            <a:xfrm>
              <a:off x="1401897" y="3568041"/>
              <a:ext cx="222612" cy="190814"/>
            </a:xfrm>
            <a:custGeom>
              <a:avLst/>
              <a:gdLst/>
              <a:ahLst/>
              <a:cxnLst/>
              <a:rect l="l" t="t" r="r" b="b"/>
              <a:pathLst>
                <a:path w="8387" h="7189" extrusionOk="0">
                  <a:moveTo>
                    <a:pt x="4789" y="300"/>
                  </a:moveTo>
                  <a:cubicBezTo>
                    <a:pt x="6609" y="300"/>
                    <a:pt x="8093" y="1770"/>
                    <a:pt x="8093" y="3590"/>
                  </a:cubicBezTo>
                  <a:cubicBezTo>
                    <a:pt x="8093" y="5573"/>
                    <a:pt x="6466" y="6894"/>
                    <a:pt x="4772" y="6894"/>
                  </a:cubicBezTo>
                  <a:cubicBezTo>
                    <a:pt x="3966" y="6894"/>
                    <a:pt x="3146" y="6596"/>
                    <a:pt x="2478" y="5928"/>
                  </a:cubicBezTo>
                  <a:cubicBezTo>
                    <a:pt x="406" y="3856"/>
                    <a:pt x="1862" y="314"/>
                    <a:pt x="4789" y="300"/>
                  </a:cubicBezTo>
                  <a:close/>
                  <a:moveTo>
                    <a:pt x="4761" y="1"/>
                  </a:moveTo>
                  <a:cubicBezTo>
                    <a:pt x="3880" y="1"/>
                    <a:pt x="2983" y="327"/>
                    <a:pt x="2254" y="1056"/>
                  </a:cubicBezTo>
                  <a:cubicBezTo>
                    <a:pt x="0" y="3324"/>
                    <a:pt x="1596" y="7188"/>
                    <a:pt x="4789" y="7188"/>
                  </a:cubicBezTo>
                  <a:cubicBezTo>
                    <a:pt x="6777" y="7174"/>
                    <a:pt x="8387" y="5578"/>
                    <a:pt x="8387" y="3590"/>
                  </a:cubicBezTo>
                  <a:cubicBezTo>
                    <a:pt x="8377" y="1430"/>
                    <a:pt x="6605" y="1"/>
                    <a:pt x="4761" y="1"/>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31" name="Google Shape;1111;p33">
            <a:extLst>
              <a:ext uri="{FF2B5EF4-FFF2-40B4-BE49-F238E27FC236}">
                <a16:creationId xmlns:a16="http://schemas.microsoft.com/office/drawing/2014/main" id="{A70D063B-B244-E5F4-3D94-E4BDBD9AF672}"/>
              </a:ext>
            </a:extLst>
          </p:cNvPr>
          <p:cNvSpPr/>
          <p:nvPr/>
        </p:nvSpPr>
        <p:spPr>
          <a:xfrm>
            <a:off x="1263976" y="3671876"/>
            <a:ext cx="1246091" cy="7830"/>
          </a:xfrm>
          <a:custGeom>
            <a:avLst/>
            <a:gdLst/>
            <a:ahLst/>
            <a:cxnLst/>
            <a:rect l="l" t="t" r="r" b="b"/>
            <a:pathLst>
              <a:path w="46947" h="295" extrusionOk="0">
                <a:moveTo>
                  <a:pt x="1" y="1"/>
                </a:moveTo>
                <a:lnTo>
                  <a:pt x="1" y="295"/>
                </a:lnTo>
                <a:lnTo>
                  <a:pt x="46947" y="295"/>
                </a:lnTo>
                <a:lnTo>
                  <a:pt x="46947" y="1"/>
                </a:ln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 name="Group 2">
            <a:extLst>
              <a:ext uri="{FF2B5EF4-FFF2-40B4-BE49-F238E27FC236}">
                <a16:creationId xmlns:a16="http://schemas.microsoft.com/office/drawing/2014/main" id="{8A38103D-A6E9-6580-094E-64075E6E8CFD}"/>
              </a:ext>
            </a:extLst>
          </p:cNvPr>
          <p:cNvGrpSpPr/>
          <p:nvPr/>
        </p:nvGrpSpPr>
        <p:grpSpPr>
          <a:xfrm>
            <a:off x="2473996" y="3580331"/>
            <a:ext cx="240847" cy="209420"/>
            <a:chOff x="2830415" y="3568041"/>
            <a:chExt cx="240847" cy="209420"/>
          </a:xfrm>
        </p:grpSpPr>
        <p:sp>
          <p:nvSpPr>
            <p:cNvPr id="532" name="Google Shape;1112;p33">
              <a:extLst>
                <a:ext uri="{FF2B5EF4-FFF2-40B4-BE49-F238E27FC236}">
                  <a16:creationId xmlns:a16="http://schemas.microsoft.com/office/drawing/2014/main" id="{0703933B-B2BE-8A76-4EE6-0AF1E391478C}"/>
                </a:ext>
              </a:extLst>
            </p:cNvPr>
            <p:cNvSpPr/>
            <p:nvPr/>
          </p:nvSpPr>
          <p:spPr>
            <a:xfrm>
              <a:off x="2857913" y="3594557"/>
              <a:ext cx="213349" cy="182904"/>
            </a:xfrm>
            <a:custGeom>
              <a:avLst/>
              <a:gdLst/>
              <a:ahLst/>
              <a:cxnLst/>
              <a:rect l="l" t="t" r="r" b="b"/>
              <a:pathLst>
                <a:path w="8038" h="6891" extrusionOk="0">
                  <a:moveTo>
                    <a:pt x="4607" y="1"/>
                  </a:moveTo>
                  <a:cubicBezTo>
                    <a:pt x="1541" y="1"/>
                    <a:pt x="1" y="3711"/>
                    <a:pt x="2171" y="5881"/>
                  </a:cubicBezTo>
                  <a:cubicBezTo>
                    <a:pt x="2872" y="6578"/>
                    <a:pt x="3733" y="6890"/>
                    <a:pt x="4577" y="6890"/>
                  </a:cubicBezTo>
                  <a:cubicBezTo>
                    <a:pt x="6344" y="6890"/>
                    <a:pt x="8038" y="5520"/>
                    <a:pt x="8038" y="3445"/>
                  </a:cubicBezTo>
                  <a:cubicBezTo>
                    <a:pt x="8038" y="1541"/>
                    <a:pt x="6497" y="1"/>
                    <a:pt x="4607" y="1"/>
                  </a:cubicBezTo>
                  <a:close/>
                </a:path>
              </a:pathLst>
            </a:custGeom>
            <a:gradFill>
              <a:gsLst>
                <a:gs pos="0">
                  <a:srgbClr val="A3D798"/>
                </a:gs>
                <a:gs pos="100000">
                  <a:srgbClr val="70C08D"/>
                </a:gs>
              </a:gsLst>
              <a:lin ang="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3" name="Google Shape;1113;p33">
              <a:extLst>
                <a:ext uri="{FF2B5EF4-FFF2-40B4-BE49-F238E27FC236}">
                  <a16:creationId xmlns:a16="http://schemas.microsoft.com/office/drawing/2014/main" id="{EA828132-5067-AF03-7F7B-8D9F605CD282}"/>
                </a:ext>
              </a:extLst>
            </p:cNvPr>
            <p:cNvSpPr/>
            <p:nvPr/>
          </p:nvSpPr>
          <p:spPr>
            <a:xfrm>
              <a:off x="2830415" y="3568041"/>
              <a:ext cx="222638" cy="190814"/>
            </a:xfrm>
            <a:custGeom>
              <a:avLst/>
              <a:gdLst/>
              <a:ahLst/>
              <a:cxnLst/>
              <a:rect l="l" t="t" r="r" b="b"/>
              <a:pathLst>
                <a:path w="8388" h="7189" extrusionOk="0">
                  <a:moveTo>
                    <a:pt x="4803" y="300"/>
                  </a:moveTo>
                  <a:cubicBezTo>
                    <a:pt x="6609" y="314"/>
                    <a:pt x="8079" y="1770"/>
                    <a:pt x="8093" y="3590"/>
                  </a:cubicBezTo>
                  <a:cubicBezTo>
                    <a:pt x="8093" y="5580"/>
                    <a:pt x="6470" y="6897"/>
                    <a:pt x="4774" y="6897"/>
                  </a:cubicBezTo>
                  <a:cubicBezTo>
                    <a:pt x="3965" y="6897"/>
                    <a:pt x="3139" y="6597"/>
                    <a:pt x="2465" y="5928"/>
                  </a:cubicBezTo>
                  <a:cubicBezTo>
                    <a:pt x="393" y="3856"/>
                    <a:pt x="1863" y="300"/>
                    <a:pt x="4803" y="300"/>
                  </a:cubicBezTo>
                  <a:close/>
                  <a:moveTo>
                    <a:pt x="4762" y="1"/>
                  </a:moveTo>
                  <a:cubicBezTo>
                    <a:pt x="3881" y="1"/>
                    <a:pt x="2984" y="327"/>
                    <a:pt x="2255" y="1056"/>
                  </a:cubicBezTo>
                  <a:cubicBezTo>
                    <a:pt x="1" y="3324"/>
                    <a:pt x="1597" y="7188"/>
                    <a:pt x="4803" y="7188"/>
                  </a:cubicBezTo>
                  <a:cubicBezTo>
                    <a:pt x="6777" y="7174"/>
                    <a:pt x="8387" y="5578"/>
                    <a:pt x="8387" y="3590"/>
                  </a:cubicBezTo>
                  <a:cubicBezTo>
                    <a:pt x="8378" y="1430"/>
                    <a:pt x="6606" y="1"/>
                    <a:pt x="4762" y="1"/>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34" name="Google Shape;1114;p33">
            <a:extLst>
              <a:ext uri="{FF2B5EF4-FFF2-40B4-BE49-F238E27FC236}">
                <a16:creationId xmlns:a16="http://schemas.microsoft.com/office/drawing/2014/main" id="{A697A148-9E64-44CB-0017-106459B5A3C8}"/>
              </a:ext>
            </a:extLst>
          </p:cNvPr>
          <p:cNvSpPr/>
          <p:nvPr/>
        </p:nvSpPr>
        <p:spPr>
          <a:xfrm>
            <a:off x="2692520" y="3671876"/>
            <a:ext cx="1246091" cy="7830"/>
          </a:xfrm>
          <a:custGeom>
            <a:avLst/>
            <a:gdLst/>
            <a:ahLst/>
            <a:cxnLst/>
            <a:rect l="l" t="t" r="r" b="b"/>
            <a:pathLst>
              <a:path w="46947" h="295" extrusionOk="0">
                <a:moveTo>
                  <a:pt x="0" y="1"/>
                </a:moveTo>
                <a:lnTo>
                  <a:pt x="0" y="295"/>
                </a:lnTo>
                <a:lnTo>
                  <a:pt x="46946" y="295"/>
                </a:lnTo>
                <a:lnTo>
                  <a:pt x="46946" y="1"/>
                </a:ln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0" name="Group 9">
            <a:extLst>
              <a:ext uri="{FF2B5EF4-FFF2-40B4-BE49-F238E27FC236}">
                <a16:creationId xmlns:a16="http://schemas.microsoft.com/office/drawing/2014/main" id="{38ABFB66-8596-8707-F8AC-D41E3F09D28F}"/>
              </a:ext>
            </a:extLst>
          </p:cNvPr>
          <p:cNvGrpSpPr/>
          <p:nvPr/>
        </p:nvGrpSpPr>
        <p:grpSpPr>
          <a:xfrm>
            <a:off x="3902540" y="3580331"/>
            <a:ext cx="251994" cy="206395"/>
            <a:chOff x="4258959" y="3568041"/>
            <a:chExt cx="251994" cy="206395"/>
          </a:xfrm>
        </p:grpSpPr>
        <p:sp>
          <p:nvSpPr>
            <p:cNvPr id="535" name="Google Shape;1115;p33">
              <a:extLst>
                <a:ext uri="{FF2B5EF4-FFF2-40B4-BE49-F238E27FC236}">
                  <a16:creationId xmlns:a16="http://schemas.microsoft.com/office/drawing/2014/main" id="{98F785EA-A7BD-D6A0-641D-A36C7E5625F3}"/>
                </a:ext>
              </a:extLst>
            </p:cNvPr>
            <p:cNvSpPr/>
            <p:nvPr/>
          </p:nvSpPr>
          <p:spPr>
            <a:xfrm>
              <a:off x="4310239" y="3591744"/>
              <a:ext cx="200714" cy="182692"/>
            </a:xfrm>
            <a:custGeom>
              <a:avLst/>
              <a:gdLst/>
              <a:ahLst/>
              <a:cxnLst/>
              <a:rect l="l" t="t" r="r" b="b"/>
              <a:pathLst>
                <a:path w="7562" h="6883" extrusionOk="0">
                  <a:moveTo>
                    <a:pt x="3790" y="1"/>
                  </a:moveTo>
                  <a:cubicBezTo>
                    <a:pt x="2228" y="1"/>
                    <a:pt x="807" y="1071"/>
                    <a:pt x="434" y="2655"/>
                  </a:cubicBezTo>
                  <a:cubicBezTo>
                    <a:pt x="0" y="4503"/>
                    <a:pt x="1135" y="6351"/>
                    <a:pt x="2983" y="6785"/>
                  </a:cubicBezTo>
                  <a:cubicBezTo>
                    <a:pt x="3253" y="6851"/>
                    <a:pt x="3524" y="6882"/>
                    <a:pt x="3791" y="6882"/>
                  </a:cubicBezTo>
                  <a:cubicBezTo>
                    <a:pt x="5345" y="6882"/>
                    <a:pt x="6757" y="5815"/>
                    <a:pt x="7127" y="4237"/>
                  </a:cubicBezTo>
                  <a:cubicBezTo>
                    <a:pt x="7561" y="2389"/>
                    <a:pt x="6427" y="541"/>
                    <a:pt x="4579" y="93"/>
                  </a:cubicBezTo>
                  <a:cubicBezTo>
                    <a:pt x="4315" y="31"/>
                    <a:pt x="4050" y="1"/>
                    <a:pt x="3790" y="1"/>
                  </a:cubicBezTo>
                  <a:close/>
                </a:path>
              </a:pathLst>
            </a:custGeom>
            <a:gradFill>
              <a:gsLst>
                <a:gs pos="0">
                  <a:srgbClr val="70C08D"/>
                </a:gs>
                <a:gs pos="100000">
                  <a:srgbClr val="36857B"/>
                </a:gs>
              </a:gsLst>
              <a:lin ang="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6" name="Google Shape;1116;p33">
              <a:extLst>
                <a:ext uri="{FF2B5EF4-FFF2-40B4-BE49-F238E27FC236}">
                  <a16:creationId xmlns:a16="http://schemas.microsoft.com/office/drawing/2014/main" id="{91CA6614-0C8A-2CC3-A255-4987B7A01DED}"/>
                </a:ext>
              </a:extLst>
            </p:cNvPr>
            <p:cNvSpPr/>
            <p:nvPr/>
          </p:nvSpPr>
          <p:spPr>
            <a:xfrm>
              <a:off x="4258959" y="3568041"/>
              <a:ext cx="222612" cy="190814"/>
            </a:xfrm>
            <a:custGeom>
              <a:avLst/>
              <a:gdLst/>
              <a:ahLst/>
              <a:cxnLst/>
              <a:rect l="l" t="t" r="r" b="b"/>
              <a:pathLst>
                <a:path w="8387" h="7189" extrusionOk="0">
                  <a:moveTo>
                    <a:pt x="4803" y="300"/>
                  </a:moveTo>
                  <a:cubicBezTo>
                    <a:pt x="6609" y="314"/>
                    <a:pt x="8079" y="1770"/>
                    <a:pt x="8093" y="3590"/>
                  </a:cubicBezTo>
                  <a:cubicBezTo>
                    <a:pt x="8093" y="5580"/>
                    <a:pt x="6469" y="6897"/>
                    <a:pt x="4773" y="6897"/>
                  </a:cubicBezTo>
                  <a:cubicBezTo>
                    <a:pt x="3964" y="6897"/>
                    <a:pt x="3138" y="6597"/>
                    <a:pt x="2464" y="5928"/>
                  </a:cubicBezTo>
                  <a:cubicBezTo>
                    <a:pt x="392" y="3856"/>
                    <a:pt x="1862" y="300"/>
                    <a:pt x="4803" y="300"/>
                  </a:cubicBezTo>
                  <a:close/>
                  <a:moveTo>
                    <a:pt x="4761" y="1"/>
                  </a:moveTo>
                  <a:cubicBezTo>
                    <a:pt x="3880" y="1"/>
                    <a:pt x="2983" y="327"/>
                    <a:pt x="2254" y="1056"/>
                  </a:cubicBezTo>
                  <a:cubicBezTo>
                    <a:pt x="0" y="3324"/>
                    <a:pt x="1596" y="7188"/>
                    <a:pt x="4803" y="7188"/>
                  </a:cubicBezTo>
                  <a:cubicBezTo>
                    <a:pt x="6777" y="7174"/>
                    <a:pt x="8387" y="5578"/>
                    <a:pt x="8387" y="3590"/>
                  </a:cubicBezTo>
                  <a:cubicBezTo>
                    <a:pt x="8378" y="1430"/>
                    <a:pt x="6605" y="1"/>
                    <a:pt x="4761" y="1"/>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37" name="Google Shape;1117;p33">
            <a:extLst>
              <a:ext uri="{FF2B5EF4-FFF2-40B4-BE49-F238E27FC236}">
                <a16:creationId xmlns:a16="http://schemas.microsoft.com/office/drawing/2014/main" id="{B4D08014-4D82-6DDC-4B50-A978CAE7AAD7}"/>
              </a:ext>
            </a:extLst>
          </p:cNvPr>
          <p:cNvSpPr/>
          <p:nvPr/>
        </p:nvSpPr>
        <p:spPr>
          <a:xfrm>
            <a:off x="4121038" y="3671876"/>
            <a:ext cx="1246091" cy="7830"/>
          </a:xfrm>
          <a:custGeom>
            <a:avLst/>
            <a:gdLst/>
            <a:ahLst/>
            <a:cxnLst/>
            <a:rect l="l" t="t" r="r" b="b"/>
            <a:pathLst>
              <a:path w="46947" h="295" extrusionOk="0">
                <a:moveTo>
                  <a:pt x="1" y="1"/>
                </a:moveTo>
                <a:lnTo>
                  <a:pt x="1" y="295"/>
                </a:lnTo>
                <a:lnTo>
                  <a:pt x="46947" y="295"/>
                </a:lnTo>
                <a:lnTo>
                  <a:pt x="46947" y="1"/>
                </a:ln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 name="Group 11">
            <a:extLst>
              <a:ext uri="{FF2B5EF4-FFF2-40B4-BE49-F238E27FC236}">
                <a16:creationId xmlns:a16="http://schemas.microsoft.com/office/drawing/2014/main" id="{AB459780-A62D-E83A-A95D-153E565A56B5}"/>
              </a:ext>
            </a:extLst>
          </p:cNvPr>
          <p:cNvGrpSpPr/>
          <p:nvPr/>
        </p:nvGrpSpPr>
        <p:grpSpPr>
          <a:xfrm>
            <a:off x="5331057" y="3580331"/>
            <a:ext cx="241219" cy="209420"/>
            <a:chOff x="5687476" y="3568041"/>
            <a:chExt cx="241219" cy="209420"/>
          </a:xfrm>
        </p:grpSpPr>
        <p:sp>
          <p:nvSpPr>
            <p:cNvPr id="538" name="Google Shape;1118;p33">
              <a:extLst>
                <a:ext uri="{FF2B5EF4-FFF2-40B4-BE49-F238E27FC236}">
                  <a16:creationId xmlns:a16="http://schemas.microsoft.com/office/drawing/2014/main" id="{C7B30DDF-472B-97B1-FE75-9F4DE0575C00}"/>
                </a:ext>
              </a:extLst>
            </p:cNvPr>
            <p:cNvSpPr/>
            <p:nvPr/>
          </p:nvSpPr>
          <p:spPr>
            <a:xfrm>
              <a:off x="5715346" y="3594557"/>
              <a:ext cx="213349" cy="182904"/>
            </a:xfrm>
            <a:custGeom>
              <a:avLst/>
              <a:gdLst/>
              <a:ahLst/>
              <a:cxnLst/>
              <a:rect l="l" t="t" r="r" b="b"/>
              <a:pathLst>
                <a:path w="8038" h="6891" extrusionOk="0">
                  <a:moveTo>
                    <a:pt x="4593" y="1"/>
                  </a:moveTo>
                  <a:cubicBezTo>
                    <a:pt x="1527" y="1"/>
                    <a:pt x="1" y="3711"/>
                    <a:pt x="2157" y="5881"/>
                  </a:cubicBezTo>
                  <a:cubicBezTo>
                    <a:pt x="2858" y="6578"/>
                    <a:pt x="3720" y="6890"/>
                    <a:pt x="4566" y="6890"/>
                  </a:cubicBezTo>
                  <a:cubicBezTo>
                    <a:pt x="6338" y="6890"/>
                    <a:pt x="8038" y="5520"/>
                    <a:pt x="8038" y="3445"/>
                  </a:cubicBezTo>
                  <a:cubicBezTo>
                    <a:pt x="8038" y="1541"/>
                    <a:pt x="6497" y="1"/>
                    <a:pt x="4593" y="1"/>
                  </a:cubicBezTo>
                  <a:close/>
                </a:path>
              </a:pathLst>
            </a:custGeom>
            <a:gradFill>
              <a:gsLst>
                <a:gs pos="0">
                  <a:srgbClr val="36857B"/>
                </a:gs>
                <a:gs pos="100000">
                  <a:srgbClr val="00A0A9"/>
                </a:gs>
              </a:gsLst>
              <a:lin ang="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Google Shape;1119;p33">
              <a:extLst>
                <a:ext uri="{FF2B5EF4-FFF2-40B4-BE49-F238E27FC236}">
                  <a16:creationId xmlns:a16="http://schemas.microsoft.com/office/drawing/2014/main" id="{5A6E80F2-2005-8268-0C93-6D1EA569D93F}"/>
                </a:ext>
              </a:extLst>
            </p:cNvPr>
            <p:cNvSpPr/>
            <p:nvPr/>
          </p:nvSpPr>
          <p:spPr>
            <a:xfrm>
              <a:off x="5687476" y="3568041"/>
              <a:ext cx="222638" cy="190814"/>
            </a:xfrm>
            <a:custGeom>
              <a:avLst/>
              <a:gdLst/>
              <a:ahLst/>
              <a:cxnLst/>
              <a:rect l="l" t="t" r="r" b="b"/>
              <a:pathLst>
                <a:path w="8388" h="7189" extrusionOk="0">
                  <a:moveTo>
                    <a:pt x="4803" y="300"/>
                  </a:moveTo>
                  <a:cubicBezTo>
                    <a:pt x="6609" y="314"/>
                    <a:pt x="8079" y="1770"/>
                    <a:pt x="8093" y="3590"/>
                  </a:cubicBezTo>
                  <a:cubicBezTo>
                    <a:pt x="8093" y="5580"/>
                    <a:pt x="6470" y="6897"/>
                    <a:pt x="4778" y="6897"/>
                  </a:cubicBezTo>
                  <a:cubicBezTo>
                    <a:pt x="3971" y="6897"/>
                    <a:pt x="3148" y="6597"/>
                    <a:pt x="2479" y="5928"/>
                  </a:cubicBezTo>
                  <a:cubicBezTo>
                    <a:pt x="393" y="3856"/>
                    <a:pt x="1863" y="300"/>
                    <a:pt x="4803" y="300"/>
                  </a:cubicBezTo>
                  <a:close/>
                  <a:moveTo>
                    <a:pt x="4765" y="1"/>
                  </a:moveTo>
                  <a:cubicBezTo>
                    <a:pt x="3882" y="1"/>
                    <a:pt x="2984" y="327"/>
                    <a:pt x="2255" y="1056"/>
                  </a:cubicBezTo>
                  <a:cubicBezTo>
                    <a:pt x="1" y="3324"/>
                    <a:pt x="1611" y="7188"/>
                    <a:pt x="4803" y="7188"/>
                  </a:cubicBezTo>
                  <a:cubicBezTo>
                    <a:pt x="6777" y="7174"/>
                    <a:pt x="8388" y="5578"/>
                    <a:pt x="8388" y="3590"/>
                  </a:cubicBezTo>
                  <a:cubicBezTo>
                    <a:pt x="8388" y="1430"/>
                    <a:pt x="6612" y="1"/>
                    <a:pt x="4765" y="1"/>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40" name="Google Shape;1120;p33">
            <a:extLst>
              <a:ext uri="{FF2B5EF4-FFF2-40B4-BE49-F238E27FC236}">
                <a16:creationId xmlns:a16="http://schemas.microsoft.com/office/drawing/2014/main" id="{DD1AE024-E23C-9717-4485-A65E5B71EB39}"/>
              </a:ext>
            </a:extLst>
          </p:cNvPr>
          <p:cNvSpPr/>
          <p:nvPr/>
        </p:nvSpPr>
        <p:spPr>
          <a:xfrm>
            <a:off x="5549581" y="3671876"/>
            <a:ext cx="1246091" cy="7830"/>
          </a:xfrm>
          <a:custGeom>
            <a:avLst/>
            <a:gdLst/>
            <a:ahLst/>
            <a:cxnLst/>
            <a:rect l="l" t="t" r="r" b="b"/>
            <a:pathLst>
              <a:path w="46947" h="295" extrusionOk="0">
                <a:moveTo>
                  <a:pt x="0" y="1"/>
                </a:moveTo>
                <a:lnTo>
                  <a:pt x="0" y="295"/>
                </a:lnTo>
                <a:lnTo>
                  <a:pt x="46946" y="295"/>
                </a:lnTo>
                <a:lnTo>
                  <a:pt x="46946" y="1"/>
                </a:ln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3" name="Group 12">
            <a:extLst>
              <a:ext uri="{FF2B5EF4-FFF2-40B4-BE49-F238E27FC236}">
                <a16:creationId xmlns:a16="http://schemas.microsoft.com/office/drawing/2014/main" id="{7B649B61-4683-A567-2F42-FC22F296646D}"/>
              </a:ext>
            </a:extLst>
          </p:cNvPr>
          <p:cNvGrpSpPr/>
          <p:nvPr/>
        </p:nvGrpSpPr>
        <p:grpSpPr>
          <a:xfrm>
            <a:off x="6759601" y="3580331"/>
            <a:ext cx="241218" cy="209022"/>
            <a:chOff x="7116020" y="3568041"/>
            <a:chExt cx="241218" cy="209022"/>
          </a:xfrm>
        </p:grpSpPr>
        <p:sp>
          <p:nvSpPr>
            <p:cNvPr id="541" name="Google Shape;1121;p33">
              <a:extLst>
                <a:ext uri="{FF2B5EF4-FFF2-40B4-BE49-F238E27FC236}">
                  <a16:creationId xmlns:a16="http://schemas.microsoft.com/office/drawing/2014/main" id="{4871AE93-75CA-A4FC-A488-6F71D82B0C9B}"/>
                </a:ext>
              </a:extLst>
            </p:cNvPr>
            <p:cNvSpPr/>
            <p:nvPr/>
          </p:nvSpPr>
          <p:spPr>
            <a:xfrm>
              <a:off x="7174360" y="3594557"/>
              <a:ext cx="182878" cy="182506"/>
            </a:xfrm>
            <a:custGeom>
              <a:avLst/>
              <a:gdLst/>
              <a:ahLst/>
              <a:cxnLst/>
              <a:rect l="l" t="t" r="r" b="b"/>
              <a:pathLst>
                <a:path w="6890" h="6876" extrusionOk="0">
                  <a:moveTo>
                    <a:pt x="3445" y="1"/>
                  </a:moveTo>
                  <a:cubicBezTo>
                    <a:pt x="1541" y="1"/>
                    <a:pt x="1" y="1541"/>
                    <a:pt x="1" y="3445"/>
                  </a:cubicBezTo>
                  <a:cubicBezTo>
                    <a:pt x="1" y="5335"/>
                    <a:pt x="1541" y="6875"/>
                    <a:pt x="3445" y="6875"/>
                  </a:cubicBezTo>
                  <a:cubicBezTo>
                    <a:pt x="5349" y="6875"/>
                    <a:pt x="6889" y="5335"/>
                    <a:pt x="6889" y="3445"/>
                  </a:cubicBezTo>
                  <a:cubicBezTo>
                    <a:pt x="6889" y="1541"/>
                    <a:pt x="5349" y="1"/>
                    <a:pt x="3445" y="1"/>
                  </a:cubicBezTo>
                  <a:close/>
                </a:path>
              </a:pathLst>
            </a:custGeom>
            <a:gradFill>
              <a:gsLst>
                <a:gs pos="0">
                  <a:srgbClr val="36857B"/>
                </a:gs>
                <a:gs pos="100000">
                  <a:srgbClr val="33C5CE"/>
                </a:gs>
              </a:gsLst>
              <a:lin ang="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2" name="Google Shape;1122;p33">
              <a:extLst>
                <a:ext uri="{FF2B5EF4-FFF2-40B4-BE49-F238E27FC236}">
                  <a16:creationId xmlns:a16="http://schemas.microsoft.com/office/drawing/2014/main" id="{BA68387C-6B49-7E51-AF2D-59EB13D07D6A}"/>
                </a:ext>
              </a:extLst>
            </p:cNvPr>
            <p:cNvSpPr/>
            <p:nvPr/>
          </p:nvSpPr>
          <p:spPr>
            <a:xfrm>
              <a:off x="7116020" y="3568041"/>
              <a:ext cx="222638" cy="190814"/>
            </a:xfrm>
            <a:custGeom>
              <a:avLst/>
              <a:gdLst/>
              <a:ahLst/>
              <a:cxnLst/>
              <a:rect l="l" t="t" r="r" b="b"/>
              <a:pathLst>
                <a:path w="8388" h="7189" extrusionOk="0">
                  <a:moveTo>
                    <a:pt x="4803" y="300"/>
                  </a:moveTo>
                  <a:cubicBezTo>
                    <a:pt x="6609" y="314"/>
                    <a:pt x="8079" y="1770"/>
                    <a:pt x="8093" y="3590"/>
                  </a:cubicBezTo>
                  <a:cubicBezTo>
                    <a:pt x="8093" y="5580"/>
                    <a:pt x="6469" y="6897"/>
                    <a:pt x="4778" y="6897"/>
                  </a:cubicBezTo>
                  <a:cubicBezTo>
                    <a:pt x="3971" y="6897"/>
                    <a:pt x="3148" y="6597"/>
                    <a:pt x="2479" y="5928"/>
                  </a:cubicBezTo>
                  <a:cubicBezTo>
                    <a:pt x="392" y="3856"/>
                    <a:pt x="1862" y="300"/>
                    <a:pt x="4803" y="300"/>
                  </a:cubicBezTo>
                  <a:close/>
                  <a:moveTo>
                    <a:pt x="4773" y="1"/>
                  </a:moveTo>
                  <a:cubicBezTo>
                    <a:pt x="3893" y="1"/>
                    <a:pt x="2997" y="327"/>
                    <a:pt x="2269" y="1056"/>
                  </a:cubicBezTo>
                  <a:cubicBezTo>
                    <a:pt x="0" y="3324"/>
                    <a:pt x="1596" y="7188"/>
                    <a:pt x="4803" y="7188"/>
                  </a:cubicBezTo>
                  <a:cubicBezTo>
                    <a:pt x="6777" y="7174"/>
                    <a:pt x="8387" y="5578"/>
                    <a:pt x="8387" y="3604"/>
                  </a:cubicBezTo>
                  <a:cubicBezTo>
                    <a:pt x="8387" y="1434"/>
                    <a:pt x="6616" y="1"/>
                    <a:pt x="4773" y="1"/>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43" name="Google Shape;1123;p33">
            <a:extLst>
              <a:ext uri="{FF2B5EF4-FFF2-40B4-BE49-F238E27FC236}">
                <a16:creationId xmlns:a16="http://schemas.microsoft.com/office/drawing/2014/main" id="{D08ACE1E-322F-4F9E-E406-522A94827F66}"/>
              </a:ext>
            </a:extLst>
          </p:cNvPr>
          <p:cNvSpPr/>
          <p:nvPr/>
        </p:nvSpPr>
        <p:spPr>
          <a:xfrm>
            <a:off x="6978125" y="3671876"/>
            <a:ext cx="1246064" cy="7830"/>
          </a:xfrm>
          <a:custGeom>
            <a:avLst/>
            <a:gdLst/>
            <a:ahLst/>
            <a:cxnLst/>
            <a:rect l="l" t="t" r="r" b="b"/>
            <a:pathLst>
              <a:path w="46946" h="295" extrusionOk="0">
                <a:moveTo>
                  <a:pt x="0" y="1"/>
                </a:moveTo>
                <a:lnTo>
                  <a:pt x="0" y="295"/>
                </a:lnTo>
                <a:lnTo>
                  <a:pt x="46946" y="295"/>
                </a:lnTo>
                <a:lnTo>
                  <a:pt x="46946" y="1"/>
                </a:ln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4" name="Group 13">
            <a:extLst>
              <a:ext uri="{FF2B5EF4-FFF2-40B4-BE49-F238E27FC236}">
                <a16:creationId xmlns:a16="http://schemas.microsoft.com/office/drawing/2014/main" id="{04D9448E-D091-A5E1-73E9-F535965EB55E}"/>
              </a:ext>
            </a:extLst>
          </p:cNvPr>
          <p:cNvGrpSpPr/>
          <p:nvPr/>
        </p:nvGrpSpPr>
        <p:grpSpPr>
          <a:xfrm>
            <a:off x="8188118" y="3580331"/>
            <a:ext cx="241219" cy="209420"/>
            <a:chOff x="8544537" y="3568041"/>
            <a:chExt cx="241219" cy="209420"/>
          </a:xfrm>
        </p:grpSpPr>
        <p:sp>
          <p:nvSpPr>
            <p:cNvPr id="544" name="Google Shape;1124;p33">
              <a:extLst>
                <a:ext uri="{FF2B5EF4-FFF2-40B4-BE49-F238E27FC236}">
                  <a16:creationId xmlns:a16="http://schemas.microsoft.com/office/drawing/2014/main" id="{6D8D68E6-4ADD-5BDB-4B11-2F56986E19F8}"/>
                </a:ext>
              </a:extLst>
            </p:cNvPr>
            <p:cNvSpPr/>
            <p:nvPr/>
          </p:nvSpPr>
          <p:spPr>
            <a:xfrm>
              <a:off x="8572407" y="3594557"/>
              <a:ext cx="213349" cy="182904"/>
            </a:xfrm>
            <a:custGeom>
              <a:avLst/>
              <a:gdLst/>
              <a:ahLst/>
              <a:cxnLst/>
              <a:rect l="l" t="t" r="r" b="b"/>
              <a:pathLst>
                <a:path w="8038" h="6891" extrusionOk="0">
                  <a:moveTo>
                    <a:pt x="4593" y="1"/>
                  </a:moveTo>
                  <a:cubicBezTo>
                    <a:pt x="1527" y="1"/>
                    <a:pt x="1" y="3711"/>
                    <a:pt x="2171" y="5881"/>
                  </a:cubicBezTo>
                  <a:cubicBezTo>
                    <a:pt x="2868" y="6578"/>
                    <a:pt x="3727" y="6890"/>
                    <a:pt x="4571" y="6890"/>
                  </a:cubicBezTo>
                  <a:cubicBezTo>
                    <a:pt x="6338" y="6890"/>
                    <a:pt x="8038" y="5520"/>
                    <a:pt x="8038" y="3445"/>
                  </a:cubicBezTo>
                  <a:cubicBezTo>
                    <a:pt x="8038" y="1541"/>
                    <a:pt x="6497" y="1"/>
                    <a:pt x="4593" y="1"/>
                  </a:cubicBezTo>
                  <a:close/>
                </a:path>
              </a:pathLst>
            </a:custGeom>
            <a:gradFill>
              <a:gsLst>
                <a:gs pos="0">
                  <a:srgbClr val="33C5CE"/>
                </a:gs>
                <a:gs pos="100000">
                  <a:srgbClr val="A2E4E8"/>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1125;p33">
              <a:extLst>
                <a:ext uri="{FF2B5EF4-FFF2-40B4-BE49-F238E27FC236}">
                  <a16:creationId xmlns:a16="http://schemas.microsoft.com/office/drawing/2014/main" id="{58FD815F-5226-C576-EECF-F1CCAA58576C}"/>
                </a:ext>
              </a:extLst>
            </p:cNvPr>
            <p:cNvSpPr/>
            <p:nvPr/>
          </p:nvSpPr>
          <p:spPr>
            <a:xfrm>
              <a:off x="8544537" y="3568041"/>
              <a:ext cx="222638" cy="190814"/>
            </a:xfrm>
            <a:custGeom>
              <a:avLst/>
              <a:gdLst/>
              <a:ahLst/>
              <a:cxnLst/>
              <a:rect l="l" t="t" r="r" b="b"/>
              <a:pathLst>
                <a:path w="8388" h="7189" extrusionOk="0">
                  <a:moveTo>
                    <a:pt x="4803" y="300"/>
                  </a:moveTo>
                  <a:cubicBezTo>
                    <a:pt x="6609" y="314"/>
                    <a:pt x="8094" y="1770"/>
                    <a:pt x="8094" y="3590"/>
                  </a:cubicBezTo>
                  <a:cubicBezTo>
                    <a:pt x="8094" y="5580"/>
                    <a:pt x="6470" y="6897"/>
                    <a:pt x="4778" y="6897"/>
                  </a:cubicBezTo>
                  <a:cubicBezTo>
                    <a:pt x="3971" y="6897"/>
                    <a:pt x="3148" y="6597"/>
                    <a:pt x="2479" y="5928"/>
                  </a:cubicBezTo>
                  <a:cubicBezTo>
                    <a:pt x="393" y="3856"/>
                    <a:pt x="1863" y="300"/>
                    <a:pt x="4803" y="300"/>
                  </a:cubicBezTo>
                  <a:close/>
                  <a:moveTo>
                    <a:pt x="4774" y="1"/>
                  </a:moveTo>
                  <a:cubicBezTo>
                    <a:pt x="3894" y="1"/>
                    <a:pt x="2997" y="327"/>
                    <a:pt x="2269" y="1056"/>
                  </a:cubicBezTo>
                  <a:cubicBezTo>
                    <a:pt x="1" y="3324"/>
                    <a:pt x="1611" y="7188"/>
                    <a:pt x="4803" y="7188"/>
                  </a:cubicBezTo>
                  <a:cubicBezTo>
                    <a:pt x="6777" y="7188"/>
                    <a:pt x="8388" y="5578"/>
                    <a:pt x="8388" y="3604"/>
                  </a:cubicBezTo>
                  <a:cubicBezTo>
                    <a:pt x="8388" y="1434"/>
                    <a:pt x="6617" y="1"/>
                    <a:pt x="4774" y="1"/>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77" name="Google Shape;1158;p33">
            <a:extLst>
              <a:ext uri="{FF2B5EF4-FFF2-40B4-BE49-F238E27FC236}">
                <a16:creationId xmlns:a16="http://schemas.microsoft.com/office/drawing/2014/main" id="{3D701768-6958-1CB6-72E8-7AF5E0EC844B}"/>
              </a:ext>
            </a:extLst>
          </p:cNvPr>
          <p:cNvSpPr/>
          <p:nvPr/>
        </p:nvSpPr>
        <p:spPr>
          <a:xfrm>
            <a:off x="1103447" y="2845047"/>
            <a:ext cx="164643" cy="244908"/>
          </a:xfrm>
          <a:custGeom>
            <a:avLst/>
            <a:gdLst/>
            <a:ahLst/>
            <a:cxnLst/>
            <a:rect l="l" t="t" r="r" b="b"/>
            <a:pathLst>
              <a:path w="6203" h="9227" extrusionOk="0">
                <a:moveTo>
                  <a:pt x="3403" y="3248"/>
                </a:moveTo>
                <a:lnTo>
                  <a:pt x="3599" y="3640"/>
                </a:lnTo>
                <a:cubicBezTo>
                  <a:pt x="3627" y="3696"/>
                  <a:pt x="3683" y="3724"/>
                  <a:pt x="3739" y="3724"/>
                </a:cubicBezTo>
                <a:cubicBezTo>
                  <a:pt x="3753" y="3724"/>
                  <a:pt x="3781" y="3724"/>
                  <a:pt x="3795" y="3710"/>
                </a:cubicBezTo>
                <a:lnTo>
                  <a:pt x="4061" y="3612"/>
                </a:lnTo>
                <a:lnTo>
                  <a:pt x="3529" y="5839"/>
                </a:lnTo>
                <a:lnTo>
                  <a:pt x="2619" y="5839"/>
                </a:lnTo>
                <a:lnTo>
                  <a:pt x="2115" y="3500"/>
                </a:lnTo>
                <a:lnTo>
                  <a:pt x="2437" y="3304"/>
                </a:lnTo>
                <a:lnTo>
                  <a:pt x="2829" y="3682"/>
                </a:lnTo>
                <a:cubicBezTo>
                  <a:pt x="2857" y="3710"/>
                  <a:pt x="2899" y="3724"/>
                  <a:pt x="2941" y="3724"/>
                </a:cubicBezTo>
                <a:cubicBezTo>
                  <a:pt x="2983" y="3724"/>
                  <a:pt x="3025" y="3696"/>
                  <a:pt x="3053" y="3668"/>
                </a:cubicBezTo>
                <a:lnTo>
                  <a:pt x="3403" y="3248"/>
                </a:lnTo>
                <a:close/>
                <a:moveTo>
                  <a:pt x="3083" y="644"/>
                </a:moveTo>
                <a:cubicBezTo>
                  <a:pt x="3091" y="644"/>
                  <a:pt x="3100" y="644"/>
                  <a:pt x="3109" y="644"/>
                </a:cubicBezTo>
                <a:cubicBezTo>
                  <a:pt x="4467" y="644"/>
                  <a:pt x="5573" y="1764"/>
                  <a:pt x="5559" y="3136"/>
                </a:cubicBezTo>
                <a:cubicBezTo>
                  <a:pt x="5559" y="3682"/>
                  <a:pt x="5377" y="4214"/>
                  <a:pt x="5041" y="4635"/>
                </a:cubicBezTo>
                <a:cubicBezTo>
                  <a:pt x="4719" y="5027"/>
                  <a:pt x="4439" y="5433"/>
                  <a:pt x="4187" y="5853"/>
                </a:cubicBezTo>
                <a:lnTo>
                  <a:pt x="4005" y="5853"/>
                </a:lnTo>
                <a:lnTo>
                  <a:pt x="4607" y="3304"/>
                </a:lnTo>
                <a:cubicBezTo>
                  <a:pt x="4667" y="3150"/>
                  <a:pt x="4496" y="3038"/>
                  <a:pt x="4349" y="3038"/>
                </a:cubicBezTo>
                <a:cubicBezTo>
                  <a:pt x="4255" y="3038"/>
                  <a:pt x="4170" y="3084"/>
                  <a:pt x="4159" y="3192"/>
                </a:cubicBezTo>
                <a:lnTo>
                  <a:pt x="4145" y="3234"/>
                </a:lnTo>
                <a:lnTo>
                  <a:pt x="3809" y="3374"/>
                </a:lnTo>
                <a:lnTo>
                  <a:pt x="3571" y="2898"/>
                </a:lnTo>
                <a:cubicBezTo>
                  <a:pt x="3557" y="2842"/>
                  <a:pt x="3501" y="2814"/>
                  <a:pt x="3459" y="2814"/>
                </a:cubicBezTo>
                <a:cubicBezTo>
                  <a:pt x="3449" y="2812"/>
                  <a:pt x="3439" y="2811"/>
                  <a:pt x="3429" y="2811"/>
                </a:cubicBezTo>
                <a:cubicBezTo>
                  <a:pt x="3384" y="2811"/>
                  <a:pt x="3342" y="2836"/>
                  <a:pt x="3319" y="2870"/>
                </a:cubicBezTo>
                <a:lnTo>
                  <a:pt x="2927" y="3332"/>
                </a:lnTo>
                <a:lnTo>
                  <a:pt x="2563" y="2982"/>
                </a:lnTo>
                <a:cubicBezTo>
                  <a:pt x="2530" y="2958"/>
                  <a:pt x="2493" y="2943"/>
                  <a:pt x="2456" y="2943"/>
                </a:cubicBezTo>
                <a:cubicBezTo>
                  <a:pt x="2430" y="2943"/>
                  <a:pt x="2404" y="2951"/>
                  <a:pt x="2381" y="2968"/>
                </a:cubicBezTo>
                <a:lnTo>
                  <a:pt x="2045" y="3192"/>
                </a:lnTo>
                <a:cubicBezTo>
                  <a:pt x="2009" y="3074"/>
                  <a:pt x="1914" y="3021"/>
                  <a:pt x="1818" y="3021"/>
                </a:cubicBezTo>
                <a:cubicBezTo>
                  <a:pt x="1688" y="3021"/>
                  <a:pt x="1558" y="3121"/>
                  <a:pt x="1583" y="3290"/>
                </a:cubicBezTo>
                <a:lnTo>
                  <a:pt x="2157" y="5853"/>
                </a:lnTo>
                <a:lnTo>
                  <a:pt x="1975" y="5853"/>
                </a:lnTo>
                <a:cubicBezTo>
                  <a:pt x="1723" y="5419"/>
                  <a:pt x="1443" y="5013"/>
                  <a:pt x="1135" y="4621"/>
                </a:cubicBezTo>
                <a:cubicBezTo>
                  <a:pt x="798" y="4186"/>
                  <a:pt x="616" y="3640"/>
                  <a:pt x="616" y="3094"/>
                </a:cubicBezTo>
                <a:cubicBezTo>
                  <a:pt x="630" y="1731"/>
                  <a:pt x="1723" y="644"/>
                  <a:pt x="3083" y="644"/>
                </a:cubicBezTo>
                <a:close/>
                <a:moveTo>
                  <a:pt x="2115" y="6455"/>
                </a:moveTo>
                <a:lnTo>
                  <a:pt x="4033" y="6469"/>
                </a:lnTo>
                <a:lnTo>
                  <a:pt x="4033" y="6987"/>
                </a:lnTo>
                <a:lnTo>
                  <a:pt x="2115" y="6973"/>
                </a:lnTo>
                <a:lnTo>
                  <a:pt x="2115" y="6455"/>
                </a:lnTo>
                <a:close/>
                <a:moveTo>
                  <a:pt x="2087" y="7281"/>
                </a:moveTo>
                <a:lnTo>
                  <a:pt x="4019" y="7295"/>
                </a:lnTo>
                <a:lnTo>
                  <a:pt x="4019" y="7813"/>
                </a:lnTo>
                <a:lnTo>
                  <a:pt x="2087" y="7799"/>
                </a:lnTo>
                <a:lnTo>
                  <a:pt x="2087" y="7281"/>
                </a:lnTo>
                <a:close/>
                <a:moveTo>
                  <a:pt x="3097" y="0"/>
                </a:moveTo>
                <a:cubicBezTo>
                  <a:pt x="1401" y="0"/>
                  <a:pt x="14" y="1381"/>
                  <a:pt x="0" y="3080"/>
                </a:cubicBezTo>
                <a:cubicBezTo>
                  <a:pt x="0" y="3766"/>
                  <a:pt x="224" y="4438"/>
                  <a:pt x="658" y="4985"/>
                </a:cubicBezTo>
                <a:cubicBezTo>
                  <a:pt x="966" y="5377"/>
                  <a:pt x="1247" y="5797"/>
                  <a:pt x="1499" y="6217"/>
                </a:cubicBezTo>
                <a:lnTo>
                  <a:pt x="1471" y="8107"/>
                </a:lnTo>
                <a:cubicBezTo>
                  <a:pt x="1471" y="8275"/>
                  <a:pt x="1611" y="8415"/>
                  <a:pt x="1779" y="8415"/>
                </a:cubicBezTo>
                <a:lnTo>
                  <a:pt x="2129" y="8415"/>
                </a:lnTo>
                <a:lnTo>
                  <a:pt x="2129" y="8569"/>
                </a:lnTo>
                <a:cubicBezTo>
                  <a:pt x="2129" y="8933"/>
                  <a:pt x="2423" y="9227"/>
                  <a:pt x="2787" y="9227"/>
                </a:cubicBezTo>
                <a:lnTo>
                  <a:pt x="3319" y="9227"/>
                </a:lnTo>
                <a:cubicBezTo>
                  <a:pt x="3683" y="9227"/>
                  <a:pt x="3977" y="8947"/>
                  <a:pt x="3991" y="8583"/>
                </a:cubicBezTo>
                <a:lnTo>
                  <a:pt x="3991" y="8443"/>
                </a:lnTo>
                <a:lnTo>
                  <a:pt x="4341" y="8443"/>
                </a:lnTo>
                <a:cubicBezTo>
                  <a:pt x="4509" y="8443"/>
                  <a:pt x="4649" y="8303"/>
                  <a:pt x="4649" y="8135"/>
                </a:cubicBezTo>
                <a:lnTo>
                  <a:pt x="4663" y="6259"/>
                </a:lnTo>
                <a:cubicBezTo>
                  <a:pt x="4915" y="5825"/>
                  <a:pt x="5209" y="5419"/>
                  <a:pt x="5517" y="5027"/>
                </a:cubicBezTo>
                <a:cubicBezTo>
                  <a:pt x="5951" y="4480"/>
                  <a:pt x="6189" y="3822"/>
                  <a:pt x="6189" y="3122"/>
                </a:cubicBezTo>
                <a:cubicBezTo>
                  <a:pt x="6203" y="1414"/>
                  <a:pt x="4831" y="14"/>
                  <a:pt x="3123" y="0"/>
                </a:cubicBezTo>
                <a:cubicBezTo>
                  <a:pt x="3114" y="0"/>
                  <a:pt x="3106" y="0"/>
                  <a:pt x="3097"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82" name="Google Shape;1163;p33">
            <a:extLst>
              <a:ext uri="{FF2B5EF4-FFF2-40B4-BE49-F238E27FC236}">
                <a16:creationId xmlns:a16="http://schemas.microsoft.com/office/drawing/2014/main" id="{E1113E44-C252-009D-B7E0-B6D486C5E866}"/>
              </a:ext>
            </a:extLst>
          </p:cNvPr>
          <p:cNvSpPr/>
          <p:nvPr/>
        </p:nvSpPr>
        <p:spPr>
          <a:xfrm>
            <a:off x="2514871" y="4316995"/>
            <a:ext cx="172102" cy="250508"/>
          </a:xfrm>
          <a:custGeom>
            <a:avLst/>
            <a:gdLst/>
            <a:ahLst/>
            <a:cxnLst/>
            <a:rect l="l" t="t" r="r" b="b"/>
            <a:pathLst>
              <a:path w="6484" h="9438" extrusionOk="0">
                <a:moveTo>
                  <a:pt x="3291" y="1961"/>
                </a:moveTo>
                <a:cubicBezTo>
                  <a:pt x="3347" y="1961"/>
                  <a:pt x="3389" y="1961"/>
                  <a:pt x="3445" y="1975"/>
                </a:cubicBezTo>
                <a:cubicBezTo>
                  <a:pt x="3501" y="1975"/>
                  <a:pt x="3543" y="1989"/>
                  <a:pt x="3599" y="2003"/>
                </a:cubicBezTo>
                <a:lnTo>
                  <a:pt x="3683" y="2031"/>
                </a:lnTo>
                <a:lnTo>
                  <a:pt x="3767" y="2059"/>
                </a:lnTo>
                <a:cubicBezTo>
                  <a:pt x="4005" y="2171"/>
                  <a:pt x="4201" y="2367"/>
                  <a:pt x="4313" y="2605"/>
                </a:cubicBezTo>
                <a:cubicBezTo>
                  <a:pt x="4369" y="2731"/>
                  <a:pt x="4397" y="2885"/>
                  <a:pt x="4397" y="3025"/>
                </a:cubicBezTo>
                <a:lnTo>
                  <a:pt x="4397" y="3291"/>
                </a:lnTo>
                <a:cubicBezTo>
                  <a:pt x="4411" y="3389"/>
                  <a:pt x="4397" y="3487"/>
                  <a:pt x="4369" y="3585"/>
                </a:cubicBezTo>
                <a:cubicBezTo>
                  <a:pt x="4327" y="3697"/>
                  <a:pt x="4271" y="3795"/>
                  <a:pt x="4201" y="3893"/>
                </a:cubicBezTo>
                <a:cubicBezTo>
                  <a:pt x="3963" y="4187"/>
                  <a:pt x="3613" y="4369"/>
                  <a:pt x="3249" y="4369"/>
                </a:cubicBezTo>
                <a:cubicBezTo>
                  <a:pt x="2871" y="4369"/>
                  <a:pt x="2535" y="4187"/>
                  <a:pt x="2297" y="3893"/>
                </a:cubicBezTo>
                <a:cubicBezTo>
                  <a:pt x="2227" y="3795"/>
                  <a:pt x="2171" y="3697"/>
                  <a:pt x="2129" y="3585"/>
                </a:cubicBezTo>
                <a:cubicBezTo>
                  <a:pt x="2101" y="3487"/>
                  <a:pt x="2087" y="3389"/>
                  <a:pt x="2101" y="3291"/>
                </a:cubicBezTo>
                <a:lnTo>
                  <a:pt x="2101" y="3025"/>
                </a:lnTo>
                <a:cubicBezTo>
                  <a:pt x="2087" y="2885"/>
                  <a:pt x="2115" y="2731"/>
                  <a:pt x="2185" y="2605"/>
                </a:cubicBezTo>
                <a:cubicBezTo>
                  <a:pt x="2297" y="2367"/>
                  <a:pt x="2493" y="2171"/>
                  <a:pt x="2731" y="2059"/>
                </a:cubicBezTo>
                <a:lnTo>
                  <a:pt x="2815" y="2031"/>
                </a:lnTo>
                <a:lnTo>
                  <a:pt x="2899" y="2003"/>
                </a:lnTo>
                <a:cubicBezTo>
                  <a:pt x="2941" y="1989"/>
                  <a:pt x="2997" y="1975"/>
                  <a:pt x="3039" y="1975"/>
                </a:cubicBezTo>
                <a:cubicBezTo>
                  <a:pt x="3095" y="1961"/>
                  <a:pt x="3151" y="1961"/>
                  <a:pt x="3207" y="1961"/>
                </a:cubicBezTo>
                <a:close/>
                <a:moveTo>
                  <a:pt x="3179" y="1"/>
                </a:moveTo>
                <a:cubicBezTo>
                  <a:pt x="1581" y="1"/>
                  <a:pt x="224" y="1173"/>
                  <a:pt x="29" y="2759"/>
                </a:cubicBezTo>
                <a:cubicBezTo>
                  <a:pt x="15" y="2801"/>
                  <a:pt x="1" y="2857"/>
                  <a:pt x="1" y="2899"/>
                </a:cubicBezTo>
                <a:lnTo>
                  <a:pt x="1" y="3347"/>
                </a:lnTo>
                <a:lnTo>
                  <a:pt x="1" y="3375"/>
                </a:lnTo>
                <a:cubicBezTo>
                  <a:pt x="1" y="3403"/>
                  <a:pt x="1" y="3473"/>
                  <a:pt x="1" y="3515"/>
                </a:cubicBezTo>
                <a:lnTo>
                  <a:pt x="1" y="3571"/>
                </a:lnTo>
                <a:cubicBezTo>
                  <a:pt x="1" y="3599"/>
                  <a:pt x="15" y="3627"/>
                  <a:pt x="15" y="3655"/>
                </a:cubicBezTo>
                <a:cubicBezTo>
                  <a:pt x="43" y="3795"/>
                  <a:pt x="71" y="3921"/>
                  <a:pt x="113" y="4061"/>
                </a:cubicBezTo>
                <a:cubicBezTo>
                  <a:pt x="127" y="4075"/>
                  <a:pt x="141" y="4117"/>
                  <a:pt x="141" y="4145"/>
                </a:cubicBezTo>
                <a:cubicBezTo>
                  <a:pt x="155" y="4159"/>
                  <a:pt x="155" y="4173"/>
                  <a:pt x="169" y="4201"/>
                </a:cubicBezTo>
                <a:cubicBezTo>
                  <a:pt x="435" y="4943"/>
                  <a:pt x="981" y="5714"/>
                  <a:pt x="1415" y="6456"/>
                </a:cubicBezTo>
                <a:cubicBezTo>
                  <a:pt x="2003" y="7436"/>
                  <a:pt x="2591" y="8388"/>
                  <a:pt x="3193" y="9354"/>
                </a:cubicBezTo>
                <a:lnTo>
                  <a:pt x="3249" y="9438"/>
                </a:lnTo>
                <a:lnTo>
                  <a:pt x="3291" y="9354"/>
                </a:lnTo>
                <a:cubicBezTo>
                  <a:pt x="3893" y="8388"/>
                  <a:pt x="4495" y="7422"/>
                  <a:pt x="5069" y="6456"/>
                </a:cubicBezTo>
                <a:cubicBezTo>
                  <a:pt x="5503" y="5714"/>
                  <a:pt x="6049" y="4943"/>
                  <a:pt x="6315" y="4201"/>
                </a:cubicBezTo>
                <a:lnTo>
                  <a:pt x="6343" y="4131"/>
                </a:lnTo>
                <a:lnTo>
                  <a:pt x="6371" y="4061"/>
                </a:lnTo>
                <a:cubicBezTo>
                  <a:pt x="6413" y="3921"/>
                  <a:pt x="6441" y="3781"/>
                  <a:pt x="6469" y="3655"/>
                </a:cubicBezTo>
                <a:cubicBezTo>
                  <a:pt x="6469" y="3627"/>
                  <a:pt x="6469" y="3599"/>
                  <a:pt x="6483" y="3571"/>
                </a:cubicBezTo>
                <a:lnTo>
                  <a:pt x="6483" y="3515"/>
                </a:lnTo>
                <a:cubicBezTo>
                  <a:pt x="6483" y="3473"/>
                  <a:pt x="6483" y="3403"/>
                  <a:pt x="6483" y="3375"/>
                </a:cubicBezTo>
                <a:lnTo>
                  <a:pt x="6483" y="2899"/>
                </a:lnTo>
                <a:cubicBezTo>
                  <a:pt x="6483" y="2857"/>
                  <a:pt x="6483" y="2801"/>
                  <a:pt x="6469" y="2759"/>
                </a:cubicBezTo>
                <a:cubicBezTo>
                  <a:pt x="6275" y="1173"/>
                  <a:pt x="4917" y="1"/>
                  <a:pt x="3320" y="1"/>
                </a:cubicBezTo>
                <a:cubicBezTo>
                  <a:pt x="3310" y="1"/>
                  <a:pt x="3301" y="1"/>
                  <a:pt x="3291" y="1"/>
                </a:cubicBezTo>
                <a:lnTo>
                  <a:pt x="3207" y="1"/>
                </a:lnTo>
                <a:cubicBezTo>
                  <a:pt x="3198" y="1"/>
                  <a:pt x="3188" y="1"/>
                  <a:pt x="3179"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83" name="Google Shape;1164;p33">
            <a:extLst>
              <a:ext uri="{FF2B5EF4-FFF2-40B4-BE49-F238E27FC236}">
                <a16:creationId xmlns:a16="http://schemas.microsoft.com/office/drawing/2014/main" id="{38DC3624-8996-D276-7308-BDF083E0A381}"/>
              </a:ext>
            </a:extLst>
          </p:cNvPr>
          <p:cNvSpPr/>
          <p:nvPr/>
        </p:nvSpPr>
        <p:spPr>
          <a:xfrm>
            <a:off x="6787444" y="2858159"/>
            <a:ext cx="217383" cy="209420"/>
          </a:xfrm>
          <a:custGeom>
            <a:avLst/>
            <a:gdLst/>
            <a:ahLst/>
            <a:cxnLst/>
            <a:rect l="l" t="t" r="r" b="b"/>
            <a:pathLst>
              <a:path w="8190" h="7890" extrusionOk="0">
                <a:moveTo>
                  <a:pt x="3261" y="771"/>
                </a:moveTo>
                <a:cubicBezTo>
                  <a:pt x="3836" y="771"/>
                  <a:pt x="4422" y="991"/>
                  <a:pt x="4888" y="1480"/>
                </a:cubicBezTo>
                <a:cubicBezTo>
                  <a:pt x="5756" y="2376"/>
                  <a:pt x="5728" y="3818"/>
                  <a:pt x="4818" y="4701"/>
                </a:cubicBezTo>
                <a:cubicBezTo>
                  <a:pt x="4360" y="5140"/>
                  <a:pt x="3806" y="5337"/>
                  <a:pt x="3263" y="5337"/>
                </a:cubicBezTo>
                <a:cubicBezTo>
                  <a:pt x="2076" y="5337"/>
                  <a:pt x="939" y="4399"/>
                  <a:pt x="967" y="3006"/>
                </a:cubicBezTo>
                <a:cubicBezTo>
                  <a:pt x="996" y="1652"/>
                  <a:pt x="2108" y="771"/>
                  <a:pt x="3261" y="771"/>
                </a:cubicBezTo>
                <a:close/>
                <a:moveTo>
                  <a:pt x="3260" y="1"/>
                </a:moveTo>
                <a:cubicBezTo>
                  <a:pt x="1804" y="1"/>
                  <a:pt x="394" y="1041"/>
                  <a:pt x="211" y="2712"/>
                </a:cubicBezTo>
                <a:cubicBezTo>
                  <a:pt x="1" y="4649"/>
                  <a:pt x="1555" y="6111"/>
                  <a:pt x="3255" y="6111"/>
                </a:cubicBezTo>
                <a:cubicBezTo>
                  <a:pt x="3817" y="6111"/>
                  <a:pt x="4394" y="5951"/>
                  <a:pt x="4930" y="5597"/>
                </a:cubicBezTo>
                <a:cubicBezTo>
                  <a:pt x="4958" y="5709"/>
                  <a:pt x="5014" y="5821"/>
                  <a:pt x="5112" y="5919"/>
                </a:cubicBezTo>
                <a:lnTo>
                  <a:pt x="6806" y="7683"/>
                </a:lnTo>
                <a:cubicBezTo>
                  <a:pt x="6945" y="7829"/>
                  <a:pt x="7104" y="7890"/>
                  <a:pt x="7258" y="7890"/>
                </a:cubicBezTo>
                <a:cubicBezTo>
                  <a:pt x="7752" y="7890"/>
                  <a:pt x="8189" y="7257"/>
                  <a:pt x="7730" y="6787"/>
                </a:cubicBezTo>
                <a:lnTo>
                  <a:pt x="6036" y="5023"/>
                </a:lnTo>
                <a:cubicBezTo>
                  <a:pt x="5952" y="4939"/>
                  <a:pt x="5840" y="4869"/>
                  <a:pt x="5714" y="4855"/>
                </a:cubicBezTo>
                <a:cubicBezTo>
                  <a:pt x="6582" y="3650"/>
                  <a:pt x="6470" y="2012"/>
                  <a:pt x="5448" y="948"/>
                </a:cubicBezTo>
                <a:cubicBezTo>
                  <a:pt x="4825" y="296"/>
                  <a:pt x="4036" y="1"/>
                  <a:pt x="3260"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nvGrpSpPr>
          <p:cNvPr id="23" name="Group 22">
            <a:extLst>
              <a:ext uri="{FF2B5EF4-FFF2-40B4-BE49-F238E27FC236}">
                <a16:creationId xmlns:a16="http://schemas.microsoft.com/office/drawing/2014/main" id="{B39A094D-78D6-78AE-761D-3C6115C91A0E}"/>
              </a:ext>
            </a:extLst>
          </p:cNvPr>
          <p:cNvGrpSpPr/>
          <p:nvPr/>
        </p:nvGrpSpPr>
        <p:grpSpPr>
          <a:xfrm>
            <a:off x="1165314" y="2068335"/>
            <a:ext cx="1570102" cy="937564"/>
            <a:chOff x="1521733" y="2056045"/>
            <a:chExt cx="1570102" cy="937564"/>
          </a:xfrm>
        </p:grpSpPr>
        <p:sp>
          <p:nvSpPr>
            <p:cNvPr id="570" name="Google Shape;1151;p33">
              <a:extLst>
                <a:ext uri="{FF2B5EF4-FFF2-40B4-BE49-F238E27FC236}">
                  <a16:creationId xmlns:a16="http://schemas.microsoft.com/office/drawing/2014/main" id="{B5EDC1A9-ACE5-1D2B-4FC8-86876AC93A4B}"/>
                </a:ext>
              </a:extLst>
            </p:cNvPr>
            <p:cNvSpPr/>
            <p:nvPr/>
          </p:nvSpPr>
          <p:spPr>
            <a:xfrm>
              <a:off x="1521733" y="2056045"/>
              <a:ext cx="1570102" cy="937564"/>
            </a:xfrm>
            <a:custGeom>
              <a:avLst/>
              <a:gdLst/>
              <a:ahLst/>
              <a:cxnLst/>
              <a:rect l="l" t="t" r="r" b="b"/>
              <a:pathLst>
                <a:path w="52352" h="31153" extrusionOk="0">
                  <a:moveTo>
                    <a:pt x="1" y="0"/>
                  </a:moveTo>
                  <a:lnTo>
                    <a:pt x="1" y="23354"/>
                  </a:lnTo>
                  <a:lnTo>
                    <a:pt x="309" y="23354"/>
                  </a:lnTo>
                  <a:lnTo>
                    <a:pt x="309" y="294"/>
                  </a:lnTo>
                  <a:lnTo>
                    <a:pt x="52057" y="294"/>
                  </a:lnTo>
                  <a:lnTo>
                    <a:pt x="52057" y="30858"/>
                  </a:lnTo>
                  <a:lnTo>
                    <a:pt x="7813" y="30858"/>
                  </a:lnTo>
                  <a:lnTo>
                    <a:pt x="7813" y="31153"/>
                  </a:lnTo>
                  <a:lnTo>
                    <a:pt x="52351" y="31153"/>
                  </a:lnTo>
                  <a:lnTo>
                    <a:pt x="52351" y="0"/>
                  </a:lnTo>
                  <a:close/>
                </a:path>
              </a:pathLst>
            </a:custGeom>
            <a:solidFill>
              <a:srgbClr val="30303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85" name="Google Shape;1166;p33">
              <a:extLst>
                <a:ext uri="{FF2B5EF4-FFF2-40B4-BE49-F238E27FC236}">
                  <a16:creationId xmlns:a16="http://schemas.microsoft.com/office/drawing/2014/main" id="{D67046E0-E356-052E-B4DF-71B8391040B3}"/>
                </a:ext>
              </a:extLst>
            </p:cNvPr>
            <p:cNvSpPr txBox="1"/>
            <p:nvPr/>
          </p:nvSpPr>
          <p:spPr>
            <a:xfrm>
              <a:off x="1524742" y="2058019"/>
              <a:ext cx="1559686" cy="931675"/>
            </a:xfrm>
            <a:prstGeom prst="rect">
              <a:avLst/>
            </a:prstGeom>
            <a:noFill/>
            <a:ln>
              <a:noFill/>
            </a:ln>
          </p:spPr>
          <p:txBody>
            <a:bodyPr spcFirstLastPara="1" wrap="square" lIns="91425" tIns="91425" rIns="91425" bIns="91425" anchor="ctr" anchorCtr="0">
              <a:noAutofit/>
            </a:bodyPr>
            <a:lstStyle/>
            <a:p>
              <a:pPr algn="ctr">
                <a:buClr>
                  <a:srgbClr val="000000"/>
                </a:buClr>
              </a:pPr>
              <a:endParaRPr lang="en-GB" sz="1600" kern="0">
                <a:solidFill>
                  <a:srgbClr val="000000"/>
                </a:solidFill>
                <a:latin typeface="Fira Sans Extra Condensed"/>
                <a:ea typeface="Fira Sans Extra Condensed"/>
                <a:cs typeface="Fira Sans Extra Condensed"/>
                <a:sym typeface="Fira Sans Extra Condensed"/>
              </a:endParaRPr>
            </a:p>
            <a:p>
              <a:pPr algn="ctr"/>
              <a:r>
                <a:rPr lang="en-GB" sz="1600" kern="0">
                  <a:solidFill>
                    <a:srgbClr val="002060"/>
                  </a:solidFill>
                  <a:latin typeface="Fira Sans Extra Condensed"/>
                  <a:sym typeface="Fira Sans Extra Condensed"/>
                </a:rPr>
                <a:t>The Privacy Act</a:t>
              </a:r>
              <a:endParaRPr lang="en-GB" sz="1600" kern="0">
                <a:solidFill>
                  <a:srgbClr val="002060"/>
                </a:solidFill>
                <a:latin typeface="Fira Sans Extra Condensed"/>
              </a:endParaRPr>
            </a:p>
            <a:p>
              <a:pPr>
                <a:buClr>
                  <a:srgbClr val="000000"/>
                </a:buClr>
                <a:buFont typeface="Arial"/>
                <a:buNone/>
              </a:pPr>
              <a:endParaRPr lang="en-GB" sz="1200" kern="0">
                <a:solidFill>
                  <a:srgbClr val="000000"/>
                </a:solidFill>
                <a:latin typeface="Fira Sans Extra Condensed"/>
                <a:ea typeface="Fira Sans Extra Condensed"/>
                <a:cs typeface="Fira Sans Extra Condensed"/>
                <a:sym typeface="Fira Sans Extra Condensed"/>
              </a:endParaRPr>
            </a:p>
          </p:txBody>
        </p:sp>
      </p:grpSp>
      <p:grpSp>
        <p:nvGrpSpPr>
          <p:cNvPr id="25" name="Group 24">
            <a:extLst>
              <a:ext uri="{FF2B5EF4-FFF2-40B4-BE49-F238E27FC236}">
                <a16:creationId xmlns:a16="http://schemas.microsoft.com/office/drawing/2014/main" id="{8962B7CF-A060-DF58-C6CE-B390AAD2F8E4}"/>
              </a:ext>
            </a:extLst>
          </p:cNvPr>
          <p:cNvGrpSpPr/>
          <p:nvPr/>
        </p:nvGrpSpPr>
        <p:grpSpPr>
          <a:xfrm>
            <a:off x="3236995" y="1914707"/>
            <a:ext cx="1575852" cy="996351"/>
            <a:chOff x="3611849" y="2056045"/>
            <a:chExt cx="1575852" cy="996351"/>
          </a:xfrm>
        </p:grpSpPr>
        <p:sp>
          <p:nvSpPr>
            <p:cNvPr id="558" name="Google Shape;1139;p33">
              <a:extLst>
                <a:ext uri="{FF2B5EF4-FFF2-40B4-BE49-F238E27FC236}">
                  <a16:creationId xmlns:a16="http://schemas.microsoft.com/office/drawing/2014/main" id="{2CED4F11-EEC6-61F3-BB1F-7BFA8D691D64}"/>
                </a:ext>
              </a:extLst>
            </p:cNvPr>
            <p:cNvSpPr/>
            <p:nvPr/>
          </p:nvSpPr>
          <p:spPr>
            <a:xfrm>
              <a:off x="5073034" y="2220601"/>
              <a:ext cx="92733" cy="3225"/>
            </a:xfrm>
            <a:custGeom>
              <a:avLst/>
              <a:gdLst/>
              <a:ahLst/>
              <a:cxnLst/>
              <a:rect l="l" t="t" r="r" b="b"/>
              <a:pathLst>
                <a:path w="575" h="20" fill="none" extrusionOk="0">
                  <a:moveTo>
                    <a:pt x="0" y="13"/>
                  </a:moveTo>
                  <a:cubicBezTo>
                    <a:pt x="191" y="20"/>
                    <a:pt x="384" y="15"/>
                    <a:pt x="575" y="1"/>
                  </a:cubicBezTo>
                </a:path>
              </a:pathLst>
            </a:custGeom>
            <a:noFill/>
            <a:ln w="1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59" name="Google Shape;1140;p33">
              <a:extLst>
                <a:ext uri="{FF2B5EF4-FFF2-40B4-BE49-F238E27FC236}">
                  <a16:creationId xmlns:a16="http://schemas.microsoft.com/office/drawing/2014/main" id="{274D004C-CF2C-BB96-6B31-5F06E63A72AF}"/>
                </a:ext>
              </a:extLst>
            </p:cNvPr>
            <p:cNvSpPr/>
            <p:nvPr/>
          </p:nvSpPr>
          <p:spPr>
            <a:xfrm>
              <a:off x="5083034" y="2136095"/>
              <a:ext cx="104667" cy="31287"/>
            </a:xfrm>
            <a:custGeom>
              <a:avLst/>
              <a:gdLst/>
              <a:ahLst/>
              <a:cxnLst/>
              <a:rect l="l" t="t" r="r" b="b"/>
              <a:pathLst>
                <a:path w="649" h="194" fill="none" extrusionOk="0">
                  <a:moveTo>
                    <a:pt x="5" y="194"/>
                  </a:moveTo>
                  <a:cubicBezTo>
                    <a:pt x="12" y="146"/>
                    <a:pt x="10" y="96"/>
                    <a:pt x="0" y="46"/>
                  </a:cubicBezTo>
                  <a:cubicBezTo>
                    <a:pt x="167" y="1"/>
                    <a:pt x="344" y="48"/>
                    <a:pt x="515" y="34"/>
                  </a:cubicBezTo>
                  <a:cubicBezTo>
                    <a:pt x="558" y="25"/>
                    <a:pt x="603" y="25"/>
                    <a:pt x="649" y="29"/>
                  </a:cubicBezTo>
                  <a:cubicBezTo>
                    <a:pt x="641" y="70"/>
                    <a:pt x="639" y="110"/>
                    <a:pt x="644" y="148"/>
                  </a:cubicBezTo>
                  <a:cubicBezTo>
                    <a:pt x="644" y="153"/>
                    <a:pt x="644" y="156"/>
                    <a:pt x="641" y="158"/>
                  </a:cubicBezTo>
                  <a:cubicBezTo>
                    <a:pt x="637" y="158"/>
                    <a:pt x="639" y="151"/>
                    <a:pt x="641" y="153"/>
                  </a:cubicBezTo>
                </a:path>
              </a:pathLst>
            </a:custGeom>
            <a:noFill/>
            <a:ln w="1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64" name="Google Shape;1145;p33">
              <a:extLst>
                <a:ext uri="{FF2B5EF4-FFF2-40B4-BE49-F238E27FC236}">
                  <a16:creationId xmlns:a16="http://schemas.microsoft.com/office/drawing/2014/main" id="{5BA524F7-BBFE-2630-6328-A91D036BA020}"/>
                </a:ext>
              </a:extLst>
            </p:cNvPr>
            <p:cNvSpPr/>
            <p:nvPr/>
          </p:nvSpPr>
          <p:spPr>
            <a:xfrm>
              <a:off x="3703983" y="2192218"/>
              <a:ext cx="15644" cy="3225"/>
            </a:xfrm>
            <a:custGeom>
              <a:avLst/>
              <a:gdLst/>
              <a:ahLst/>
              <a:cxnLst/>
              <a:rect l="l" t="t" r="r" b="b"/>
              <a:pathLst>
                <a:path w="97" h="20" fill="none" extrusionOk="0">
                  <a:moveTo>
                    <a:pt x="1" y="3"/>
                  </a:moveTo>
                  <a:cubicBezTo>
                    <a:pt x="32" y="1"/>
                    <a:pt x="65" y="5"/>
                    <a:pt x="96" y="20"/>
                  </a:cubicBezTo>
                </a:path>
              </a:pathLst>
            </a:custGeom>
            <a:noFill/>
            <a:ln w="1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65" name="Google Shape;1146;p33">
              <a:extLst>
                <a:ext uri="{FF2B5EF4-FFF2-40B4-BE49-F238E27FC236}">
                  <a16:creationId xmlns:a16="http://schemas.microsoft.com/office/drawing/2014/main" id="{846241A6-88F8-4E22-CD70-9FE243553893}"/>
                </a:ext>
              </a:extLst>
            </p:cNvPr>
            <p:cNvSpPr/>
            <p:nvPr/>
          </p:nvSpPr>
          <p:spPr>
            <a:xfrm>
              <a:off x="3753172" y="2148835"/>
              <a:ext cx="6451" cy="11289"/>
            </a:xfrm>
            <a:custGeom>
              <a:avLst/>
              <a:gdLst/>
              <a:ahLst/>
              <a:cxnLst/>
              <a:rect l="l" t="t" r="r" b="b"/>
              <a:pathLst>
                <a:path w="40" h="70" fill="none" extrusionOk="0">
                  <a:moveTo>
                    <a:pt x="1" y="0"/>
                  </a:moveTo>
                  <a:cubicBezTo>
                    <a:pt x="15" y="22"/>
                    <a:pt x="30" y="46"/>
                    <a:pt x="39" y="69"/>
                  </a:cubicBezTo>
                </a:path>
              </a:pathLst>
            </a:custGeom>
            <a:noFill/>
            <a:ln w="1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66" name="Google Shape;1147;p33">
              <a:extLst>
                <a:ext uri="{FF2B5EF4-FFF2-40B4-BE49-F238E27FC236}">
                  <a16:creationId xmlns:a16="http://schemas.microsoft.com/office/drawing/2014/main" id="{2F6E9D68-8A96-23E8-263C-5729C7308E76}"/>
                </a:ext>
              </a:extLst>
            </p:cNvPr>
            <p:cNvSpPr/>
            <p:nvPr/>
          </p:nvSpPr>
          <p:spPr>
            <a:xfrm>
              <a:off x="3822841" y="2130773"/>
              <a:ext cx="1613" cy="14031"/>
            </a:xfrm>
            <a:custGeom>
              <a:avLst/>
              <a:gdLst/>
              <a:ahLst/>
              <a:cxnLst/>
              <a:rect l="l" t="t" r="r" b="b"/>
              <a:pathLst>
                <a:path w="10" h="87" fill="none" extrusionOk="0">
                  <a:moveTo>
                    <a:pt x="3" y="0"/>
                  </a:moveTo>
                  <a:cubicBezTo>
                    <a:pt x="0" y="29"/>
                    <a:pt x="3" y="58"/>
                    <a:pt x="10" y="86"/>
                  </a:cubicBezTo>
                </a:path>
              </a:pathLst>
            </a:custGeom>
            <a:noFill/>
            <a:ln w="1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67" name="Google Shape;1148;p33">
              <a:extLst>
                <a:ext uri="{FF2B5EF4-FFF2-40B4-BE49-F238E27FC236}">
                  <a16:creationId xmlns:a16="http://schemas.microsoft.com/office/drawing/2014/main" id="{E8454A39-DCEE-5F41-A786-95EE26F25D7D}"/>
                </a:ext>
              </a:extLst>
            </p:cNvPr>
            <p:cNvSpPr/>
            <p:nvPr/>
          </p:nvSpPr>
          <p:spPr>
            <a:xfrm>
              <a:off x="3887029" y="2130773"/>
              <a:ext cx="4677" cy="16611"/>
            </a:xfrm>
            <a:custGeom>
              <a:avLst/>
              <a:gdLst/>
              <a:ahLst/>
              <a:cxnLst/>
              <a:rect l="l" t="t" r="r" b="b"/>
              <a:pathLst>
                <a:path w="29" h="103" fill="none" extrusionOk="0">
                  <a:moveTo>
                    <a:pt x="29" y="0"/>
                  </a:moveTo>
                  <a:cubicBezTo>
                    <a:pt x="19" y="34"/>
                    <a:pt x="10" y="67"/>
                    <a:pt x="0" y="103"/>
                  </a:cubicBezTo>
                </a:path>
              </a:pathLst>
            </a:custGeom>
            <a:noFill/>
            <a:ln w="1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68" name="Google Shape;1149;p33">
              <a:extLst>
                <a:ext uri="{FF2B5EF4-FFF2-40B4-BE49-F238E27FC236}">
                  <a16:creationId xmlns:a16="http://schemas.microsoft.com/office/drawing/2014/main" id="{97458CAD-221B-AFBC-BAFE-DC9F3D2D5BA8}"/>
                </a:ext>
              </a:extLst>
            </p:cNvPr>
            <p:cNvSpPr/>
            <p:nvPr/>
          </p:nvSpPr>
          <p:spPr>
            <a:xfrm>
              <a:off x="3945410" y="2161092"/>
              <a:ext cx="11289" cy="15482"/>
            </a:xfrm>
            <a:custGeom>
              <a:avLst/>
              <a:gdLst/>
              <a:ahLst/>
              <a:cxnLst/>
              <a:rect l="l" t="t" r="r" b="b"/>
              <a:pathLst>
                <a:path w="70" h="96" fill="none" extrusionOk="0">
                  <a:moveTo>
                    <a:pt x="70" y="1"/>
                  </a:moveTo>
                  <a:cubicBezTo>
                    <a:pt x="53" y="36"/>
                    <a:pt x="29" y="70"/>
                    <a:pt x="1" y="96"/>
                  </a:cubicBezTo>
                </a:path>
              </a:pathLst>
            </a:custGeom>
            <a:noFill/>
            <a:ln w="1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69" name="Google Shape;1150;p33">
              <a:extLst>
                <a:ext uri="{FF2B5EF4-FFF2-40B4-BE49-F238E27FC236}">
                  <a16:creationId xmlns:a16="http://schemas.microsoft.com/office/drawing/2014/main" id="{7006A3A9-6865-81BB-54CC-D46E5EBB9306}"/>
                </a:ext>
              </a:extLst>
            </p:cNvPr>
            <p:cNvSpPr/>
            <p:nvPr/>
          </p:nvSpPr>
          <p:spPr>
            <a:xfrm>
              <a:off x="3979277" y="2217215"/>
              <a:ext cx="20159" cy="8548"/>
            </a:xfrm>
            <a:custGeom>
              <a:avLst/>
              <a:gdLst/>
              <a:ahLst/>
              <a:cxnLst/>
              <a:rect l="l" t="t" r="r" b="b"/>
              <a:pathLst>
                <a:path w="125" h="53" fill="none" extrusionOk="0">
                  <a:moveTo>
                    <a:pt x="124" y="0"/>
                  </a:moveTo>
                  <a:cubicBezTo>
                    <a:pt x="81" y="12"/>
                    <a:pt x="38" y="29"/>
                    <a:pt x="0" y="53"/>
                  </a:cubicBezTo>
                </a:path>
              </a:pathLst>
            </a:custGeom>
            <a:noFill/>
            <a:ln w="1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73" name="Google Shape;1154;p33">
              <a:extLst>
                <a:ext uri="{FF2B5EF4-FFF2-40B4-BE49-F238E27FC236}">
                  <a16:creationId xmlns:a16="http://schemas.microsoft.com/office/drawing/2014/main" id="{CF616C1B-09AB-7DA5-09B6-AC3D793CF55E}"/>
                </a:ext>
              </a:extLst>
            </p:cNvPr>
            <p:cNvSpPr/>
            <p:nvPr/>
          </p:nvSpPr>
          <p:spPr>
            <a:xfrm>
              <a:off x="3613974" y="2056045"/>
              <a:ext cx="1553493" cy="920182"/>
            </a:xfrm>
            <a:custGeom>
              <a:avLst/>
              <a:gdLst/>
              <a:ahLst/>
              <a:cxnLst/>
              <a:rect l="l" t="t" r="r" b="b"/>
              <a:pathLst>
                <a:path w="52337" h="31153" extrusionOk="0">
                  <a:moveTo>
                    <a:pt x="0" y="0"/>
                  </a:moveTo>
                  <a:lnTo>
                    <a:pt x="0" y="31153"/>
                  </a:lnTo>
                  <a:lnTo>
                    <a:pt x="18496" y="31153"/>
                  </a:lnTo>
                  <a:lnTo>
                    <a:pt x="18496" y="30858"/>
                  </a:lnTo>
                  <a:lnTo>
                    <a:pt x="295" y="30858"/>
                  </a:lnTo>
                  <a:lnTo>
                    <a:pt x="295" y="294"/>
                  </a:lnTo>
                  <a:lnTo>
                    <a:pt x="52043" y="294"/>
                  </a:lnTo>
                  <a:lnTo>
                    <a:pt x="52043" y="30858"/>
                  </a:lnTo>
                  <a:lnTo>
                    <a:pt x="33827" y="30858"/>
                  </a:lnTo>
                  <a:lnTo>
                    <a:pt x="33827" y="31153"/>
                  </a:lnTo>
                  <a:lnTo>
                    <a:pt x="52337" y="31153"/>
                  </a:lnTo>
                  <a:lnTo>
                    <a:pt x="52337" y="0"/>
                  </a:lnTo>
                  <a:close/>
                </a:path>
              </a:pathLst>
            </a:custGeom>
            <a:solidFill>
              <a:srgbClr val="30303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84" name="Google Shape;1165;p33">
              <a:extLst>
                <a:ext uri="{FF2B5EF4-FFF2-40B4-BE49-F238E27FC236}">
                  <a16:creationId xmlns:a16="http://schemas.microsoft.com/office/drawing/2014/main" id="{EC082D72-559F-F6C6-6FF0-F2EB756701BF}"/>
                </a:ext>
              </a:extLst>
            </p:cNvPr>
            <p:cNvSpPr/>
            <p:nvPr/>
          </p:nvSpPr>
          <p:spPr>
            <a:xfrm>
              <a:off x="4270477" y="2857946"/>
              <a:ext cx="231185" cy="194450"/>
            </a:xfrm>
            <a:custGeom>
              <a:avLst/>
              <a:gdLst/>
              <a:ahLst/>
              <a:cxnLst/>
              <a:rect l="l" t="t" r="r" b="b"/>
              <a:pathLst>
                <a:path w="8710" h="7326" extrusionOk="0">
                  <a:moveTo>
                    <a:pt x="2167" y="1"/>
                  </a:moveTo>
                  <a:cubicBezTo>
                    <a:pt x="1853" y="1"/>
                    <a:pt x="1533" y="118"/>
                    <a:pt x="1274" y="381"/>
                  </a:cubicBezTo>
                  <a:cubicBezTo>
                    <a:pt x="462" y="1179"/>
                    <a:pt x="1036" y="2565"/>
                    <a:pt x="2170" y="2565"/>
                  </a:cubicBezTo>
                  <a:lnTo>
                    <a:pt x="2184" y="2565"/>
                  </a:lnTo>
                  <a:cubicBezTo>
                    <a:pt x="2423" y="2565"/>
                    <a:pt x="2661" y="2495"/>
                    <a:pt x="2857" y="2369"/>
                  </a:cubicBezTo>
                  <a:cubicBezTo>
                    <a:pt x="2927" y="1963"/>
                    <a:pt x="3137" y="1599"/>
                    <a:pt x="3459" y="1361"/>
                  </a:cubicBezTo>
                  <a:lnTo>
                    <a:pt x="3459" y="1291"/>
                  </a:lnTo>
                  <a:cubicBezTo>
                    <a:pt x="3459" y="515"/>
                    <a:pt x="2824" y="1"/>
                    <a:pt x="2167" y="1"/>
                  </a:cubicBezTo>
                  <a:close/>
                  <a:moveTo>
                    <a:pt x="6550" y="3"/>
                  </a:moveTo>
                  <a:cubicBezTo>
                    <a:pt x="5899" y="3"/>
                    <a:pt x="5274" y="500"/>
                    <a:pt x="5265" y="1263"/>
                  </a:cubicBezTo>
                  <a:cubicBezTo>
                    <a:pt x="5671" y="1515"/>
                    <a:pt x="5951" y="1949"/>
                    <a:pt x="6007" y="2439"/>
                  </a:cubicBezTo>
                  <a:cubicBezTo>
                    <a:pt x="6175" y="2523"/>
                    <a:pt x="6357" y="2565"/>
                    <a:pt x="6539" y="2565"/>
                  </a:cubicBezTo>
                  <a:cubicBezTo>
                    <a:pt x="7673" y="2565"/>
                    <a:pt x="8247" y="1193"/>
                    <a:pt x="7449" y="381"/>
                  </a:cubicBezTo>
                  <a:cubicBezTo>
                    <a:pt x="7188" y="120"/>
                    <a:pt x="6866" y="3"/>
                    <a:pt x="6550" y="3"/>
                  </a:cubicBezTo>
                  <a:close/>
                  <a:moveTo>
                    <a:pt x="4436" y="1317"/>
                  </a:moveTo>
                  <a:cubicBezTo>
                    <a:pt x="3778" y="1317"/>
                    <a:pt x="3151" y="1831"/>
                    <a:pt x="3151" y="2607"/>
                  </a:cubicBezTo>
                  <a:cubicBezTo>
                    <a:pt x="3151" y="3307"/>
                    <a:pt x="3725" y="3882"/>
                    <a:pt x="4425" y="3882"/>
                  </a:cubicBezTo>
                  <a:cubicBezTo>
                    <a:pt x="5559" y="3882"/>
                    <a:pt x="6133" y="2509"/>
                    <a:pt x="5335" y="1697"/>
                  </a:cubicBezTo>
                  <a:cubicBezTo>
                    <a:pt x="5072" y="1435"/>
                    <a:pt x="4751" y="1317"/>
                    <a:pt x="4436" y="1317"/>
                  </a:cubicBezTo>
                  <a:close/>
                  <a:moveTo>
                    <a:pt x="1638" y="2649"/>
                  </a:moveTo>
                  <a:cubicBezTo>
                    <a:pt x="742" y="2649"/>
                    <a:pt x="0" y="3377"/>
                    <a:pt x="0" y="4288"/>
                  </a:cubicBezTo>
                  <a:lnTo>
                    <a:pt x="0" y="5618"/>
                  </a:lnTo>
                  <a:lnTo>
                    <a:pt x="0" y="5632"/>
                  </a:lnTo>
                  <a:lnTo>
                    <a:pt x="98" y="5660"/>
                  </a:lnTo>
                  <a:cubicBezTo>
                    <a:pt x="686" y="5856"/>
                    <a:pt x="1316" y="5968"/>
                    <a:pt x="1932" y="6010"/>
                  </a:cubicBezTo>
                  <a:lnTo>
                    <a:pt x="1932" y="5618"/>
                  </a:lnTo>
                  <a:cubicBezTo>
                    <a:pt x="1932" y="4750"/>
                    <a:pt x="2507" y="3994"/>
                    <a:pt x="3319" y="3756"/>
                  </a:cubicBezTo>
                  <a:lnTo>
                    <a:pt x="3333" y="3742"/>
                  </a:lnTo>
                  <a:cubicBezTo>
                    <a:pt x="3025" y="3461"/>
                    <a:pt x="2857" y="3069"/>
                    <a:pt x="2843" y="2649"/>
                  </a:cubicBezTo>
                  <a:close/>
                  <a:moveTo>
                    <a:pt x="6007" y="2649"/>
                  </a:moveTo>
                  <a:cubicBezTo>
                    <a:pt x="5993" y="3069"/>
                    <a:pt x="5825" y="3461"/>
                    <a:pt x="5517" y="3742"/>
                  </a:cubicBezTo>
                  <a:cubicBezTo>
                    <a:pt x="6343" y="3994"/>
                    <a:pt x="6903" y="4750"/>
                    <a:pt x="6903" y="5604"/>
                  </a:cubicBezTo>
                  <a:lnTo>
                    <a:pt x="6903" y="6010"/>
                  </a:lnTo>
                  <a:cubicBezTo>
                    <a:pt x="7491" y="6010"/>
                    <a:pt x="8079" y="5884"/>
                    <a:pt x="8625" y="5646"/>
                  </a:cubicBezTo>
                  <a:lnTo>
                    <a:pt x="8709" y="5604"/>
                  </a:lnTo>
                  <a:lnTo>
                    <a:pt x="8709" y="4288"/>
                  </a:lnTo>
                  <a:cubicBezTo>
                    <a:pt x="8709" y="3377"/>
                    <a:pt x="7981" y="2649"/>
                    <a:pt x="7085" y="2649"/>
                  </a:cubicBezTo>
                  <a:close/>
                  <a:moveTo>
                    <a:pt x="4957" y="3952"/>
                  </a:moveTo>
                  <a:lnTo>
                    <a:pt x="4971" y="3966"/>
                  </a:lnTo>
                  <a:lnTo>
                    <a:pt x="3893" y="3966"/>
                  </a:lnTo>
                  <a:cubicBezTo>
                    <a:pt x="2983" y="3966"/>
                    <a:pt x="2255" y="4694"/>
                    <a:pt x="2255" y="5604"/>
                  </a:cubicBezTo>
                  <a:lnTo>
                    <a:pt x="2255" y="6920"/>
                  </a:lnTo>
                  <a:lnTo>
                    <a:pt x="2255" y="6948"/>
                  </a:lnTo>
                  <a:lnTo>
                    <a:pt x="2339" y="6976"/>
                  </a:lnTo>
                  <a:cubicBezTo>
                    <a:pt x="3067" y="7200"/>
                    <a:pt x="3809" y="7326"/>
                    <a:pt x="4565" y="7326"/>
                  </a:cubicBezTo>
                  <a:cubicBezTo>
                    <a:pt x="5769" y="7326"/>
                    <a:pt x="6469" y="6976"/>
                    <a:pt x="6511" y="6962"/>
                  </a:cubicBezTo>
                  <a:lnTo>
                    <a:pt x="6595" y="6920"/>
                  </a:lnTo>
                  <a:lnTo>
                    <a:pt x="6595" y="5590"/>
                  </a:lnTo>
                  <a:cubicBezTo>
                    <a:pt x="6595" y="4694"/>
                    <a:pt x="5853" y="3966"/>
                    <a:pt x="4957" y="3952"/>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86" name="Google Shape;1167;p33">
              <a:extLst>
                <a:ext uri="{FF2B5EF4-FFF2-40B4-BE49-F238E27FC236}">
                  <a16:creationId xmlns:a16="http://schemas.microsoft.com/office/drawing/2014/main" id="{B61C162D-EDAC-675F-D0A6-290149B35BDE}"/>
                </a:ext>
              </a:extLst>
            </p:cNvPr>
            <p:cNvSpPr txBox="1"/>
            <p:nvPr/>
          </p:nvSpPr>
          <p:spPr>
            <a:xfrm>
              <a:off x="3611849" y="2058189"/>
              <a:ext cx="1548314" cy="924060"/>
            </a:xfrm>
            <a:prstGeom prst="rect">
              <a:avLst/>
            </a:prstGeom>
            <a:noFill/>
            <a:ln>
              <a:noFill/>
            </a:ln>
          </p:spPr>
          <p:txBody>
            <a:bodyPr spcFirstLastPara="1" wrap="square" lIns="91425" tIns="91425" rIns="91425" bIns="91425" anchor="ctr" anchorCtr="0">
              <a:noAutofit/>
            </a:bodyPr>
            <a:lstStyle/>
            <a:p>
              <a:pPr algn="ctr"/>
              <a:r>
                <a:rPr lang="en-GB" sz="1600" kern="0">
                  <a:solidFill>
                    <a:srgbClr val="002060"/>
                  </a:solidFill>
                  <a:latin typeface="Fira Sans Extra Condensed"/>
                  <a:sym typeface="Fira Sans Extra Condensed"/>
                </a:rPr>
                <a:t>Data Protection Act</a:t>
              </a:r>
              <a:endParaRPr lang="en-US">
                <a:solidFill>
                  <a:srgbClr val="002060"/>
                </a:solidFill>
                <a:cs typeface="Calibri"/>
              </a:endParaRPr>
            </a:p>
          </p:txBody>
        </p:sp>
      </p:grpSp>
      <p:grpSp>
        <p:nvGrpSpPr>
          <p:cNvPr id="27" name="Group 26">
            <a:extLst>
              <a:ext uri="{FF2B5EF4-FFF2-40B4-BE49-F238E27FC236}">
                <a16:creationId xmlns:a16="http://schemas.microsoft.com/office/drawing/2014/main" id="{A56F2AE2-4D2C-1A1C-5321-20446649EA3C}"/>
              </a:ext>
            </a:extLst>
          </p:cNvPr>
          <p:cNvGrpSpPr/>
          <p:nvPr/>
        </p:nvGrpSpPr>
        <p:grpSpPr>
          <a:xfrm>
            <a:off x="6104753" y="1920851"/>
            <a:ext cx="1554682" cy="921841"/>
            <a:chOff x="6510334" y="2056045"/>
            <a:chExt cx="1554682" cy="921841"/>
          </a:xfrm>
        </p:grpSpPr>
        <p:sp>
          <p:nvSpPr>
            <p:cNvPr id="560" name="Google Shape;1141;p33">
              <a:extLst>
                <a:ext uri="{FF2B5EF4-FFF2-40B4-BE49-F238E27FC236}">
                  <a16:creationId xmlns:a16="http://schemas.microsoft.com/office/drawing/2014/main" id="{F77E63C6-45FE-5F5B-F73D-2BCCCC7BBBD1}"/>
                </a:ext>
              </a:extLst>
            </p:cNvPr>
            <p:cNvSpPr/>
            <p:nvPr/>
          </p:nvSpPr>
          <p:spPr>
            <a:xfrm>
              <a:off x="7674540" y="2157222"/>
              <a:ext cx="15966" cy="19837"/>
            </a:xfrm>
            <a:custGeom>
              <a:avLst/>
              <a:gdLst/>
              <a:ahLst/>
              <a:cxnLst/>
              <a:rect l="l" t="t" r="r" b="b"/>
              <a:pathLst>
                <a:path w="99" h="123" fill="none" extrusionOk="0">
                  <a:moveTo>
                    <a:pt x="1" y="1"/>
                  </a:moveTo>
                  <a:cubicBezTo>
                    <a:pt x="24" y="48"/>
                    <a:pt x="58" y="89"/>
                    <a:pt x="98" y="122"/>
                  </a:cubicBezTo>
                </a:path>
              </a:pathLst>
            </a:custGeom>
            <a:noFill/>
            <a:ln w="1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61" name="Google Shape;1142;p33">
              <a:extLst>
                <a:ext uri="{FF2B5EF4-FFF2-40B4-BE49-F238E27FC236}">
                  <a16:creationId xmlns:a16="http://schemas.microsoft.com/office/drawing/2014/main" id="{F48DF6AC-D7CB-A835-7AD4-271C562A1851}"/>
                </a:ext>
              </a:extLst>
            </p:cNvPr>
            <p:cNvSpPr/>
            <p:nvPr/>
          </p:nvSpPr>
          <p:spPr>
            <a:xfrm>
              <a:off x="7825168" y="2156899"/>
              <a:ext cx="19030" cy="19030"/>
            </a:xfrm>
            <a:custGeom>
              <a:avLst/>
              <a:gdLst/>
              <a:ahLst/>
              <a:cxnLst/>
              <a:rect l="l" t="t" r="r" b="b"/>
              <a:pathLst>
                <a:path w="118" h="118" fill="none" extrusionOk="0">
                  <a:moveTo>
                    <a:pt x="1" y="117"/>
                  </a:moveTo>
                  <a:lnTo>
                    <a:pt x="117" y="0"/>
                  </a:lnTo>
                </a:path>
              </a:pathLst>
            </a:custGeom>
            <a:noFill/>
            <a:ln w="1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62" name="Google Shape;1143;p33">
              <a:extLst>
                <a:ext uri="{FF2B5EF4-FFF2-40B4-BE49-F238E27FC236}">
                  <a16:creationId xmlns:a16="http://schemas.microsoft.com/office/drawing/2014/main" id="{3D8D3D74-A644-87AB-1E4D-069071C93177}"/>
                </a:ext>
              </a:extLst>
            </p:cNvPr>
            <p:cNvSpPr/>
            <p:nvPr/>
          </p:nvSpPr>
          <p:spPr>
            <a:xfrm>
              <a:off x="7641479" y="2178349"/>
              <a:ext cx="22417" cy="7096"/>
            </a:xfrm>
            <a:custGeom>
              <a:avLst/>
              <a:gdLst/>
              <a:ahLst/>
              <a:cxnLst/>
              <a:rect l="l" t="t" r="r" b="b"/>
              <a:pathLst>
                <a:path w="139" h="44" fill="none" extrusionOk="0">
                  <a:moveTo>
                    <a:pt x="139" y="44"/>
                  </a:moveTo>
                  <a:lnTo>
                    <a:pt x="1" y="1"/>
                  </a:lnTo>
                </a:path>
              </a:pathLst>
            </a:custGeom>
            <a:noFill/>
            <a:ln w="1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63" name="Google Shape;1144;p33">
              <a:extLst>
                <a:ext uri="{FF2B5EF4-FFF2-40B4-BE49-F238E27FC236}">
                  <a16:creationId xmlns:a16="http://schemas.microsoft.com/office/drawing/2014/main" id="{62B91624-5934-4BEC-A4FF-A99BCDE37907}"/>
                </a:ext>
              </a:extLst>
            </p:cNvPr>
            <p:cNvSpPr/>
            <p:nvPr/>
          </p:nvSpPr>
          <p:spPr>
            <a:xfrm>
              <a:off x="7799849" y="2128515"/>
              <a:ext cx="9031" cy="24353"/>
            </a:xfrm>
            <a:custGeom>
              <a:avLst/>
              <a:gdLst/>
              <a:ahLst/>
              <a:cxnLst/>
              <a:rect l="l" t="t" r="r" b="b"/>
              <a:pathLst>
                <a:path w="56" h="151" fill="none" extrusionOk="0">
                  <a:moveTo>
                    <a:pt x="0" y="150"/>
                  </a:moveTo>
                  <a:cubicBezTo>
                    <a:pt x="19" y="100"/>
                    <a:pt x="39" y="50"/>
                    <a:pt x="55" y="0"/>
                  </a:cubicBezTo>
                </a:path>
              </a:pathLst>
            </a:custGeom>
            <a:noFill/>
            <a:ln w="1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72" name="Google Shape;1153;p33">
              <a:extLst>
                <a:ext uri="{FF2B5EF4-FFF2-40B4-BE49-F238E27FC236}">
                  <a16:creationId xmlns:a16="http://schemas.microsoft.com/office/drawing/2014/main" id="{A3AD7E1C-A980-F6D9-8D79-58E6FF96A0D8}"/>
                </a:ext>
              </a:extLst>
            </p:cNvPr>
            <p:cNvSpPr/>
            <p:nvPr/>
          </p:nvSpPr>
          <p:spPr>
            <a:xfrm>
              <a:off x="6511107" y="2056045"/>
              <a:ext cx="1553909" cy="920182"/>
            </a:xfrm>
            <a:custGeom>
              <a:avLst/>
              <a:gdLst/>
              <a:ahLst/>
              <a:cxnLst/>
              <a:rect l="l" t="t" r="r" b="b"/>
              <a:pathLst>
                <a:path w="52351" h="31153" extrusionOk="0">
                  <a:moveTo>
                    <a:pt x="1" y="0"/>
                  </a:moveTo>
                  <a:lnTo>
                    <a:pt x="1" y="31153"/>
                  </a:lnTo>
                  <a:lnTo>
                    <a:pt x="18510" y="31153"/>
                  </a:lnTo>
                  <a:lnTo>
                    <a:pt x="18510" y="30858"/>
                  </a:lnTo>
                  <a:lnTo>
                    <a:pt x="295" y="30858"/>
                  </a:lnTo>
                  <a:lnTo>
                    <a:pt x="295" y="294"/>
                  </a:lnTo>
                  <a:lnTo>
                    <a:pt x="52043" y="294"/>
                  </a:lnTo>
                  <a:lnTo>
                    <a:pt x="52043" y="30858"/>
                  </a:lnTo>
                  <a:lnTo>
                    <a:pt x="33841" y="30858"/>
                  </a:lnTo>
                  <a:lnTo>
                    <a:pt x="33841" y="31153"/>
                  </a:lnTo>
                  <a:lnTo>
                    <a:pt x="52351" y="31153"/>
                  </a:lnTo>
                  <a:lnTo>
                    <a:pt x="52351" y="0"/>
                  </a:lnTo>
                  <a:close/>
                </a:path>
              </a:pathLst>
            </a:custGeom>
            <a:solidFill>
              <a:srgbClr val="30303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87" name="Google Shape;1168;p33">
              <a:extLst>
                <a:ext uri="{FF2B5EF4-FFF2-40B4-BE49-F238E27FC236}">
                  <a16:creationId xmlns:a16="http://schemas.microsoft.com/office/drawing/2014/main" id="{4352BA30-EA9B-B5AB-EA4B-154CAEE9CF04}"/>
                </a:ext>
              </a:extLst>
            </p:cNvPr>
            <p:cNvSpPr txBox="1"/>
            <p:nvPr/>
          </p:nvSpPr>
          <p:spPr>
            <a:xfrm>
              <a:off x="6510334" y="2056045"/>
              <a:ext cx="1554000" cy="921841"/>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US" sz="1600" kern="0">
                  <a:solidFill>
                    <a:srgbClr val="002060"/>
                  </a:solidFill>
                  <a:latin typeface="Fira Sans Extra Condensed"/>
                  <a:ea typeface="Fira Sans Extra Condensed"/>
                  <a:cs typeface="Fira Sans Extra Condensed"/>
                  <a:sym typeface="Fira Sans Extra Condensed"/>
                </a:rPr>
                <a:t>Data Protection Act 2018</a:t>
              </a:r>
              <a:endParaRPr lang="en-US" sz="1600" kern="0">
                <a:solidFill>
                  <a:srgbClr val="002060"/>
                </a:solidFill>
                <a:latin typeface="Fira Sans Extra Condensed"/>
                <a:ea typeface="Fira Sans Extra Condensed"/>
                <a:cs typeface="Fira Sans Extra Condensed"/>
              </a:endParaRPr>
            </a:p>
          </p:txBody>
        </p:sp>
      </p:grpSp>
      <p:grpSp>
        <p:nvGrpSpPr>
          <p:cNvPr id="26" name="Group 25">
            <a:extLst>
              <a:ext uri="{FF2B5EF4-FFF2-40B4-BE49-F238E27FC236}">
                <a16:creationId xmlns:a16="http://schemas.microsoft.com/office/drawing/2014/main" id="{05BB6141-8EA1-64F4-E49F-6B5FC8FE798F}"/>
              </a:ext>
            </a:extLst>
          </p:cNvPr>
          <p:cNvGrpSpPr/>
          <p:nvPr/>
        </p:nvGrpSpPr>
        <p:grpSpPr>
          <a:xfrm>
            <a:off x="4684497" y="4562773"/>
            <a:ext cx="1555194" cy="920182"/>
            <a:chOff x="5034771" y="4409145"/>
            <a:chExt cx="1555194" cy="920182"/>
          </a:xfrm>
        </p:grpSpPr>
        <p:sp>
          <p:nvSpPr>
            <p:cNvPr id="574" name="Google Shape;1155;p33">
              <a:extLst>
                <a:ext uri="{FF2B5EF4-FFF2-40B4-BE49-F238E27FC236}">
                  <a16:creationId xmlns:a16="http://schemas.microsoft.com/office/drawing/2014/main" id="{B455DFEC-15C4-F5BC-98F9-1CCB0AA9192F}"/>
                </a:ext>
              </a:extLst>
            </p:cNvPr>
            <p:cNvSpPr/>
            <p:nvPr/>
          </p:nvSpPr>
          <p:spPr>
            <a:xfrm>
              <a:off x="5034771" y="4409145"/>
              <a:ext cx="1555194" cy="920182"/>
            </a:xfrm>
            <a:custGeom>
              <a:avLst/>
              <a:gdLst/>
              <a:ahLst/>
              <a:cxnLst/>
              <a:rect l="l" t="t" r="r" b="b"/>
              <a:pathLst>
                <a:path w="52337" h="31153" extrusionOk="0">
                  <a:moveTo>
                    <a:pt x="0" y="0"/>
                  </a:moveTo>
                  <a:lnTo>
                    <a:pt x="0" y="31153"/>
                  </a:lnTo>
                  <a:lnTo>
                    <a:pt x="52336" y="31153"/>
                  </a:lnTo>
                  <a:lnTo>
                    <a:pt x="52336" y="0"/>
                  </a:lnTo>
                  <a:lnTo>
                    <a:pt x="33841" y="0"/>
                  </a:lnTo>
                  <a:lnTo>
                    <a:pt x="33841" y="294"/>
                  </a:lnTo>
                  <a:lnTo>
                    <a:pt x="52042" y="294"/>
                  </a:lnTo>
                  <a:lnTo>
                    <a:pt x="52042" y="30859"/>
                  </a:lnTo>
                  <a:lnTo>
                    <a:pt x="294" y="30859"/>
                  </a:lnTo>
                  <a:lnTo>
                    <a:pt x="294" y="294"/>
                  </a:lnTo>
                  <a:lnTo>
                    <a:pt x="18510" y="294"/>
                  </a:lnTo>
                  <a:lnTo>
                    <a:pt x="18510" y="0"/>
                  </a:lnTo>
                  <a:close/>
                </a:path>
              </a:pathLst>
            </a:custGeom>
            <a:solidFill>
              <a:srgbClr val="30303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89" name="Google Shape;1170;p33">
              <a:extLst>
                <a:ext uri="{FF2B5EF4-FFF2-40B4-BE49-F238E27FC236}">
                  <a16:creationId xmlns:a16="http://schemas.microsoft.com/office/drawing/2014/main" id="{F8E054FA-2962-3B6C-CCC3-0465FA5F8A46}"/>
                </a:ext>
              </a:extLst>
            </p:cNvPr>
            <p:cNvSpPr txBox="1"/>
            <p:nvPr/>
          </p:nvSpPr>
          <p:spPr>
            <a:xfrm>
              <a:off x="5038878" y="4409529"/>
              <a:ext cx="1546530" cy="913586"/>
            </a:xfrm>
            <a:prstGeom prst="rect">
              <a:avLst/>
            </a:prstGeom>
            <a:noFill/>
            <a:ln>
              <a:noFill/>
            </a:ln>
          </p:spPr>
          <p:txBody>
            <a:bodyPr spcFirstLastPara="1" wrap="square" lIns="91425" tIns="91425" rIns="91425" bIns="91425" anchor="b" anchorCtr="0">
              <a:noAutofit/>
            </a:bodyPr>
            <a:lstStyle/>
            <a:p>
              <a:pPr algn="ctr">
                <a:buClr>
                  <a:srgbClr val="000000"/>
                </a:buClr>
              </a:pPr>
              <a:r>
                <a:rPr lang="en-GB" sz="1600" kern="0">
                  <a:solidFill>
                    <a:srgbClr val="002060"/>
                  </a:solidFill>
                  <a:latin typeface="Fira Sans Extra Condensed"/>
                  <a:ea typeface="Fira Sans Extra Condensed"/>
                  <a:cs typeface="Fira Sans Extra Condensed"/>
                  <a:sym typeface="Fira Sans Extra Condensed"/>
                </a:rPr>
                <a:t>Adopted GDPR</a:t>
              </a:r>
              <a:endParaRPr lang="en-GB" sz="1600" kern="0">
                <a:solidFill>
                  <a:srgbClr val="002060"/>
                </a:solidFill>
                <a:latin typeface="Fira Sans Extra Condensed"/>
                <a:ea typeface="Fira Sans Extra Condensed"/>
                <a:cs typeface="Fira Sans Extra Condensed"/>
              </a:endParaRPr>
            </a:p>
            <a:p>
              <a:pPr algn="ctr">
                <a:buClr>
                  <a:srgbClr val="000000"/>
                </a:buClr>
                <a:buFont typeface="Arial"/>
                <a:buNone/>
              </a:pPr>
              <a:endParaRPr lang="en-GB" sz="1600" kern="0">
                <a:solidFill>
                  <a:srgbClr val="000000"/>
                </a:solidFill>
                <a:latin typeface="Fira Sans Extra Condensed"/>
                <a:ea typeface="Fira Sans Extra Condensed"/>
                <a:cs typeface="Fira Sans Extra Condensed"/>
                <a:sym typeface="Fira Sans Extra Condensed"/>
              </a:endParaRPr>
            </a:p>
          </p:txBody>
        </p:sp>
      </p:grpSp>
      <p:grpSp>
        <p:nvGrpSpPr>
          <p:cNvPr id="24" name="Group 23">
            <a:extLst>
              <a:ext uri="{FF2B5EF4-FFF2-40B4-BE49-F238E27FC236}">
                <a16:creationId xmlns:a16="http://schemas.microsoft.com/office/drawing/2014/main" id="{E8C60F46-3709-0076-69A6-F436E099212C}"/>
              </a:ext>
            </a:extLst>
          </p:cNvPr>
          <p:cNvGrpSpPr/>
          <p:nvPr/>
        </p:nvGrpSpPr>
        <p:grpSpPr>
          <a:xfrm>
            <a:off x="1829099" y="4507467"/>
            <a:ext cx="1562594" cy="920182"/>
            <a:chOff x="2179373" y="4409145"/>
            <a:chExt cx="1562594" cy="920182"/>
          </a:xfrm>
        </p:grpSpPr>
        <p:sp>
          <p:nvSpPr>
            <p:cNvPr id="575" name="Google Shape;1156;p33">
              <a:extLst>
                <a:ext uri="{FF2B5EF4-FFF2-40B4-BE49-F238E27FC236}">
                  <a16:creationId xmlns:a16="http://schemas.microsoft.com/office/drawing/2014/main" id="{CC9443AB-24C3-CAC6-96FD-19FA029C2F0D}"/>
                </a:ext>
              </a:extLst>
            </p:cNvPr>
            <p:cNvSpPr/>
            <p:nvPr/>
          </p:nvSpPr>
          <p:spPr>
            <a:xfrm>
              <a:off x="2179373" y="4409145"/>
              <a:ext cx="1555224" cy="920182"/>
            </a:xfrm>
            <a:custGeom>
              <a:avLst/>
              <a:gdLst/>
              <a:ahLst/>
              <a:cxnLst/>
              <a:rect l="l" t="t" r="r" b="b"/>
              <a:pathLst>
                <a:path w="52338" h="31153" extrusionOk="0">
                  <a:moveTo>
                    <a:pt x="1" y="0"/>
                  </a:moveTo>
                  <a:lnTo>
                    <a:pt x="1" y="31153"/>
                  </a:lnTo>
                  <a:lnTo>
                    <a:pt x="52337" y="31153"/>
                  </a:lnTo>
                  <a:lnTo>
                    <a:pt x="52337" y="0"/>
                  </a:lnTo>
                  <a:lnTo>
                    <a:pt x="33828" y="0"/>
                  </a:lnTo>
                  <a:lnTo>
                    <a:pt x="33828" y="294"/>
                  </a:lnTo>
                  <a:lnTo>
                    <a:pt x="52043" y="294"/>
                  </a:lnTo>
                  <a:lnTo>
                    <a:pt x="52043" y="30859"/>
                  </a:lnTo>
                  <a:lnTo>
                    <a:pt x="295" y="30859"/>
                  </a:lnTo>
                  <a:lnTo>
                    <a:pt x="295" y="294"/>
                  </a:lnTo>
                  <a:lnTo>
                    <a:pt x="18511" y="294"/>
                  </a:lnTo>
                  <a:lnTo>
                    <a:pt x="18511" y="0"/>
                  </a:lnTo>
                  <a:close/>
                </a:path>
              </a:pathLst>
            </a:custGeom>
            <a:solidFill>
              <a:srgbClr val="30303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90" name="Google Shape;1171;p33">
              <a:extLst>
                <a:ext uri="{FF2B5EF4-FFF2-40B4-BE49-F238E27FC236}">
                  <a16:creationId xmlns:a16="http://schemas.microsoft.com/office/drawing/2014/main" id="{1D9A5494-9490-7F5D-A177-A7DFE749634C}"/>
                </a:ext>
              </a:extLst>
            </p:cNvPr>
            <p:cNvSpPr txBox="1"/>
            <p:nvPr/>
          </p:nvSpPr>
          <p:spPr>
            <a:xfrm>
              <a:off x="2181822" y="4409529"/>
              <a:ext cx="1560145" cy="913586"/>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GB" sz="1600" kern="0">
                  <a:solidFill>
                    <a:srgbClr val="002060"/>
                  </a:solidFill>
                  <a:latin typeface="Fira Sans Extra Condensed"/>
                  <a:ea typeface="Fira Sans Extra Condensed"/>
                  <a:cs typeface="Fira Sans Extra Condensed"/>
                  <a:sym typeface="Fira Sans Extra Condensed"/>
                </a:rPr>
                <a:t>Data Protection Directive</a:t>
              </a:r>
              <a:endParaRPr lang="en-US">
                <a:solidFill>
                  <a:srgbClr val="002060"/>
                </a:solidFill>
                <a:cs typeface="Calibri" panose="020F0502020204030204"/>
              </a:endParaRPr>
            </a:p>
          </p:txBody>
        </p:sp>
      </p:grpSp>
      <p:sp>
        <p:nvSpPr>
          <p:cNvPr id="591" name="Google Shape;1172;p33">
            <a:extLst>
              <a:ext uri="{FF2B5EF4-FFF2-40B4-BE49-F238E27FC236}">
                <a16:creationId xmlns:a16="http://schemas.microsoft.com/office/drawing/2014/main" id="{59758CE5-62DD-CECD-13C4-2D9E28B0635D}"/>
              </a:ext>
            </a:extLst>
          </p:cNvPr>
          <p:cNvSpPr txBox="1"/>
          <p:nvPr/>
        </p:nvSpPr>
        <p:spPr>
          <a:xfrm>
            <a:off x="730997" y="2858638"/>
            <a:ext cx="744900" cy="230400"/>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 sz="1700" kern="0">
                <a:solidFill>
                  <a:srgbClr val="B6E080"/>
                </a:solidFill>
                <a:latin typeface="Fira Sans Extra Condensed Medium"/>
                <a:ea typeface="Fira Sans Extra Condensed Medium"/>
                <a:cs typeface="Fira Sans Extra Condensed Medium"/>
                <a:sym typeface="Fira Sans Extra Condensed Medium"/>
              </a:rPr>
              <a:t>1970</a:t>
            </a:r>
            <a:endParaRPr sz="1700" kern="0">
              <a:solidFill>
                <a:srgbClr val="B6E080"/>
              </a:solidFill>
              <a:latin typeface="Fira Sans Extra Condensed Medium"/>
              <a:ea typeface="Fira Sans Extra Condensed Medium"/>
              <a:cs typeface="Fira Sans Extra Condensed Medium"/>
              <a:sym typeface="Fira Sans Extra Condensed Medium"/>
            </a:endParaRPr>
          </a:p>
        </p:txBody>
      </p:sp>
      <p:sp>
        <p:nvSpPr>
          <p:cNvPr id="597" name="Google Shape;1178;p33">
            <a:extLst>
              <a:ext uri="{FF2B5EF4-FFF2-40B4-BE49-F238E27FC236}">
                <a16:creationId xmlns:a16="http://schemas.microsoft.com/office/drawing/2014/main" id="{9CDA11D4-AABF-E5C1-E07D-3B7AA1DB9E19}"/>
              </a:ext>
            </a:extLst>
          </p:cNvPr>
          <p:cNvSpPr txBox="1"/>
          <p:nvPr/>
        </p:nvSpPr>
        <p:spPr>
          <a:xfrm>
            <a:off x="3651001" y="2845795"/>
            <a:ext cx="744900" cy="230400"/>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 sz="1700" kern="0">
                <a:solidFill>
                  <a:srgbClr val="70C08D"/>
                </a:solidFill>
                <a:latin typeface="Fira Sans Extra Condensed Medium"/>
                <a:ea typeface="Fira Sans Extra Condensed Medium"/>
                <a:cs typeface="Fira Sans Extra Condensed Medium"/>
                <a:sym typeface="Fira Sans Extra Condensed Medium"/>
              </a:rPr>
              <a:t>1998</a:t>
            </a:r>
            <a:endParaRPr lang="en" sz="1700" kern="0">
              <a:solidFill>
                <a:srgbClr val="70C08D"/>
              </a:solidFill>
              <a:latin typeface="Fira Sans Extra Condensed Medium"/>
              <a:ea typeface="Fira Sans Extra Condensed Medium"/>
              <a:cs typeface="Fira Sans Extra Condensed Medium"/>
            </a:endParaRPr>
          </a:p>
        </p:txBody>
      </p:sp>
      <p:sp>
        <p:nvSpPr>
          <p:cNvPr id="598" name="Google Shape;1179;p33">
            <a:extLst>
              <a:ext uri="{FF2B5EF4-FFF2-40B4-BE49-F238E27FC236}">
                <a16:creationId xmlns:a16="http://schemas.microsoft.com/office/drawing/2014/main" id="{CAA2B82A-CC19-52B3-4F1C-3E4F95E63DF5}"/>
              </a:ext>
            </a:extLst>
          </p:cNvPr>
          <p:cNvSpPr txBox="1"/>
          <p:nvPr/>
        </p:nvSpPr>
        <p:spPr>
          <a:xfrm>
            <a:off x="6510032" y="2848771"/>
            <a:ext cx="744900" cy="230400"/>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 sz="1700" kern="0">
                <a:solidFill>
                  <a:srgbClr val="00A0A9"/>
                </a:solidFill>
                <a:latin typeface="Fira Sans Extra Condensed Medium"/>
                <a:ea typeface="Fira Sans Extra Condensed Medium"/>
                <a:cs typeface="Fira Sans Extra Condensed Medium"/>
                <a:sym typeface="Fira Sans Extra Condensed Medium"/>
              </a:rPr>
              <a:t>2018</a:t>
            </a:r>
            <a:endParaRPr sz="1700" kern="0">
              <a:solidFill>
                <a:srgbClr val="00A0A9"/>
              </a:solidFill>
              <a:latin typeface="Fira Sans Extra Condensed Medium"/>
              <a:ea typeface="Fira Sans Extra Condensed Medium"/>
              <a:cs typeface="Fira Sans Extra Condensed Medium"/>
              <a:sym typeface="Fira Sans Extra Condensed Medium"/>
            </a:endParaRPr>
          </a:p>
        </p:txBody>
      </p:sp>
      <p:sp>
        <p:nvSpPr>
          <p:cNvPr id="599" name="Google Shape;1180;p33">
            <a:extLst>
              <a:ext uri="{FF2B5EF4-FFF2-40B4-BE49-F238E27FC236}">
                <a16:creationId xmlns:a16="http://schemas.microsoft.com/office/drawing/2014/main" id="{7CB4120A-F5B1-6D89-9C4A-AA594563AF3D}"/>
              </a:ext>
            </a:extLst>
          </p:cNvPr>
          <p:cNvSpPr txBox="1"/>
          <p:nvPr/>
        </p:nvSpPr>
        <p:spPr>
          <a:xfrm>
            <a:off x="7951792" y="4283121"/>
            <a:ext cx="744900" cy="230400"/>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 sz="1700" kern="0">
                <a:solidFill>
                  <a:srgbClr val="33C5CE"/>
                </a:solidFill>
                <a:latin typeface="Fira Sans Extra Condensed Medium"/>
                <a:ea typeface="Fira Sans Extra Condensed Medium"/>
                <a:cs typeface="Fira Sans Extra Condensed Medium"/>
                <a:sym typeface="Fira Sans Extra Condensed Medium"/>
              </a:rPr>
              <a:t>2020</a:t>
            </a:r>
            <a:endParaRPr sz="1700" kern="0">
              <a:solidFill>
                <a:srgbClr val="33C5CE"/>
              </a:solidFill>
              <a:latin typeface="Fira Sans Extra Condensed Medium"/>
              <a:ea typeface="Fira Sans Extra Condensed Medium"/>
              <a:cs typeface="Fira Sans Extra Condensed Medium"/>
              <a:sym typeface="Fira Sans Extra Condensed Medium"/>
            </a:endParaRPr>
          </a:p>
        </p:txBody>
      </p:sp>
      <p:sp>
        <p:nvSpPr>
          <p:cNvPr id="600" name="Google Shape;1181;p33">
            <a:extLst>
              <a:ext uri="{FF2B5EF4-FFF2-40B4-BE49-F238E27FC236}">
                <a16:creationId xmlns:a16="http://schemas.microsoft.com/office/drawing/2014/main" id="{9B5081AA-6381-D2F6-106F-95B471CC3CE9}"/>
              </a:ext>
            </a:extLst>
          </p:cNvPr>
          <p:cNvSpPr txBox="1"/>
          <p:nvPr/>
        </p:nvSpPr>
        <p:spPr>
          <a:xfrm>
            <a:off x="5094507" y="4280664"/>
            <a:ext cx="744900" cy="230400"/>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 sz="1700" kern="0">
                <a:solidFill>
                  <a:srgbClr val="36857B"/>
                </a:solidFill>
                <a:latin typeface="Fira Sans Extra Condensed Medium"/>
                <a:ea typeface="Fira Sans Extra Condensed Medium"/>
                <a:cs typeface="Fira Sans Extra Condensed Medium"/>
                <a:sym typeface="Fira Sans Extra Condensed Medium"/>
              </a:rPr>
              <a:t>2016</a:t>
            </a:r>
            <a:endParaRPr sz="1700" kern="0">
              <a:solidFill>
                <a:srgbClr val="36857B"/>
              </a:solidFill>
              <a:latin typeface="Fira Sans Extra Condensed Medium"/>
              <a:ea typeface="Fira Sans Extra Condensed Medium"/>
              <a:cs typeface="Fira Sans Extra Condensed Medium"/>
              <a:sym typeface="Fira Sans Extra Condensed Medium"/>
            </a:endParaRPr>
          </a:p>
        </p:txBody>
      </p:sp>
      <p:sp>
        <p:nvSpPr>
          <p:cNvPr id="601" name="Google Shape;1182;p33">
            <a:extLst>
              <a:ext uri="{FF2B5EF4-FFF2-40B4-BE49-F238E27FC236}">
                <a16:creationId xmlns:a16="http://schemas.microsoft.com/office/drawing/2014/main" id="{33262AFB-E77F-AF75-F055-559B9798E8EC}"/>
              </a:ext>
            </a:extLst>
          </p:cNvPr>
          <p:cNvSpPr txBox="1"/>
          <p:nvPr/>
        </p:nvSpPr>
        <p:spPr>
          <a:xfrm>
            <a:off x="2233478" y="4243794"/>
            <a:ext cx="744900" cy="230400"/>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 sz="1700" kern="0">
                <a:solidFill>
                  <a:srgbClr val="A3D798"/>
                </a:solidFill>
                <a:latin typeface="Fira Sans Extra Condensed Medium"/>
                <a:ea typeface="Fira Sans Extra Condensed Medium"/>
                <a:cs typeface="Fira Sans Extra Condensed Medium"/>
                <a:sym typeface="Fira Sans Extra Condensed Medium"/>
              </a:rPr>
              <a:t>1995</a:t>
            </a:r>
            <a:endParaRPr sz="1700" kern="0">
              <a:solidFill>
                <a:srgbClr val="A3D798"/>
              </a:solidFill>
              <a:latin typeface="Fira Sans Extra Condensed Medium"/>
              <a:ea typeface="Fira Sans Extra Condensed Medium"/>
              <a:cs typeface="Fira Sans Extra Condensed Medium"/>
              <a:sym typeface="Fira Sans Extra Condensed Medium"/>
            </a:endParaRPr>
          </a:p>
        </p:txBody>
      </p:sp>
      <p:sp>
        <p:nvSpPr>
          <p:cNvPr id="607" name="Google Shape;1747;p42">
            <a:extLst>
              <a:ext uri="{FF2B5EF4-FFF2-40B4-BE49-F238E27FC236}">
                <a16:creationId xmlns:a16="http://schemas.microsoft.com/office/drawing/2014/main" id="{84A28051-ED5E-3E71-D960-2D276277CF34}"/>
              </a:ext>
            </a:extLst>
          </p:cNvPr>
          <p:cNvSpPr txBox="1"/>
          <p:nvPr/>
        </p:nvSpPr>
        <p:spPr>
          <a:xfrm>
            <a:off x="2801635" y="1245006"/>
            <a:ext cx="1415700" cy="283500"/>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endParaRPr sz="1400" kern="0">
              <a:solidFill>
                <a:srgbClr val="B6E080"/>
              </a:solidFill>
              <a:latin typeface="Fira Sans Extra Condensed Medium"/>
              <a:ea typeface="Fira Sans Extra Condensed Medium"/>
              <a:cs typeface="Fira Sans Extra Condensed Medium"/>
              <a:sym typeface="Fira Sans Extra Condensed Medium"/>
            </a:endParaRPr>
          </a:p>
        </p:txBody>
      </p:sp>
      <p:grpSp>
        <p:nvGrpSpPr>
          <p:cNvPr id="28" name="Group 27">
            <a:extLst>
              <a:ext uri="{FF2B5EF4-FFF2-40B4-BE49-F238E27FC236}">
                <a16:creationId xmlns:a16="http://schemas.microsoft.com/office/drawing/2014/main" id="{BEC4C026-6F6D-6B2E-2EC6-BCBFD2BBD37B}"/>
              </a:ext>
            </a:extLst>
          </p:cNvPr>
          <p:cNvGrpSpPr/>
          <p:nvPr/>
        </p:nvGrpSpPr>
        <p:grpSpPr>
          <a:xfrm>
            <a:off x="9925588" y="2046125"/>
            <a:ext cx="1570102" cy="970813"/>
            <a:chOff x="9316007" y="1983666"/>
            <a:chExt cx="1570102" cy="970813"/>
          </a:xfrm>
        </p:grpSpPr>
        <p:sp>
          <p:nvSpPr>
            <p:cNvPr id="588" name="Google Shape;1169;p33">
              <a:extLst>
                <a:ext uri="{FF2B5EF4-FFF2-40B4-BE49-F238E27FC236}">
                  <a16:creationId xmlns:a16="http://schemas.microsoft.com/office/drawing/2014/main" id="{6D2E6DBF-3B25-6A57-A14E-8B4FA4A27A42}"/>
                </a:ext>
              </a:extLst>
            </p:cNvPr>
            <p:cNvSpPr txBox="1"/>
            <p:nvPr/>
          </p:nvSpPr>
          <p:spPr>
            <a:xfrm>
              <a:off x="9318427" y="2049698"/>
              <a:ext cx="1554000" cy="904781"/>
            </a:xfrm>
            <a:prstGeom prst="rect">
              <a:avLst/>
            </a:prstGeom>
            <a:noFill/>
            <a:ln>
              <a:noFill/>
            </a:ln>
          </p:spPr>
          <p:txBody>
            <a:bodyPr spcFirstLastPara="1" wrap="square" lIns="91425" tIns="91425" rIns="91425" bIns="91425" anchor="ctr" anchorCtr="0">
              <a:noAutofit/>
            </a:bodyPr>
            <a:lstStyle/>
            <a:p>
              <a:pPr algn="ctr">
                <a:buClr>
                  <a:srgbClr val="000000"/>
                </a:buClr>
              </a:pPr>
              <a:r>
                <a:rPr lang="en" sz="1600" kern="0">
                  <a:solidFill>
                    <a:srgbClr val="002060"/>
                  </a:solidFill>
                  <a:latin typeface="Fira Sans Extra Condensed"/>
                  <a:ea typeface="Fira Sans Extra Condensed"/>
                  <a:cs typeface="Fira Sans Extra Condensed"/>
                  <a:sym typeface="Fira Sans Extra Condensed"/>
                </a:rPr>
                <a:t>Adequacy Decision</a:t>
              </a:r>
              <a:endParaRPr lang="en" sz="1600" kern="0">
                <a:solidFill>
                  <a:srgbClr val="002060"/>
                </a:solidFill>
                <a:latin typeface="Fira Sans Extra Condensed"/>
                <a:ea typeface="Fira Sans Extra Condensed"/>
                <a:cs typeface="Fira Sans Extra Condensed"/>
              </a:endParaRPr>
            </a:p>
          </p:txBody>
        </p:sp>
        <p:sp>
          <p:nvSpPr>
            <p:cNvPr id="15" name="Google Shape;1151;p33">
              <a:extLst>
                <a:ext uri="{FF2B5EF4-FFF2-40B4-BE49-F238E27FC236}">
                  <a16:creationId xmlns:a16="http://schemas.microsoft.com/office/drawing/2014/main" id="{00B68C32-C155-4B59-85FA-1C3FE19DC178}"/>
                </a:ext>
              </a:extLst>
            </p:cNvPr>
            <p:cNvSpPr/>
            <p:nvPr/>
          </p:nvSpPr>
          <p:spPr>
            <a:xfrm>
              <a:off x="9316007" y="1983666"/>
              <a:ext cx="1570102" cy="937564"/>
            </a:xfrm>
            <a:custGeom>
              <a:avLst/>
              <a:gdLst/>
              <a:ahLst/>
              <a:cxnLst/>
              <a:rect l="l" t="t" r="r" b="b"/>
              <a:pathLst>
                <a:path w="52352" h="31153" extrusionOk="0">
                  <a:moveTo>
                    <a:pt x="1" y="0"/>
                  </a:moveTo>
                  <a:lnTo>
                    <a:pt x="1" y="23354"/>
                  </a:lnTo>
                  <a:lnTo>
                    <a:pt x="309" y="23354"/>
                  </a:lnTo>
                  <a:lnTo>
                    <a:pt x="309" y="294"/>
                  </a:lnTo>
                  <a:lnTo>
                    <a:pt x="52057" y="294"/>
                  </a:lnTo>
                  <a:lnTo>
                    <a:pt x="52057" y="30858"/>
                  </a:lnTo>
                  <a:lnTo>
                    <a:pt x="7813" y="30858"/>
                  </a:lnTo>
                  <a:lnTo>
                    <a:pt x="7813" y="31153"/>
                  </a:lnTo>
                  <a:lnTo>
                    <a:pt x="52351" y="31153"/>
                  </a:lnTo>
                  <a:lnTo>
                    <a:pt x="52351" y="0"/>
                  </a:lnTo>
                  <a:close/>
                </a:path>
              </a:pathLst>
            </a:custGeom>
            <a:solidFill>
              <a:srgbClr val="303030"/>
            </a:solidFill>
            <a:ln>
              <a:noFill/>
            </a:ln>
          </p:spPr>
          <p:txBody>
            <a:bodyPr spcFirstLastPara="1" wrap="square" lIns="91425" tIns="91425" rIns="91425" bIns="91425" anchor="ctr" anchorCtr="0">
              <a:noAutofit/>
            </a:bodyPr>
            <a:lstStyle/>
            <a:p>
              <a:pPr>
                <a:buClr>
                  <a:srgbClr val="000000"/>
                </a:buClr>
                <a:buFont typeface="Arial"/>
                <a:buNone/>
              </a:pPr>
              <a:endParaRPr lang="en-US" sz="1400" kern="0">
                <a:solidFill>
                  <a:srgbClr val="002060"/>
                </a:solidFill>
                <a:latin typeface="Arial"/>
                <a:cs typeface="Arial"/>
              </a:endParaRPr>
            </a:p>
          </p:txBody>
        </p:sp>
      </p:grpSp>
      <p:sp>
        <p:nvSpPr>
          <p:cNvPr id="18" name="Google Shape;1106;p33">
            <a:extLst>
              <a:ext uri="{FF2B5EF4-FFF2-40B4-BE49-F238E27FC236}">
                <a16:creationId xmlns:a16="http://schemas.microsoft.com/office/drawing/2014/main" id="{6058B88E-8197-31D2-A730-5154204BF178}"/>
              </a:ext>
            </a:extLst>
          </p:cNvPr>
          <p:cNvSpPr/>
          <p:nvPr/>
        </p:nvSpPr>
        <p:spPr>
          <a:xfrm>
            <a:off x="9739486" y="3133873"/>
            <a:ext cx="8945" cy="449311"/>
          </a:xfrm>
          <a:custGeom>
            <a:avLst/>
            <a:gdLst/>
            <a:ahLst/>
            <a:cxnLst/>
            <a:rect l="l" t="t" r="r" b="b"/>
            <a:pathLst>
              <a:path w="337" h="16928" extrusionOk="0">
                <a:moveTo>
                  <a:pt x="183" y="0"/>
                </a:moveTo>
                <a:cubicBezTo>
                  <a:pt x="123" y="0"/>
                  <a:pt x="63" y="52"/>
                  <a:pt x="47" y="119"/>
                </a:cubicBezTo>
                <a:lnTo>
                  <a:pt x="47" y="119"/>
                </a:lnTo>
                <a:cubicBezTo>
                  <a:pt x="44" y="108"/>
                  <a:pt x="43" y="96"/>
                  <a:pt x="43" y="84"/>
                </a:cubicBezTo>
                <a:lnTo>
                  <a:pt x="43" y="154"/>
                </a:lnTo>
                <a:cubicBezTo>
                  <a:pt x="43" y="142"/>
                  <a:pt x="44" y="130"/>
                  <a:pt x="47" y="119"/>
                </a:cubicBezTo>
                <a:lnTo>
                  <a:pt x="47" y="119"/>
                </a:lnTo>
                <a:cubicBezTo>
                  <a:pt x="63" y="187"/>
                  <a:pt x="125" y="238"/>
                  <a:pt x="197" y="238"/>
                </a:cubicBezTo>
                <a:cubicBezTo>
                  <a:pt x="267" y="224"/>
                  <a:pt x="337" y="168"/>
                  <a:pt x="337" y="84"/>
                </a:cubicBezTo>
                <a:cubicBezTo>
                  <a:pt x="309" y="28"/>
                  <a:pt x="253" y="0"/>
                  <a:pt x="183" y="0"/>
                </a:cubicBezTo>
                <a:close/>
                <a:moveTo>
                  <a:pt x="216" y="879"/>
                </a:moveTo>
                <a:cubicBezTo>
                  <a:pt x="206" y="879"/>
                  <a:pt x="194" y="880"/>
                  <a:pt x="183" y="882"/>
                </a:cubicBezTo>
                <a:cubicBezTo>
                  <a:pt x="121" y="882"/>
                  <a:pt x="60" y="925"/>
                  <a:pt x="46" y="992"/>
                </a:cubicBezTo>
                <a:lnTo>
                  <a:pt x="46" y="992"/>
                </a:lnTo>
                <a:cubicBezTo>
                  <a:pt x="44" y="984"/>
                  <a:pt x="43" y="975"/>
                  <a:pt x="43" y="966"/>
                </a:cubicBezTo>
                <a:lnTo>
                  <a:pt x="43" y="1022"/>
                </a:lnTo>
                <a:cubicBezTo>
                  <a:pt x="43" y="1012"/>
                  <a:pt x="44" y="1002"/>
                  <a:pt x="46" y="992"/>
                </a:cubicBezTo>
                <a:lnTo>
                  <a:pt x="46" y="992"/>
                </a:lnTo>
                <a:cubicBezTo>
                  <a:pt x="60" y="1053"/>
                  <a:pt x="123" y="1106"/>
                  <a:pt x="197" y="1106"/>
                </a:cubicBezTo>
                <a:cubicBezTo>
                  <a:pt x="267" y="1106"/>
                  <a:pt x="337" y="1036"/>
                  <a:pt x="337" y="966"/>
                </a:cubicBezTo>
                <a:cubicBezTo>
                  <a:pt x="313" y="908"/>
                  <a:pt x="271" y="879"/>
                  <a:pt x="216" y="879"/>
                </a:cubicBezTo>
                <a:close/>
                <a:moveTo>
                  <a:pt x="183" y="1750"/>
                </a:moveTo>
                <a:cubicBezTo>
                  <a:pt x="123" y="1750"/>
                  <a:pt x="63" y="1802"/>
                  <a:pt x="47" y="1869"/>
                </a:cubicBezTo>
                <a:lnTo>
                  <a:pt x="47" y="1869"/>
                </a:lnTo>
                <a:cubicBezTo>
                  <a:pt x="44" y="1858"/>
                  <a:pt x="43" y="1846"/>
                  <a:pt x="43" y="1834"/>
                </a:cubicBezTo>
                <a:lnTo>
                  <a:pt x="43" y="1904"/>
                </a:lnTo>
                <a:cubicBezTo>
                  <a:pt x="43" y="1892"/>
                  <a:pt x="44" y="1881"/>
                  <a:pt x="47" y="1869"/>
                </a:cubicBezTo>
                <a:lnTo>
                  <a:pt x="47" y="1869"/>
                </a:lnTo>
                <a:cubicBezTo>
                  <a:pt x="63" y="1937"/>
                  <a:pt x="125" y="1988"/>
                  <a:pt x="197" y="1988"/>
                </a:cubicBezTo>
                <a:cubicBezTo>
                  <a:pt x="267" y="1974"/>
                  <a:pt x="337" y="1918"/>
                  <a:pt x="337" y="1834"/>
                </a:cubicBezTo>
                <a:cubicBezTo>
                  <a:pt x="309" y="1778"/>
                  <a:pt x="253" y="1750"/>
                  <a:pt x="183" y="1750"/>
                </a:cubicBezTo>
                <a:close/>
                <a:moveTo>
                  <a:pt x="183" y="2632"/>
                </a:moveTo>
                <a:cubicBezTo>
                  <a:pt x="113" y="2632"/>
                  <a:pt x="43" y="2688"/>
                  <a:pt x="43" y="2772"/>
                </a:cubicBezTo>
                <a:lnTo>
                  <a:pt x="43" y="2716"/>
                </a:lnTo>
                <a:lnTo>
                  <a:pt x="43" y="2716"/>
                </a:lnTo>
                <a:cubicBezTo>
                  <a:pt x="1" y="2814"/>
                  <a:pt x="85" y="2926"/>
                  <a:pt x="183" y="2926"/>
                </a:cubicBezTo>
                <a:cubicBezTo>
                  <a:pt x="267" y="2926"/>
                  <a:pt x="337" y="2856"/>
                  <a:pt x="337" y="2772"/>
                </a:cubicBezTo>
                <a:cubicBezTo>
                  <a:pt x="337" y="2688"/>
                  <a:pt x="267" y="2632"/>
                  <a:pt x="183" y="2632"/>
                </a:cubicBezTo>
                <a:close/>
                <a:moveTo>
                  <a:pt x="183" y="3500"/>
                </a:moveTo>
                <a:cubicBezTo>
                  <a:pt x="113" y="3500"/>
                  <a:pt x="43" y="3570"/>
                  <a:pt x="43" y="3654"/>
                </a:cubicBezTo>
                <a:lnTo>
                  <a:pt x="43" y="3598"/>
                </a:lnTo>
                <a:lnTo>
                  <a:pt x="43" y="3598"/>
                </a:lnTo>
                <a:cubicBezTo>
                  <a:pt x="3" y="3691"/>
                  <a:pt x="75" y="3796"/>
                  <a:pt x="166" y="3796"/>
                </a:cubicBezTo>
                <a:cubicBezTo>
                  <a:pt x="171" y="3796"/>
                  <a:pt x="177" y="3795"/>
                  <a:pt x="183" y="3795"/>
                </a:cubicBezTo>
                <a:cubicBezTo>
                  <a:pt x="267" y="3795"/>
                  <a:pt x="337" y="3724"/>
                  <a:pt x="337" y="3654"/>
                </a:cubicBezTo>
                <a:cubicBezTo>
                  <a:pt x="337" y="3570"/>
                  <a:pt x="267" y="3500"/>
                  <a:pt x="183" y="3500"/>
                </a:cubicBezTo>
                <a:close/>
                <a:moveTo>
                  <a:pt x="183" y="4383"/>
                </a:moveTo>
                <a:cubicBezTo>
                  <a:pt x="113" y="4383"/>
                  <a:pt x="43" y="4439"/>
                  <a:pt x="43" y="4523"/>
                </a:cubicBezTo>
                <a:lnTo>
                  <a:pt x="43" y="4481"/>
                </a:lnTo>
                <a:lnTo>
                  <a:pt x="43" y="4481"/>
                </a:lnTo>
                <a:cubicBezTo>
                  <a:pt x="1" y="4579"/>
                  <a:pt x="85" y="4677"/>
                  <a:pt x="183" y="4677"/>
                </a:cubicBezTo>
                <a:cubicBezTo>
                  <a:pt x="267" y="4677"/>
                  <a:pt x="337" y="4607"/>
                  <a:pt x="337" y="4523"/>
                </a:cubicBezTo>
                <a:cubicBezTo>
                  <a:pt x="337" y="4439"/>
                  <a:pt x="267" y="4383"/>
                  <a:pt x="183" y="4383"/>
                </a:cubicBezTo>
                <a:close/>
                <a:moveTo>
                  <a:pt x="183" y="5251"/>
                </a:moveTo>
                <a:cubicBezTo>
                  <a:pt x="113" y="5251"/>
                  <a:pt x="43" y="5321"/>
                  <a:pt x="43" y="5405"/>
                </a:cubicBezTo>
                <a:lnTo>
                  <a:pt x="43" y="5349"/>
                </a:lnTo>
                <a:lnTo>
                  <a:pt x="43" y="5349"/>
                </a:lnTo>
                <a:cubicBezTo>
                  <a:pt x="3" y="5441"/>
                  <a:pt x="75" y="5546"/>
                  <a:pt x="166" y="5546"/>
                </a:cubicBezTo>
                <a:cubicBezTo>
                  <a:pt x="171" y="5546"/>
                  <a:pt x="177" y="5545"/>
                  <a:pt x="183" y="5545"/>
                </a:cubicBezTo>
                <a:cubicBezTo>
                  <a:pt x="267" y="5545"/>
                  <a:pt x="337" y="5475"/>
                  <a:pt x="337" y="5405"/>
                </a:cubicBezTo>
                <a:cubicBezTo>
                  <a:pt x="337" y="5321"/>
                  <a:pt x="267" y="5251"/>
                  <a:pt x="183" y="5251"/>
                </a:cubicBezTo>
                <a:close/>
                <a:moveTo>
                  <a:pt x="183" y="6133"/>
                </a:moveTo>
                <a:cubicBezTo>
                  <a:pt x="113" y="6133"/>
                  <a:pt x="43" y="6189"/>
                  <a:pt x="43" y="6273"/>
                </a:cubicBezTo>
                <a:lnTo>
                  <a:pt x="43" y="6231"/>
                </a:lnTo>
                <a:lnTo>
                  <a:pt x="43" y="6231"/>
                </a:lnTo>
                <a:cubicBezTo>
                  <a:pt x="15" y="6329"/>
                  <a:pt x="85" y="6427"/>
                  <a:pt x="183" y="6427"/>
                </a:cubicBezTo>
                <a:cubicBezTo>
                  <a:pt x="267" y="6427"/>
                  <a:pt x="337" y="6357"/>
                  <a:pt x="337" y="6273"/>
                </a:cubicBezTo>
                <a:cubicBezTo>
                  <a:pt x="337" y="6189"/>
                  <a:pt x="267" y="6133"/>
                  <a:pt x="183" y="6133"/>
                </a:cubicBezTo>
                <a:close/>
                <a:moveTo>
                  <a:pt x="183" y="7001"/>
                </a:moveTo>
                <a:cubicBezTo>
                  <a:pt x="113" y="7001"/>
                  <a:pt x="43" y="7071"/>
                  <a:pt x="43" y="7155"/>
                </a:cubicBezTo>
                <a:lnTo>
                  <a:pt x="43" y="7113"/>
                </a:lnTo>
                <a:lnTo>
                  <a:pt x="43" y="7113"/>
                </a:lnTo>
                <a:cubicBezTo>
                  <a:pt x="15" y="7211"/>
                  <a:pt x="85" y="7295"/>
                  <a:pt x="183" y="7295"/>
                </a:cubicBezTo>
                <a:cubicBezTo>
                  <a:pt x="267" y="7295"/>
                  <a:pt x="337" y="7225"/>
                  <a:pt x="337" y="7155"/>
                </a:cubicBezTo>
                <a:cubicBezTo>
                  <a:pt x="337" y="7071"/>
                  <a:pt x="267" y="7001"/>
                  <a:pt x="183" y="7001"/>
                </a:cubicBezTo>
                <a:close/>
                <a:moveTo>
                  <a:pt x="183" y="7883"/>
                </a:moveTo>
                <a:cubicBezTo>
                  <a:pt x="113" y="7883"/>
                  <a:pt x="43" y="7939"/>
                  <a:pt x="43" y="8023"/>
                </a:cubicBezTo>
                <a:lnTo>
                  <a:pt x="43" y="7995"/>
                </a:lnTo>
                <a:lnTo>
                  <a:pt x="43" y="7995"/>
                </a:lnTo>
                <a:cubicBezTo>
                  <a:pt x="15" y="8079"/>
                  <a:pt x="85" y="8177"/>
                  <a:pt x="183" y="8177"/>
                </a:cubicBezTo>
                <a:cubicBezTo>
                  <a:pt x="267" y="8177"/>
                  <a:pt x="337" y="8107"/>
                  <a:pt x="337" y="8023"/>
                </a:cubicBezTo>
                <a:cubicBezTo>
                  <a:pt x="337" y="7939"/>
                  <a:pt x="267" y="7883"/>
                  <a:pt x="183" y="7883"/>
                </a:cubicBezTo>
                <a:close/>
                <a:moveTo>
                  <a:pt x="183" y="8751"/>
                </a:moveTo>
                <a:cubicBezTo>
                  <a:pt x="113" y="8751"/>
                  <a:pt x="43" y="8821"/>
                  <a:pt x="43" y="8905"/>
                </a:cubicBezTo>
                <a:lnTo>
                  <a:pt x="43" y="8877"/>
                </a:lnTo>
                <a:lnTo>
                  <a:pt x="43" y="8877"/>
                </a:lnTo>
                <a:cubicBezTo>
                  <a:pt x="15" y="8961"/>
                  <a:pt x="99" y="9045"/>
                  <a:pt x="183" y="9045"/>
                </a:cubicBezTo>
                <a:cubicBezTo>
                  <a:pt x="267" y="9045"/>
                  <a:pt x="337" y="8975"/>
                  <a:pt x="337" y="8905"/>
                </a:cubicBezTo>
                <a:cubicBezTo>
                  <a:pt x="337" y="8821"/>
                  <a:pt x="267" y="8751"/>
                  <a:pt x="183" y="8751"/>
                </a:cubicBezTo>
                <a:close/>
                <a:moveTo>
                  <a:pt x="183" y="9633"/>
                </a:moveTo>
                <a:cubicBezTo>
                  <a:pt x="113" y="9633"/>
                  <a:pt x="43" y="9689"/>
                  <a:pt x="43" y="9773"/>
                </a:cubicBezTo>
                <a:lnTo>
                  <a:pt x="43" y="9745"/>
                </a:lnTo>
                <a:lnTo>
                  <a:pt x="43" y="9745"/>
                </a:lnTo>
                <a:cubicBezTo>
                  <a:pt x="15" y="9843"/>
                  <a:pt x="99" y="9927"/>
                  <a:pt x="183" y="9927"/>
                </a:cubicBezTo>
                <a:cubicBezTo>
                  <a:pt x="267" y="9927"/>
                  <a:pt x="337" y="9857"/>
                  <a:pt x="337" y="9773"/>
                </a:cubicBezTo>
                <a:cubicBezTo>
                  <a:pt x="337" y="9689"/>
                  <a:pt x="267" y="9633"/>
                  <a:pt x="183" y="9633"/>
                </a:cubicBezTo>
                <a:close/>
                <a:moveTo>
                  <a:pt x="183" y="10501"/>
                </a:moveTo>
                <a:cubicBezTo>
                  <a:pt x="113" y="10501"/>
                  <a:pt x="43" y="10571"/>
                  <a:pt x="43" y="10655"/>
                </a:cubicBezTo>
                <a:lnTo>
                  <a:pt x="43" y="10627"/>
                </a:lnTo>
                <a:lnTo>
                  <a:pt x="43" y="10627"/>
                </a:lnTo>
                <a:cubicBezTo>
                  <a:pt x="29" y="10711"/>
                  <a:pt x="99" y="10795"/>
                  <a:pt x="183" y="10795"/>
                </a:cubicBezTo>
                <a:cubicBezTo>
                  <a:pt x="267" y="10795"/>
                  <a:pt x="337" y="10725"/>
                  <a:pt x="337" y="10655"/>
                </a:cubicBezTo>
                <a:cubicBezTo>
                  <a:pt x="337" y="10571"/>
                  <a:pt x="267" y="10501"/>
                  <a:pt x="183" y="10501"/>
                </a:cubicBezTo>
                <a:close/>
                <a:moveTo>
                  <a:pt x="183" y="11383"/>
                </a:moveTo>
                <a:cubicBezTo>
                  <a:pt x="113" y="11383"/>
                  <a:pt x="43" y="11439"/>
                  <a:pt x="43" y="11523"/>
                </a:cubicBezTo>
                <a:lnTo>
                  <a:pt x="43" y="11509"/>
                </a:lnTo>
                <a:lnTo>
                  <a:pt x="43" y="11509"/>
                </a:lnTo>
                <a:cubicBezTo>
                  <a:pt x="29" y="11593"/>
                  <a:pt x="99" y="11677"/>
                  <a:pt x="183" y="11677"/>
                </a:cubicBezTo>
                <a:cubicBezTo>
                  <a:pt x="267" y="11677"/>
                  <a:pt x="337" y="11607"/>
                  <a:pt x="337" y="11523"/>
                </a:cubicBezTo>
                <a:cubicBezTo>
                  <a:pt x="337" y="11439"/>
                  <a:pt x="267" y="11383"/>
                  <a:pt x="183" y="11383"/>
                </a:cubicBezTo>
                <a:close/>
                <a:moveTo>
                  <a:pt x="183" y="12251"/>
                </a:moveTo>
                <a:cubicBezTo>
                  <a:pt x="113" y="12251"/>
                  <a:pt x="43" y="12321"/>
                  <a:pt x="43" y="12405"/>
                </a:cubicBezTo>
                <a:lnTo>
                  <a:pt x="43" y="12377"/>
                </a:lnTo>
                <a:lnTo>
                  <a:pt x="43" y="12377"/>
                </a:lnTo>
                <a:cubicBezTo>
                  <a:pt x="29" y="12475"/>
                  <a:pt x="99" y="12545"/>
                  <a:pt x="183" y="12545"/>
                </a:cubicBezTo>
                <a:cubicBezTo>
                  <a:pt x="267" y="12545"/>
                  <a:pt x="337" y="12475"/>
                  <a:pt x="337" y="12405"/>
                </a:cubicBezTo>
                <a:cubicBezTo>
                  <a:pt x="337" y="12321"/>
                  <a:pt x="267" y="12251"/>
                  <a:pt x="183" y="12251"/>
                </a:cubicBezTo>
                <a:close/>
                <a:moveTo>
                  <a:pt x="183" y="13133"/>
                </a:moveTo>
                <a:cubicBezTo>
                  <a:pt x="113" y="13133"/>
                  <a:pt x="43" y="13189"/>
                  <a:pt x="43" y="13273"/>
                </a:cubicBezTo>
                <a:lnTo>
                  <a:pt x="43" y="13259"/>
                </a:lnTo>
                <a:lnTo>
                  <a:pt x="43" y="13259"/>
                </a:lnTo>
                <a:cubicBezTo>
                  <a:pt x="29" y="13343"/>
                  <a:pt x="99" y="13427"/>
                  <a:pt x="183" y="13427"/>
                </a:cubicBezTo>
                <a:cubicBezTo>
                  <a:pt x="267" y="13427"/>
                  <a:pt x="337" y="13357"/>
                  <a:pt x="337" y="13273"/>
                </a:cubicBezTo>
                <a:cubicBezTo>
                  <a:pt x="337" y="13189"/>
                  <a:pt x="267" y="13133"/>
                  <a:pt x="183" y="13133"/>
                </a:cubicBezTo>
                <a:close/>
                <a:moveTo>
                  <a:pt x="183" y="14001"/>
                </a:moveTo>
                <a:cubicBezTo>
                  <a:pt x="113" y="14001"/>
                  <a:pt x="43" y="14071"/>
                  <a:pt x="43" y="14155"/>
                </a:cubicBezTo>
                <a:lnTo>
                  <a:pt x="43" y="14141"/>
                </a:lnTo>
                <a:lnTo>
                  <a:pt x="43" y="14141"/>
                </a:lnTo>
                <a:cubicBezTo>
                  <a:pt x="29" y="14225"/>
                  <a:pt x="99" y="14295"/>
                  <a:pt x="183" y="14295"/>
                </a:cubicBezTo>
                <a:cubicBezTo>
                  <a:pt x="267" y="14295"/>
                  <a:pt x="337" y="14225"/>
                  <a:pt x="337" y="14155"/>
                </a:cubicBezTo>
                <a:cubicBezTo>
                  <a:pt x="337" y="14071"/>
                  <a:pt x="267" y="14001"/>
                  <a:pt x="183" y="14001"/>
                </a:cubicBezTo>
                <a:close/>
                <a:moveTo>
                  <a:pt x="183" y="14883"/>
                </a:moveTo>
                <a:cubicBezTo>
                  <a:pt x="113" y="14883"/>
                  <a:pt x="43" y="14939"/>
                  <a:pt x="43" y="15023"/>
                </a:cubicBezTo>
                <a:cubicBezTo>
                  <a:pt x="29" y="15107"/>
                  <a:pt x="99" y="15177"/>
                  <a:pt x="183" y="15177"/>
                </a:cubicBezTo>
                <a:cubicBezTo>
                  <a:pt x="267" y="15177"/>
                  <a:pt x="337" y="15107"/>
                  <a:pt x="337" y="15023"/>
                </a:cubicBezTo>
                <a:cubicBezTo>
                  <a:pt x="337" y="14939"/>
                  <a:pt x="267" y="14883"/>
                  <a:pt x="183" y="14883"/>
                </a:cubicBezTo>
                <a:close/>
                <a:moveTo>
                  <a:pt x="183" y="15751"/>
                </a:moveTo>
                <a:cubicBezTo>
                  <a:pt x="114" y="15751"/>
                  <a:pt x="46" y="15818"/>
                  <a:pt x="43" y="15899"/>
                </a:cubicBezTo>
                <a:lnTo>
                  <a:pt x="43" y="15899"/>
                </a:lnTo>
                <a:cubicBezTo>
                  <a:pt x="43" y="15896"/>
                  <a:pt x="43" y="15894"/>
                  <a:pt x="43" y="15891"/>
                </a:cubicBezTo>
                <a:lnTo>
                  <a:pt x="43" y="15905"/>
                </a:lnTo>
                <a:cubicBezTo>
                  <a:pt x="43" y="15903"/>
                  <a:pt x="43" y="15901"/>
                  <a:pt x="43" y="15899"/>
                </a:cubicBezTo>
                <a:lnTo>
                  <a:pt x="43" y="15899"/>
                </a:lnTo>
                <a:cubicBezTo>
                  <a:pt x="46" y="15980"/>
                  <a:pt x="101" y="16045"/>
                  <a:pt x="183" y="16045"/>
                </a:cubicBezTo>
                <a:cubicBezTo>
                  <a:pt x="267" y="16045"/>
                  <a:pt x="337" y="15975"/>
                  <a:pt x="337" y="15905"/>
                </a:cubicBezTo>
                <a:cubicBezTo>
                  <a:pt x="337" y="15821"/>
                  <a:pt x="267" y="15751"/>
                  <a:pt x="183" y="15751"/>
                </a:cubicBezTo>
                <a:close/>
                <a:moveTo>
                  <a:pt x="183" y="16634"/>
                </a:moveTo>
                <a:cubicBezTo>
                  <a:pt x="113" y="16634"/>
                  <a:pt x="43" y="16690"/>
                  <a:pt x="43" y="16774"/>
                </a:cubicBezTo>
                <a:cubicBezTo>
                  <a:pt x="43" y="16858"/>
                  <a:pt x="113" y="16928"/>
                  <a:pt x="183" y="16928"/>
                </a:cubicBezTo>
                <a:cubicBezTo>
                  <a:pt x="267" y="16928"/>
                  <a:pt x="337" y="16858"/>
                  <a:pt x="337" y="16774"/>
                </a:cubicBezTo>
                <a:cubicBezTo>
                  <a:pt x="337" y="16690"/>
                  <a:pt x="267" y="16634"/>
                  <a:pt x="183" y="16634"/>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172;p33">
            <a:extLst>
              <a:ext uri="{FF2B5EF4-FFF2-40B4-BE49-F238E27FC236}">
                <a16:creationId xmlns:a16="http://schemas.microsoft.com/office/drawing/2014/main" id="{EBE88787-EA83-E7A8-21A4-C96F2EFA380D}"/>
              </a:ext>
            </a:extLst>
          </p:cNvPr>
          <p:cNvSpPr txBox="1"/>
          <p:nvPr/>
        </p:nvSpPr>
        <p:spPr>
          <a:xfrm>
            <a:off x="9442426" y="2852974"/>
            <a:ext cx="744900" cy="230400"/>
          </a:xfrm>
          <a:prstGeom prst="rect">
            <a:avLst/>
          </a:prstGeom>
          <a:noFill/>
          <a:ln>
            <a:noFill/>
          </a:ln>
        </p:spPr>
        <p:txBody>
          <a:bodyPr spcFirstLastPara="1" wrap="square" lIns="91425" tIns="91425" rIns="91425" bIns="91425" anchor="ctr" anchorCtr="0">
            <a:noAutofit/>
          </a:bodyPr>
          <a:lstStyle/>
          <a:p>
            <a:pPr algn="ctr">
              <a:buClr>
                <a:srgbClr val="000000"/>
              </a:buClr>
              <a:buFont typeface="Arial"/>
              <a:buNone/>
            </a:pPr>
            <a:r>
              <a:rPr lang="en" sz="1700" kern="0">
                <a:solidFill>
                  <a:srgbClr val="FFC000"/>
                </a:solidFill>
                <a:latin typeface="Fira Sans Extra Condensed Medium"/>
                <a:ea typeface="Fira Sans Extra Condensed Medium"/>
                <a:cs typeface="Fira Sans Extra Condensed Medium"/>
              </a:rPr>
              <a:t>2022</a:t>
            </a:r>
          </a:p>
        </p:txBody>
      </p:sp>
      <p:grpSp>
        <p:nvGrpSpPr>
          <p:cNvPr id="30" name="Group 29">
            <a:extLst>
              <a:ext uri="{FF2B5EF4-FFF2-40B4-BE49-F238E27FC236}">
                <a16:creationId xmlns:a16="http://schemas.microsoft.com/office/drawing/2014/main" id="{1A90532D-14EF-98E2-B35F-2A140513F342}"/>
              </a:ext>
            </a:extLst>
          </p:cNvPr>
          <p:cNvGrpSpPr/>
          <p:nvPr/>
        </p:nvGrpSpPr>
        <p:grpSpPr>
          <a:xfrm>
            <a:off x="7526864" y="4558697"/>
            <a:ext cx="1560366" cy="924472"/>
            <a:chOff x="6394750" y="5429554"/>
            <a:chExt cx="1560366" cy="924472"/>
          </a:xfrm>
        </p:grpSpPr>
        <p:sp>
          <p:nvSpPr>
            <p:cNvPr id="20" name="Google Shape;1170;p33">
              <a:extLst>
                <a:ext uri="{FF2B5EF4-FFF2-40B4-BE49-F238E27FC236}">
                  <a16:creationId xmlns:a16="http://schemas.microsoft.com/office/drawing/2014/main" id="{33EA3A79-5F08-7EBD-0A4E-628102A7B48F}"/>
                </a:ext>
              </a:extLst>
            </p:cNvPr>
            <p:cNvSpPr txBox="1"/>
            <p:nvPr/>
          </p:nvSpPr>
          <p:spPr>
            <a:xfrm>
              <a:off x="6394750" y="5429554"/>
              <a:ext cx="1549945" cy="924472"/>
            </a:xfrm>
            <a:prstGeom prst="rect">
              <a:avLst/>
            </a:prstGeom>
            <a:noFill/>
            <a:ln>
              <a:noFill/>
            </a:ln>
          </p:spPr>
          <p:txBody>
            <a:bodyPr spcFirstLastPara="1" wrap="square" lIns="91425" tIns="91425" rIns="91425" bIns="91425" anchor="b" anchorCtr="0">
              <a:noAutofit/>
            </a:bodyPr>
            <a:lstStyle/>
            <a:p>
              <a:pPr algn="ctr">
                <a:buClr>
                  <a:srgbClr val="000000"/>
                </a:buClr>
              </a:pPr>
              <a:r>
                <a:rPr lang="en-GB" sz="1600" kern="0">
                  <a:solidFill>
                    <a:srgbClr val="002060"/>
                  </a:solidFill>
                  <a:latin typeface="Fira Sans Extra Condensed"/>
                  <a:ea typeface="Fira Sans Extra Condensed"/>
                  <a:cs typeface="Fira Sans Extra Condensed"/>
                </a:rPr>
                <a:t>Transition Period</a:t>
              </a:r>
            </a:p>
            <a:p>
              <a:pPr algn="ctr">
                <a:buClr>
                  <a:srgbClr val="000000"/>
                </a:buClr>
                <a:buFont typeface="Arial"/>
                <a:buNone/>
              </a:pPr>
              <a:endParaRPr lang="en-GB" sz="1600" kern="0">
                <a:solidFill>
                  <a:srgbClr val="000000"/>
                </a:solidFill>
                <a:latin typeface="Fira Sans Extra Condensed"/>
                <a:ea typeface="Fira Sans Extra Condensed"/>
                <a:cs typeface="Fira Sans Extra Condensed"/>
                <a:sym typeface="Fira Sans Extra Condensed"/>
              </a:endParaRPr>
            </a:p>
          </p:txBody>
        </p:sp>
        <p:sp>
          <p:nvSpPr>
            <p:cNvPr id="21" name="Google Shape;1155;p33">
              <a:extLst>
                <a:ext uri="{FF2B5EF4-FFF2-40B4-BE49-F238E27FC236}">
                  <a16:creationId xmlns:a16="http://schemas.microsoft.com/office/drawing/2014/main" id="{3C310D01-2B31-30B9-4261-CBCB3B74B948}"/>
                </a:ext>
              </a:extLst>
            </p:cNvPr>
            <p:cNvSpPr/>
            <p:nvPr/>
          </p:nvSpPr>
          <p:spPr>
            <a:xfrm>
              <a:off x="6399922" y="5433631"/>
              <a:ext cx="1555194" cy="920182"/>
            </a:xfrm>
            <a:custGeom>
              <a:avLst/>
              <a:gdLst/>
              <a:ahLst/>
              <a:cxnLst/>
              <a:rect l="l" t="t" r="r" b="b"/>
              <a:pathLst>
                <a:path w="52337" h="31153" extrusionOk="0">
                  <a:moveTo>
                    <a:pt x="0" y="0"/>
                  </a:moveTo>
                  <a:lnTo>
                    <a:pt x="0" y="31153"/>
                  </a:lnTo>
                  <a:lnTo>
                    <a:pt x="52336" y="31153"/>
                  </a:lnTo>
                  <a:lnTo>
                    <a:pt x="52336" y="0"/>
                  </a:lnTo>
                  <a:lnTo>
                    <a:pt x="33841" y="0"/>
                  </a:lnTo>
                  <a:lnTo>
                    <a:pt x="33841" y="294"/>
                  </a:lnTo>
                  <a:lnTo>
                    <a:pt x="52042" y="294"/>
                  </a:lnTo>
                  <a:lnTo>
                    <a:pt x="52042" y="30859"/>
                  </a:lnTo>
                  <a:lnTo>
                    <a:pt x="294" y="30859"/>
                  </a:lnTo>
                  <a:lnTo>
                    <a:pt x="294" y="294"/>
                  </a:lnTo>
                  <a:lnTo>
                    <a:pt x="18510" y="294"/>
                  </a:lnTo>
                  <a:lnTo>
                    <a:pt x="18510" y="0"/>
                  </a:lnTo>
                  <a:close/>
                </a:path>
              </a:pathLst>
            </a:custGeom>
            <a:solidFill>
              <a:srgbClr val="303030"/>
            </a:solidFill>
            <a:ln>
              <a:noFill/>
            </a:ln>
          </p:spPr>
          <p:txBody>
            <a:bodyPr spcFirstLastPara="1" wrap="square" lIns="91425" tIns="91425" rIns="91425" bIns="91425" anchor="ctr" anchorCtr="0">
              <a:noAutofit/>
            </a:bodyPr>
            <a:lstStyle/>
            <a:p>
              <a:pPr>
                <a:buClr>
                  <a:srgbClr val="000000"/>
                </a:buClr>
                <a:buFont typeface="Arial"/>
                <a:buNone/>
              </a:pPr>
              <a:endParaRPr lang="en-US" sz="1400" kern="0">
                <a:solidFill>
                  <a:srgbClr val="002060"/>
                </a:solidFill>
                <a:latin typeface="Arial"/>
                <a:cs typeface="Arial"/>
              </a:endParaRPr>
            </a:p>
          </p:txBody>
        </p:sp>
      </p:grpSp>
      <p:grpSp>
        <p:nvGrpSpPr>
          <p:cNvPr id="16" name="Group 15">
            <a:extLst>
              <a:ext uri="{FF2B5EF4-FFF2-40B4-BE49-F238E27FC236}">
                <a16:creationId xmlns:a16="http://schemas.microsoft.com/office/drawing/2014/main" id="{E94873FE-0F1A-B485-E4E3-14A078A698FB}"/>
              </a:ext>
            </a:extLst>
          </p:cNvPr>
          <p:cNvGrpSpPr/>
          <p:nvPr/>
        </p:nvGrpSpPr>
        <p:grpSpPr>
          <a:xfrm>
            <a:off x="9625458" y="3581869"/>
            <a:ext cx="235886" cy="192264"/>
            <a:chOff x="9981877" y="3569579"/>
            <a:chExt cx="235886" cy="192264"/>
          </a:xfrm>
        </p:grpSpPr>
        <p:sp>
          <p:nvSpPr>
            <p:cNvPr id="11" name="Google Shape;1125;p33">
              <a:extLst>
                <a:ext uri="{FF2B5EF4-FFF2-40B4-BE49-F238E27FC236}">
                  <a16:creationId xmlns:a16="http://schemas.microsoft.com/office/drawing/2014/main" id="{CC3D7756-A9B7-DC7E-D734-85E5046248D8}"/>
                </a:ext>
              </a:extLst>
            </p:cNvPr>
            <p:cNvSpPr/>
            <p:nvPr/>
          </p:nvSpPr>
          <p:spPr>
            <a:xfrm>
              <a:off x="9981877" y="3571029"/>
              <a:ext cx="222638" cy="190814"/>
            </a:xfrm>
            <a:custGeom>
              <a:avLst/>
              <a:gdLst/>
              <a:ahLst/>
              <a:cxnLst/>
              <a:rect l="l" t="t" r="r" b="b"/>
              <a:pathLst>
                <a:path w="8388" h="7189" extrusionOk="0">
                  <a:moveTo>
                    <a:pt x="4803" y="300"/>
                  </a:moveTo>
                  <a:cubicBezTo>
                    <a:pt x="6609" y="314"/>
                    <a:pt x="8094" y="1770"/>
                    <a:pt x="8094" y="3590"/>
                  </a:cubicBezTo>
                  <a:cubicBezTo>
                    <a:pt x="8094" y="5580"/>
                    <a:pt x="6470" y="6897"/>
                    <a:pt x="4778" y="6897"/>
                  </a:cubicBezTo>
                  <a:cubicBezTo>
                    <a:pt x="3971" y="6897"/>
                    <a:pt x="3148" y="6597"/>
                    <a:pt x="2479" y="5928"/>
                  </a:cubicBezTo>
                  <a:cubicBezTo>
                    <a:pt x="393" y="3856"/>
                    <a:pt x="1863" y="300"/>
                    <a:pt x="4803" y="300"/>
                  </a:cubicBezTo>
                  <a:close/>
                  <a:moveTo>
                    <a:pt x="4774" y="1"/>
                  </a:moveTo>
                  <a:cubicBezTo>
                    <a:pt x="3894" y="1"/>
                    <a:pt x="2997" y="327"/>
                    <a:pt x="2269" y="1056"/>
                  </a:cubicBezTo>
                  <a:cubicBezTo>
                    <a:pt x="1" y="3324"/>
                    <a:pt x="1611" y="7188"/>
                    <a:pt x="4803" y="7188"/>
                  </a:cubicBezTo>
                  <a:cubicBezTo>
                    <a:pt x="6777" y="7188"/>
                    <a:pt x="8388" y="5578"/>
                    <a:pt x="8388" y="3604"/>
                  </a:cubicBezTo>
                  <a:cubicBezTo>
                    <a:pt x="8388" y="1434"/>
                    <a:pt x="6617" y="1"/>
                    <a:pt x="4774" y="1"/>
                  </a:cubicBez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124;p33">
              <a:extLst>
                <a:ext uri="{FF2B5EF4-FFF2-40B4-BE49-F238E27FC236}">
                  <a16:creationId xmlns:a16="http://schemas.microsoft.com/office/drawing/2014/main" id="{7AB787BA-820C-4A0D-D711-0CF068BB9FCE}"/>
                </a:ext>
              </a:extLst>
            </p:cNvPr>
            <p:cNvSpPr/>
            <p:nvPr/>
          </p:nvSpPr>
          <p:spPr>
            <a:xfrm>
              <a:off x="10004414" y="3569579"/>
              <a:ext cx="213349" cy="182904"/>
            </a:xfrm>
            <a:custGeom>
              <a:avLst/>
              <a:gdLst/>
              <a:ahLst/>
              <a:cxnLst/>
              <a:rect l="l" t="t" r="r" b="b"/>
              <a:pathLst>
                <a:path w="8038" h="6891" extrusionOk="0">
                  <a:moveTo>
                    <a:pt x="4593" y="1"/>
                  </a:moveTo>
                  <a:cubicBezTo>
                    <a:pt x="1527" y="1"/>
                    <a:pt x="1" y="3711"/>
                    <a:pt x="2171" y="5881"/>
                  </a:cubicBezTo>
                  <a:cubicBezTo>
                    <a:pt x="2868" y="6578"/>
                    <a:pt x="3727" y="6890"/>
                    <a:pt x="4571" y="6890"/>
                  </a:cubicBezTo>
                  <a:cubicBezTo>
                    <a:pt x="6338" y="6890"/>
                    <a:pt x="8038" y="5520"/>
                    <a:pt x="8038" y="3445"/>
                  </a:cubicBezTo>
                  <a:cubicBezTo>
                    <a:pt x="8038" y="1541"/>
                    <a:pt x="6497" y="1"/>
                    <a:pt x="4593" y="1"/>
                  </a:cubicBezTo>
                  <a:close/>
                </a:path>
              </a:pathLst>
            </a:custGeom>
            <a:solidFill>
              <a:srgbClr val="FFC000">
                <a:alpha val="43000"/>
              </a:srgbClr>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2" name="Google Shape;1123;p33">
            <a:extLst>
              <a:ext uri="{FF2B5EF4-FFF2-40B4-BE49-F238E27FC236}">
                <a16:creationId xmlns:a16="http://schemas.microsoft.com/office/drawing/2014/main" id="{6A060A27-4DE3-3612-B333-359B3877FEEB}"/>
              </a:ext>
            </a:extLst>
          </p:cNvPr>
          <p:cNvSpPr/>
          <p:nvPr/>
        </p:nvSpPr>
        <p:spPr>
          <a:xfrm>
            <a:off x="8428382" y="3678020"/>
            <a:ext cx="1246064" cy="7830"/>
          </a:xfrm>
          <a:custGeom>
            <a:avLst/>
            <a:gdLst/>
            <a:ahLst/>
            <a:cxnLst/>
            <a:rect l="l" t="t" r="r" b="b"/>
            <a:pathLst>
              <a:path w="46946" h="295" extrusionOk="0">
                <a:moveTo>
                  <a:pt x="0" y="1"/>
                </a:moveTo>
                <a:lnTo>
                  <a:pt x="0" y="295"/>
                </a:lnTo>
                <a:lnTo>
                  <a:pt x="46946" y="295"/>
                </a:lnTo>
                <a:lnTo>
                  <a:pt x="46946" y="1"/>
                </a:lnTo>
                <a:close/>
              </a:path>
            </a:pathLst>
          </a:custGeom>
          <a:solidFill>
            <a:srgbClr val="30303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9" name="object 29">
            <a:extLst>
              <a:ext uri="{FF2B5EF4-FFF2-40B4-BE49-F238E27FC236}">
                <a16:creationId xmlns:a16="http://schemas.microsoft.com/office/drawing/2014/main" id="{87BA4BF7-1110-8CC0-A822-9A1B871C9A90}"/>
              </a:ext>
            </a:extLst>
          </p:cNvPr>
          <p:cNvPicPr/>
          <p:nvPr/>
        </p:nvPicPr>
        <p:blipFill>
          <a:blip r:embed="rId3" cstate="print"/>
          <a:stretch>
            <a:fillRect/>
          </a:stretch>
        </p:blipFill>
        <p:spPr>
          <a:xfrm>
            <a:off x="701326" y="6515850"/>
            <a:ext cx="1498625" cy="248669"/>
          </a:xfrm>
          <a:prstGeom prst="rect">
            <a:avLst/>
          </a:prstGeom>
        </p:spPr>
      </p:pic>
      <p:sp>
        <p:nvSpPr>
          <p:cNvPr id="32" name="object 28">
            <a:extLst>
              <a:ext uri="{FF2B5EF4-FFF2-40B4-BE49-F238E27FC236}">
                <a16:creationId xmlns:a16="http://schemas.microsoft.com/office/drawing/2014/main" id="{55694570-DEF5-44C0-BD98-2B94A53850D0}"/>
              </a:ext>
            </a:extLst>
          </p:cNvPr>
          <p:cNvSpPr/>
          <p:nvPr/>
        </p:nvSpPr>
        <p:spPr>
          <a:xfrm>
            <a:off x="487456" y="6515850"/>
            <a:ext cx="182245" cy="181610"/>
          </a:xfrm>
          <a:custGeom>
            <a:avLst/>
            <a:gdLst/>
            <a:ahLst/>
            <a:cxnLst/>
            <a:rect l="l" t="t" r="r" b="b"/>
            <a:pathLst>
              <a:path w="182245" h="181610">
                <a:moveTo>
                  <a:pt x="182245" y="76415"/>
                </a:moveTo>
                <a:lnTo>
                  <a:pt x="176047" y="76415"/>
                </a:lnTo>
                <a:lnTo>
                  <a:pt x="176047" y="158229"/>
                </a:lnTo>
                <a:lnTo>
                  <a:pt x="182245" y="158229"/>
                </a:lnTo>
                <a:lnTo>
                  <a:pt x="182245" y="76415"/>
                </a:lnTo>
                <a:close/>
              </a:path>
              <a:path w="182245" h="181610">
                <a:moveTo>
                  <a:pt x="182245" y="69850"/>
                </a:moveTo>
                <a:lnTo>
                  <a:pt x="164680" y="69850"/>
                </a:lnTo>
                <a:lnTo>
                  <a:pt x="164680" y="6350"/>
                </a:lnTo>
                <a:lnTo>
                  <a:pt x="164680" y="5956"/>
                </a:lnTo>
                <a:lnTo>
                  <a:pt x="164680" y="0"/>
                </a:lnTo>
                <a:lnTo>
                  <a:pt x="158483" y="0"/>
                </a:lnTo>
                <a:lnTo>
                  <a:pt x="158483" y="6350"/>
                </a:lnTo>
                <a:lnTo>
                  <a:pt x="158483" y="69850"/>
                </a:lnTo>
                <a:lnTo>
                  <a:pt x="158483" y="76200"/>
                </a:lnTo>
                <a:lnTo>
                  <a:pt x="158483" y="87630"/>
                </a:lnTo>
                <a:lnTo>
                  <a:pt x="111798" y="87630"/>
                </a:lnTo>
                <a:lnTo>
                  <a:pt x="105587" y="87630"/>
                </a:lnTo>
                <a:lnTo>
                  <a:pt x="105587" y="93980"/>
                </a:lnTo>
                <a:lnTo>
                  <a:pt x="105587" y="158750"/>
                </a:lnTo>
                <a:lnTo>
                  <a:pt x="105587" y="163830"/>
                </a:lnTo>
                <a:lnTo>
                  <a:pt x="105587" y="175260"/>
                </a:lnTo>
                <a:lnTo>
                  <a:pt x="23774" y="175260"/>
                </a:lnTo>
                <a:lnTo>
                  <a:pt x="23774" y="111760"/>
                </a:lnTo>
                <a:lnTo>
                  <a:pt x="88023" y="111760"/>
                </a:lnTo>
                <a:lnTo>
                  <a:pt x="88023" y="158750"/>
                </a:lnTo>
                <a:lnTo>
                  <a:pt x="88023" y="163830"/>
                </a:lnTo>
                <a:lnTo>
                  <a:pt x="105587" y="163830"/>
                </a:lnTo>
                <a:lnTo>
                  <a:pt x="105587" y="158750"/>
                </a:lnTo>
                <a:lnTo>
                  <a:pt x="94221" y="158750"/>
                </a:lnTo>
                <a:lnTo>
                  <a:pt x="94221" y="111760"/>
                </a:lnTo>
                <a:lnTo>
                  <a:pt x="94221" y="105410"/>
                </a:lnTo>
                <a:lnTo>
                  <a:pt x="94221" y="93980"/>
                </a:lnTo>
                <a:lnTo>
                  <a:pt x="105587" y="93980"/>
                </a:lnTo>
                <a:lnTo>
                  <a:pt x="105587" y="87630"/>
                </a:lnTo>
                <a:lnTo>
                  <a:pt x="94221" y="87630"/>
                </a:lnTo>
                <a:lnTo>
                  <a:pt x="94221" y="76200"/>
                </a:lnTo>
                <a:lnTo>
                  <a:pt x="158483" y="76200"/>
                </a:lnTo>
                <a:lnTo>
                  <a:pt x="158483" y="69850"/>
                </a:lnTo>
                <a:lnTo>
                  <a:pt x="94221" y="69850"/>
                </a:lnTo>
                <a:lnTo>
                  <a:pt x="94221" y="24130"/>
                </a:lnTo>
                <a:lnTo>
                  <a:pt x="94221" y="23533"/>
                </a:lnTo>
                <a:lnTo>
                  <a:pt x="94221" y="17780"/>
                </a:lnTo>
                <a:lnTo>
                  <a:pt x="88036" y="17780"/>
                </a:lnTo>
                <a:lnTo>
                  <a:pt x="88036" y="24130"/>
                </a:lnTo>
                <a:lnTo>
                  <a:pt x="88036" y="69850"/>
                </a:lnTo>
                <a:lnTo>
                  <a:pt x="88023" y="76200"/>
                </a:lnTo>
                <a:lnTo>
                  <a:pt x="88023" y="87630"/>
                </a:lnTo>
                <a:lnTo>
                  <a:pt x="88023" y="93980"/>
                </a:lnTo>
                <a:lnTo>
                  <a:pt x="88023" y="105410"/>
                </a:lnTo>
                <a:lnTo>
                  <a:pt x="23774" y="105410"/>
                </a:lnTo>
                <a:lnTo>
                  <a:pt x="23774" y="93980"/>
                </a:lnTo>
                <a:lnTo>
                  <a:pt x="70459" y="93980"/>
                </a:lnTo>
                <a:lnTo>
                  <a:pt x="88023" y="93980"/>
                </a:lnTo>
                <a:lnTo>
                  <a:pt x="88023" y="87630"/>
                </a:lnTo>
                <a:lnTo>
                  <a:pt x="76657" y="87630"/>
                </a:lnTo>
                <a:lnTo>
                  <a:pt x="76657" y="24130"/>
                </a:lnTo>
                <a:lnTo>
                  <a:pt x="88036" y="24130"/>
                </a:lnTo>
                <a:lnTo>
                  <a:pt x="88036" y="17780"/>
                </a:lnTo>
                <a:lnTo>
                  <a:pt x="76657" y="17780"/>
                </a:lnTo>
                <a:lnTo>
                  <a:pt x="76657" y="6350"/>
                </a:lnTo>
                <a:lnTo>
                  <a:pt x="158483" y="6350"/>
                </a:lnTo>
                <a:lnTo>
                  <a:pt x="158483" y="0"/>
                </a:lnTo>
                <a:lnTo>
                  <a:pt x="70459" y="0"/>
                </a:lnTo>
                <a:lnTo>
                  <a:pt x="70459" y="6350"/>
                </a:lnTo>
                <a:lnTo>
                  <a:pt x="70459" y="17780"/>
                </a:lnTo>
                <a:lnTo>
                  <a:pt x="70459" y="24130"/>
                </a:lnTo>
                <a:lnTo>
                  <a:pt x="70459" y="87630"/>
                </a:lnTo>
                <a:lnTo>
                  <a:pt x="17576" y="87630"/>
                </a:lnTo>
                <a:lnTo>
                  <a:pt x="17576" y="93980"/>
                </a:lnTo>
                <a:lnTo>
                  <a:pt x="17576" y="105410"/>
                </a:lnTo>
                <a:lnTo>
                  <a:pt x="6210" y="105410"/>
                </a:lnTo>
                <a:lnTo>
                  <a:pt x="6210" y="24130"/>
                </a:lnTo>
                <a:lnTo>
                  <a:pt x="70459" y="24130"/>
                </a:lnTo>
                <a:lnTo>
                  <a:pt x="70459" y="17780"/>
                </a:lnTo>
                <a:lnTo>
                  <a:pt x="0" y="17780"/>
                </a:lnTo>
                <a:lnTo>
                  <a:pt x="0" y="24130"/>
                </a:lnTo>
                <a:lnTo>
                  <a:pt x="0" y="105410"/>
                </a:lnTo>
                <a:lnTo>
                  <a:pt x="0" y="111760"/>
                </a:lnTo>
                <a:lnTo>
                  <a:pt x="17576" y="111760"/>
                </a:lnTo>
                <a:lnTo>
                  <a:pt x="17576" y="175260"/>
                </a:lnTo>
                <a:lnTo>
                  <a:pt x="17576" y="181610"/>
                </a:lnTo>
                <a:lnTo>
                  <a:pt x="111798" y="181610"/>
                </a:lnTo>
                <a:lnTo>
                  <a:pt x="111798" y="175793"/>
                </a:lnTo>
                <a:lnTo>
                  <a:pt x="111798" y="175260"/>
                </a:lnTo>
                <a:lnTo>
                  <a:pt x="111798" y="163830"/>
                </a:lnTo>
                <a:lnTo>
                  <a:pt x="182245" y="163830"/>
                </a:lnTo>
                <a:lnTo>
                  <a:pt x="182245" y="158750"/>
                </a:lnTo>
                <a:lnTo>
                  <a:pt x="111798" y="158750"/>
                </a:lnTo>
                <a:lnTo>
                  <a:pt x="111798" y="93980"/>
                </a:lnTo>
                <a:lnTo>
                  <a:pt x="164680" y="93980"/>
                </a:lnTo>
                <a:lnTo>
                  <a:pt x="164680" y="87782"/>
                </a:lnTo>
                <a:lnTo>
                  <a:pt x="164680" y="87630"/>
                </a:lnTo>
                <a:lnTo>
                  <a:pt x="164680" y="76200"/>
                </a:lnTo>
                <a:lnTo>
                  <a:pt x="182245" y="76200"/>
                </a:lnTo>
                <a:lnTo>
                  <a:pt x="182245" y="6985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300074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6"/>
                                        </p:tgtEl>
                                        <p:attrNameLst>
                                          <p:attrName>style.visibility</p:attrName>
                                        </p:attrNameLst>
                                      </p:cBhvr>
                                      <p:to>
                                        <p:strVal val="visible"/>
                                      </p:to>
                                    </p:set>
                                    <p:animEffect transition="in" filter="fade">
                                      <p:cBhvr>
                                        <p:cTn id="12" dur="500"/>
                                        <p:tgtEl>
                                          <p:spTgt spid="5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91"/>
                                        </p:tgtEl>
                                        <p:attrNameLst>
                                          <p:attrName>style.visibility</p:attrName>
                                        </p:attrNameLst>
                                      </p:cBhvr>
                                      <p:to>
                                        <p:strVal val="visible"/>
                                      </p:to>
                                    </p:set>
                                    <p:anim calcmode="lin" valueType="num">
                                      <p:cBhvr additive="base">
                                        <p:cTn id="17" dur="500" fill="hold"/>
                                        <p:tgtEl>
                                          <p:spTgt spid="591"/>
                                        </p:tgtEl>
                                        <p:attrNameLst>
                                          <p:attrName>ppt_x</p:attrName>
                                        </p:attrNameLst>
                                      </p:cBhvr>
                                      <p:tavLst>
                                        <p:tav tm="0">
                                          <p:val>
                                            <p:strVal val="#ppt_x"/>
                                          </p:val>
                                        </p:tav>
                                        <p:tav tm="100000">
                                          <p:val>
                                            <p:strVal val="#ppt_x"/>
                                          </p:val>
                                        </p:tav>
                                      </p:tavLst>
                                    </p:anim>
                                    <p:anim calcmode="lin" valueType="num">
                                      <p:cBhvr additive="base">
                                        <p:cTn id="18" dur="500" fill="hold"/>
                                        <p:tgtEl>
                                          <p:spTgt spid="59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31"/>
                                        </p:tgtEl>
                                        <p:attrNameLst>
                                          <p:attrName>style.visibility</p:attrName>
                                        </p:attrNameLst>
                                      </p:cBhvr>
                                      <p:to>
                                        <p:strVal val="visible"/>
                                      </p:to>
                                    </p:set>
                                    <p:animEffect transition="in" filter="fade">
                                      <p:cBhvr>
                                        <p:cTn id="28" dur="500"/>
                                        <p:tgtEl>
                                          <p:spTgt spid="5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24"/>
                                        </p:tgtEl>
                                        <p:attrNameLst>
                                          <p:attrName>style.visibility</p:attrName>
                                        </p:attrNameLst>
                                      </p:cBhvr>
                                      <p:to>
                                        <p:strVal val="visible"/>
                                      </p:to>
                                    </p:set>
                                    <p:animEffect transition="in" filter="fade">
                                      <p:cBhvr>
                                        <p:cTn id="38" dur="500"/>
                                        <p:tgtEl>
                                          <p:spTgt spid="52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01"/>
                                        </p:tgtEl>
                                        <p:attrNameLst>
                                          <p:attrName>style.visibility</p:attrName>
                                        </p:attrNameLst>
                                      </p:cBhvr>
                                      <p:to>
                                        <p:strVal val="visible"/>
                                      </p:to>
                                    </p:set>
                                    <p:anim calcmode="lin" valueType="num">
                                      <p:cBhvr additive="base">
                                        <p:cTn id="43" dur="500" fill="hold"/>
                                        <p:tgtEl>
                                          <p:spTgt spid="601"/>
                                        </p:tgtEl>
                                        <p:attrNameLst>
                                          <p:attrName>ppt_x</p:attrName>
                                        </p:attrNameLst>
                                      </p:cBhvr>
                                      <p:tavLst>
                                        <p:tav tm="0">
                                          <p:val>
                                            <p:strVal val="#ppt_x"/>
                                          </p:val>
                                        </p:tav>
                                        <p:tav tm="100000">
                                          <p:val>
                                            <p:strVal val="#ppt_x"/>
                                          </p:val>
                                        </p:tav>
                                      </p:tavLst>
                                    </p:anim>
                                    <p:anim calcmode="lin" valueType="num">
                                      <p:cBhvr additive="base">
                                        <p:cTn id="44" dur="500" fill="hold"/>
                                        <p:tgtEl>
                                          <p:spTgt spid="60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34"/>
                                        </p:tgtEl>
                                        <p:attrNameLst>
                                          <p:attrName>style.visibility</p:attrName>
                                        </p:attrNameLst>
                                      </p:cBhvr>
                                      <p:to>
                                        <p:strVal val="visible"/>
                                      </p:to>
                                    </p:set>
                                    <p:animEffect transition="in" filter="fade">
                                      <p:cBhvr>
                                        <p:cTn id="54" dur="500"/>
                                        <p:tgtEl>
                                          <p:spTgt spid="53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27"/>
                                        </p:tgtEl>
                                        <p:attrNameLst>
                                          <p:attrName>style.visibility</p:attrName>
                                        </p:attrNameLst>
                                      </p:cBhvr>
                                      <p:to>
                                        <p:strVal val="visible"/>
                                      </p:to>
                                    </p:set>
                                    <p:animEffect transition="in" filter="fade">
                                      <p:cBhvr>
                                        <p:cTn id="64" dur="500"/>
                                        <p:tgtEl>
                                          <p:spTgt spid="527"/>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97"/>
                                        </p:tgtEl>
                                        <p:attrNameLst>
                                          <p:attrName>style.visibility</p:attrName>
                                        </p:attrNameLst>
                                      </p:cBhvr>
                                      <p:to>
                                        <p:strVal val="visible"/>
                                      </p:to>
                                    </p:set>
                                    <p:anim calcmode="lin" valueType="num">
                                      <p:cBhvr additive="base">
                                        <p:cTn id="69" dur="500" fill="hold"/>
                                        <p:tgtEl>
                                          <p:spTgt spid="597"/>
                                        </p:tgtEl>
                                        <p:attrNameLst>
                                          <p:attrName>ppt_x</p:attrName>
                                        </p:attrNameLst>
                                      </p:cBhvr>
                                      <p:tavLst>
                                        <p:tav tm="0">
                                          <p:val>
                                            <p:strVal val="#ppt_x"/>
                                          </p:val>
                                        </p:tav>
                                        <p:tav tm="100000">
                                          <p:val>
                                            <p:strVal val="#ppt_x"/>
                                          </p:val>
                                        </p:tav>
                                      </p:tavLst>
                                    </p:anim>
                                    <p:anim calcmode="lin" valueType="num">
                                      <p:cBhvr additive="base">
                                        <p:cTn id="70" dur="500" fill="hold"/>
                                        <p:tgtEl>
                                          <p:spTgt spid="59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37"/>
                                        </p:tgtEl>
                                        <p:attrNameLst>
                                          <p:attrName>style.visibility</p:attrName>
                                        </p:attrNameLst>
                                      </p:cBhvr>
                                      <p:to>
                                        <p:strVal val="visible"/>
                                      </p:to>
                                    </p:set>
                                    <p:animEffect transition="in" filter="fade">
                                      <p:cBhvr>
                                        <p:cTn id="80" dur="500"/>
                                        <p:tgtEl>
                                          <p:spTgt spid="53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25"/>
                                        </p:tgtEl>
                                        <p:attrNameLst>
                                          <p:attrName>style.visibility</p:attrName>
                                        </p:attrNameLst>
                                      </p:cBhvr>
                                      <p:to>
                                        <p:strVal val="visible"/>
                                      </p:to>
                                    </p:set>
                                    <p:animEffect transition="in" filter="fade">
                                      <p:cBhvr>
                                        <p:cTn id="90" dur="500"/>
                                        <p:tgtEl>
                                          <p:spTgt spid="525"/>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600"/>
                                        </p:tgtEl>
                                        <p:attrNameLst>
                                          <p:attrName>style.visibility</p:attrName>
                                        </p:attrNameLst>
                                      </p:cBhvr>
                                      <p:to>
                                        <p:strVal val="visible"/>
                                      </p:to>
                                    </p:set>
                                    <p:anim calcmode="lin" valueType="num">
                                      <p:cBhvr additive="base">
                                        <p:cTn id="95" dur="500" fill="hold"/>
                                        <p:tgtEl>
                                          <p:spTgt spid="600"/>
                                        </p:tgtEl>
                                        <p:attrNameLst>
                                          <p:attrName>ppt_x</p:attrName>
                                        </p:attrNameLst>
                                      </p:cBhvr>
                                      <p:tavLst>
                                        <p:tav tm="0">
                                          <p:val>
                                            <p:strVal val="#ppt_x"/>
                                          </p:val>
                                        </p:tav>
                                        <p:tav tm="100000">
                                          <p:val>
                                            <p:strVal val="#ppt_x"/>
                                          </p:val>
                                        </p:tav>
                                      </p:tavLst>
                                    </p:anim>
                                    <p:anim calcmode="lin" valueType="num">
                                      <p:cBhvr additive="base">
                                        <p:cTn id="96" dur="500" fill="hold"/>
                                        <p:tgtEl>
                                          <p:spTgt spid="60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40"/>
                                        </p:tgtEl>
                                        <p:attrNameLst>
                                          <p:attrName>style.visibility</p:attrName>
                                        </p:attrNameLst>
                                      </p:cBhvr>
                                      <p:to>
                                        <p:strVal val="visible"/>
                                      </p:to>
                                    </p:set>
                                    <p:animEffect transition="in" filter="fade">
                                      <p:cBhvr>
                                        <p:cTn id="106" dur="500"/>
                                        <p:tgtEl>
                                          <p:spTgt spid="540"/>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3"/>
                                        </p:tgtEl>
                                        <p:attrNameLst>
                                          <p:attrName>style.visibility</p:attrName>
                                        </p:attrNameLst>
                                      </p:cBhvr>
                                      <p:to>
                                        <p:strVal val="visible"/>
                                      </p:to>
                                    </p:set>
                                    <p:animEffect transition="in" filter="fade">
                                      <p:cBhvr>
                                        <p:cTn id="111" dur="500"/>
                                        <p:tgtEl>
                                          <p:spTgt spid="13"/>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528"/>
                                        </p:tgtEl>
                                        <p:attrNameLst>
                                          <p:attrName>style.visibility</p:attrName>
                                        </p:attrNameLst>
                                      </p:cBhvr>
                                      <p:to>
                                        <p:strVal val="visible"/>
                                      </p:to>
                                    </p:set>
                                    <p:animEffect transition="in" filter="fade">
                                      <p:cBhvr>
                                        <p:cTn id="116" dur="500"/>
                                        <p:tgtEl>
                                          <p:spTgt spid="528"/>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598"/>
                                        </p:tgtEl>
                                        <p:attrNameLst>
                                          <p:attrName>style.visibility</p:attrName>
                                        </p:attrNameLst>
                                      </p:cBhvr>
                                      <p:to>
                                        <p:strVal val="visible"/>
                                      </p:to>
                                    </p:set>
                                    <p:anim calcmode="lin" valueType="num">
                                      <p:cBhvr additive="base">
                                        <p:cTn id="121" dur="500" fill="hold"/>
                                        <p:tgtEl>
                                          <p:spTgt spid="598"/>
                                        </p:tgtEl>
                                        <p:attrNameLst>
                                          <p:attrName>ppt_x</p:attrName>
                                        </p:attrNameLst>
                                      </p:cBhvr>
                                      <p:tavLst>
                                        <p:tav tm="0">
                                          <p:val>
                                            <p:strVal val="#ppt_x"/>
                                          </p:val>
                                        </p:tav>
                                        <p:tav tm="100000">
                                          <p:val>
                                            <p:strVal val="#ppt_x"/>
                                          </p:val>
                                        </p:tav>
                                      </p:tavLst>
                                    </p:anim>
                                    <p:anim calcmode="lin" valueType="num">
                                      <p:cBhvr additive="base">
                                        <p:cTn id="122" dur="500" fill="hold"/>
                                        <p:tgtEl>
                                          <p:spTgt spid="59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43"/>
                                        </p:tgtEl>
                                        <p:attrNameLst>
                                          <p:attrName>style.visibility</p:attrName>
                                        </p:attrNameLst>
                                      </p:cBhvr>
                                      <p:to>
                                        <p:strVal val="visible"/>
                                      </p:to>
                                    </p:set>
                                    <p:animEffect transition="in" filter="fade">
                                      <p:cBhvr>
                                        <p:cTn id="132" dur="500"/>
                                        <p:tgtEl>
                                          <p:spTgt spid="543"/>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4"/>
                                        </p:tgtEl>
                                        <p:attrNameLst>
                                          <p:attrName>style.visibility</p:attrName>
                                        </p:attrNameLst>
                                      </p:cBhvr>
                                      <p:to>
                                        <p:strVal val="visible"/>
                                      </p:to>
                                    </p:set>
                                    <p:animEffect transition="in" filter="fade">
                                      <p:cBhvr>
                                        <p:cTn id="137" dur="500"/>
                                        <p:tgtEl>
                                          <p:spTgt spid="14"/>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523"/>
                                        </p:tgtEl>
                                        <p:attrNameLst>
                                          <p:attrName>style.visibility</p:attrName>
                                        </p:attrNameLst>
                                      </p:cBhvr>
                                      <p:to>
                                        <p:strVal val="visible"/>
                                      </p:to>
                                    </p:set>
                                    <p:animEffect transition="in" filter="fade">
                                      <p:cBhvr>
                                        <p:cTn id="142" dur="500"/>
                                        <p:tgtEl>
                                          <p:spTgt spid="523"/>
                                        </p:tgtEl>
                                      </p:cBhvr>
                                    </p:animEffect>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599"/>
                                        </p:tgtEl>
                                        <p:attrNameLst>
                                          <p:attrName>style.visibility</p:attrName>
                                        </p:attrNameLst>
                                      </p:cBhvr>
                                      <p:to>
                                        <p:strVal val="visible"/>
                                      </p:to>
                                    </p:set>
                                    <p:anim calcmode="lin" valueType="num">
                                      <p:cBhvr additive="base">
                                        <p:cTn id="147" dur="500" fill="hold"/>
                                        <p:tgtEl>
                                          <p:spTgt spid="599"/>
                                        </p:tgtEl>
                                        <p:attrNameLst>
                                          <p:attrName>ppt_x</p:attrName>
                                        </p:attrNameLst>
                                      </p:cBhvr>
                                      <p:tavLst>
                                        <p:tav tm="0">
                                          <p:val>
                                            <p:strVal val="#ppt_x"/>
                                          </p:val>
                                        </p:tav>
                                        <p:tav tm="100000">
                                          <p:val>
                                            <p:strVal val="#ppt_x"/>
                                          </p:val>
                                        </p:tav>
                                      </p:tavLst>
                                    </p:anim>
                                    <p:anim calcmode="lin" valueType="num">
                                      <p:cBhvr additive="base">
                                        <p:cTn id="148" dur="500" fill="hold"/>
                                        <p:tgtEl>
                                          <p:spTgt spid="599"/>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30"/>
                                        </p:tgtEl>
                                        <p:attrNameLst>
                                          <p:attrName>style.visibility</p:attrName>
                                        </p:attrNameLst>
                                      </p:cBhvr>
                                      <p:to>
                                        <p:strVal val="visible"/>
                                      </p:to>
                                    </p:set>
                                    <p:animEffect transition="in" filter="fade">
                                      <p:cBhvr>
                                        <p:cTn id="153" dur="500"/>
                                        <p:tgtEl>
                                          <p:spTgt spid="30"/>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fade">
                                      <p:cBhvr>
                                        <p:cTn id="158" dur="500"/>
                                        <p:tgtEl>
                                          <p:spTgt spid="22"/>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16"/>
                                        </p:tgtEl>
                                        <p:attrNameLst>
                                          <p:attrName>style.visibility</p:attrName>
                                        </p:attrNameLst>
                                      </p:cBhvr>
                                      <p:to>
                                        <p:strVal val="visible"/>
                                      </p:to>
                                    </p:set>
                                    <p:animEffect transition="in" filter="fade">
                                      <p:cBhvr>
                                        <p:cTn id="163" dur="500"/>
                                        <p:tgtEl>
                                          <p:spTgt spid="16"/>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8"/>
                                        </p:tgtEl>
                                        <p:attrNameLst>
                                          <p:attrName>style.visibility</p:attrName>
                                        </p:attrNameLst>
                                      </p:cBhvr>
                                      <p:to>
                                        <p:strVal val="visible"/>
                                      </p:to>
                                    </p:set>
                                    <p:animEffect transition="in" filter="fade">
                                      <p:cBhvr>
                                        <p:cTn id="168" dur="500"/>
                                        <p:tgtEl>
                                          <p:spTgt spid="18"/>
                                        </p:tgtEl>
                                      </p:cBhvr>
                                    </p:animEffect>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grpId="0" nodeType="clickEffect">
                                  <p:stCondLst>
                                    <p:cond delay="0"/>
                                  </p:stCondLst>
                                  <p:childTnLst>
                                    <p:set>
                                      <p:cBhvr>
                                        <p:cTn id="172" dur="1" fill="hold">
                                          <p:stCondLst>
                                            <p:cond delay="0"/>
                                          </p:stCondLst>
                                        </p:cTn>
                                        <p:tgtEl>
                                          <p:spTgt spid="19"/>
                                        </p:tgtEl>
                                        <p:attrNameLst>
                                          <p:attrName>style.visibility</p:attrName>
                                        </p:attrNameLst>
                                      </p:cBhvr>
                                      <p:to>
                                        <p:strVal val="visible"/>
                                      </p:to>
                                    </p:set>
                                    <p:anim calcmode="lin" valueType="num">
                                      <p:cBhvr additive="base">
                                        <p:cTn id="173" dur="500" fill="hold"/>
                                        <p:tgtEl>
                                          <p:spTgt spid="19"/>
                                        </p:tgtEl>
                                        <p:attrNameLst>
                                          <p:attrName>ppt_x</p:attrName>
                                        </p:attrNameLst>
                                      </p:cBhvr>
                                      <p:tavLst>
                                        <p:tav tm="0">
                                          <p:val>
                                            <p:strVal val="#ppt_x"/>
                                          </p:val>
                                        </p:tav>
                                        <p:tav tm="100000">
                                          <p:val>
                                            <p:strVal val="#ppt_x"/>
                                          </p:val>
                                        </p:tav>
                                      </p:tavLst>
                                    </p:anim>
                                    <p:anim calcmode="lin" valueType="num">
                                      <p:cBhvr additive="base">
                                        <p:cTn id="17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nodeType="clickEffect">
                                  <p:stCondLst>
                                    <p:cond delay="0"/>
                                  </p:stCondLst>
                                  <p:childTnLst>
                                    <p:set>
                                      <p:cBhvr>
                                        <p:cTn id="178" dur="1" fill="hold">
                                          <p:stCondLst>
                                            <p:cond delay="0"/>
                                          </p:stCondLst>
                                        </p:cTn>
                                        <p:tgtEl>
                                          <p:spTgt spid="28"/>
                                        </p:tgtEl>
                                        <p:attrNameLst>
                                          <p:attrName>style.visibility</p:attrName>
                                        </p:attrNameLst>
                                      </p:cBhvr>
                                      <p:to>
                                        <p:strVal val="visible"/>
                                      </p:to>
                                    </p:set>
                                    <p:animEffect transition="in" filter="fade">
                                      <p:cBhvr>
                                        <p:cTn id="1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 grpId="0" animBg="1"/>
      <p:bldP spid="524" grpId="0" animBg="1"/>
      <p:bldP spid="525" grpId="0" animBg="1"/>
      <p:bldP spid="526" grpId="0" animBg="1"/>
      <p:bldP spid="527" grpId="0" animBg="1"/>
      <p:bldP spid="528" grpId="0" animBg="1"/>
      <p:bldP spid="531" grpId="0" animBg="1"/>
      <p:bldP spid="534" grpId="0" animBg="1"/>
      <p:bldP spid="537" grpId="0" animBg="1"/>
      <p:bldP spid="540" grpId="0" animBg="1"/>
      <p:bldP spid="543" grpId="0" animBg="1"/>
      <p:bldP spid="591" grpId="0"/>
      <p:bldP spid="597" grpId="0"/>
      <p:bldP spid="598" grpId="0"/>
      <p:bldP spid="599" grpId="0"/>
      <p:bldP spid="600" grpId="0"/>
      <p:bldP spid="601" grpId="0"/>
      <p:bldP spid="18" grpId="0" animBg="1"/>
      <p:bldP spid="19"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5">
            <a:extLst>
              <a:ext uri="{FF2B5EF4-FFF2-40B4-BE49-F238E27FC236}">
                <a16:creationId xmlns:a16="http://schemas.microsoft.com/office/drawing/2014/main" id="{69086F5B-3805-4B8A-50C2-AB5064B6922B}"/>
              </a:ext>
            </a:extLst>
          </p:cNvPr>
          <p:cNvSpPr txBox="1">
            <a:spLocks/>
          </p:cNvSpPr>
          <p:nvPr/>
        </p:nvSpPr>
        <p:spPr>
          <a:xfrm>
            <a:off x="479491" y="393623"/>
            <a:ext cx="5572877" cy="84382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5400" spc="-5">
                <a:solidFill>
                  <a:srgbClr val="002060"/>
                </a:solidFill>
              </a:rPr>
              <a:t>Adequacy Decision </a:t>
            </a:r>
            <a:endParaRPr lang="en-US" sz="2000" spc="-5">
              <a:solidFill>
                <a:srgbClr val="002060"/>
              </a:solidFill>
              <a:cs typeface="Calibri Light"/>
            </a:endParaRPr>
          </a:p>
        </p:txBody>
      </p:sp>
      <p:sp>
        <p:nvSpPr>
          <p:cNvPr id="7" name="object 3">
            <a:extLst>
              <a:ext uri="{FF2B5EF4-FFF2-40B4-BE49-F238E27FC236}">
                <a16:creationId xmlns:a16="http://schemas.microsoft.com/office/drawing/2014/main" id="{0DED21C8-7BDF-2444-B9E7-9BB6CC570753}"/>
              </a:ext>
            </a:extLst>
          </p:cNvPr>
          <p:cNvSpPr/>
          <p:nvPr/>
        </p:nvSpPr>
        <p:spPr>
          <a:xfrm>
            <a:off x="0" y="6409944"/>
            <a:ext cx="12192000" cy="448309"/>
          </a:xfrm>
          <a:custGeom>
            <a:avLst/>
            <a:gdLst/>
            <a:ahLst/>
            <a:cxnLst/>
            <a:rect l="l" t="t" r="r" b="b"/>
            <a:pathLst>
              <a:path w="12192000" h="448309">
                <a:moveTo>
                  <a:pt x="12192000" y="0"/>
                </a:moveTo>
                <a:lnTo>
                  <a:pt x="0" y="0"/>
                </a:lnTo>
                <a:lnTo>
                  <a:pt x="0" y="448055"/>
                </a:lnTo>
                <a:lnTo>
                  <a:pt x="12192000" y="448055"/>
                </a:lnTo>
                <a:lnTo>
                  <a:pt x="12192000" y="0"/>
                </a:lnTo>
                <a:close/>
              </a:path>
            </a:pathLst>
          </a:custGeom>
          <a:solidFill>
            <a:srgbClr val="56B6B1"/>
          </a:solidFill>
        </p:spPr>
        <p:txBody>
          <a:bodyPr wrap="square" lIns="0" tIns="0" rIns="0" bIns="0" rtlCol="0"/>
          <a:lstStyle/>
          <a:p>
            <a:endParaRPr/>
          </a:p>
        </p:txBody>
      </p:sp>
      <p:sp>
        <p:nvSpPr>
          <p:cNvPr id="13" name="TextBox 12">
            <a:extLst>
              <a:ext uri="{FF2B5EF4-FFF2-40B4-BE49-F238E27FC236}">
                <a16:creationId xmlns:a16="http://schemas.microsoft.com/office/drawing/2014/main" id="{5B23C0BD-C59D-A268-81A7-0E669C883F14}"/>
              </a:ext>
            </a:extLst>
          </p:cNvPr>
          <p:cNvSpPr txBox="1"/>
          <p:nvPr/>
        </p:nvSpPr>
        <p:spPr>
          <a:xfrm>
            <a:off x="11582167" y="6437374"/>
            <a:ext cx="301686" cy="369332"/>
          </a:xfrm>
          <a:prstGeom prst="rect">
            <a:avLst/>
          </a:prstGeom>
          <a:noFill/>
        </p:spPr>
        <p:txBody>
          <a:bodyPr wrap="none" lIns="91440" tIns="45720" rIns="91440" bIns="45720" rtlCol="0" anchor="t">
            <a:spAutoFit/>
          </a:bodyPr>
          <a:lstStyle/>
          <a:p>
            <a:pPr>
              <a:spcAft>
                <a:spcPts val="600"/>
              </a:spcAft>
            </a:pPr>
            <a:r>
              <a:rPr lang="en-US">
                <a:solidFill>
                  <a:schemeClr val="bg1"/>
                </a:solidFill>
              </a:rPr>
              <a:t>4</a:t>
            </a:r>
          </a:p>
        </p:txBody>
      </p:sp>
      <p:sp>
        <p:nvSpPr>
          <p:cNvPr id="2" name="TextBox 1">
            <a:extLst>
              <a:ext uri="{FF2B5EF4-FFF2-40B4-BE49-F238E27FC236}">
                <a16:creationId xmlns:a16="http://schemas.microsoft.com/office/drawing/2014/main" id="{DC8150EC-2395-C44D-2157-0C7B34657FE2}"/>
              </a:ext>
            </a:extLst>
          </p:cNvPr>
          <p:cNvSpPr txBox="1"/>
          <p:nvPr/>
        </p:nvSpPr>
        <p:spPr>
          <a:xfrm>
            <a:off x="5949180" y="632619"/>
            <a:ext cx="29954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2060"/>
                </a:solidFill>
                <a:ea typeface="+mn-lt"/>
                <a:cs typeface="+mn-lt"/>
              </a:rPr>
              <a:t>28/06/2022 </a:t>
            </a:r>
            <a:endParaRPr lang="en-US">
              <a:solidFill>
                <a:srgbClr val="002060"/>
              </a:solidFill>
              <a:cs typeface="Calibri"/>
            </a:endParaRPr>
          </a:p>
        </p:txBody>
      </p:sp>
      <p:sp>
        <p:nvSpPr>
          <p:cNvPr id="8" name="object 16">
            <a:extLst>
              <a:ext uri="{FF2B5EF4-FFF2-40B4-BE49-F238E27FC236}">
                <a16:creationId xmlns:a16="http://schemas.microsoft.com/office/drawing/2014/main" id="{5571A5B4-684D-0ED4-086A-A531C03C07F4}"/>
              </a:ext>
            </a:extLst>
          </p:cNvPr>
          <p:cNvSpPr txBox="1"/>
          <p:nvPr/>
        </p:nvSpPr>
        <p:spPr>
          <a:xfrm>
            <a:off x="482817" y="1049593"/>
            <a:ext cx="3908331" cy="967573"/>
          </a:xfrm>
          <a:prstGeom prst="rect">
            <a:avLst/>
          </a:prstGeom>
        </p:spPr>
        <p:txBody>
          <a:bodyPr vert="horz" wrap="square" lIns="0" tIns="13335" rIns="0" bIns="0" rtlCol="0" anchor="t">
            <a:spAutoFit/>
          </a:bodyPr>
          <a:lstStyle/>
          <a:p>
            <a:pPr marL="12700">
              <a:lnSpc>
                <a:spcPct val="100000"/>
              </a:lnSpc>
              <a:spcBef>
                <a:spcPts val="105"/>
              </a:spcBef>
            </a:pPr>
            <a:endParaRPr sz="2000">
              <a:solidFill>
                <a:srgbClr val="002060"/>
              </a:solidFill>
              <a:latin typeface="+mj-lt"/>
              <a:cs typeface="Arial MT"/>
            </a:endParaRPr>
          </a:p>
          <a:p>
            <a:pPr>
              <a:lnSpc>
                <a:spcPct val="100000"/>
              </a:lnSpc>
              <a:spcBef>
                <a:spcPts val="10"/>
              </a:spcBef>
            </a:pPr>
            <a:endParaRPr sz="1800">
              <a:latin typeface="Arial MT"/>
              <a:cs typeface="Arial MT"/>
            </a:endParaRPr>
          </a:p>
          <a:p>
            <a:pPr marL="12700"/>
            <a:r>
              <a:rPr lang="en-US" sz="2400" b="1" spc="-30">
                <a:solidFill>
                  <a:srgbClr val="FD911B"/>
                </a:solidFill>
                <a:latin typeface="Arial"/>
                <a:cs typeface="Arial"/>
              </a:rPr>
              <a:t>Opportunity To Diverge ? </a:t>
            </a:r>
            <a:endParaRPr lang="en-US" sz="2400" b="1" spc="-5">
              <a:solidFill>
                <a:srgbClr val="FD911B"/>
              </a:solidFill>
              <a:latin typeface="Arial"/>
              <a:cs typeface="Arial"/>
            </a:endParaRPr>
          </a:p>
        </p:txBody>
      </p:sp>
      <p:grpSp>
        <p:nvGrpSpPr>
          <p:cNvPr id="17" name="Group 16">
            <a:extLst>
              <a:ext uri="{FF2B5EF4-FFF2-40B4-BE49-F238E27FC236}">
                <a16:creationId xmlns:a16="http://schemas.microsoft.com/office/drawing/2014/main" id="{6DC0339E-0506-1444-2EFB-37BA92D58EE0}"/>
              </a:ext>
            </a:extLst>
          </p:cNvPr>
          <p:cNvGrpSpPr/>
          <p:nvPr/>
        </p:nvGrpSpPr>
        <p:grpSpPr>
          <a:xfrm>
            <a:off x="2757820" y="2713520"/>
            <a:ext cx="6436643" cy="2202214"/>
            <a:chOff x="1233820" y="1457250"/>
            <a:chExt cx="6436643" cy="2202214"/>
          </a:xfrm>
        </p:grpSpPr>
        <p:sp>
          <p:nvSpPr>
            <p:cNvPr id="18" name="Google Shape;1892;p45">
              <a:extLst>
                <a:ext uri="{FF2B5EF4-FFF2-40B4-BE49-F238E27FC236}">
                  <a16:creationId xmlns:a16="http://schemas.microsoft.com/office/drawing/2014/main" id="{C131F880-F89A-2B4E-AE4B-0ECAEE3FC5C6}"/>
                </a:ext>
              </a:extLst>
            </p:cNvPr>
            <p:cNvSpPr/>
            <p:nvPr/>
          </p:nvSpPr>
          <p:spPr>
            <a:xfrm>
              <a:off x="1473513" y="1457250"/>
              <a:ext cx="1464900" cy="1464900"/>
            </a:xfrm>
            <a:prstGeom prst="arc">
              <a:avLst>
                <a:gd name="adj1" fmla="val 16200000"/>
                <a:gd name="adj2" fmla="val 11953079"/>
              </a:avLst>
            </a:prstGeom>
            <a:noFill/>
            <a:ln w="9525" cap="flat" cmpd="sng">
              <a:solidFill>
                <a:schemeClr val="dk2"/>
              </a:solidFill>
              <a:prstDash val="solid"/>
              <a:round/>
              <a:headEnd type="none" w="sm" len="sm"/>
              <a:tailEnd type="oval"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19" name="Google Shape;1893;p45">
              <a:extLst>
                <a:ext uri="{FF2B5EF4-FFF2-40B4-BE49-F238E27FC236}">
                  <a16:creationId xmlns:a16="http://schemas.microsoft.com/office/drawing/2014/main" id="{718AC27A-9230-CA44-548B-4519DA79E9DA}"/>
                </a:ext>
              </a:extLst>
            </p:cNvPr>
            <p:cNvSpPr/>
            <p:nvPr/>
          </p:nvSpPr>
          <p:spPr>
            <a:xfrm>
              <a:off x="1588432" y="1572073"/>
              <a:ext cx="1235066" cy="123524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9AD294"/>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chemeClr val="dk1"/>
                </a:buClr>
                <a:buSzPts val="1100"/>
                <a:buFont typeface="Arial"/>
                <a:buNone/>
              </a:pPr>
              <a:endParaRPr lang="en" sz="3000">
                <a:solidFill>
                  <a:schemeClr val="lt1"/>
                </a:solidFill>
                <a:latin typeface="Fira Sans Extra Condensed Medium"/>
              </a:endParaRPr>
            </a:p>
          </p:txBody>
        </p:sp>
        <p:sp>
          <p:nvSpPr>
            <p:cNvPr id="20" name="Google Shape;1894;p45">
              <a:extLst>
                <a:ext uri="{FF2B5EF4-FFF2-40B4-BE49-F238E27FC236}">
                  <a16:creationId xmlns:a16="http://schemas.microsoft.com/office/drawing/2014/main" id="{439F05A9-B850-F54A-57F0-CF0FC803749D}"/>
                </a:ext>
              </a:extLst>
            </p:cNvPr>
            <p:cNvSpPr/>
            <p:nvPr/>
          </p:nvSpPr>
          <p:spPr>
            <a:xfrm>
              <a:off x="3839538" y="1457250"/>
              <a:ext cx="1464900" cy="1464900"/>
            </a:xfrm>
            <a:prstGeom prst="arc">
              <a:avLst>
                <a:gd name="adj1" fmla="val 16200000"/>
                <a:gd name="adj2" fmla="val 6413179"/>
              </a:avLst>
            </a:prstGeom>
            <a:noFill/>
            <a:ln w="9525" cap="flat" cmpd="sng">
              <a:solidFill>
                <a:schemeClr val="dk2"/>
              </a:solidFill>
              <a:prstDash val="solid"/>
              <a:round/>
              <a:headEnd type="none" w="sm" len="sm"/>
              <a:tailEnd type="oval"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1" name="Google Shape;1895;p45">
              <a:extLst>
                <a:ext uri="{FF2B5EF4-FFF2-40B4-BE49-F238E27FC236}">
                  <a16:creationId xmlns:a16="http://schemas.microsoft.com/office/drawing/2014/main" id="{B7EB74FB-8554-5D84-A6FA-AE600274B6D8}"/>
                </a:ext>
              </a:extLst>
            </p:cNvPr>
            <p:cNvSpPr/>
            <p:nvPr/>
          </p:nvSpPr>
          <p:spPr>
            <a:xfrm>
              <a:off x="3959734" y="1572073"/>
              <a:ext cx="1235066" cy="123524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rgbClr val="7ED5E3"/>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chemeClr val="dk1"/>
                </a:buClr>
                <a:buSzPts val="1100"/>
                <a:buFont typeface="Arial"/>
                <a:buNone/>
              </a:pPr>
              <a:endParaRPr lang="en" sz="3000">
                <a:solidFill>
                  <a:schemeClr val="lt1"/>
                </a:solidFill>
                <a:latin typeface="Fira Sans Extra Condensed Medium"/>
              </a:endParaRPr>
            </a:p>
          </p:txBody>
        </p:sp>
        <p:sp>
          <p:nvSpPr>
            <p:cNvPr id="22" name="Google Shape;1896;p45">
              <a:extLst>
                <a:ext uri="{FF2B5EF4-FFF2-40B4-BE49-F238E27FC236}">
                  <a16:creationId xmlns:a16="http://schemas.microsoft.com/office/drawing/2014/main" id="{AA4B8AAC-1E12-1595-43A1-86A2A0427343}"/>
                </a:ext>
              </a:extLst>
            </p:cNvPr>
            <p:cNvSpPr/>
            <p:nvPr/>
          </p:nvSpPr>
          <p:spPr>
            <a:xfrm>
              <a:off x="6205563" y="1457250"/>
              <a:ext cx="1464900" cy="1464900"/>
            </a:xfrm>
            <a:prstGeom prst="arc">
              <a:avLst>
                <a:gd name="adj1" fmla="val 16200000"/>
                <a:gd name="adj2" fmla="val 1124210"/>
              </a:avLst>
            </a:prstGeom>
            <a:noFill/>
            <a:ln w="9525" cap="flat" cmpd="sng">
              <a:solidFill>
                <a:schemeClr val="dk2"/>
              </a:solidFill>
              <a:prstDash val="solid"/>
              <a:round/>
              <a:headEnd type="none" w="sm" len="sm"/>
              <a:tailEnd type="oval" w="sm" len="sm"/>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23" name="Google Shape;1897;p45">
              <a:extLst>
                <a:ext uri="{FF2B5EF4-FFF2-40B4-BE49-F238E27FC236}">
                  <a16:creationId xmlns:a16="http://schemas.microsoft.com/office/drawing/2014/main" id="{26D494F1-28EB-4B05-11B3-FD18C67496E0}"/>
                </a:ext>
              </a:extLst>
            </p:cNvPr>
            <p:cNvSpPr/>
            <p:nvPr/>
          </p:nvSpPr>
          <p:spPr>
            <a:xfrm>
              <a:off x="6331037" y="1572073"/>
              <a:ext cx="1235066" cy="123524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solidFill>
              <a:srgbClr val="F79322"/>
            </a:solid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Clr>
                  <a:schemeClr val="dk1"/>
                </a:buClr>
                <a:buSzPts val="1100"/>
                <a:buFont typeface="Arial"/>
                <a:buNone/>
              </a:pPr>
              <a:endParaRPr lang="en" sz="3000">
                <a:solidFill>
                  <a:schemeClr val="lt1"/>
                </a:solidFill>
                <a:latin typeface="Fira Sans Extra Condensed Medium"/>
              </a:endParaRPr>
            </a:p>
          </p:txBody>
        </p:sp>
        <p:pic>
          <p:nvPicPr>
            <p:cNvPr id="25" name="Picture 24">
              <a:extLst>
                <a:ext uri="{FF2B5EF4-FFF2-40B4-BE49-F238E27FC236}">
                  <a16:creationId xmlns:a16="http://schemas.microsoft.com/office/drawing/2014/main" id="{2868794E-A048-0E39-387A-EDC1A57E378E}"/>
                </a:ext>
              </a:extLst>
            </p:cNvPr>
            <p:cNvPicPr>
              <a:picLocks noChangeAspect="1"/>
            </p:cNvPicPr>
            <p:nvPr/>
          </p:nvPicPr>
          <p:blipFill>
            <a:blip r:embed="rId3"/>
            <a:stretch>
              <a:fillRect/>
            </a:stretch>
          </p:blipFill>
          <p:spPr>
            <a:xfrm>
              <a:off x="1686695" y="1682737"/>
              <a:ext cx="951473" cy="972067"/>
            </a:xfrm>
            <a:prstGeom prst="rect">
              <a:avLst/>
            </a:prstGeom>
          </p:spPr>
        </p:pic>
        <p:pic>
          <p:nvPicPr>
            <p:cNvPr id="26" name="Picture 25" descr="Shape&#10;&#10;Description automatically generated">
              <a:extLst>
                <a:ext uri="{FF2B5EF4-FFF2-40B4-BE49-F238E27FC236}">
                  <a16:creationId xmlns:a16="http://schemas.microsoft.com/office/drawing/2014/main" id="{871D4759-25A6-72B7-59F4-F7151080FA58}"/>
                </a:ext>
              </a:extLst>
            </p:cNvPr>
            <p:cNvPicPr>
              <a:picLocks noChangeAspect="1"/>
            </p:cNvPicPr>
            <p:nvPr/>
          </p:nvPicPr>
          <p:blipFill>
            <a:blip r:embed="rId4"/>
            <a:stretch>
              <a:fillRect/>
            </a:stretch>
          </p:blipFill>
          <p:spPr>
            <a:xfrm>
              <a:off x="4068364" y="1865062"/>
              <a:ext cx="1085336" cy="779725"/>
            </a:xfrm>
            <a:prstGeom prst="rect">
              <a:avLst/>
            </a:prstGeom>
          </p:spPr>
        </p:pic>
        <p:pic>
          <p:nvPicPr>
            <p:cNvPr id="27" name="Picture 26" descr="A picture containing text&#10;&#10;Description automatically generated">
              <a:extLst>
                <a:ext uri="{FF2B5EF4-FFF2-40B4-BE49-F238E27FC236}">
                  <a16:creationId xmlns:a16="http://schemas.microsoft.com/office/drawing/2014/main" id="{168CBC2A-A06E-B56B-6180-E24A5CF99AB4}"/>
                </a:ext>
              </a:extLst>
            </p:cNvPr>
            <p:cNvPicPr>
              <a:picLocks noChangeAspect="1"/>
            </p:cNvPicPr>
            <p:nvPr/>
          </p:nvPicPr>
          <p:blipFill>
            <a:blip r:embed="rId5"/>
            <a:stretch>
              <a:fillRect/>
            </a:stretch>
          </p:blipFill>
          <p:spPr>
            <a:xfrm>
              <a:off x="6588017" y="1758919"/>
              <a:ext cx="694039" cy="913886"/>
            </a:xfrm>
            <a:prstGeom prst="rect">
              <a:avLst/>
            </a:prstGeom>
          </p:spPr>
        </p:pic>
        <p:sp>
          <p:nvSpPr>
            <p:cNvPr id="28" name="Google Shape;1906;p45">
              <a:extLst>
                <a:ext uri="{FF2B5EF4-FFF2-40B4-BE49-F238E27FC236}">
                  <a16:creationId xmlns:a16="http://schemas.microsoft.com/office/drawing/2014/main" id="{55D2BEE5-5FCD-D498-83AB-F1235AC45615}"/>
                </a:ext>
              </a:extLst>
            </p:cNvPr>
            <p:cNvSpPr txBox="1"/>
            <p:nvPr/>
          </p:nvSpPr>
          <p:spPr>
            <a:xfrm flipH="1">
              <a:off x="3685097" y="3016046"/>
              <a:ext cx="1862003" cy="622719"/>
            </a:xfrm>
            <a:prstGeom prst="rect">
              <a:avLst/>
            </a:prstGeom>
            <a:no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sz="2000">
                  <a:solidFill>
                    <a:srgbClr val="002060"/>
                  </a:solidFill>
                  <a:latin typeface="Fira Sans Extra Condensed Medium"/>
                  <a:ea typeface="Fira Sans Extra Condensed Medium"/>
                  <a:cs typeface="Fira Sans Extra Condensed Medium"/>
                  <a:sym typeface="Fira Sans Extra Condensed Medium"/>
                </a:rPr>
                <a:t>Economic Necessity</a:t>
              </a:r>
              <a:endParaRPr lang="en" sz="2000">
                <a:solidFill>
                  <a:srgbClr val="002060"/>
                </a:solidFill>
                <a:latin typeface="Fira Sans Extra Condensed Medium"/>
                <a:ea typeface="Fira Sans Extra Condensed Medium"/>
                <a:cs typeface="Fira Sans Extra Condensed Medium"/>
              </a:endParaRPr>
            </a:p>
          </p:txBody>
        </p:sp>
        <p:sp>
          <p:nvSpPr>
            <p:cNvPr id="29" name="Google Shape;1906;p45">
              <a:extLst>
                <a:ext uri="{FF2B5EF4-FFF2-40B4-BE49-F238E27FC236}">
                  <a16:creationId xmlns:a16="http://schemas.microsoft.com/office/drawing/2014/main" id="{6BFF3A5A-3731-46CF-9B35-DBAFA1E5F144}"/>
                </a:ext>
              </a:extLst>
            </p:cNvPr>
            <p:cNvSpPr txBox="1"/>
            <p:nvPr/>
          </p:nvSpPr>
          <p:spPr>
            <a:xfrm flipH="1">
              <a:off x="1233820" y="3026448"/>
              <a:ext cx="1872300" cy="633016"/>
            </a:xfrm>
            <a:prstGeom prst="rect">
              <a:avLst/>
            </a:prstGeom>
            <a:no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sz="2000">
                  <a:solidFill>
                    <a:srgbClr val="002060"/>
                  </a:solidFill>
                  <a:latin typeface="Fira Sans Extra Condensed Medium"/>
                  <a:ea typeface="Fira Sans Extra Condensed Medium"/>
                  <a:cs typeface="Fira Sans Extra Condensed Medium"/>
                </a:rPr>
                <a:t>No Alternative Rollout </a:t>
              </a:r>
            </a:p>
          </p:txBody>
        </p:sp>
      </p:grpSp>
      <p:sp>
        <p:nvSpPr>
          <p:cNvPr id="31" name="Google Shape;1906;p45">
            <a:extLst>
              <a:ext uri="{FF2B5EF4-FFF2-40B4-BE49-F238E27FC236}">
                <a16:creationId xmlns:a16="http://schemas.microsoft.com/office/drawing/2014/main" id="{CC710DC9-1252-6E3E-F83B-7AA00D6142C4}"/>
              </a:ext>
            </a:extLst>
          </p:cNvPr>
          <p:cNvSpPr txBox="1"/>
          <p:nvPr/>
        </p:nvSpPr>
        <p:spPr>
          <a:xfrm flipH="1">
            <a:off x="7563634" y="4153706"/>
            <a:ext cx="1872300" cy="633016"/>
          </a:xfrm>
          <a:prstGeom prst="rect">
            <a:avLst/>
          </a:prstGeom>
          <a:no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sz="2000">
                <a:solidFill>
                  <a:srgbClr val="002060"/>
                </a:solidFill>
                <a:latin typeface="Fira Sans Extra Condensed Medium"/>
                <a:ea typeface="Fira Sans Extra Condensed Medium"/>
                <a:cs typeface="Fira Sans Extra Condensed Medium"/>
              </a:rPr>
              <a:t>Business Cost</a:t>
            </a:r>
          </a:p>
        </p:txBody>
      </p:sp>
      <p:sp>
        <p:nvSpPr>
          <p:cNvPr id="32" name="TextBox 31">
            <a:extLst>
              <a:ext uri="{FF2B5EF4-FFF2-40B4-BE49-F238E27FC236}">
                <a16:creationId xmlns:a16="http://schemas.microsoft.com/office/drawing/2014/main" id="{D87404EA-9166-1239-F033-3683EE1C2BF5}"/>
              </a:ext>
            </a:extLst>
          </p:cNvPr>
          <p:cNvSpPr txBox="1"/>
          <p:nvPr/>
        </p:nvSpPr>
        <p:spPr>
          <a:xfrm>
            <a:off x="17217081" y="350108"/>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3" name="object 29">
            <a:extLst>
              <a:ext uri="{FF2B5EF4-FFF2-40B4-BE49-F238E27FC236}">
                <a16:creationId xmlns:a16="http://schemas.microsoft.com/office/drawing/2014/main" id="{9A8453CF-E20C-7A6A-C6DE-782743A600AC}"/>
              </a:ext>
            </a:extLst>
          </p:cNvPr>
          <p:cNvPicPr/>
          <p:nvPr/>
        </p:nvPicPr>
        <p:blipFill>
          <a:blip r:embed="rId6" cstate="print"/>
          <a:stretch>
            <a:fillRect/>
          </a:stretch>
        </p:blipFill>
        <p:spPr>
          <a:xfrm>
            <a:off x="701326" y="6515850"/>
            <a:ext cx="1498625" cy="248669"/>
          </a:xfrm>
          <a:prstGeom prst="rect">
            <a:avLst/>
          </a:prstGeom>
        </p:spPr>
      </p:pic>
      <p:sp>
        <p:nvSpPr>
          <p:cNvPr id="4" name="object 28">
            <a:extLst>
              <a:ext uri="{FF2B5EF4-FFF2-40B4-BE49-F238E27FC236}">
                <a16:creationId xmlns:a16="http://schemas.microsoft.com/office/drawing/2014/main" id="{3D91DA1B-D32D-66D2-BA19-77C59D06FFC1}"/>
              </a:ext>
            </a:extLst>
          </p:cNvPr>
          <p:cNvSpPr/>
          <p:nvPr/>
        </p:nvSpPr>
        <p:spPr>
          <a:xfrm>
            <a:off x="487456" y="6515850"/>
            <a:ext cx="182245" cy="181610"/>
          </a:xfrm>
          <a:custGeom>
            <a:avLst/>
            <a:gdLst/>
            <a:ahLst/>
            <a:cxnLst/>
            <a:rect l="l" t="t" r="r" b="b"/>
            <a:pathLst>
              <a:path w="182245" h="181610">
                <a:moveTo>
                  <a:pt x="182245" y="76415"/>
                </a:moveTo>
                <a:lnTo>
                  <a:pt x="176047" y="76415"/>
                </a:lnTo>
                <a:lnTo>
                  <a:pt x="176047" y="158229"/>
                </a:lnTo>
                <a:lnTo>
                  <a:pt x="182245" y="158229"/>
                </a:lnTo>
                <a:lnTo>
                  <a:pt x="182245" y="76415"/>
                </a:lnTo>
                <a:close/>
              </a:path>
              <a:path w="182245" h="181610">
                <a:moveTo>
                  <a:pt x="182245" y="69850"/>
                </a:moveTo>
                <a:lnTo>
                  <a:pt x="164680" y="69850"/>
                </a:lnTo>
                <a:lnTo>
                  <a:pt x="164680" y="6350"/>
                </a:lnTo>
                <a:lnTo>
                  <a:pt x="164680" y="5956"/>
                </a:lnTo>
                <a:lnTo>
                  <a:pt x="164680" y="0"/>
                </a:lnTo>
                <a:lnTo>
                  <a:pt x="158483" y="0"/>
                </a:lnTo>
                <a:lnTo>
                  <a:pt x="158483" y="6350"/>
                </a:lnTo>
                <a:lnTo>
                  <a:pt x="158483" y="69850"/>
                </a:lnTo>
                <a:lnTo>
                  <a:pt x="158483" y="76200"/>
                </a:lnTo>
                <a:lnTo>
                  <a:pt x="158483" y="87630"/>
                </a:lnTo>
                <a:lnTo>
                  <a:pt x="111798" y="87630"/>
                </a:lnTo>
                <a:lnTo>
                  <a:pt x="105587" y="87630"/>
                </a:lnTo>
                <a:lnTo>
                  <a:pt x="105587" y="93980"/>
                </a:lnTo>
                <a:lnTo>
                  <a:pt x="105587" y="158750"/>
                </a:lnTo>
                <a:lnTo>
                  <a:pt x="105587" y="163830"/>
                </a:lnTo>
                <a:lnTo>
                  <a:pt x="105587" y="175260"/>
                </a:lnTo>
                <a:lnTo>
                  <a:pt x="23774" y="175260"/>
                </a:lnTo>
                <a:lnTo>
                  <a:pt x="23774" y="111760"/>
                </a:lnTo>
                <a:lnTo>
                  <a:pt x="88023" y="111760"/>
                </a:lnTo>
                <a:lnTo>
                  <a:pt x="88023" y="158750"/>
                </a:lnTo>
                <a:lnTo>
                  <a:pt x="88023" y="163830"/>
                </a:lnTo>
                <a:lnTo>
                  <a:pt x="105587" y="163830"/>
                </a:lnTo>
                <a:lnTo>
                  <a:pt x="105587" y="158750"/>
                </a:lnTo>
                <a:lnTo>
                  <a:pt x="94221" y="158750"/>
                </a:lnTo>
                <a:lnTo>
                  <a:pt x="94221" y="111760"/>
                </a:lnTo>
                <a:lnTo>
                  <a:pt x="94221" y="105410"/>
                </a:lnTo>
                <a:lnTo>
                  <a:pt x="94221" y="93980"/>
                </a:lnTo>
                <a:lnTo>
                  <a:pt x="105587" y="93980"/>
                </a:lnTo>
                <a:lnTo>
                  <a:pt x="105587" y="87630"/>
                </a:lnTo>
                <a:lnTo>
                  <a:pt x="94221" y="87630"/>
                </a:lnTo>
                <a:lnTo>
                  <a:pt x="94221" y="76200"/>
                </a:lnTo>
                <a:lnTo>
                  <a:pt x="158483" y="76200"/>
                </a:lnTo>
                <a:lnTo>
                  <a:pt x="158483" y="69850"/>
                </a:lnTo>
                <a:lnTo>
                  <a:pt x="94221" y="69850"/>
                </a:lnTo>
                <a:lnTo>
                  <a:pt x="94221" y="24130"/>
                </a:lnTo>
                <a:lnTo>
                  <a:pt x="94221" y="23533"/>
                </a:lnTo>
                <a:lnTo>
                  <a:pt x="94221" y="17780"/>
                </a:lnTo>
                <a:lnTo>
                  <a:pt x="88036" y="17780"/>
                </a:lnTo>
                <a:lnTo>
                  <a:pt x="88036" y="24130"/>
                </a:lnTo>
                <a:lnTo>
                  <a:pt x="88036" y="69850"/>
                </a:lnTo>
                <a:lnTo>
                  <a:pt x="88023" y="76200"/>
                </a:lnTo>
                <a:lnTo>
                  <a:pt x="88023" y="87630"/>
                </a:lnTo>
                <a:lnTo>
                  <a:pt x="88023" y="93980"/>
                </a:lnTo>
                <a:lnTo>
                  <a:pt x="88023" y="105410"/>
                </a:lnTo>
                <a:lnTo>
                  <a:pt x="23774" y="105410"/>
                </a:lnTo>
                <a:lnTo>
                  <a:pt x="23774" y="93980"/>
                </a:lnTo>
                <a:lnTo>
                  <a:pt x="70459" y="93980"/>
                </a:lnTo>
                <a:lnTo>
                  <a:pt x="88023" y="93980"/>
                </a:lnTo>
                <a:lnTo>
                  <a:pt x="88023" y="87630"/>
                </a:lnTo>
                <a:lnTo>
                  <a:pt x="76657" y="87630"/>
                </a:lnTo>
                <a:lnTo>
                  <a:pt x="76657" y="24130"/>
                </a:lnTo>
                <a:lnTo>
                  <a:pt x="88036" y="24130"/>
                </a:lnTo>
                <a:lnTo>
                  <a:pt x="88036" y="17780"/>
                </a:lnTo>
                <a:lnTo>
                  <a:pt x="76657" y="17780"/>
                </a:lnTo>
                <a:lnTo>
                  <a:pt x="76657" y="6350"/>
                </a:lnTo>
                <a:lnTo>
                  <a:pt x="158483" y="6350"/>
                </a:lnTo>
                <a:lnTo>
                  <a:pt x="158483" y="0"/>
                </a:lnTo>
                <a:lnTo>
                  <a:pt x="70459" y="0"/>
                </a:lnTo>
                <a:lnTo>
                  <a:pt x="70459" y="6350"/>
                </a:lnTo>
                <a:lnTo>
                  <a:pt x="70459" y="17780"/>
                </a:lnTo>
                <a:lnTo>
                  <a:pt x="70459" y="24130"/>
                </a:lnTo>
                <a:lnTo>
                  <a:pt x="70459" y="87630"/>
                </a:lnTo>
                <a:lnTo>
                  <a:pt x="17576" y="87630"/>
                </a:lnTo>
                <a:lnTo>
                  <a:pt x="17576" y="93980"/>
                </a:lnTo>
                <a:lnTo>
                  <a:pt x="17576" y="105410"/>
                </a:lnTo>
                <a:lnTo>
                  <a:pt x="6210" y="105410"/>
                </a:lnTo>
                <a:lnTo>
                  <a:pt x="6210" y="24130"/>
                </a:lnTo>
                <a:lnTo>
                  <a:pt x="70459" y="24130"/>
                </a:lnTo>
                <a:lnTo>
                  <a:pt x="70459" y="17780"/>
                </a:lnTo>
                <a:lnTo>
                  <a:pt x="0" y="17780"/>
                </a:lnTo>
                <a:lnTo>
                  <a:pt x="0" y="24130"/>
                </a:lnTo>
                <a:lnTo>
                  <a:pt x="0" y="105410"/>
                </a:lnTo>
                <a:lnTo>
                  <a:pt x="0" y="111760"/>
                </a:lnTo>
                <a:lnTo>
                  <a:pt x="17576" y="111760"/>
                </a:lnTo>
                <a:lnTo>
                  <a:pt x="17576" y="175260"/>
                </a:lnTo>
                <a:lnTo>
                  <a:pt x="17576" y="181610"/>
                </a:lnTo>
                <a:lnTo>
                  <a:pt x="111798" y="181610"/>
                </a:lnTo>
                <a:lnTo>
                  <a:pt x="111798" y="175793"/>
                </a:lnTo>
                <a:lnTo>
                  <a:pt x="111798" y="175260"/>
                </a:lnTo>
                <a:lnTo>
                  <a:pt x="111798" y="163830"/>
                </a:lnTo>
                <a:lnTo>
                  <a:pt x="182245" y="163830"/>
                </a:lnTo>
                <a:lnTo>
                  <a:pt x="182245" y="158750"/>
                </a:lnTo>
                <a:lnTo>
                  <a:pt x="111798" y="158750"/>
                </a:lnTo>
                <a:lnTo>
                  <a:pt x="111798" y="93980"/>
                </a:lnTo>
                <a:lnTo>
                  <a:pt x="164680" y="93980"/>
                </a:lnTo>
                <a:lnTo>
                  <a:pt x="164680" y="87782"/>
                </a:lnTo>
                <a:lnTo>
                  <a:pt x="164680" y="87630"/>
                </a:lnTo>
                <a:lnTo>
                  <a:pt x="164680" y="76200"/>
                </a:lnTo>
                <a:lnTo>
                  <a:pt x="182245" y="76200"/>
                </a:lnTo>
                <a:lnTo>
                  <a:pt x="182245" y="6985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369776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4876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map&#10;&#10;Description automatically generated">
            <a:extLst>
              <a:ext uri="{FF2B5EF4-FFF2-40B4-BE49-F238E27FC236}">
                <a16:creationId xmlns:a16="http://schemas.microsoft.com/office/drawing/2014/main" id="{F4CBE002-2A1F-A539-335C-663F89A4E465}"/>
              </a:ext>
            </a:extLst>
          </p:cNvPr>
          <p:cNvPicPr>
            <a:picLocks noChangeAspect="1"/>
          </p:cNvPicPr>
          <p:nvPr/>
        </p:nvPicPr>
        <p:blipFill>
          <a:blip r:embed="rId3"/>
          <a:stretch>
            <a:fillRect/>
          </a:stretch>
        </p:blipFill>
        <p:spPr>
          <a:xfrm>
            <a:off x="974409" y="1400292"/>
            <a:ext cx="2687190" cy="4056526"/>
          </a:xfrm>
          <a:prstGeom prst="rect">
            <a:avLst/>
          </a:prstGeom>
        </p:spPr>
      </p:pic>
      <p:sp>
        <p:nvSpPr>
          <p:cNvPr id="6" name="object 3">
            <a:extLst>
              <a:ext uri="{FF2B5EF4-FFF2-40B4-BE49-F238E27FC236}">
                <a16:creationId xmlns:a16="http://schemas.microsoft.com/office/drawing/2014/main" id="{CF238D6B-70D0-016E-1BB1-0EB2EA989572}"/>
              </a:ext>
            </a:extLst>
          </p:cNvPr>
          <p:cNvSpPr/>
          <p:nvPr/>
        </p:nvSpPr>
        <p:spPr>
          <a:xfrm>
            <a:off x="0" y="6409944"/>
            <a:ext cx="12192000" cy="448309"/>
          </a:xfrm>
          <a:custGeom>
            <a:avLst/>
            <a:gdLst/>
            <a:ahLst/>
            <a:cxnLst/>
            <a:rect l="l" t="t" r="r" b="b"/>
            <a:pathLst>
              <a:path w="12192000" h="448309">
                <a:moveTo>
                  <a:pt x="12192000" y="0"/>
                </a:moveTo>
                <a:lnTo>
                  <a:pt x="0" y="0"/>
                </a:lnTo>
                <a:lnTo>
                  <a:pt x="0" y="448055"/>
                </a:lnTo>
                <a:lnTo>
                  <a:pt x="12192000" y="448055"/>
                </a:lnTo>
                <a:lnTo>
                  <a:pt x="12192000" y="0"/>
                </a:lnTo>
                <a:close/>
              </a:path>
            </a:pathLst>
          </a:custGeom>
          <a:solidFill>
            <a:srgbClr val="56B6B1"/>
          </a:solidFill>
        </p:spPr>
        <p:txBody>
          <a:bodyPr wrap="square" lIns="0" tIns="0" rIns="0" bIns="0" rtlCol="0"/>
          <a:lstStyle/>
          <a:p>
            <a:endParaRPr/>
          </a:p>
        </p:txBody>
      </p:sp>
      <p:sp>
        <p:nvSpPr>
          <p:cNvPr id="9" name="TextBox 8">
            <a:extLst>
              <a:ext uri="{FF2B5EF4-FFF2-40B4-BE49-F238E27FC236}">
                <a16:creationId xmlns:a16="http://schemas.microsoft.com/office/drawing/2014/main" id="{E1E597F0-0A08-BB22-0EEE-709AC60F41D9}"/>
              </a:ext>
            </a:extLst>
          </p:cNvPr>
          <p:cNvSpPr txBox="1"/>
          <p:nvPr/>
        </p:nvSpPr>
        <p:spPr>
          <a:xfrm>
            <a:off x="11582167" y="6437374"/>
            <a:ext cx="301686" cy="369332"/>
          </a:xfrm>
          <a:prstGeom prst="rect">
            <a:avLst/>
          </a:prstGeom>
          <a:noFill/>
        </p:spPr>
        <p:txBody>
          <a:bodyPr wrap="none" lIns="91440" tIns="45720" rIns="91440" bIns="45720" rtlCol="0" anchor="t">
            <a:spAutoFit/>
          </a:bodyPr>
          <a:lstStyle/>
          <a:p>
            <a:pPr>
              <a:spcAft>
                <a:spcPts val="600"/>
              </a:spcAft>
            </a:pPr>
            <a:r>
              <a:rPr lang="en-US">
                <a:solidFill>
                  <a:schemeClr val="bg1"/>
                </a:solidFill>
              </a:rPr>
              <a:t>5</a:t>
            </a:r>
          </a:p>
        </p:txBody>
      </p:sp>
      <p:sp>
        <p:nvSpPr>
          <p:cNvPr id="14" name="TextBox 13">
            <a:extLst>
              <a:ext uri="{FF2B5EF4-FFF2-40B4-BE49-F238E27FC236}">
                <a16:creationId xmlns:a16="http://schemas.microsoft.com/office/drawing/2014/main" id="{DAFE6B9C-F631-4AE4-3419-DF695D9D2664}"/>
              </a:ext>
            </a:extLst>
          </p:cNvPr>
          <p:cNvSpPr txBox="1"/>
          <p:nvPr/>
        </p:nvSpPr>
        <p:spPr>
          <a:xfrm>
            <a:off x="5313405" y="3171567"/>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4" name="object 29">
            <a:extLst>
              <a:ext uri="{FF2B5EF4-FFF2-40B4-BE49-F238E27FC236}">
                <a16:creationId xmlns:a16="http://schemas.microsoft.com/office/drawing/2014/main" id="{F8E73586-E4CC-2DEF-9680-97C9DE530041}"/>
              </a:ext>
            </a:extLst>
          </p:cNvPr>
          <p:cNvPicPr/>
          <p:nvPr/>
        </p:nvPicPr>
        <p:blipFill>
          <a:blip r:embed="rId4" cstate="print"/>
          <a:stretch>
            <a:fillRect/>
          </a:stretch>
        </p:blipFill>
        <p:spPr>
          <a:xfrm>
            <a:off x="701326" y="6515850"/>
            <a:ext cx="1498625" cy="248669"/>
          </a:xfrm>
          <a:prstGeom prst="rect">
            <a:avLst/>
          </a:prstGeom>
        </p:spPr>
      </p:pic>
      <p:sp>
        <p:nvSpPr>
          <p:cNvPr id="7" name="object 28">
            <a:extLst>
              <a:ext uri="{FF2B5EF4-FFF2-40B4-BE49-F238E27FC236}">
                <a16:creationId xmlns:a16="http://schemas.microsoft.com/office/drawing/2014/main" id="{DAE49E16-0B87-5EA0-E5A5-760D80F65CB5}"/>
              </a:ext>
            </a:extLst>
          </p:cNvPr>
          <p:cNvSpPr/>
          <p:nvPr/>
        </p:nvSpPr>
        <p:spPr>
          <a:xfrm>
            <a:off x="487456" y="6515850"/>
            <a:ext cx="182245" cy="181610"/>
          </a:xfrm>
          <a:custGeom>
            <a:avLst/>
            <a:gdLst/>
            <a:ahLst/>
            <a:cxnLst/>
            <a:rect l="l" t="t" r="r" b="b"/>
            <a:pathLst>
              <a:path w="182245" h="181610">
                <a:moveTo>
                  <a:pt x="182245" y="76415"/>
                </a:moveTo>
                <a:lnTo>
                  <a:pt x="176047" y="76415"/>
                </a:lnTo>
                <a:lnTo>
                  <a:pt x="176047" y="158229"/>
                </a:lnTo>
                <a:lnTo>
                  <a:pt x="182245" y="158229"/>
                </a:lnTo>
                <a:lnTo>
                  <a:pt x="182245" y="76415"/>
                </a:lnTo>
                <a:close/>
              </a:path>
              <a:path w="182245" h="181610">
                <a:moveTo>
                  <a:pt x="182245" y="69850"/>
                </a:moveTo>
                <a:lnTo>
                  <a:pt x="164680" y="69850"/>
                </a:lnTo>
                <a:lnTo>
                  <a:pt x="164680" y="6350"/>
                </a:lnTo>
                <a:lnTo>
                  <a:pt x="164680" y="5956"/>
                </a:lnTo>
                <a:lnTo>
                  <a:pt x="164680" y="0"/>
                </a:lnTo>
                <a:lnTo>
                  <a:pt x="158483" y="0"/>
                </a:lnTo>
                <a:lnTo>
                  <a:pt x="158483" y="6350"/>
                </a:lnTo>
                <a:lnTo>
                  <a:pt x="158483" y="69850"/>
                </a:lnTo>
                <a:lnTo>
                  <a:pt x="158483" y="76200"/>
                </a:lnTo>
                <a:lnTo>
                  <a:pt x="158483" y="87630"/>
                </a:lnTo>
                <a:lnTo>
                  <a:pt x="111798" y="87630"/>
                </a:lnTo>
                <a:lnTo>
                  <a:pt x="105587" y="87630"/>
                </a:lnTo>
                <a:lnTo>
                  <a:pt x="105587" y="93980"/>
                </a:lnTo>
                <a:lnTo>
                  <a:pt x="105587" y="158750"/>
                </a:lnTo>
                <a:lnTo>
                  <a:pt x="105587" y="163830"/>
                </a:lnTo>
                <a:lnTo>
                  <a:pt x="105587" y="175260"/>
                </a:lnTo>
                <a:lnTo>
                  <a:pt x="23774" y="175260"/>
                </a:lnTo>
                <a:lnTo>
                  <a:pt x="23774" y="111760"/>
                </a:lnTo>
                <a:lnTo>
                  <a:pt x="88023" y="111760"/>
                </a:lnTo>
                <a:lnTo>
                  <a:pt x="88023" y="158750"/>
                </a:lnTo>
                <a:lnTo>
                  <a:pt x="88023" y="163830"/>
                </a:lnTo>
                <a:lnTo>
                  <a:pt x="105587" y="163830"/>
                </a:lnTo>
                <a:lnTo>
                  <a:pt x="105587" y="158750"/>
                </a:lnTo>
                <a:lnTo>
                  <a:pt x="94221" y="158750"/>
                </a:lnTo>
                <a:lnTo>
                  <a:pt x="94221" y="111760"/>
                </a:lnTo>
                <a:lnTo>
                  <a:pt x="94221" y="105410"/>
                </a:lnTo>
                <a:lnTo>
                  <a:pt x="94221" y="93980"/>
                </a:lnTo>
                <a:lnTo>
                  <a:pt x="105587" y="93980"/>
                </a:lnTo>
                <a:lnTo>
                  <a:pt x="105587" y="87630"/>
                </a:lnTo>
                <a:lnTo>
                  <a:pt x="94221" y="87630"/>
                </a:lnTo>
                <a:lnTo>
                  <a:pt x="94221" y="76200"/>
                </a:lnTo>
                <a:lnTo>
                  <a:pt x="158483" y="76200"/>
                </a:lnTo>
                <a:lnTo>
                  <a:pt x="158483" y="69850"/>
                </a:lnTo>
                <a:lnTo>
                  <a:pt x="94221" y="69850"/>
                </a:lnTo>
                <a:lnTo>
                  <a:pt x="94221" y="24130"/>
                </a:lnTo>
                <a:lnTo>
                  <a:pt x="94221" y="23533"/>
                </a:lnTo>
                <a:lnTo>
                  <a:pt x="94221" y="17780"/>
                </a:lnTo>
                <a:lnTo>
                  <a:pt x="88036" y="17780"/>
                </a:lnTo>
                <a:lnTo>
                  <a:pt x="88036" y="24130"/>
                </a:lnTo>
                <a:lnTo>
                  <a:pt x="88036" y="69850"/>
                </a:lnTo>
                <a:lnTo>
                  <a:pt x="88023" y="76200"/>
                </a:lnTo>
                <a:lnTo>
                  <a:pt x="88023" y="87630"/>
                </a:lnTo>
                <a:lnTo>
                  <a:pt x="88023" y="93980"/>
                </a:lnTo>
                <a:lnTo>
                  <a:pt x="88023" y="105410"/>
                </a:lnTo>
                <a:lnTo>
                  <a:pt x="23774" y="105410"/>
                </a:lnTo>
                <a:lnTo>
                  <a:pt x="23774" y="93980"/>
                </a:lnTo>
                <a:lnTo>
                  <a:pt x="70459" y="93980"/>
                </a:lnTo>
                <a:lnTo>
                  <a:pt x="88023" y="93980"/>
                </a:lnTo>
                <a:lnTo>
                  <a:pt x="88023" y="87630"/>
                </a:lnTo>
                <a:lnTo>
                  <a:pt x="76657" y="87630"/>
                </a:lnTo>
                <a:lnTo>
                  <a:pt x="76657" y="24130"/>
                </a:lnTo>
                <a:lnTo>
                  <a:pt x="88036" y="24130"/>
                </a:lnTo>
                <a:lnTo>
                  <a:pt x="88036" y="17780"/>
                </a:lnTo>
                <a:lnTo>
                  <a:pt x="76657" y="17780"/>
                </a:lnTo>
                <a:lnTo>
                  <a:pt x="76657" y="6350"/>
                </a:lnTo>
                <a:lnTo>
                  <a:pt x="158483" y="6350"/>
                </a:lnTo>
                <a:lnTo>
                  <a:pt x="158483" y="0"/>
                </a:lnTo>
                <a:lnTo>
                  <a:pt x="70459" y="0"/>
                </a:lnTo>
                <a:lnTo>
                  <a:pt x="70459" y="6350"/>
                </a:lnTo>
                <a:lnTo>
                  <a:pt x="70459" y="17780"/>
                </a:lnTo>
                <a:lnTo>
                  <a:pt x="70459" y="24130"/>
                </a:lnTo>
                <a:lnTo>
                  <a:pt x="70459" y="87630"/>
                </a:lnTo>
                <a:lnTo>
                  <a:pt x="17576" y="87630"/>
                </a:lnTo>
                <a:lnTo>
                  <a:pt x="17576" y="93980"/>
                </a:lnTo>
                <a:lnTo>
                  <a:pt x="17576" y="105410"/>
                </a:lnTo>
                <a:lnTo>
                  <a:pt x="6210" y="105410"/>
                </a:lnTo>
                <a:lnTo>
                  <a:pt x="6210" y="24130"/>
                </a:lnTo>
                <a:lnTo>
                  <a:pt x="70459" y="24130"/>
                </a:lnTo>
                <a:lnTo>
                  <a:pt x="70459" y="17780"/>
                </a:lnTo>
                <a:lnTo>
                  <a:pt x="0" y="17780"/>
                </a:lnTo>
                <a:lnTo>
                  <a:pt x="0" y="24130"/>
                </a:lnTo>
                <a:lnTo>
                  <a:pt x="0" y="105410"/>
                </a:lnTo>
                <a:lnTo>
                  <a:pt x="0" y="111760"/>
                </a:lnTo>
                <a:lnTo>
                  <a:pt x="17576" y="111760"/>
                </a:lnTo>
                <a:lnTo>
                  <a:pt x="17576" y="175260"/>
                </a:lnTo>
                <a:lnTo>
                  <a:pt x="17576" y="181610"/>
                </a:lnTo>
                <a:lnTo>
                  <a:pt x="111798" y="181610"/>
                </a:lnTo>
                <a:lnTo>
                  <a:pt x="111798" y="175793"/>
                </a:lnTo>
                <a:lnTo>
                  <a:pt x="111798" y="175260"/>
                </a:lnTo>
                <a:lnTo>
                  <a:pt x="111798" y="163830"/>
                </a:lnTo>
                <a:lnTo>
                  <a:pt x="182245" y="163830"/>
                </a:lnTo>
                <a:lnTo>
                  <a:pt x="182245" y="158750"/>
                </a:lnTo>
                <a:lnTo>
                  <a:pt x="111798" y="158750"/>
                </a:lnTo>
                <a:lnTo>
                  <a:pt x="111798" y="93980"/>
                </a:lnTo>
                <a:lnTo>
                  <a:pt x="164680" y="93980"/>
                </a:lnTo>
                <a:lnTo>
                  <a:pt x="164680" y="87782"/>
                </a:lnTo>
                <a:lnTo>
                  <a:pt x="164680" y="87630"/>
                </a:lnTo>
                <a:lnTo>
                  <a:pt x="164680" y="76200"/>
                </a:lnTo>
                <a:lnTo>
                  <a:pt x="182245" y="76200"/>
                </a:lnTo>
                <a:lnTo>
                  <a:pt x="182245" y="69850"/>
                </a:lnTo>
                <a:close/>
              </a:path>
            </a:pathLst>
          </a:custGeom>
          <a:solidFill>
            <a:srgbClr val="FFFFFF"/>
          </a:solidFill>
        </p:spPr>
        <p:txBody>
          <a:bodyPr wrap="square" lIns="0" tIns="0" rIns="0" bIns="0" rtlCol="0"/>
          <a:lstStyle/>
          <a:p>
            <a:endParaRPr/>
          </a:p>
        </p:txBody>
      </p:sp>
      <p:pic>
        <p:nvPicPr>
          <p:cNvPr id="3" name="Picture 4">
            <a:extLst>
              <a:ext uri="{FF2B5EF4-FFF2-40B4-BE49-F238E27FC236}">
                <a16:creationId xmlns:a16="http://schemas.microsoft.com/office/drawing/2014/main" id="{2F15C06D-CBC6-1ABA-D065-4365F0E415B9}"/>
              </a:ext>
            </a:extLst>
          </p:cNvPr>
          <p:cNvPicPr>
            <a:picLocks noChangeAspect="1"/>
          </p:cNvPicPr>
          <p:nvPr/>
        </p:nvPicPr>
        <p:blipFill>
          <a:blip r:embed="rId5"/>
          <a:stretch>
            <a:fillRect/>
          </a:stretch>
        </p:blipFill>
        <p:spPr>
          <a:xfrm>
            <a:off x="5849787" y="1716298"/>
            <a:ext cx="952500" cy="952500"/>
          </a:xfrm>
          <a:prstGeom prst="rect">
            <a:avLst/>
          </a:prstGeom>
        </p:spPr>
      </p:pic>
      <p:grpSp>
        <p:nvGrpSpPr>
          <p:cNvPr id="16" name="Group 15">
            <a:extLst>
              <a:ext uri="{FF2B5EF4-FFF2-40B4-BE49-F238E27FC236}">
                <a16:creationId xmlns:a16="http://schemas.microsoft.com/office/drawing/2014/main" id="{466A3A6F-5C33-4C14-C510-546F51DE6512}"/>
              </a:ext>
            </a:extLst>
          </p:cNvPr>
          <p:cNvGrpSpPr/>
          <p:nvPr/>
        </p:nvGrpSpPr>
        <p:grpSpPr>
          <a:xfrm>
            <a:off x="5856580" y="1241082"/>
            <a:ext cx="4144145" cy="1514475"/>
            <a:chOff x="6707124" y="1410006"/>
            <a:chExt cx="4873752" cy="546046"/>
          </a:xfrm>
          <a:noFill/>
        </p:grpSpPr>
        <p:grpSp>
          <p:nvGrpSpPr>
            <p:cNvPr id="8" name="Group 7">
              <a:extLst>
                <a:ext uri="{FF2B5EF4-FFF2-40B4-BE49-F238E27FC236}">
                  <a16:creationId xmlns:a16="http://schemas.microsoft.com/office/drawing/2014/main" id="{413DD20F-EC64-550F-54F9-362B5E3E0458}"/>
                </a:ext>
              </a:extLst>
            </p:cNvPr>
            <p:cNvGrpSpPr/>
            <p:nvPr/>
          </p:nvGrpSpPr>
          <p:grpSpPr>
            <a:xfrm>
              <a:off x="6707124" y="1410006"/>
              <a:ext cx="4873752" cy="0"/>
              <a:chOff x="6707124" y="561442"/>
              <a:chExt cx="4873752" cy="0"/>
            </a:xfrm>
            <a:grpFill/>
          </p:grpSpPr>
          <p:cxnSp>
            <p:nvCxnSpPr>
              <p:cNvPr id="13" name="Straight Connector 12">
                <a:extLst>
                  <a:ext uri="{FF2B5EF4-FFF2-40B4-BE49-F238E27FC236}">
                    <a16:creationId xmlns:a16="http://schemas.microsoft.com/office/drawing/2014/main" id="{18A8C21F-6B9A-175E-95D4-8F61F248AB72}"/>
                  </a:ext>
                </a:extLst>
              </p:cNvPr>
              <p:cNvCxnSpPr/>
              <p:nvPr userDrawn="1"/>
            </p:nvCxnSpPr>
            <p:spPr>
              <a:xfrm>
                <a:off x="6707124" y="561442"/>
                <a:ext cx="4873752" cy="0"/>
              </a:xfrm>
              <a:prstGeom prst="line">
                <a:avLst/>
              </a:prstGeom>
              <a:grp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43DE94-FBF7-6769-2779-4AEB471AB708}"/>
                  </a:ext>
                </a:extLst>
              </p:cNvPr>
              <p:cNvCxnSpPr>
                <a:cxnSpLocks/>
              </p:cNvCxnSpPr>
              <p:nvPr userDrawn="1"/>
            </p:nvCxnSpPr>
            <p:spPr>
              <a:xfrm>
                <a:off x="6707124" y="561442"/>
                <a:ext cx="988466" cy="0"/>
              </a:xfrm>
              <a:prstGeom prst="line">
                <a:avLst/>
              </a:prstGeom>
              <a:grpFill/>
              <a:ln w="53975">
                <a:solidFill>
                  <a:srgbClr val="31BEAE"/>
                </a:solidFill>
              </a:ln>
            </p:spPr>
            <p:style>
              <a:lnRef idx="1">
                <a:schemeClr val="accent1"/>
              </a:lnRef>
              <a:fillRef idx="0">
                <a:schemeClr val="accent1"/>
              </a:fillRef>
              <a:effectRef idx="0">
                <a:schemeClr val="accent1"/>
              </a:effectRef>
              <a:fontRef idx="minor">
                <a:schemeClr val="tx1"/>
              </a:fontRef>
            </p:style>
          </p:cxnSp>
        </p:grpSp>
        <p:sp>
          <p:nvSpPr>
            <p:cNvPr id="12" name="Rectangle: Rounded Corners 28">
              <a:extLst>
                <a:ext uri="{FF2B5EF4-FFF2-40B4-BE49-F238E27FC236}">
                  <a16:creationId xmlns:a16="http://schemas.microsoft.com/office/drawing/2014/main" id="{8911D267-AA9E-CD5C-4CE9-6E5C06AA2F31}"/>
                </a:ext>
              </a:extLst>
            </p:cNvPr>
            <p:cNvSpPr/>
            <p:nvPr/>
          </p:nvSpPr>
          <p:spPr>
            <a:xfrm>
              <a:off x="8253572" y="1548878"/>
              <a:ext cx="3327304" cy="407174"/>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defTabSz="342900"/>
              <a:r>
                <a:rPr lang="en-GB" sz="3200" b="1" cap="all">
                  <a:solidFill>
                    <a:srgbClr val="002060"/>
                  </a:solidFill>
                  <a:latin typeface="Calibri" panose="020F0502020204030204"/>
                  <a:cs typeface="Calibri"/>
                </a:rPr>
                <a:t>Access To Markets</a:t>
              </a:r>
            </a:p>
          </p:txBody>
        </p:sp>
      </p:grpSp>
      <p:grpSp>
        <p:nvGrpSpPr>
          <p:cNvPr id="19" name="Group 18">
            <a:extLst>
              <a:ext uri="{FF2B5EF4-FFF2-40B4-BE49-F238E27FC236}">
                <a16:creationId xmlns:a16="http://schemas.microsoft.com/office/drawing/2014/main" id="{E7C4B548-878A-A8C8-1FB0-630745652571}"/>
              </a:ext>
            </a:extLst>
          </p:cNvPr>
          <p:cNvGrpSpPr/>
          <p:nvPr/>
        </p:nvGrpSpPr>
        <p:grpSpPr>
          <a:xfrm>
            <a:off x="5856579" y="3427412"/>
            <a:ext cx="4144145" cy="1784435"/>
            <a:chOff x="6707124" y="1410006"/>
            <a:chExt cx="4873752" cy="1784435"/>
          </a:xfrm>
          <a:noFill/>
        </p:grpSpPr>
        <p:grpSp>
          <p:nvGrpSpPr>
            <p:cNvPr id="20" name="Group 19">
              <a:extLst>
                <a:ext uri="{FF2B5EF4-FFF2-40B4-BE49-F238E27FC236}">
                  <a16:creationId xmlns:a16="http://schemas.microsoft.com/office/drawing/2014/main" id="{26A41202-CDDF-1D53-B654-E2510DCAEDBE}"/>
                </a:ext>
              </a:extLst>
            </p:cNvPr>
            <p:cNvGrpSpPr/>
            <p:nvPr/>
          </p:nvGrpSpPr>
          <p:grpSpPr>
            <a:xfrm>
              <a:off x="6707124" y="1410006"/>
              <a:ext cx="4873752" cy="0"/>
              <a:chOff x="6707124" y="561442"/>
              <a:chExt cx="4873752" cy="0"/>
            </a:xfrm>
            <a:grpFill/>
          </p:grpSpPr>
          <p:cxnSp>
            <p:nvCxnSpPr>
              <p:cNvPr id="22" name="Straight Connector 21">
                <a:extLst>
                  <a:ext uri="{FF2B5EF4-FFF2-40B4-BE49-F238E27FC236}">
                    <a16:creationId xmlns:a16="http://schemas.microsoft.com/office/drawing/2014/main" id="{929B3FFC-261B-2318-EA8A-4CA209A16C30}"/>
                  </a:ext>
                </a:extLst>
              </p:cNvPr>
              <p:cNvCxnSpPr>
                <a:cxnSpLocks/>
              </p:cNvCxnSpPr>
              <p:nvPr userDrawn="1"/>
            </p:nvCxnSpPr>
            <p:spPr>
              <a:xfrm>
                <a:off x="6707124" y="561442"/>
                <a:ext cx="4873752" cy="0"/>
              </a:xfrm>
              <a:prstGeom prst="line">
                <a:avLst/>
              </a:prstGeom>
              <a:grp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52C365D-8F2C-2CF5-F26D-DF1C6BE7D55A}"/>
                  </a:ext>
                </a:extLst>
              </p:cNvPr>
              <p:cNvCxnSpPr>
                <a:cxnSpLocks/>
              </p:cNvCxnSpPr>
              <p:nvPr userDrawn="1"/>
            </p:nvCxnSpPr>
            <p:spPr>
              <a:xfrm>
                <a:off x="6707124" y="561442"/>
                <a:ext cx="988466" cy="0"/>
              </a:xfrm>
              <a:prstGeom prst="line">
                <a:avLst/>
              </a:prstGeom>
              <a:grpFill/>
              <a:ln w="53975">
                <a:solidFill>
                  <a:srgbClr val="31BEAE"/>
                </a:solidFill>
              </a:ln>
            </p:spPr>
            <p:style>
              <a:lnRef idx="1">
                <a:schemeClr val="accent1"/>
              </a:lnRef>
              <a:fillRef idx="0">
                <a:schemeClr val="accent1"/>
              </a:fillRef>
              <a:effectRef idx="0">
                <a:schemeClr val="accent1"/>
              </a:effectRef>
              <a:fontRef idx="minor">
                <a:schemeClr val="tx1"/>
              </a:fontRef>
            </p:style>
          </p:cxnSp>
        </p:grpSp>
        <p:sp>
          <p:nvSpPr>
            <p:cNvPr id="21" name="Rectangle: Rounded Corners 28">
              <a:extLst>
                <a:ext uri="{FF2B5EF4-FFF2-40B4-BE49-F238E27FC236}">
                  <a16:creationId xmlns:a16="http://schemas.microsoft.com/office/drawing/2014/main" id="{FD4A4036-742C-7CF9-995B-86180C55ABBD}"/>
                </a:ext>
              </a:extLst>
            </p:cNvPr>
            <p:cNvSpPr/>
            <p:nvPr/>
          </p:nvSpPr>
          <p:spPr>
            <a:xfrm>
              <a:off x="8253572" y="1548878"/>
              <a:ext cx="3327304" cy="1645563"/>
            </a:xfrm>
            <a:prstGeom prst="roundRect">
              <a:avLst>
                <a:gd name="adj" fmla="val 94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defTabSz="342900"/>
              <a:r>
                <a:rPr lang="en-GB" sz="3200" b="1" cap="all">
                  <a:solidFill>
                    <a:srgbClr val="002060"/>
                  </a:solidFill>
                  <a:latin typeface="Calibri" panose="020F0502020204030204"/>
                  <a:cs typeface="Calibri"/>
                </a:rPr>
                <a:t>Cost of multiple regimes</a:t>
              </a:r>
            </a:p>
          </p:txBody>
        </p:sp>
      </p:grpSp>
      <p:pic>
        <p:nvPicPr>
          <p:cNvPr id="26" name="Picture 26">
            <a:extLst>
              <a:ext uri="{FF2B5EF4-FFF2-40B4-BE49-F238E27FC236}">
                <a16:creationId xmlns:a16="http://schemas.microsoft.com/office/drawing/2014/main" id="{CC5E1599-CB6D-B649-20C4-B576A112C1F7}"/>
              </a:ext>
            </a:extLst>
          </p:cNvPr>
          <p:cNvPicPr>
            <a:picLocks noChangeAspect="1"/>
          </p:cNvPicPr>
          <p:nvPr/>
        </p:nvPicPr>
        <p:blipFill>
          <a:blip r:embed="rId6"/>
          <a:stretch>
            <a:fillRect/>
          </a:stretch>
        </p:blipFill>
        <p:spPr>
          <a:xfrm>
            <a:off x="5849788" y="3901656"/>
            <a:ext cx="952500" cy="952500"/>
          </a:xfrm>
          <a:prstGeom prst="rect">
            <a:avLst/>
          </a:prstGeom>
        </p:spPr>
      </p:pic>
    </p:spTree>
    <p:extLst>
      <p:ext uri="{BB962C8B-B14F-4D97-AF65-F5344CB8AC3E}">
        <p14:creationId xmlns:p14="http://schemas.microsoft.com/office/powerpoint/2010/main" val="227767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10;&#10;Description automatically generated">
            <a:extLst>
              <a:ext uri="{FF2B5EF4-FFF2-40B4-BE49-F238E27FC236}">
                <a16:creationId xmlns:a16="http://schemas.microsoft.com/office/drawing/2014/main" id="{64354C73-1A6B-A6F3-88F4-FF68F213A819}"/>
              </a:ext>
            </a:extLst>
          </p:cNvPr>
          <p:cNvPicPr>
            <a:picLocks noGrp="1" noChangeAspect="1"/>
          </p:cNvPicPr>
          <p:nvPr>
            <p:ph idx="1"/>
          </p:nvPr>
        </p:nvPicPr>
        <p:blipFill>
          <a:blip r:embed="rId3"/>
          <a:stretch>
            <a:fillRect/>
          </a:stretch>
        </p:blipFill>
        <p:spPr>
          <a:xfrm>
            <a:off x="237892" y="264842"/>
            <a:ext cx="11532859" cy="5616545"/>
          </a:xfrm>
        </p:spPr>
      </p:pic>
      <p:sp>
        <p:nvSpPr>
          <p:cNvPr id="6" name="object 3">
            <a:extLst>
              <a:ext uri="{FF2B5EF4-FFF2-40B4-BE49-F238E27FC236}">
                <a16:creationId xmlns:a16="http://schemas.microsoft.com/office/drawing/2014/main" id="{C4AE49AD-9D1F-EBC8-135E-2C1108B56A8E}"/>
              </a:ext>
            </a:extLst>
          </p:cNvPr>
          <p:cNvSpPr/>
          <p:nvPr/>
        </p:nvSpPr>
        <p:spPr>
          <a:xfrm>
            <a:off x="0" y="6409944"/>
            <a:ext cx="12192000" cy="448309"/>
          </a:xfrm>
          <a:custGeom>
            <a:avLst/>
            <a:gdLst/>
            <a:ahLst/>
            <a:cxnLst/>
            <a:rect l="l" t="t" r="r" b="b"/>
            <a:pathLst>
              <a:path w="12192000" h="448309">
                <a:moveTo>
                  <a:pt x="12192000" y="0"/>
                </a:moveTo>
                <a:lnTo>
                  <a:pt x="0" y="0"/>
                </a:lnTo>
                <a:lnTo>
                  <a:pt x="0" y="448055"/>
                </a:lnTo>
                <a:lnTo>
                  <a:pt x="12192000" y="448055"/>
                </a:lnTo>
                <a:lnTo>
                  <a:pt x="12192000" y="0"/>
                </a:lnTo>
                <a:close/>
              </a:path>
            </a:pathLst>
          </a:custGeom>
          <a:solidFill>
            <a:srgbClr val="56B6B1"/>
          </a:solidFill>
        </p:spPr>
        <p:txBody>
          <a:bodyPr wrap="square" lIns="0" tIns="0" rIns="0" bIns="0" rtlCol="0"/>
          <a:lstStyle/>
          <a:p>
            <a:endParaRPr/>
          </a:p>
        </p:txBody>
      </p:sp>
      <p:pic>
        <p:nvPicPr>
          <p:cNvPr id="8" name="object 29">
            <a:extLst>
              <a:ext uri="{FF2B5EF4-FFF2-40B4-BE49-F238E27FC236}">
                <a16:creationId xmlns:a16="http://schemas.microsoft.com/office/drawing/2014/main" id="{FCBCEC99-3407-488B-EB47-64841D4D89F0}"/>
              </a:ext>
            </a:extLst>
          </p:cNvPr>
          <p:cNvPicPr/>
          <p:nvPr/>
        </p:nvPicPr>
        <p:blipFill>
          <a:blip r:embed="rId4" cstate="print"/>
          <a:stretch>
            <a:fillRect/>
          </a:stretch>
        </p:blipFill>
        <p:spPr>
          <a:xfrm>
            <a:off x="701326" y="6515850"/>
            <a:ext cx="1498625" cy="248669"/>
          </a:xfrm>
          <a:prstGeom prst="rect">
            <a:avLst/>
          </a:prstGeom>
        </p:spPr>
      </p:pic>
      <p:sp>
        <p:nvSpPr>
          <p:cNvPr id="10" name="object 28">
            <a:extLst>
              <a:ext uri="{FF2B5EF4-FFF2-40B4-BE49-F238E27FC236}">
                <a16:creationId xmlns:a16="http://schemas.microsoft.com/office/drawing/2014/main" id="{02E95D5F-EEB8-668D-B4F4-279EE49F4B8A}"/>
              </a:ext>
            </a:extLst>
          </p:cNvPr>
          <p:cNvSpPr/>
          <p:nvPr/>
        </p:nvSpPr>
        <p:spPr>
          <a:xfrm>
            <a:off x="487456" y="6515850"/>
            <a:ext cx="182245" cy="181610"/>
          </a:xfrm>
          <a:custGeom>
            <a:avLst/>
            <a:gdLst/>
            <a:ahLst/>
            <a:cxnLst/>
            <a:rect l="l" t="t" r="r" b="b"/>
            <a:pathLst>
              <a:path w="182245" h="181610">
                <a:moveTo>
                  <a:pt x="182245" y="76415"/>
                </a:moveTo>
                <a:lnTo>
                  <a:pt x="176047" y="76415"/>
                </a:lnTo>
                <a:lnTo>
                  <a:pt x="176047" y="158229"/>
                </a:lnTo>
                <a:lnTo>
                  <a:pt x="182245" y="158229"/>
                </a:lnTo>
                <a:lnTo>
                  <a:pt x="182245" y="76415"/>
                </a:lnTo>
                <a:close/>
              </a:path>
              <a:path w="182245" h="181610">
                <a:moveTo>
                  <a:pt x="182245" y="69850"/>
                </a:moveTo>
                <a:lnTo>
                  <a:pt x="164680" y="69850"/>
                </a:lnTo>
                <a:lnTo>
                  <a:pt x="164680" y="6350"/>
                </a:lnTo>
                <a:lnTo>
                  <a:pt x="164680" y="5956"/>
                </a:lnTo>
                <a:lnTo>
                  <a:pt x="164680" y="0"/>
                </a:lnTo>
                <a:lnTo>
                  <a:pt x="158483" y="0"/>
                </a:lnTo>
                <a:lnTo>
                  <a:pt x="158483" y="6350"/>
                </a:lnTo>
                <a:lnTo>
                  <a:pt x="158483" y="69850"/>
                </a:lnTo>
                <a:lnTo>
                  <a:pt x="158483" y="76200"/>
                </a:lnTo>
                <a:lnTo>
                  <a:pt x="158483" y="87630"/>
                </a:lnTo>
                <a:lnTo>
                  <a:pt x="111798" y="87630"/>
                </a:lnTo>
                <a:lnTo>
                  <a:pt x="105587" y="87630"/>
                </a:lnTo>
                <a:lnTo>
                  <a:pt x="105587" y="93980"/>
                </a:lnTo>
                <a:lnTo>
                  <a:pt x="105587" y="158750"/>
                </a:lnTo>
                <a:lnTo>
                  <a:pt x="105587" y="163830"/>
                </a:lnTo>
                <a:lnTo>
                  <a:pt x="105587" y="175260"/>
                </a:lnTo>
                <a:lnTo>
                  <a:pt x="23774" y="175260"/>
                </a:lnTo>
                <a:lnTo>
                  <a:pt x="23774" y="111760"/>
                </a:lnTo>
                <a:lnTo>
                  <a:pt x="88023" y="111760"/>
                </a:lnTo>
                <a:lnTo>
                  <a:pt x="88023" y="158750"/>
                </a:lnTo>
                <a:lnTo>
                  <a:pt x="88023" y="163830"/>
                </a:lnTo>
                <a:lnTo>
                  <a:pt x="105587" y="163830"/>
                </a:lnTo>
                <a:lnTo>
                  <a:pt x="105587" y="158750"/>
                </a:lnTo>
                <a:lnTo>
                  <a:pt x="94221" y="158750"/>
                </a:lnTo>
                <a:lnTo>
                  <a:pt x="94221" y="111760"/>
                </a:lnTo>
                <a:lnTo>
                  <a:pt x="94221" y="105410"/>
                </a:lnTo>
                <a:lnTo>
                  <a:pt x="94221" y="93980"/>
                </a:lnTo>
                <a:lnTo>
                  <a:pt x="105587" y="93980"/>
                </a:lnTo>
                <a:lnTo>
                  <a:pt x="105587" y="87630"/>
                </a:lnTo>
                <a:lnTo>
                  <a:pt x="94221" y="87630"/>
                </a:lnTo>
                <a:lnTo>
                  <a:pt x="94221" y="76200"/>
                </a:lnTo>
                <a:lnTo>
                  <a:pt x="158483" y="76200"/>
                </a:lnTo>
                <a:lnTo>
                  <a:pt x="158483" y="69850"/>
                </a:lnTo>
                <a:lnTo>
                  <a:pt x="94221" y="69850"/>
                </a:lnTo>
                <a:lnTo>
                  <a:pt x="94221" y="24130"/>
                </a:lnTo>
                <a:lnTo>
                  <a:pt x="94221" y="23533"/>
                </a:lnTo>
                <a:lnTo>
                  <a:pt x="94221" y="17780"/>
                </a:lnTo>
                <a:lnTo>
                  <a:pt x="88036" y="17780"/>
                </a:lnTo>
                <a:lnTo>
                  <a:pt x="88036" y="24130"/>
                </a:lnTo>
                <a:lnTo>
                  <a:pt x="88036" y="69850"/>
                </a:lnTo>
                <a:lnTo>
                  <a:pt x="88023" y="76200"/>
                </a:lnTo>
                <a:lnTo>
                  <a:pt x="88023" y="87630"/>
                </a:lnTo>
                <a:lnTo>
                  <a:pt x="88023" y="93980"/>
                </a:lnTo>
                <a:lnTo>
                  <a:pt x="88023" y="105410"/>
                </a:lnTo>
                <a:lnTo>
                  <a:pt x="23774" y="105410"/>
                </a:lnTo>
                <a:lnTo>
                  <a:pt x="23774" y="93980"/>
                </a:lnTo>
                <a:lnTo>
                  <a:pt x="70459" y="93980"/>
                </a:lnTo>
                <a:lnTo>
                  <a:pt x="88023" y="93980"/>
                </a:lnTo>
                <a:lnTo>
                  <a:pt x="88023" y="87630"/>
                </a:lnTo>
                <a:lnTo>
                  <a:pt x="76657" y="87630"/>
                </a:lnTo>
                <a:lnTo>
                  <a:pt x="76657" y="24130"/>
                </a:lnTo>
                <a:lnTo>
                  <a:pt x="88036" y="24130"/>
                </a:lnTo>
                <a:lnTo>
                  <a:pt x="88036" y="17780"/>
                </a:lnTo>
                <a:lnTo>
                  <a:pt x="76657" y="17780"/>
                </a:lnTo>
                <a:lnTo>
                  <a:pt x="76657" y="6350"/>
                </a:lnTo>
                <a:lnTo>
                  <a:pt x="158483" y="6350"/>
                </a:lnTo>
                <a:lnTo>
                  <a:pt x="158483" y="0"/>
                </a:lnTo>
                <a:lnTo>
                  <a:pt x="70459" y="0"/>
                </a:lnTo>
                <a:lnTo>
                  <a:pt x="70459" y="6350"/>
                </a:lnTo>
                <a:lnTo>
                  <a:pt x="70459" y="17780"/>
                </a:lnTo>
                <a:lnTo>
                  <a:pt x="70459" y="24130"/>
                </a:lnTo>
                <a:lnTo>
                  <a:pt x="70459" y="87630"/>
                </a:lnTo>
                <a:lnTo>
                  <a:pt x="17576" y="87630"/>
                </a:lnTo>
                <a:lnTo>
                  <a:pt x="17576" y="93980"/>
                </a:lnTo>
                <a:lnTo>
                  <a:pt x="17576" y="105410"/>
                </a:lnTo>
                <a:lnTo>
                  <a:pt x="6210" y="105410"/>
                </a:lnTo>
                <a:lnTo>
                  <a:pt x="6210" y="24130"/>
                </a:lnTo>
                <a:lnTo>
                  <a:pt x="70459" y="24130"/>
                </a:lnTo>
                <a:lnTo>
                  <a:pt x="70459" y="17780"/>
                </a:lnTo>
                <a:lnTo>
                  <a:pt x="0" y="17780"/>
                </a:lnTo>
                <a:lnTo>
                  <a:pt x="0" y="24130"/>
                </a:lnTo>
                <a:lnTo>
                  <a:pt x="0" y="105410"/>
                </a:lnTo>
                <a:lnTo>
                  <a:pt x="0" y="111760"/>
                </a:lnTo>
                <a:lnTo>
                  <a:pt x="17576" y="111760"/>
                </a:lnTo>
                <a:lnTo>
                  <a:pt x="17576" y="175260"/>
                </a:lnTo>
                <a:lnTo>
                  <a:pt x="17576" y="181610"/>
                </a:lnTo>
                <a:lnTo>
                  <a:pt x="111798" y="181610"/>
                </a:lnTo>
                <a:lnTo>
                  <a:pt x="111798" y="175793"/>
                </a:lnTo>
                <a:lnTo>
                  <a:pt x="111798" y="175260"/>
                </a:lnTo>
                <a:lnTo>
                  <a:pt x="111798" y="163830"/>
                </a:lnTo>
                <a:lnTo>
                  <a:pt x="182245" y="163830"/>
                </a:lnTo>
                <a:lnTo>
                  <a:pt x="182245" y="158750"/>
                </a:lnTo>
                <a:lnTo>
                  <a:pt x="111798" y="158750"/>
                </a:lnTo>
                <a:lnTo>
                  <a:pt x="111798" y="93980"/>
                </a:lnTo>
                <a:lnTo>
                  <a:pt x="164680" y="93980"/>
                </a:lnTo>
                <a:lnTo>
                  <a:pt x="164680" y="87782"/>
                </a:lnTo>
                <a:lnTo>
                  <a:pt x="164680" y="87630"/>
                </a:lnTo>
                <a:lnTo>
                  <a:pt x="164680" y="76200"/>
                </a:lnTo>
                <a:lnTo>
                  <a:pt x="182245" y="76200"/>
                </a:lnTo>
                <a:lnTo>
                  <a:pt x="182245" y="69850"/>
                </a:lnTo>
                <a:close/>
              </a:path>
            </a:pathLst>
          </a:custGeom>
          <a:solidFill>
            <a:srgbClr val="FFFFFF"/>
          </a:solidFill>
        </p:spPr>
        <p:txBody>
          <a:bodyPr wrap="square" lIns="0" tIns="0" rIns="0" bIns="0" rtlCol="0"/>
          <a:lstStyle/>
          <a:p>
            <a:endParaRPr/>
          </a:p>
        </p:txBody>
      </p:sp>
      <p:sp>
        <p:nvSpPr>
          <p:cNvPr id="12" name="TextBox 11">
            <a:extLst>
              <a:ext uri="{FF2B5EF4-FFF2-40B4-BE49-F238E27FC236}">
                <a16:creationId xmlns:a16="http://schemas.microsoft.com/office/drawing/2014/main" id="{184BF8DC-7087-44B8-72F3-0D1ED820C711}"/>
              </a:ext>
            </a:extLst>
          </p:cNvPr>
          <p:cNvSpPr txBox="1"/>
          <p:nvPr/>
        </p:nvSpPr>
        <p:spPr>
          <a:xfrm>
            <a:off x="11582167" y="6437374"/>
            <a:ext cx="301686" cy="369332"/>
          </a:xfrm>
          <a:prstGeom prst="rect">
            <a:avLst/>
          </a:prstGeom>
          <a:noFill/>
        </p:spPr>
        <p:txBody>
          <a:bodyPr wrap="none" lIns="91440" tIns="45720" rIns="91440" bIns="45720" rtlCol="0" anchor="t">
            <a:spAutoFit/>
          </a:bodyPr>
          <a:lstStyle/>
          <a:p>
            <a:pPr>
              <a:spcAft>
                <a:spcPts val="600"/>
              </a:spcAft>
            </a:pPr>
            <a:r>
              <a:rPr lang="en-US">
                <a:solidFill>
                  <a:schemeClr val="bg1"/>
                </a:solidFill>
                <a:cs typeface="Calibri"/>
              </a:rPr>
              <a:t>6</a:t>
            </a:r>
          </a:p>
        </p:txBody>
      </p:sp>
    </p:spTree>
    <p:extLst>
      <p:ext uri="{BB962C8B-B14F-4D97-AF65-F5344CB8AC3E}">
        <p14:creationId xmlns:p14="http://schemas.microsoft.com/office/powerpoint/2010/main" val="60973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Arc 2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20" descr="A screenshot of a video game&#10;&#10;Description automatically generated">
            <a:extLst>
              <a:ext uri="{FF2B5EF4-FFF2-40B4-BE49-F238E27FC236}">
                <a16:creationId xmlns:a16="http://schemas.microsoft.com/office/drawing/2014/main" id="{DCB56C08-911D-CDAD-98E9-D2F9FD0AF267}"/>
              </a:ext>
            </a:extLst>
          </p:cNvPr>
          <p:cNvPicPr>
            <a:picLocks noChangeAspect="1"/>
          </p:cNvPicPr>
          <p:nvPr/>
        </p:nvPicPr>
        <p:blipFill>
          <a:blip r:embed="rId3"/>
          <a:stretch>
            <a:fillRect/>
          </a:stretch>
        </p:blipFill>
        <p:spPr>
          <a:xfrm>
            <a:off x="839769" y="511293"/>
            <a:ext cx="450420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8A523CE4-FC68-3ACB-B865-B3F80CAFE382}"/>
              </a:ext>
            </a:extLst>
          </p:cNvPr>
          <p:cNvSpPr>
            <a:spLocks noGrp="1"/>
          </p:cNvSpPr>
          <p:nvPr>
            <p:ph idx="1"/>
          </p:nvPr>
        </p:nvSpPr>
        <p:spPr>
          <a:xfrm>
            <a:off x="5887491" y="1028208"/>
            <a:ext cx="5458838" cy="4192520"/>
          </a:xfrm>
        </p:spPr>
        <p:txBody>
          <a:bodyPr vert="horz" lIns="91440" tIns="45720" rIns="91440" bIns="45720" rtlCol="0" anchor="t">
            <a:normAutofit/>
          </a:bodyPr>
          <a:lstStyle/>
          <a:p>
            <a:pPr marL="0" indent="0">
              <a:buNone/>
            </a:pPr>
            <a:endParaRPr lang="en-GB">
              <a:cs typeface="Calibri"/>
            </a:endParaRPr>
          </a:p>
          <a:p>
            <a:endParaRPr lang="en-GB">
              <a:ea typeface="+mn-lt"/>
              <a:cs typeface="+mn-lt"/>
            </a:endParaRPr>
          </a:p>
        </p:txBody>
      </p:sp>
      <p:sp>
        <p:nvSpPr>
          <p:cNvPr id="6" name="object 3">
            <a:extLst>
              <a:ext uri="{FF2B5EF4-FFF2-40B4-BE49-F238E27FC236}">
                <a16:creationId xmlns:a16="http://schemas.microsoft.com/office/drawing/2014/main" id="{65B7DF40-8704-A921-251B-BBC5E09BE7E6}"/>
              </a:ext>
            </a:extLst>
          </p:cNvPr>
          <p:cNvSpPr/>
          <p:nvPr/>
        </p:nvSpPr>
        <p:spPr>
          <a:xfrm>
            <a:off x="0" y="6409944"/>
            <a:ext cx="12192000" cy="448309"/>
          </a:xfrm>
          <a:custGeom>
            <a:avLst/>
            <a:gdLst/>
            <a:ahLst/>
            <a:cxnLst/>
            <a:rect l="l" t="t" r="r" b="b"/>
            <a:pathLst>
              <a:path w="12192000" h="448309">
                <a:moveTo>
                  <a:pt x="12192000" y="0"/>
                </a:moveTo>
                <a:lnTo>
                  <a:pt x="0" y="0"/>
                </a:lnTo>
                <a:lnTo>
                  <a:pt x="0" y="448055"/>
                </a:lnTo>
                <a:lnTo>
                  <a:pt x="12192000" y="448055"/>
                </a:lnTo>
                <a:lnTo>
                  <a:pt x="12192000" y="0"/>
                </a:lnTo>
                <a:close/>
              </a:path>
            </a:pathLst>
          </a:custGeom>
          <a:solidFill>
            <a:srgbClr val="56B6B1"/>
          </a:solidFill>
        </p:spPr>
        <p:txBody>
          <a:bodyPr wrap="square" lIns="0" tIns="0" rIns="0" bIns="0" rtlCol="0"/>
          <a:lstStyle/>
          <a:p>
            <a:endParaRPr/>
          </a:p>
        </p:txBody>
      </p:sp>
      <p:sp>
        <p:nvSpPr>
          <p:cNvPr id="13" name="TextBox 12">
            <a:extLst>
              <a:ext uri="{FF2B5EF4-FFF2-40B4-BE49-F238E27FC236}">
                <a16:creationId xmlns:a16="http://schemas.microsoft.com/office/drawing/2014/main" id="{C6C36579-5563-B3AB-DC78-FC86A26E7151}"/>
              </a:ext>
            </a:extLst>
          </p:cNvPr>
          <p:cNvSpPr txBox="1"/>
          <p:nvPr/>
        </p:nvSpPr>
        <p:spPr>
          <a:xfrm>
            <a:off x="11582167" y="6437374"/>
            <a:ext cx="301686" cy="369332"/>
          </a:xfrm>
          <a:prstGeom prst="rect">
            <a:avLst/>
          </a:prstGeom>
          <a:noFill/>
        </p:spPr>
        <p:txBody>
          <a:bodyPr wrap="none" lIns="91440" tIns="45720" rIns="91440" bIns="45720" rtlCol="0" anchor="t">
            <a:spAutoFit/>
          </a:bodyPr>
          <a:lstStyle/>
          <a:p>
            <a:pPr>
              <a:spcAft>
                <a:spcPts val="600"/>
              </a:spcAft>
            </a:pPr>
            <a:r>
              <a:rPr lang="en-US">
                <a:solidFill>
                  <a:schemeClr val="bg1"/>
                </a:solidFill>
                <a:cs typeface="Calibri"/>
              </a:rPr>
              <a:t>7</a:t>
            </a:r>
          </a:p>
        </p:txBody>
      </p:sp>
      <p:pic>
        <p:nvPicPr>
          <p:cNvPr id="2" name="object 29">
            <a:extLst>
              <a:ext uri="{FF2B5EF4-FFF2-40B4-BE49-F238E27FC236}">
                <a16:creationId xmlns:a16="http://schemas.microsoft.com/office/drawing/2014/main" id="{1D485FCA-08E9-E9FC-457E-018A2540FE86}"/>
              </a:ext>
            </a:extLst>
          </p:cNvPr>
          <p:cNvPicPr/>
          <p:nvPr/>
        </p:nvPicPr>
        <p:blipFill>
          <a:blip r:embed="rId4" cstate="print"/>
          <a:stretch>
            <a:fillRect/>
          </a:stretch>
        </p:blipFill>
        <p:spPr>
          <a:xfrm>
            <a:off x="701326" y="6515850"/>
            <a:ext cx="1498625" cy="248669"/>
          </a:xfrm>
          <a:prstGeom prst="rect">
            <a:avLst/>
          </a:prstGeom>
        </p:spPr>
      </p:pic>
      <p:sp>
        <p:nvSpPr>
          <p:cNvPr id="4" name="object 28">
            <a:extLst>
              <a:ext uri="{FF2B5EF4-FFF2-40B4-BE49-F238E27FC236}">
                <a16:creationId xmlns:a16="http://schemas.microsoft.com/office/drawing/2014/main" id="{DFFAB3FD-2726-9086-D009-8F82E488996F}"/>
              </a:ext>
            </a:extLst>
          </p:cNvPr>
          <p:cNvSpPr/>
          <p:nvPr/>
        </p:nvSpPr>
        <p:spPr>
          <a:xfrm>
            <a:off x="487456" y="6515850"/>
            <a:ext cx="182245" cy="181610"/>
          </a:xfrm>
          <a:custGeom>
            <a:avLst/>
            <a:gdLst/>
            <a:ahLst/>
            <a:cxnLst/>
            <a:rect l="l" t="t" r="r" b="b"/>
            <a:pathLst>
              <a:path w="182245" h="181610">
                <a:moveTo>
                  <a:pt x="182245" y="76415"/>
                </a:moveTo>
                <a:lnTo>
                  <a:pt x="176047" y="76415"/>
                </a:lnTo>
                <a:lnTo>
                  <a:pt x="176047" y="158229"/>
                </a:lnTo>
                <a:lnTo>
                  <a:pt x="182245" y="158229"/>
                </a:lnTo>
                <a:lnTo>
                  <a:pt x="182245" y="76415"/>
                </a:lnTo>
                <a:close/>
              </a:path>
              <a:path w="182245" h="181610">
                <a:moveTo>
                  <a:pt x="182245" y="69850"/>
                </a:moveTo>
                <a:lnTo>
                  <a:pt x="164680" y="69850"/>
                </a:lnTo>
                <a:lnTo>
                  <a:pt x="164680" y="6350"/>
                </a:lnTo>
                <a:lnTo>
                  <a:pt x="164680" y="5956"/>
                </a:lnTo>
                <a:lnTo>
                  <a:pt x="164680" y="0"/>
                </a:lnTo>
                <a:lnTo>
                  <a:pt x="158483" y="0"/>
                </a:lnTo>
                <a:lnTo>
                  <a:pt x="158483" y="6350"/>
                </a:lnTo>
                <a:lnTo>
                  <a:pt x="158483" y="69850"/>
                </a:lnTo>
                <a:lnTo>
                  <a:pt x="158483" y="76200"/>
                </a:lnTo>
                <a:lnTo>
                  <a:pt x="158483" y="87630"/>
                </a:lnTo>
                <a:lnTo>
                  <a:pt x="111798" y="87630"/>
                </a:lnTo>
                <a:lnTo>
                  <a:pt x="105587" y="87630"/>
                </a:lnTo>
                <a:lnTo>
                  <a:pt x="105587" y="93980"/>
                </a:lnTo>
                <a:lnTo>
                  <a:pt x="105587" y="158750"/>
                </a:lnTo>
                <a:lnTo>
                  <a:pt x="105587" y="163830"/>
                </a:lnTo>
                <a:lnTo>
                  <a:pt x="105587" y="175260"/>
                </a:lnTo>
                <a:lnTo>
                  <a:pt x="23774" y="175260"/>
                </a:lnTo>
                <a:lnTo>
                  <a:pt x="23774" y="111760"/>
                </a:lnTo>
                <a:lnTo>
                  <a:pt x="88023" y="111760"/>
                </a:lnTo>
                <a:lnTo>
                  <a:pt x="88023" y="158750"/>
                </a:lnTo>
                <a:lnTo>
                  <a:pt x="88023" y="163830"/>
                </a:lnTo>
                <a:lnTo>
                  <a:pt x="105587" y="163830"/>
                </a:lnTo>
                <a:lnTo>
                  <a:pt x="105587" y="158750"/>
                </a:lnTo>
                <a:lnTo>
                  <a:pt x="94221" y="158750"/>
                </a:lnTo>
                <a:lnTo>
                  <a:pt x="94221" y="111760"/>
                </a:lnTo>
                <a:lnTo>
                  <a:pt x="94221" y="105410"/>
                </a:lnTo>
                <a:lnTo>
                  <a:pt x="94221" y="93980"/>
                </a:lnTo>
                <a:lnTo>
                  <a:pt x="105587" y="93980"/>
                </a:lnTo>
                <a:lnTo>
                  <a:pt x="105587" y="87630"/>
                </a:lnTo>
                <a:lnTo>
                  <a:pt x="94221" y="87630"/>
                </a:lnTo>
                <a:lnTo>
                  <a:pt x="94221" y="76200"/>
                </a:lnTo>
                <a:lnTo>
                  <a:pt x="158483" y="76200"/>
                </a:lnTo>
                <a:lnTo>
                  <a:pt x="158483" y="69850"/>
                </a:lnTo>
                <a:lnTo>
                  <a:pt x="94221" y="69850"/>
                </a:lnTo>
                <a:lnTo>
                  <a:pt x="94221" y="24130"/>
                </a:lnTo>
                <a:lnTo>
                  <a:pt x="94221" y="23533"/>
                </a:lnTo>
                <a:lnTo>
                  <a:pt x="94221" y="17780"/>
                </a:lnTo>
                <a:lnTo>
                  <a:pt x="88036" y="17780"/>
                </a:lnTo>
                <a:lnTo>
                  <a:pt x="88036" y="24130"/>
                </a:lnTo>
                <a:lnTo>
                  <a:pt x="88036" y="69850"/>
                </a:lnTo>
                <a:lnTo>
                  <a:pt x="88023" y="76200"/>
                </a:lnTo>
                <a:lnTo>
                  <a:pt x="88023" y="87630"/>
                </a:lnTo>
                <a:lnTo>
                  <a:pt x="88023" y="93980"/>
                </a:lnTo>
                <a:lnTo>
                  <a:pt x="88023" y="105410"/>
                </a:lnTo>
                <a:lnTo>
                  <a:pt x="23774" y="105410"/>
                </a:lnTo>
                <a:lnTo>
                  <a:pt x="23774" y="93980"/>
                </a:lnTo>
                <a:lnTo>
                  <a:pt x="70459" y="93980"/>
                </a:lnTo>
                <a:lnTo>
                  <a:pt x="88023" y="93980"/>
                </a:lnTo>
                <a:lnTo>
                  <a:pt x="88023" y="87630"/>
                </a:lnTo>
                <a:lnTo>
                  <a:pt x="76657" y="87630"/>
                </a:lnTo>
                <a:lnTo>
                  <a:pt x="76657" y="24130"/>
                </a:lnTo>
                <a:lnTo>
                  <a:pt x="88036" y="24130"/>
                </a:lnTo>
                <a:lnTo>
                  <a:pt x="88036" y="17780"/>
                </a:lnTo>
                <a:lnTo>
                  <a:pt x="76657" y="17780"/>
                </a:lnTo>
                <a:lnTo>
                  <a:pt x="76657" y="6350"/>
                </a:lnTo>
                <a:lnTo>
                  <a:pt x="158483" y="6350"/>
                </a:lnTo>
                <a:lnTo>
                  <a:pt x="158483" y="0"/>
                </a:lnTo>
                <a:lnTo>
                  <a:pt x="70459" y="0"/>
                </a:lnTo>
                <a:lnTo>
                  <a:pt x="70459" y="6350"/>
                </a:lnTo>
                <a:lnTo>
                  <a:pt x="70459" y="17780"/>
                </a:lnTo>
                <a:lnTo>
                  <a:pt x="70459" y="24130"/>
                </a:lnTo>
                <a:lnTo>
                  <a:pt x="70459" y="87630"/>
                </a:lnTo>
                <a:lnTo>
                  <a:pt x="17576" y="87630"/>
                </a:lnTo>
                <a:lnTo>
                  <a:pt x="17576" y="93980"/>
                </a:lnTo>
                <a:lnTo>
                  <a:pt x="17576" y="105410"/>
                </a:lnTo>
                <a:lnTo>
                  <a:pt x="6210" y="105410"/>
                </a:lnTo>
                <a:lnTo>
                  <a:pt x="6210" y="24130"/>
                </a:lnTo>
                <a:lnTo>
                  <a:pt x="70459" y="24130"/>
                </a:lnTo>
                <a:lnTo>
                  <a:pt x="70459" y="17780"/>
                </a:lnTo>
                <a:lnTo>
                  <a:pt x="0" y="17780"/>
                </a:lnTo>
                <a:lnTo>
                  <a:pt x="0" y="24130"/>
                </a:lnTo>
                <a:lnTo>
                  <a:pt x="0" y="105410"/>
                </a:lnTo>
                <a:lnTo>
                  <a:pt x="0" y="111760"/>
                </a:lnTo>
                <a:lnTo>
                  <a:pt x="17576" y="111760"/>
                </a:lnTo>
                <a:lnTo>
                  <a:pt x="17576" y="175260"/>
                </a:lnTo>
                <a:lnTo>
                  <a:pt x="17576" y="181610"/>
                </a:lnTo>
                <a:lnTo>
                  <a:pt x="111798" y="181610"/>
                </a:lnTo>
                <a:lnTo>
                  <a:pt x="111798" y="175793"/>
                </a:lnTo>
                <a:lnTo>
                  <a:pt x="111798" y="175260"/>
                </a:lnTo>
                <a:lnTo>
                  <a:pt x="111798" y="163830"/>
                </a:lnTo>
                <a:lnTo>
                  <a:pt x="182245" y="163830"/>
                </a:lnTo>
                <a:lnTo>
                  <a:pt x="182245" y="158750"/>
                </a:lnTo>
                <a:lnTo>
                  <a:pt x="111798" y="158750"/>
                </a:lnTo>
                <a:lnTo>
                  <a:pt x="111798" y="93980"/>
                </a:lnTo>
                <a:lnTo>
                  <a:pt x="164680" y="93980"/>
                </a:lnTo>
                <a:lnTo>
                  <a:pt x="164680" y="87782"/>
                </a:lnTo>
                <a:lnTo>
                  <a:pt x="164680" y="87630"/>
                </a:lnTo>
                <a:lnTo>
                  <a:pt x="164680" y="76200"/>
                </a:lnTo>
                <a:lnTo>
                  <a:pt x="182245" y="76200"/>
                </a:lnTo>
                <a:lnTo>
                  <a:pt x="182245" y="69850"/>
                </a:lnTo>
                <a:close/>
              </a:path>
            </a:pathLst>
          </a:custGeom>
          <a:solidFill>
            <a:srgbClr val="FFFFFF"/>
          </a:solidFill>
        </p:spPr>
        <p:txBody>
          <a:bodyPr wrap="square" lIns="0" tIns="0" rIns="0" bIns="0" rtlCol="0"/>
          <a:lstStyle/>
          <a:p>
            <a:endParaRPr/>
          </a:p>
        </p:txBody>
      </p:sp>
      <p:sp>
        <p:nvSpPr>
          <p:cNvPr id="9" name="Google Shape;1906;p45">
            <a:extLst>
              <a:ext uri="{FF2B5EF4-FFF2-40B4-BE49-F238E27FC236}">
                <a16:creationId xmlns:a16="http://schemas.microsoft.com/office/drawing/2014/main" id="{38B4B42B-B8BC-EDB9-2CE2-A0504E433581}"/>
              </a:ext>
            </a:extLst>
          </p:cNvPr>
          <p:cNvSpPr txBox="1"/>
          <p:nvPr/>
        </p:nvSpPr>
        <p:spPr>
          <a:xfrm flipH="1">
            <a:off x="5951305" y="511797"/>
            <a:ext cx="5276157" cy="5659834"/>
          </a:xfrm>
          <a:prstGeom prst="rect">
            <a:avLst/>
          </a:prstGeom>
          <a:noFill/>
          <a:ln>
            <a:noFill/>
          </a:ln>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 sz="2000" i="1">
                <a:solidFill>
                  <a:srgbClr val="002060"/>
                </a:solidFill>
                <a:latin typeface="Fira Sans Extra Condensed Medium"/>
                <a:ea typeface="Fira Sans Extra Condensed Medium"/>
                <a:cs typeface="Fira Sans Extra Condensed Medium"/>
              </a:rPr>
              <a:t>'We Intend to expand the list of adequate destinations in line with our global ambitions and commitment to high standards of data protection'</a:t>
            </a:r>
          </a:p>
        </p:txBody>
      </p:sp>
    </p:spTree>
    <p:extLst>
      <p:ext uri="{BB962C8B-B14F-4D97-AF65-F5344CB8AC3E}">
        <p14:creationId xmlns:p14="http://schemas.microsoft.com/office/powerpoint/2010/main" val="403060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9422773C-CA44-A199-010F-EB337509D528}"/>
              </a:ext>
            </a:extLst>
          </p:cNvPr>
          <p:cNvSpPr txBox="1"/>
          <p:nvPr/>
        </p:nvSpPr>
        <p:spPr>
          <a:xfrm>
            <a:off x="838200" y="3884450"/>
            <a:ext cx="10253553" cy="23987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100" i="1">
                <a:solidFill>
                  <a:srgbClr val="002060"/>
                </a:solidFill>
                <a:latin typeface="+mj-lt"/>
                <a:ea typeface="+mj-ea"/>
                <a:cs typeface="+mj-cs"/>
              </a:rPr>
              <a:t>‘The UK will in the future develop separate and independent policies in areas such as data protection’</a:t>
            </a:r>
            <a:endParaRPr lang="en-US">
              <a:solidFill>
                <a:srgbClr val="002060"/>
              </a:solidFill>
              <a:ea typeface="+mj-ea"/>
              <a:cs typeface="+mj-cs"/>
            </a:endParaRPr>
          </a:p>
        </p:txBody>
      </p:sp>
      <p:sp>
        <p:nvSpPr>
          <p:cNvPr id="6" name="object 3">
            <a:extLst>
              <a:ext uri="{FF2B5EF4-FFF2-40B4-BE49-F238E27FC236}">
                <a16:creationId xmlns:a16="http://schemas.microsoft.com/office/drawing/2014/main" id="{A81E250C-72E9-AA45-CAD8-F6FAC2D53282}"/>
              </a:ext>
            </a:extLst>
          </p:cNvPr>
          <p:cNvSpPr/>
          <p:nvPr/>
        </p:nvSpPr>
        <p:spPr>
          <a:xfrm>
            <a:off x="0" y="6409944"/>
            <a:ext cx="12192000" cy="448309"/>
          </a:xfrm>
          <a:custGeom>
            <a:avLst/>
            <a:gdLst/>
            <a:ahLst/>
            <a:cxnLst/>
            <a:rect l="l" t="t" r="r" b="b"/>
            <a:pathLst>
              <a:path w="12192000" h="448309">
                <a:moveTo>
                  <a:pt x="12192000" y="0"/>
                </a:moveTo>
                <a:lnTo>
                  <a:pt x="0" y="0"/>
                </a:lnTo>
                <a:lnTo>
                  <a:pt x="0" y="448055"/>
                </a:lnTo>
                <a:lnTo>
                  <a:pt x="12192000" y="448055"/>
                </a:lnTo>
                <a:lnTo>
                  <a:pt x="12192000" y="0"/>
                </a:lnTo>
                <a:close/>
              </a:path>
            </a:pathLst>
          </a:custGeom>
          <a:solidFill>
            <a:srgbClr val="56B6B1"/>
          </a:solidFill>
        </p:spPr>
        <p:txBody>
          <a:bodyPr wrap="square" lIns="0" tIns="0" rIns="0" bIns="0" rtlCol="0"/>
          <a:lstStyle/>
          <a:p>
            <a:endParaRPr/>
          </a:p>
        </p:txBody>
      </p:sp>
      <p:pic>
        <p:nvPicPr>
          <p:cNvPr id="10" name="Picture 10">
            <a:extLst>
              <a:ext uri="{FF2B5EF4-FFF2-40B4-BE49-F238E27FC236}">
                <a16:creationId xmlns:a16="http://schemas.microsoft.com/office/drawing/2014/main" id="{117FDC14-B425-CD62-5B39-445781CF9D57}"/>
              </a:ext>
            </a:extLst>
          </p:cNvPr>
          <p:cNvPicPr>
            <a:picLocks noChangeAspect="1"/>
          </p:cNvPicPr>
          <p:nvPr/>
        </p:nvPicPr>
        <p:blipFill>
          <a:blip r:embed="rId3"/>
          <a:stretch>
            <a:fillRect/>
          </a:stretch>
        </p:blipFill>
        <p:spPr>
          <a:xfrm>
            <a:off x="756017" y="798905"/>
            <a:ext cx="4576917" cy="903899"/>
          </a:xfrm>
          <a:prstGeom prst="rect">
            <a:avLst/>
          </a:prstGeom>
        </p:spPr>
      </p:pic>
      <p:pic>
        <p:nvPicPr>
          <p:cNvPr id="11" name="Picture 11">
            <a:extLst>
              <a:ext uri="{FF2B5EF4-FFF2-40B4-BE49-F238E27FC236}">
                <a16:creationId xmlns:a16="http://schemas.microsoft.com/office/drawing/2014/main" id="{D6D986AA-C953-0496-9F91-6A41E4480132}"/>
              </a:ext>
            </a:extLst>
          </p:cNvPr>
          <p:cNvPicPr>
            <a:picLocks noChangeAspect="1"/>
          </p:cNvPicPr>
          <p:nvPr/>
        </p:nvPicPr>
        <p:blipFill>
          <a:blip r:embed="rId4"/>
          <a:stretch>
            <a:fillRect/>
          </a:stretch>
        </p:blipFill>
        <p:spPr>
          <a:xfrm>
            <a:off x="6100916" y="798775"/>
            <a:ext cx="4562167" cy="909676"/>
          </a:xfrm>
          <a:prstGeom prst="rect">
            <a:avLst/>
          </a:prstGeom>
        </p:spPr>
      </p:pic>
      <p:pic>
        <p:nvPicPr>
          <p:cNvPr id="12" name="Picture 12" descr="Graphical user interface, text, application&#10;&#10;Description automatically generated">
            <a:extLst>
              <a:ext uri="{FF2B5EF4-FFF2-40B4-BE49-F238E27FC236}">
                <a16:creationId xmlns:a16="http://schemas.microsoft.com/office/drawing/2014/main" id="{4D9DA869-DDDB-D00A-2208-CC0CD1D25752}"/>
              </a:ext>
            </a:extLst>
          </p:cNvPr>
          <p:cNvPicPr>
            <a:picLocks noChangeAspect="1"/>
          </p:cNvPicPr>
          <p:nvPr/>
        </p:nvPicPr>
        <p:blipFill>
          <a:blip r:embed="rId5"/>
          <a:stretch>
            <a:fillRect/>
          </a:stretch>
        </p:blipFill>
        <p:spPr>
          <a:xfrm>
            <a:off x="754626" y="1977768"/>
            <a:ext cx="4562167" cy="911430"/>
          </a:xfrm>
          <a:prstGeom prst="rect">
            <a:avLst/>
          </a:prstGeom>
        </p:spPr>
      </p:pic>
      <p:pic>
        <p:nvPicPr>
          <p:cNvPr id="13" name="Picture 13" descr="Graphical user interface, text&#10;&#10;Description automatically generated">
            <a:extLst>
              <a:ext uri="{FF2B5EF4-FFF2-40B4-BE49-F238E27FC236}">
                <a16:creationId xmlns:a16="http://schemas.microsoft.com/office/drawing/2014/main" id="{8538141C-CFDD-9FA0-4BC3-B8D10E0F2640}"/>
              </a:ext>
            </a:extLst>
          </p:cNvPr>
          <p:cNvPicPr>
            <a:picLocks noChangeAspect="1"/>
          </p:cNvPicPr>
          <p:nvPr/>
        </p:nvPicPr>
        <p:blipFill>
          <a:blip r:embed="rId6"/>
          <a:stretch>
            <a:fillRect/>
          </a:stretch>
        </p:blipFill>
        <p:spPr>
          <a:xfrm>
            <a:off x="6100916" y="1973221"/>
            <a:ext cx="4562167" cy="920525"/>
          </a:xfrm>
          <a:prstGeom prst="rect">
            <a:avLst/>
          </a:prstGeom>
        </p:spPr>
      </p:pic>
      <p:sp>
        <p:nvSpPr>
          <p:cNvPr id="15" name="TextBox 14">
            <a:extLst>
              <a:ext uri="{FF2B5EF4-FFF2-40B4-BE49-F238E27FC236}">
                <a16:creationId xmlns:a16="http://schemas.microsoft.com/office/drawing/2014/main" id="{04600702-2A4B-F828-DB82-B0AEB0834281}"/>
              </a:ext>
            </a:extLst>
          </p:cNvPr>
          <p:cNvSpPr txBox="1"/>
          <p:nvPr/>
        </p:nvSpPr>
        <p:spPr>
          <a:xfrm>
            <a:off x="11582167" y="6437374"/>
            <a:ext cx="301686" cy="369332"/>
          </a:xfrm>
          <a:prstGeom prst="rect">
            <a:avLst/>
          </a:prstGeom>
          <a:noFill/>
        </p:spPr>
        <p:txBody>
          <a:bodyPr wrap="none" lIns="91440" tIns="45720" rIns="91440" bIns="45720" rtlCol="0" anchor="t">
            <a:spAutoFit/>
          </a:bodyPr>
          <a:lstStyle/>
          <a:p>
            <a:pPr>
              <a:spcAft>
                <a:spcPts val="600"/>
              </a:spcAft>
            </a:pPr>
            <a:r>
              <a:rPr lang="en-US">
                <a:solidFill>
                  <a:schemeClr val="bg1"/>
                </a:solidFill>
                <a:cs typeface="Calibri"/>
              </a:rPr>
              <a:t>8</a:t>
            </a:r>
          </a:p>
        </p:txBody>
      </p:sp>
      <p:pic>
        <p:nvPicPr>
          <p:cNvPr id="2" name="object 29">
            <a:extLst>
              <a:ext uri="{FF2B5EF4-FFF2-40B4-BE49-F238E27FC236}">
                <a16:creationId xmlns:a16="http://schemas.microsoft.com/office/drawing/2014/main" id="{9DCC4FF2-C9C5-132D-27B4-C1BC766993B9}"/>
              </a:ext>
            </a:extLst>
          </p:cNvPr>
          <p:cNvPicPr/>
          <p:nvPr/>
        </p:nvPicPr>
        <p:blipFill>
          <a:blip r:embed="rId7" cstate="print"/>
          <a:stretch>
            <a:fillRect/>
          </a:stretch>
        </p:blipFill>
        <p:spPr>
          <a:xfrm>
            <a:off x="701326" y="6515850"/>
            <a:ext cx="1498625" cy="248669"/>
          </a:xfrm>
          <a:prstGeom prst="rect">
            <a:avLst/>
          </a:prstGeom>
        </p:spPr>
      </p:pic>
      <p:sp>
        <p:nvSpPr>
          <p:cNvPr id="3" name="object 28">
            <a:extLst>
              <a:ext uri="{FF2B5EF4-FFF2-40B4-BE49-F238E27FC236}">
                <a16:creationId xmlns:a16="http://schemas.microsoft.com/office/drawing/2014/main" id="{34BD766F-3190-F5CE-1661-15DDCE3DC512}"/>
              </a:ext>
            </a:extLst>
          </p:cNvPr>
          <p:cNvSpPr/>
          <p:nvPr/>
        </p:nvSpPr>
        <p:spPr>
          <a:xfrm>
            <a:off x="487456" y="6515850"/>
            <a:ext cx="182245" cy="181610"/>
          </a:xfrm>
          <a:custGeom>
            <a:avLst/>
            <a:gdLst/>
            <a:ahLst/>
            <a:cxnLst/>
            <a:rect l="l" t="t" r="r" b="b"/>
            <a:pathLst>
              <a:path w="182245" h="181610">
                <a:moveTo>
                  <a:pt x="182245" y="76415"/>
                </a:moveTo>
                <a:lnTo>
                  <a:pt x="176047" y="76415"/>
                </a:lnTo>
                <a:lnTo>
                  <a:pt x="176047" y="158229"/>
                </a:lnTo>
                <a:lnTo>
                  <a:pt x="182245" y="158229"/>
                </a:lnTo>
                <a:lnTo>
                  <a:pt x="182245" y="76415"/>
                </a:lnTo>
                <a:close/>
              </a:path>
              <a:path w="182245" h="181610">
                <a:moveTo>
                  <a:pt x="182245" y="69850"/>
                </a:moveTo>
                <a:lnTo>
                  <a:pt x="164680" y="69850"/>
                </a:lnTo>
                <a:lnTo>
                  <a:pt x="164680" y="6350"/>
                </a:lnTo>
                <a:lnTo>
                  <a:pt x="164680" y="5956"/>
                </a:lnTo>
                <a:lnTo>
                  <a:pt x="164680" y="0"/>
                </a:lnTo>
                <a:lnTo>
                  <a:pt x="158483" y="0"/>
                </a:lnTo>
                <a:lnTo>
                  <a:pt x="158483" y="6350"/>
                </a:lnTo>
                <a:lnTo>
                  <a:pt x="158483" y="69850"/>
                </a:lnTo>
                <a:lnTo>
                  <a:pt x="158483" y="76200"/>
                </a:lnTo>
                <a:lnTo>
                  <a:pt x="158483" y="87630"/>
                </a:lnTo>
                <a:lnTo>
                  <a:pt x="111798" y="87630"/>
                </a:lnTo>
                <a:lnTo>
                  <a:pt x="105587" y="87630"/>
                </a:lnTo>
                <a:lnTo>
                  <a:pt x="105587" y="93980"/>
                </a:lnTo>
                <a:lnTo>
                  <a:pt x="105587" y="158750"/>
                </a:lnTo>
                <a:lnTo>
                  <a:pt x="105587" y="163830"/>
                </a:lnTo>
                <a:lnTo>
                  <a:pt x="105587" y="175260"/>
                </a:lnTo>
                <a:lnTo>
                  <a:pt x="23774" y="175260"/>
                </a:lnTo>
                <a:lnTo>
                  <a:pt x="23774" y="111760"/>
                </a:lnTo>
                <a:lnTo>
                  <a:pt x="88023" y="111760"/>
                </a:lnTo>
                <a:lnTo>
                  <a:pt x="88023" y="158750"/>
                </a:lnTo>
                <a:lnTo>
                  <a:pt x="88023" y="163830"/>
                </a:lnTo>
                <a:lnTo>
                  <a:pt x="105587" y="163830"/>
                </a:lnTo>
                <a:lnTo>
                  <a:pt x="105587" y="158750"/>
                </a:lnTo>
                <a:lnTo>
                  <a:pt x="94221" y="158750"/>
                </a:lnTo>
                <a:lnTo>
                  <a:pt x="94221" y="111760"/>
                </a:lnTo>
                <a:lnTo>
                  <a:pt x="94221" y="105410"/>
                </a:lnTo>
                <a:lnTo>
                  <a:pt x="94221" y="93980"/>
                </a:lnTo>
                <a:lnTo>
                  <a:pt x="105587" y="93980"/>
                </a:lnTo>
                <a:lnTo>
                  <a:pt x="105587" y="87630"/>
                </a:lnTo>
                <a:lnTo>
                  <a:pt x="94221" y="87630"/>
                </a:lnTo>
                <a:lnTo>
                  <a:pt x="94221" y="76200"/>
                </a:lnTo>
                <a:lnTo>
                  <a:pt x="158483" y="76200"/>
                </a:lnTo>
                <a:lnTo>
                  <a:pt x="158483" y="69850"/>
                </a:lnTo>
                <a:lnTo>
                  <a:pt x="94221" y="69850"/>
                </a:lnTo>
                <a:lnTo>
                  <a:pt x="94221" y="24130"/>
                </a:lnTo>
                <a:lnTo>
                  <a:pt x="94221" y="23533"/>
                </a:lnTo>
                <a:lnTo>
                  <a:pt x="94221" y="17780"/>
                </a:lnTo>
                <a:lnTo>
                  <a:pt x="88036" y="17780"/>
                </a:lnTo>
                <a:lnTo>
                  <a:pt x="88036" y="24130"/>
                </a:lnTo>
                <a:lnTo>
                  <a:pt x="88036" y="69850"/>
                </a:lnTo>
                <a:lnTo>
                  <a:pt x="88023" y="76200"/>
                </a:lnTo>
                <a:lnTo>
                  <a:pt x="88023" y="87630"/>
                </a:lnTo>
                <a:lnTo>
                  <a:pt x="88023" y="93980"/>
                </a:lnTo>
                <a:lnTo>
                  <a:pt x="88023" y="105410"/>
                </a:lnTo>
                <a:lnTo>
                  <a:pt x="23774" y="105410"/>
                </a:lnTo>
                <a:lnTo>
                  <a:pt x="23774" y="93980"/>
                </a:lnTo>
                <a:lnTo>
                  <a:pt x="70459" y="93980"/>
                </a:lnTo>
                <a:lnTo>
                  <a:pt x="88023" y="93980"/>
                </a:lnTo>
                <a:lnTo>
                  <a:pt x="88023" y="87630"/>
                </a:lnTo>
                <a:lnTo>
                  <a:pt x="76657" y="87630"/>
                </a:lnTo>
                <a:lnTo>
                  <a:pt x="76657" y="24130"/>
                </a:lnTo>
                <a:lnTo>
                  <a:pt x="88036" y="24130"/>
                </a:lnTo>
                <a:lnTo>
                  <a:pt x="88036" y="17780"/>
                </a:lnTo>
                <a:lnTo>
                  <a:pt x="76657" y="17780"/>
                </a:lnTo>
                <a:lnTo>
                  <a:pt x="76657" y="6350"/>
                </a:lnTo>
                <a:lnTo>
                  <a:pt x="158483" y="6350"/>
                </a:lnTo>
                <a:lnTo>
                  <a:pt x="158483" y="0"/>
                </a:lnTo>
                <a:lnTo>
                  <a:pt x="70459" y="0"/>
                </a:lnTo>
                <a:lnTo>
                  <a:pt x="70459" y="6350"/>
                </a:lnTo>
                <a:lnTo>
                  <a:pt x="70459" y="17780"/>
                </a:lnTo>
                <a:lnTo>
                  <a:pt x="70459" y="24130"/>
                </a:lnTo>
                <a:lnTo>
                  <a:pt x="70459" y="87630"/>
                </a:lnTo>
                <a:lnTo>
                  <a:pt x="17576" y="87630"/>
                </a:lnTo>
                <a:lnTo>
                  <a:pt x="17576" y="93980"/>
                </a:lnTo>
                <a:lnTo>
                  <a:pt x="17576" y="105410"/>
                </a:lnTo>
                <a:lnTo>
                  <a:pt x="6210" y="105410"/>
                </a:lnTo>
                <a:lnTo>
                  <a:pt x="6210" y="24130"/>
                </a:lnTo>
                <a:lnTo>
                  <a:pt x="70459" y="24130"/>
                </a:lnTo>
                <a:lnTo>
                  <a:pt x="70459" y="17780"/>
                </a:lnTo>
                <a:lnTo>
                  <a:pt x="0" y="17780"/>
                </a:lnTo>
                <a:lnTo>
                  <a:pt x="0" y="24130"/>
                </a:lnTo>
                <a:lnTo>
                  <a:pt x="0" y="105410"/>
                </a:lnTo>
                <a:lnTo>
                  <a:pt x="0" y="111760"/>
                </a:lnTo>
                <a:lnTo>
                  <a:pt x="17576" y="111760"/>
                </a:lnTo>
                <a:lnTo>
                  <a:pt x="17576" y="175260"/>
                </a:lnTo>
                <a:lnTo>
                  <a:pt x="17576" y="181610"/>
                </a:lnTo>
                <a:lnTo>
                  <a:pt x="111798" y="181610"/>
                </a:lnTo>
                <a:lnTo>
                  <a:pt x="111798" y="175793"/>
                </a:lnTo>
                <a:lnTo>
                  <a:pt x="111798" y="175260"/>
                </a:lnTo>
                <a:lnTo>
                  <a:pt x="111798" y="163830"/>
                </a:lnTo>
                <a:lnTo>
                  <a:pt x="182245" y="163830"/>
                </a:lnTo>
                <a:lnTo>
                  <a:pt x="182245" y="158750"/>
                </a:lnTo>
                <a:lnTo>
                  <a:pt x="111798" y="158750"/>
                </a:lnTo>
                <a:lnTo>
                  <a:pt x="111798" y="93980"/>
                </a:lnTo>
                <a:lnTo>
                  <a:pt x="164680" y="93980"/>
                </a:lnTo>
                <a:lnTo>
                  <a:pt x="164680" y="87782"/>
                </a:lnTo>
                <a:lnTo>
                  <a:pt x="164680" y="87630"/>
                </a:lnTo>
                <a:lnTo>
                  <a:pt x="164680" y="76200"/>
                </a:lnTo>
                <a:lnTo>
                  <a:pt x="182245" y="76200"/>
                </a:lnTo>
                <a:lnTo>
                  <a:pt x="182245" y="6985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58865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CE17D823-4796-4BD1-FBC1-2FC26A589358}"/>
              </a:ext>
            </a:extLst>
          </p:cNvPr>
          <p:cNvSpPr/>
          <p:nvPr/>
        </p:nvSpPr>
        <p:spPr>
          <a:xfrm>
            <a:off x="0" y="6409944"/>
            <a:ext cx="12192000" cy="448309"/>
          </a:xfrm>
          <a:custGeom>
            <a:avLst/>
            <a:gdLst/>
            <a:ahLst/>
            <a:cxnLst/>
            <a:rect l="l" t="t" r="r" b="b"/>
            <a:pathLst>
              <a:path w="12192000" h="448309">
                <a:moveTo>
                  <a:pt x="12192000" y="0"/>
                </a:moveTo>
                <a:lnTo>
                  <a:pt x="0" y="0"/>
                </a:lnTo>
                <a:lnTo>
                  <a:pt x="0" y="448055"/>
                </a:lnTo>
                <a:lnTo>
                  <a:pt x="12192000" y="448055"/>
                </a:lnTo>
                <a:lnTo>
                  <a:pt x="12192000" y="0"/>
                </a:lnTo>
                <a:close/>
              </a:path>
            </a:pathLst>
          </a:custGeom>
          <a:solidFill>
            <a:srgbClr val="56B6B1"/>
          </a:solidFill>
        </p:spPr>
        <p:txBody>
          <a:bodyPr wrap="square" lIns="0" tIns="0" rIns="0" bIns="0" rtlCol="0"/>
          <a:lstStyle/>
          <a:p>
            <a:endParaRPr/>
          </a:p>
        </p:txBody>
      </p:sp>
      <p:sp>
        <p:nvSpPr>
          <p:cNvPr id="12" name="TextBox 11">
            <a:extLst>
              <a:ext uri="{FF2B5EF4-FFF2-40B4-BE49-F238E27FC236}">
                <a16:creationId xmlns:a16="http://schemas.microsoft.com/office/drawing/2014/main" id="{216BA5A4-A78F-FA94-F087-7141BC4D1A1C}"/>
              </a:ext>
            </a:extLst>
          </p:cNvPr>
          <p:cNvSpPr txBox="1"/>
          <p:nvPr/>
        </p:nvSpPr>
        <p:spPr>
          <a:xfrm>
            <a:off x="11582167" y="6437374"/>
            <a:ext cx="301686" cy="369332"/>
          </a:xfrm>
          <a:prstGeom prst="rect">
            <a:avLst/>
          </a:prstGeom>
          <a:noFill/>
        </p:spPr>
        <p:txBody>
          <a:bodyPr wrap="none" lIns="91440" tIns="45720" rIns="91440" bIns="45720" rtlCol="0" anchor="t">
            <a:spAutoFit/>
          </a:bodyPr>
          <a:lstStyle/>
          <a:p>
            <a:pPr>
              <a:spcAft>
                <a:spcPts val="600"/>
              </a:spcAft>
            </a:pPr>
            <a:r>
              <a:rPr lang="en-US">
                <a:solidFill>
                  <a:schemeClr val="bg1"/>
                </a:solidFill>
              </a:rPr>
              <a:t>9</a:t>
            </a:r>
            <a:endParaRPr lang="en-US">
              <a:solidFill>
                <a:schemeClr val="bg1"/>
              </a:solidFill>
              <a:cs typeface="Calibri"/>
            </a:endParaRPr>
          </a:p>
        </p:txBody>
      </p:sp>
      <p:sp>
        <p:nvSpPr>
          <p:cNvPr id="14" name="object 15">
            <a:extLst>
              <a:ext uri="{FF2B5EF4-FFF2-40B4-BE49-F238E27FC236}">
                <a16:creationId xmlns:a16="http://schemas.microsoft.com/office/drawing/2014/main" id="{E86138D2-8A23-6109-6407-2DB68B1F59E4}"/>
              </a:ext>
            </a:extLst>
          </p:cNvPr>
          <p:cNvSpPr txBox="1">
            <a:spLocks/>
          </p:cNvSpPr>
          <p:nvPr/>
        </p:nvSpPr>
        <p:spPr>
          <a:xfrm>
            <a:off x="479491" y="393623"/>
            <a:ext cx="8101550" cy="84382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5400" spc="-5">
                <a:solidFill>
                  <a:srgbClr val="002060"/>
                </a:solidFill>
              </a:rPr>
              <a:t>Divergence vs Alignment</a:t>
            </a:r>
          </a:p>
        </p:txBody>
      </p:sp>
      <p:pic>
        <p:nvPicPr>
          <p:cNvPr id="3" name="Picture 3" descr="Graphical user interface, diagram&#10;&#10;Description automatically generated">
            <a:extLst>
              <a:ext uri="{FF2B5EF4-FFF2-40B4-BE49-F238E27FC236}">
                <a16:creationId xmlns:a16="http://schemas.microsoft.com/office/drawing/2014/main" id="{A3D58675-EF94-ADF9-AD29-1E679777AA72}"/>
              </a:ext>
            </a:extLst>
          </p:cNvPr>
          <p:cNvPicPr>
            <a:picLocks noChangeAspect="1"/>
          </p:cNvPicPr>
          <p:nvPr/>
        </p:nvPicPr>
        <p:blipFill>
          <a:blip r:embed="rId3"/>
          <a:stretch>
            <a:fillRect/>
          </a:stretch>
        </p:blipFill>
        <p:spPr>
          <a:xfrm>
            <a:off x="957592" y="1460700"/>
            <a:ext cx="10565814" cy="4283891"/>
          </a:xfrm>
          <a:prstGeom prst="rect">
            <a:avLst/>
          </a:prstGeom>
        </p:spPr>
      </p:pic>
      <p:pic>
        <p:nvPicPr>
          <p:cNvPr id="2" name="object 29">
            <a:extLst>
              <a:ext uri="{FF2B5EF4-FFF2-40B4-BE49-F238E27FC236}">
                <a16:creationId xmlns:a16="http://schemas.microsoft.com/office/drawing/2014/main" id="{BC9EE9B9-8BE6-F2C9-1E97-CC0D82FAC489}"/>
              </a:ext>
            </a:extLst>
          </p:cNvPr>
          <p:cNvPicPr/>
          <p:nvPr/>
        </p:nvPicPr>
        <p:blipFill>
          <a:blip r:embed="rId4" cstate="print"/>
          <a:stretch>
            <a:fillRect/>
          </a:stretch>
        </p:blipFill>
        <p:spPr>
          <a:xfrm>
            <a:off x="701326" y="6515850"/>
            <a:ext cx="1498625" cy="248669"/>
          </a:xfrm>
          <a:prstGeom prst="rect">
            <a:avLst/>
          </a:prstGeom>
        </p:spPr>
      </p:pic>
      <p:sp>
        <p:nvSpPr>
          <p:cNvPr id="4" name="object 28">
            <a:extLst>
              <a:ext uri="{FF2B5EF4-FFF2-40B4-BE49-F238E27FC236}">
                <a16:creationId xmlns:a16="http://schemas.microsoft.com/office/drawing/2014/main" id="{55F11ACB-74BE-B8FE-C0DA-6975E42342D1}"/>
              </a:ext>
            </a:extLst>
          </p:cNvPr>
          <p:cNvSpPr/>
          <p:nvPr/>
        </p:nvSpPr>
        <p:spPr>
          <a:xfrm>
            <a:off x="487456" y="6515850"/>
            <a:ext cx="182245" cy="181610"/>
          </a:xfrm>
          <a:custGeom>
            <a:avLst/>
            <a:gdLst/>
            <a:ahLst/>
            <a:cxnLst/>
            <a:rect l="l" t="t" r="r" b="b"/>
            <a:pathLst>
              <a:path w="182245" h="181610">
                <a:moveTo>
                  <a:pt x="182245" y="76415"/>
                </a:moveTo>
                <a:lnTo>
                  <a:pt x="176047" y="76415"/>
                </a:lnTo>
                <a:lnTo>
                  <a:pt x="176047" y="158229"/>
                </a:lnTo>
                <a:lnTo>
                  <a:pt x="182245" y="158229"/>
                </a:lnTo>
                <a:lnTo>
                  <a:pt x="182245" y="76415"/>
                </a:lnTo>
                <a:close/>
              </a:path>
              <a:path w="182245" h="181610">
                <a:moveTo>
                  <a:pt x="182245" y="69850"/>
                </a:moveTo>
                <a:lnTo>
                  <a:pt x="164680" y="69850"/>
                </a:lnTo>
                <a:lnTo>
                  <a:pt x="164680" y="6350"/>
                </a:lnTo>
                <a:lnTo>
                  <a:pt x="164680" y="5956"/>
                </a:lnTo>
                <a:lnTo>
                  <a:pt x="164680" y="0"/>
                </a:lnTo>
                <a:lnTo>
                  <a:pt x="158483" y="0"/>
                </a:lnTo>
                <a:lnTo>
                  <a:pt x="158483" y="6350"/>
                </a:lnTo>
                <a:lnTo>
                  <a:pt x="158483" y="69850"/>
                </a:lnTo>
                <a:lnTo>
                  <a:pt x="158483" y="76200"/>
                </a:lnTo>
                <a:lnTo>
                  <a:pt x="158483" y="87630"/>
                </a:lnTo>
                <a:lnTo>
                  <a:pt x="111798" y="87630"/>
                </a:lnTo>
                <a:lnTo>
                  <a:pt x="105587" y="87630"/>
                </a:lnTo>
                <a:lnTo>
                  <a:pt x="105587" y="93980"/>
                </a:lnTo>
                <a:lnTo>
                  <a:pt x="105587" y="158750"/>
                </a:lnTo>
                <a:lnTo>
                  <a:pt x="105587" y="163830"/>
                </a:lnTo>
                <a:lnTo>
                  <a:pt x="105587" y="175260"/>
                </a:lnTo>
                <a:lnTo>
                  <a:pt x="23774" y="175260"/>
                </a:lnTo>
                <a:lnTo>
                  <a:pt x="23774" y="111760"/>
                </a:lnTo>
                <a:lnTo>
                  <a:pt x="88023" y="111760"/>
                </a:lnTo>
                <a:lnTo>
                  <a:pt x="88023" y="158750"/>
                </a:lnTo>
                <a:lnTo>
                  <a:pt x="88023" y="163830"/>
                </a:lnTo>
                <a:lnTo>
                  <a:pt x="105587" y="163830"/>
                </a:lnTo>
                <a:lnTo>
                  <a:pt x="105587" y="158750"/>
                </a:lnTo>
                <a:lnTo>
                  <a:pt x="94221" y="158750"/>
                </a:lnTo>
                <a:lnTo>
                  <a:pt x="94221" y="111760"/>
                </a:lnTo>
                <a:lnTo>
                  <a:pt x="94221" y="105410"/>
                </a:lnTo>
                <a:lnTo>
                  <a:pt x="94221" y="93980"/>
                </a:lnTo>
                <a:lnTo>
                  <a:pt x="105587" y="93980"/>
                </a:lnTo>
                <a:lnTo>
                  <a:pt x="105587" y="87630"/>
                </a:lnTo>
                <a:lnTo>
                  <a:pt x="94221" y="87630"/>
                </a:lnTo>
                <a:lnTo>
                  <a:pt x="94221" y="76200"/>
                </a:lnTo>
                <a:lnTo>
                  <a:pt x="158483" y="76200"/>
                </a:lnTo>
                <a:lnTo>
                  <a:pt x="158483" y="69850"/>
                </a:lnTo>
                <a:lnTo>
                  <a:pt x="94221" y="69850"/>
                </a:lnTo>
                <a:lnTo>
                  <a:pt x="94221" y="24130"/>
                </a:lnTo>
                <a:lnTo>
                  <a:pt x="94221" y="23533"/>
                </a:lnTo>
                <a:lnTo>
                  <a:pt x="94221" y="17780"/>
                </a:lnTo>
                <a:lnTo>
                  <a:pt x="88036" y="17780"/>
                </a:lnTo>
                <a:lnTo>
                  <a:pt x="88036" y="24130"/>
                </a:lnTo>
                <a:lnTo>
                  <a:pt x="88036" y="69850"/>
                </a:lnTo>
                <a:lnTo>
                  <a:pt x="88023" y="76200"/>
                </a:lnTo>
                <a:lnTo>
                  <a:pt x="88023" y="87630"/>
                </a:lnTo>
                <a:lnTo>
                  <a:pt x="88023" y="93980"/>
                </a:lnTo>
                <a:lnTo>
                  <a:pt x="88023" y="105410"/>
                </a:lnTo>
                <a:lnTo>
                  <a:pt x="23774" y="105410"/>
                </a:lnTo>
                <a:lnTo>
                  <a:pt x="23774" y="93980"/>
                </a:lnTo>
                <a:lnTo>
                  <a:pt x="70459" y="93980"/>
                </a:lnTo>
                <a:lnTo>
                  <a:pt x="88023" y="93980"/>
                </a:lnTo>
                <a:lnTo>
                  <a:pt x="88023" y="87630"/>
                </a:lnTo>
                <a:lnTo>
                  <a:pt x="76657" y="87630"/>
                </a:lnTo>
                <a:lnTo>
                  <a:pt x="76657" y="24130"/>
                </a:lnTo>
                <a:lnTo>
                  <a:pt x="88036" y="24130"/>
                </a:lnTo>
                <a:lnTo>
                  <a:pt x="88036" y="17780"/>
                </a:lnTo>
                <a:lnTo>
                  <a:pt x="76657" y="17780"/>
                </a:lnTo>
                <a:lnTo>
                  <a:pt x="76657" y="6350"/>
                </a:lnTo>
                <a:lnTo>
                  <a:pt x="158483" y="6350"/>
                </a:lnTo>
                <a:lnTo>
                  <a:pt x="158483" y="0"/>
                </a:lnTo>
                <a:lnTo>
                  <a:pt x="70459" y="0"/>
                </a:lnTo>
                <a:lnTo>
                  <a:pt x="70459" y="6350"/>
                </a:lnTo>
                <a:lnTo>
                  <a:pt x="70459" y="17780"/>
                </a:lnTo>
                <a:lnTo>
                  <a:pt x="70459" y="24130"/>
                </a:lnTo>
                <a:lnTo>
                  <a:pt x="70459" y="87630"/>
                </a:lnTo>
                <a:lnTo>
                  <a:pt x="17576" y="87630"/>
                </a:lnTo>
                <a:lnTo>
                  <a:pt x="17576" y="93980"/>
                </a:lnTo>
                <a:lnTo>
                  <a:pt x="17576" y="105410"/>
                </a:lnTo>
                <a:lnTo>
                  <a:pt x="6210" y="105410"/>
                </a:lnTo>
                <a:lnTo>
                  <a:pt x="6210" y="24130"/>
                </a:lnTo>
                <a:lnTo>
                  <a:pt x="70459" y="24130"/>
                </a:lnTo>
                <a:lnTo>
                  <a:pt x="70459" y="17780"/>
                </a:lnTo>
                <a:lnTo>
                  <a:pt x="0" y="17780"/>
                </a:lnTo>
                <a:lnTo>
                  <a:pt x="0" y="24130"/>
                </a:lnTo>
                <a:lnTo>
                  <a:pt x="0" y="105410"/>
                </a:lnTo>
                <a:lnTo>
                  <a:pt x="0" y="111760"/>
                </a:lnTo>
                <a:lnTo>
                  <a:pt x="17576" y="111760"/>
                </a:lnTo>
                <a:lnTo>
                  <a:pt x="17576" y="175260"/>
                </a:lnTo>
                <a:lnTo>
                  <a:pt x="17576" y="181610"/>
                </a:lnTo>
                <a:lnTo>
                  <a:pt x="111798" y="181610"/>
                </a:lnTo>
                <a:lnTo>
                  <a:pt x="111798" y="175793"/>
                </a:lnTo>
                <a:lnTo>
                  <a:pt x="111798" y="175260"/>
                </a:lnTo>
                <a:lnTo>
                  <a:pt x="111798" y="163830"/>
                </a:lnTo>
                <a:lnTo>
                  <a:pt x="182245" y="163830"/>
                </a:lnTo>
                <a:lnTo>
                  <a:pt x="182245" y="158750"/>
                </a:lnTo>
                <a:lnTo>
                  <a:pt x="111798" y="158750"/>
                </a:lnTo>
                <a:lnTo>
                  <a:pt x="111798" y="93980"/>
                </a:lnTo>
                <a:lnTo>
                  <a:pt x="164680" y="93980"/>
                </a:lnTo>
                <a:lnTo>
                  <a:pt x="164680" y="87782"/>
                </a:lnTo>
                <a:lnTo>
                  <a:pt x="164680" y="87630"/>
                </a:lnTo>
                <a:lnTo>
                  <a:pt x="164680" y="76200"/>
                </a:lnTo>
                <a:lnTo>
                  <a:pt x="182245" y="76200"/>
                </a:lnTo>
                <a:lnTo>
                  <a:pt x="182245" y="6985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2601481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957</Words>
  <Application>Microsoft Office PowerPoint</Application>
  <PresentationFormat>Widescreen</PresentationFormat>
  <Paragraphs>164</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MT</vt:lpstr>
      <vt:lpstr>Calibri</vt:lpstr>
      <vt:lpstr>Calibri Light</vt:lpstr>
      <vt:lpstr>Fira Sans Extra Condensed</vt:lpstr>
      <vt:lpstr>Fira Sans Extra Condensed Medium</vt:lpstr>
      <vt:lpstr>Tahoma</vt:lpstr>
      <vt:lpstr>Office Theme</vt:lpstr>
      <vt:lpstr>Post-Brexit Data Protection in the UK</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Data Protection A Fundamental Right ?  </dc:title>
  <dc:creator>Featherstone, Jack Bartholomew</dc:creator>
  <cp:lastModifiedBy>Jack Featherstone</cp:lastModifiedBy>
  <cp:revision>65</cp:revision>
  <dcterms:created xsi:type="dcterms:W3CDTF">2022-11-21T15:57:15Z</dcterms:created>
  <dcterms:modified xsi:type="dcterms:W3CDTF">2023-02-23T17:15:38Z</dcterms:modified>
</cp:coreProperties>
</file>