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37"/>
    <p:restoredTop sz="96327"/>
  </p:normalViewPr>
  <p:slideViewPr>
    <p:cSldViewPr snapToGrid="0" snapToObjects="1">
      <p:cViewPr varScale="1">
        <p:scale>
          <a:sx n="143" d="100"/>
          <a:sy n="143" d="100"/>
        </p:scale>
        <p:origin x="232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E46CA-37CB-0D42-9978-968C1FFAD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1640546"/>
          </a:xfrm>
        </p:spPr>
        <p:txBody>
          <a:bodyPr/>
          <a:lstStyle/>
          <a:p>
            <a:r>
              <a:rPr lang="en-GB" sz="3600" b="1" dirty="0"/>
              <a:t>Predicting Price Fluctuations of Cryptocurrencies Using a Temporal </a:t>
            </a:r>
            <a:br>
              <a:rPr lang="en-GB" sz="3600" b="1" dirty="0"/>
            </a:br>
            <a:r>
              <a:rPr lang="en-GB" sz="3600" b="1" dirty="0"/>
              <a:t>Convolutional Network</a:t>
            </a:r>
            <a:r>
              <a:rPr lang="en-GB" sz="3600" dirty="0"/>
              <a:t> 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396392-1736-C24F-A92A-C7F691ACA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1236" y="3956279"/>
            <a:ext cx="9054548" cy="1086237"/>
          </a:xfrm>
        </p:spPr>
        <p:txBody>
          <a:bodyPr/>
          <a:lstStyle/>
          <a:p>
            <a:r>
              <a:rPr lang="en-US" b="1" dirty="0"/>
              <a:t>Jack Featherstone </a:t>
            </a:r>
            <a:r>
              <a:rPr lang="en-US" dirty="0"/>
              <a:t>–</a:t>
            </a:r>
            <a:r>
              <a:rPr lang="en-US" b="1" dirty="0"/>
              <a:t> </a:t>
            </a:r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year CS student, </a:t>
            </a:r>
            <a:r>
              <a:rPr lang="en-US" sz="1800" dirty="0"/>
              <a:t>118365721@umail.ucc.ie</a:t>
            </a:r>
          </a:p>
          <a:p>
            <a:pPr algn="l"/>
            <a:r>
              <a:rPr lang="en-US" sz="1800" dirty="0"/>
              <a:t>           Supervisor : </a:t>
            </a:r>
            <a:r>
              <a:rPr lang="en-US" b="1" dirty="0"/>
              <a:t>Andrea </a:t>
            </a:r>
            <a:r>
              <a:rPr lang="en-US" b="1" dirty="0" err="1"/>
              <a:t>Visentin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08870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F716D-E139-2E4A-B639-F38A5038E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35E1F-75E1-F647-ADF1-F2950579E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  <a:p>
            <a:r>
              <a:rPr lang="en-US" dirty="0"/>
              <a:t>Literature Review </a:t>
            </a:r>
          </a:p>
          <a:p>
            <a:r>
              <a:rPr lang="en-US" dirty="0"/>
              <a:t>My Dataset</a:t>
            </a:r>
          </a:p>
          <a:p>
            <a:r>
              <a:rPr lang="en-US" dirty="0"/>
              <a:t>Baseline</a:t>
            </a:r>
          </a:p>
          <a:p>
            <a:r>
              <a:rPr lang="en-US" dirty="0"/>
              <a:t>Google Cloud</a:t>
            </a:r>
          </a:p>
          <a:p>
            <a:r>
              <a:rPr lang="en-US" dirty="0"/>
              <a:t>Introduction To TCN’s</a:t>
            </a:r>
          </a:p>
        </p:txBody>
      </p:sp>
    </p:spTree>
    <p:extLst>
      <p:ext uri="{BB962C8B-B14F-4D97-AF65-F5344CB8AC3E}">
        <p14:creationId xmlns:p14="http://schemas.microsoft.com/office/powerpoint/2010/main" val="1538601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F8AD9-DE24-904E-94C2-8A5DA151B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6790E-36FA-9D4E-A195-A711A4BFA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175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36</TotalTime>
  <Words>45</Words>
  <Application>Microsoft Macintosh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Franklin Gothic Book</vt:lpstr>
      <vt:lpstr>Crop</vt:lpstr>
      <vt:lpstr>Predicting Price Fluctuations of Cryptocurrencies Using a Temporal  Convolutional Network </vt:lpstr>
      <vt:lpstr>Presentation Outline</vt:lpstr>
      <vt:lpstr>Introduction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Price Fluctuations of Cryptocurrencies Using a Temporal  Convolutional Network </dc:title>
  <dc:creator>Featherstone, Jack Bartholomew</dc:creator>
  <cp:lastModifiedBy>Featherstone, Jack Bartholomew</cp:lastModifiedBy>
  <cp:revision>1</cp:revision>
  <dcterms:created xsi:type="dcterms:W3CDTF">2022-03-16T20:04:35Z</dcterms:created>
  <dcterms:modified xsi:type="dcterms:W3CDTF">2022-03-16T20:41:06Z</dcterms:modified>
</cp:coreProperties>
</file>