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448" userDrawn="1">
          <p15:clr>
            <a:srgbClr val="A4A3A4"/>
          </p15:clr>
        </p15:guide>
        <p15:guide id="2" orient="horz" pos="2184" userDrawn="1">
          <p15:clr>
            <a:srgbClr val="A4A3A4"/>
          </p15:clr>
        </p15:guide>
        <p15:guide id="4" orient="horz" pos="720" userDrawn="1">
          <p15:clr>
            <a:srgbClr val="A4A3A4"/>
          </p15:clr>
        </p15:guide>
        <p15:guide id="5" pos="984" userDrawn="1">
          <p15:clr>
            <a:srgbClr val="A4A3A4"/>
          </p15:clr>
        </p15:guide>
        <p15:guide id="6" orient="horz" pos="264" userDrawn="1">
          <p15:clr>
            <a:srgbClr val="A4A3A4"/>
          </p15:clr>
        </p15:guide>
        <p15:guide id="7" pos="2928" userDrawn="1">
          <p15:clr>
            <a:srgbClr val="A4A3A4"/>
          </p15:clr>
        </p15:guide>
        <p15:guide id="8" pos="5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4C"/>
    <a:srgbClr val="1C3158"/>
    <a:srgbClr val="100000"/>
    <a:srgbClr val="3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06"/>
      </p:cViewPr>
      <p:guideLst>
        <p:guide pos="5448"/>
        <p:guide orient="horz" pos="2184"/>
        <p:guide orient="horz" pos="720"/>
        <p:guide pos="984"/>
        <p:guide orient="horz" pos="264"/>
        <p:guide pos="2928"/>
        <p:guide pos="5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rony karani" userId="6019e03d3618181c" providerId="LiveId" clId="{A4DB7699-EC6E-4BD6-9DBD-4E389916227B}"/>
    <pc:docChg chg="addSld modSld">
      <pc:chgData name="Jackrony karani" userId="6019e03d3618181c" providerId="LiveId" clId="{A4DB7699-EC6E-4BD6-9DBD-4E389916227B}" dt="2024-04-23T12:38:24.881" v="1333" actId="207"/>
      <pc:docMkLst>
        <pc:docMk/>
      </pc:docMkLst>
      <pc:sldChg chg="addSp delSp modSp mod">
        <pc:chgData name="Jackrony karani" userId="6019e03d3618181c" providerId="LiveId" clId="{A4DB7699-EC6E-4BD6-9DBD-4E389916227B}" dt="2024-04-23T12:26:07.192" v="528"/>
        <pc:sldMkLst>
          <pc:docMk/>
          <pc:sldMk cId="1290689204" sldId="256"/>
        </pc:sldMkLst>
        <pc:spChg chg="add del">
          <ac:chgData name="Jackrony karani" userId="6019e03d3618181c" providerId="LiveId" clId="{A4DB7699-EC6E-4BD6-9DBD-4E389916227B}" dt="2024-04-23T12:26:07.192" v="528"/>
          <ac:spMkLst>
            <pc:docMk/>
            <pc:sldMk cId="1290689204" sldId="256"/>
            <ac:spMk id="8" creationId="{4CAFF967-7592-A838-166D-BB01796F1182}"/>
          </ac:spMkLst>
        </pc:spChg>
        <pc:spChg chg="add del mod">
          <ac:chgData name="Jackrony karani" userId="6019e03d3618181c" providerId="LiveId" clId="{A4DB7699-EC6E-4BD6-9DBD-4E389916227B}" dt="2024-04-23T12:26:07.192" v="528"/>
          <ac:spMkLst>
            <pc:docMk/>
            <pc:sldMk cId="1290689204" sldId="256"/>
            <ac:spMk id="9" creationId="{6570F9E7-BA67-1AFE-9E8E-67E49FEF061D}"/>
          </ac:spMkLst>
        </pc:spChg>
        <pc:spChg chg="add del mod">
          <ac:chgData name="Jackrony karani" userId="6019e03d3618181c" providerId="LiveId" clId="{A4DB7699-EC6E-4BD6-9DBD-4E389916227B}" dt="2024-04-23T12:26:07.192" v="528"/>
          <ac:spMkLst>
            <pc:docMk/>
            <pc:sldMk cId="1290689204" sldId="256"/>
            <ac:spMk id="10" creationId="{DE37D2BF-6715-2CAA-BC0D-2BA28027AE95}"/>
          </ac:spMkLst>
        </pc:spChg>
        <pc:spChg chg="add del mod">
          <ac:chgData name="Jackrony karani" userId="6019e03d3618181c" providerId="LiveId" clId="{A4DB7699-EC6E-4BD6-9DBD-4E389916227B}" dt="2024-04-23T12:26:07.192" v="528"/>
          <ac:spMkLst>
            <pc:docMk/>
            <pc:sldMk cId="1290689204" sldId="256"/>
            <ac:spMk id="11" creationId="{C2EA09DB-BD54-8AE4-1EA0-65C87C5FB220}"/>
          </ac:spMkLst>
        </pc:spChg>
        <pc:spChg chg="add del mod">
          <ac:chgData name="Jackrony karani" userId="6019e03d3618181c" providerId="LiveId" clId="{A4DB7699-EC6E-4BD6-9DBD-4E389916227B}" dt="2024-04-23T12:26:07.192" v="528"/>
          <ac:spMkLst>
            <pc:docMk/>
            <pc:sldMk cId="1290689204" sldId="256"/>
            <ac:spMk id="12" creationId="{6A352C8A-2ABA-6159-EBE6-58E9433E9358}"/>
          </ac:spMkLst>
        </pc:spChg>
        <pc:spChg chg="add del mod">
          <ac:chgData name="Jackrony karani" userId="6019e03d3618181c" providerId="LiveId" clId="{A4DB7699-EC6E-4BD6-9DBD-4E389916227B}" dt="2024-04-23T12:26:07.192" v="528"/>
          <ac:spMkLst>
            <pc:docMk/>
            <pc:sldMk cId="1290689204" sldId="256"/>
            <ac:spMk id="13" creationId="{4A279E77-DF8B-3CB9-5417-2875DC536318}"/>
          </ac:spMkLst>
        </pc:spChg>
        <pc:spChg chg="add del mod">
          <ac:chgData name="Jackrony karani" userId="6019e03d3618181c" providerId="LiveId" clId="{A4DB7699-EC6E-4BD6-9DBD-4E389916227B}" dt="2024-04-23T12:26:07.192" v="528"/>
          <ac:spMkLst>
            <pc:docMk/>
            <pc:sldMk cId="1290689204" sldId="256"/>
            <ac:spMk id="14" creationId="{509CC3DD-D167-B7D7-6BE7-F0DA41BF4AF1}"/>
          </ac:spMkLst>
        </pc:spChg>
        <pc:spChg chg="add del mod">
          <ac:chgData name="Jackrony karani" userId="6019e03d3618181c" providerId="LiveId" clId="{A4DB7699-EC6E-4BD6-9DBD-4E389916227B}" dt="2024-04-23T12:26:07.192" v="528"/>
          <ac:spMkLst>
            <pc:docMk/>
            <pc:sldMk cId="1290689204" sldId="256"/>
            <ac:spMk id="15" creationId="{8593F3F2-FEB0-0609-E642-97F93F8DDAB5}"/>
          </ac:spMkLst>
        </pc:spChg>
        <pc:spChg chg="mod">
          <ac:chgData name="Jackrony karani" userId="6019e03d3618181c" providerId="LiveId" clId="{A4DB7699-EC6E-4BD6-9DBD-4E389916227B}" dt="2024-04-23T12:26:07.192" v="528"/>
          <ac:spMkLst>
            <pc:docMk/>
            <pc:sldMk cId="1290689204" sldId="256"/>
            <ac:spMk id="16" creationId="{4632954F-0336-8635-2653-4B505B28311B}"/>
          </ac:spMkLst>
        </pc:spChg>
      </pc:sldChg>
      <pc:sldChg chg="delSp modSp add mod">
        <pc:chgData name="Jackrony karani" userId="6019e03d3618181c" providerId="LiveId" clId="{A4DB7699-EC6E-4BD6-9DBD-4E389916227B}" dt="2024-04-23T12:31:50.707" v="912" actId="207"/>
        <pc:sldMkLst>
          <pc:docMk/>
          <pc:sldMk cId="3672384750" sldId="257"/>
        </pc:sldMkLst>
        <pc:spChg chg="mod">
          <ac:chgData name="Jackrony karani" userId="6019e03d3618181c" providerId="LiveId" clId="{A4DB7699-EC6E-4BD6-9DBD-4E389916227B}" dt="2024-04-23T12:31:50.707" v="912" actId="207"/>
          <ac:spMkLst>
            <pc:docMk/>
            <pc:sldMk cId="3672384750" sldId="257"/>
            <ac:spMk id="2" creationId="{C2BA4BF7-163E-68DB-5E9E-8D08B2D71227}"/>
          </ac:spMkLst>
        </pc:spChg>
        <pc:spChg chg="del">
          <ac:chgData name="Jackrony karani" userId="6019e03d3618181c" providerId="LiveId" clId="{A4DB7699-EC6E-4BD6-9DBD-4E389916227B}" dt="2024-04-23T12:26:29.782" v="530"/>
          <ac:spMkLst>
            <pc:docMk/>
            <pc:sldMk cId="3672384750" sldId="257"/>
            <ac:spMk id="8" creationId="{4CAFF967-7592-A838-166D-BB01796F1182}"/>
          </ac:spMkLst>
        </pc:spChg>
        <pc:spChg chg="del">
          <ac:chgData name="Jackrony karani" userId="6019e03d3618181c" providerId="LiveId" clId="{A4DB7699-EC6E-4BD6-9DBD-4E389916227B}" dt="2024-04-23T12:26:29.782" v="530"/>
          <ac:spMkLst>
            <pc:docMk/>
            <pc:sldMk cId="3672384750" sldId="257"/>
            <ac:spMk id="9" creationId="{6570F9E7-BA67-1AFE-9E8E-67E49FEF061D}"/>
          </ac:spMkLst>
        </pc:spChg>
        <pc:spChg chg="del">
          <ac:chgData name="Jackrony karani" userId="6019e03d3618181c" providerId="LiveId" clId="{A4DB7699-EC6E-4BD6-9DBD-4E389916227B}" dt="2024-04-23T12:26:29.782" v="530"/>
          <ac:spMkLst>
            <pc:docMk/>
            <pc:sldMk cId="3672384750" sldId="257"/>
            <ac:spMk id="10" creationId="{DE37D2BF-6715-2CAA-BC0D-2BA28027AE95}"/>
          </ac:spMkLst>
        </pc:spChg>
        <pc:spChg chg="del">
          <ac:chgData name="Jackrony karani" userId="6019e03d3618181c" providerId="LiveId" clId="{A4DB7699-EC6E-4BD6-9DBD-4E389916227B}" dt="2024-04-23T12:26:29.782" v="530"/>
          <ac:spMkLst>
            <pc:docMk/>
            <pc:sldMk cId="3672384750" sldId="257"/>
            <ac:spMk id="11" creationId="{C2EA09DB-BD54-8AE4-1EA0-65C87C5FB220}"/>
          </ac:spMkLst>
        </pc:spChg>
        <pc:spChg chg="del">
          <ac:chgData name="Jackrony karani" userId="6019e03d3618181c" providerId="LiveId" clId="{A4DB7699-EC6E-4BD6-9DBD-4E389916227B}" dt="2024-04-23T12:26:29.782" v="530"/>
          <ac:spMkLst>
            <pc:docMk/>
            <pc:sldMk cId="3672384750" sldId="257"/>
            <ac:spMk id="12" creationId="{6A352C8A-2ABA-6159-EBE6-58E9433E9358}"/>
          </ac:spMkLst>
        </pc:spChg>
        <pc:spChg chg="del">
          <ac:chgData name="Jackrony karani" userId="6019e03d3618181c" providerId="LiveId" clId="{A4DB7699-EC6E-4BD6-9DBD-4E389916227B}" dt="2024-04-23T12:26:29.782" v="530"/>
          <ac:spMkLst>
            <pc:docMk/>
            <pc:sldMk cId="3672384750" sldId="257"/>
            <ac:spMk id="13" creationId="{4A279E77-DF8B-3CB9-5417-2875DC536318}"/>
          </ac:spMkLst>
        </pc:spChg>
        <pc:spChg chg="del">
          <ac:chgData name="Jackrony karani" userId="6019e03d3618181c" providerId="LiveId" clId="{A4DB7699-EC6E-4BD6-9DBD-4E389916227B}" dt="2024-04-23T12:26:29.782" v="530"/>
          <ac:spMkLst>
            <pc:docMk/>
            <pc:sldMk cId="3672384750" sldId="257"/>
            <ac:spMk id="14" creationId="{509CC3DD-D167-B7D7-6BE7-F0DA41BF4AF1}"/>
          </ac:spMkLst>
        </pc:spChg>
        <pc:spChg chg="del">
          <ac:chgData name="Jackrony karani" userId="6019e03d3618181c" providerId="LiveId" clId="{A4DB7699-EC6E-4BD6-9DBD-4E389916227B}" dt="2024-04-23T12:26:29.782" v="530"/>
          <ac:spMkLst>
            <pc:docMk/>
            <pc:sldMk cId="3672384750" sldId="257"/>
            <ac:spMk id="15" creationId="{8593F3F2-FEB0-0609-E642-97F93F8DDAB5}"/>
          </ac:spMkLst>
        </pc:spChg>
      </pc:sldChg>
      <pc:sldChg chg="modSp add mod">
        <pc:chgData name="Jackrony karani" userId="6019e03d3618181c" providerId="LiveId" clId="{A4DB7699-EC6E-4BD6-9DBD-4E389916227B}" dt="2024-04-23T12:38:24.881" v="1333" actId="207"/>
        <pc:sldMkLst>
          <pc:docMk/>
          <pc:sldMk cId="2053616482" sldId="258"/>
        </pc:sldMkLst>
        <pc:spChg chg="mod">
          <ac:chgData name="Jackrony karani" userId="6019e03d3618181c" providerId="LiveId" clId="{A4DB7699-EC6E-4BD6-9DBD-4E389916227B}" dt="2024-04-23T12:38:24.881" v="1333" actId="207"/>
          <ac:spMkLst>
            <pc:docMk/>
            <pc:sldMk cId="2053616482" sldId="258"/>
            <ac:spMk id="2" creationId="{C2BA4BF7-163E-68DB-5E9E-8D08B2D71227}"/>
          </ac:spMkLst>
        </pc:spChg>
        <pc:picChg chg="mod">
          <ac:chgData name="Jackrony karani" userId="6019e03d3618181c" providerId="LiveId" clId="{A4DB7699-EC6E-4BD6-9DBD-4E389916227B}" dt="2024-04-23T12:37:31.402" v="1312" actId="29295"/>
          <ac:picMkLst>
            <pc:docMk/>
            <pc:sldMk cId="2053616482" sldId="258"/>
            <ac:picMk id="7" creationId="{B989AA3A-5A63-E9B4-7B13-F15019B967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5F32-E51A-E4CE-74CC-986F9F704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E9FEC-0BE4-A44C-C7AE-3E88E800C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04B42-3CC0-3E55-7BA7-05574737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0B02-4460-4AFD-8391-E1BD1284F1B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3A009-6B17-15D1-22A6-7B902EAB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2B435-06D8-5D5F-1A06-D2E97FFA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2BD-16F6-4278-A954-11F85097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8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7590-2187-AB6E-2D67-F9199DB6A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39F75-DFD5-4A00-3CFB-7BC775C3B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E4759-898E-3595-66BD-1F627140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0B02-4460-4AFD-8391-E1BD1284F1B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EE435-1BC5-D95E-2ABE-8B68EBDA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E002E-4254-D0F6-A76A-A2F2558D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2BD-16F6-4278-A954-11F85097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3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77EE-4906-6B9F-E2F4-1F261166C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250B2-FF53-337B-A0BD-B6701E21D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2BB9D-3397-FA60-2BA7-FF085D57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0B02-4460-4AFD-8391-E1BD1284F1B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DE677-0D24-C175-1CD5-A5E08F1D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2980F-2EE1-0239-369E-FC9479BD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2BD-16F6-4278-A954-11F85097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7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E644-4665-43F3-6520-F4B21C2E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D6B7B-682B-EBFE-F03F-7764D2E1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0146-6378-4727-05CB-3A46C6DB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0B02-4460-4AFD-8391-E1BD1284F1B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D7DEB-59FA-9319-CC34-B6E566EB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6CBBD-F419-6FC5-B457-1268EF35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2BD-16F6-4278-A954-11F85097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5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1E35-4345-4AC7-7650-35151389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93C83-B57E-564E-874A-A67AC6BD7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6AE68-D9A1-2646-53F0-09576582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0B02-4460-4AFD-8391-E1BD1284F1B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0E328-10F5-1C7B-5341-3C6C9BEE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58C0D-58AB-DE35-1ABE-2D1E29F8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2BD-16F6-4278-A954-11F85097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6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DF90-CCB0-F134-B493-78714B03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EBB82-9DAB-811F-9206-9B7A11C7B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18607-BE49-E675-6FDA-2965F0BE2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AB5A8-6E54-1675-0816-8BB64D5F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0B02-4460-4AFD-8391-E1BD1284F1B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AE6D5-DBA1-4C63-D429-2069BA2D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78F53-DAC5-0B7C-8618-AFE93D1F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2BD-16F6-4278-A954-11F85097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8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C46D-43B0-0C68-6E04-EE7824EA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31D64-EE1C-BFEB-B0C7-3DE2252A0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39AD0-5936-A31A-1DEE-640D29401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EF100-8378-8ECF-5EB9-DD013DA75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E5C55C-36D8-54EA-9940-92EFB60F4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267E2-837C-231B-D892-13B89972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0B02-4460-4AFD-8391-E1BD1284F1B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D033A-6C43-446E-8620-6A80E60C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38B0C-BCEF-9C73-BD3C-ACAEF534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2BD-16F6-4278-A954-11F85097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1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6C54-649C-D7B5-4BE1-C2388250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4ADF6-FE67-2E4B-9618-A2E64A7F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0B02-4460-4AFD-8391-E1BD1284F1B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DFC96-C5F6-1050-E2B4-E4BB8604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7DAA3-E69B-6E2D-1169-25331526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2BD-16F6-4278-A954-11F85097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4D4CF-8978-B1AD-1401-6B680286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0B02-4460-4AFD-8391-E1BD1284F1B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0121C-D9A1-F075-9054-A61A3CB6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83439-7475-A823-C2F8-F21D7E24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2BD-16F6-4278-A954-11F85097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7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1118-7F0D-631B-E5ED-211492BE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88333-2A1A-A615-3892-F2999EA3C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7FBB7-38B4-8525-728F-DCFAEE4BD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FDC03-4482-D5E9-F282-CDD0EEA5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0B02-4460-4AFD-8391-E1BD1284F1B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BE36E-105F-20A8-2A10-2D5E8596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CE23B-52F0-5774-1A1C-A5FC2488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2BD-16F6-4278-A954-11F85097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7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525B-2FA0-1EFD-12FB-C40B5C845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3CA9C-0547-11D0-5925-10ED97D26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76966-B8BF-45ED-CAFD-57F936BAB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D8F1A-017F-3DFB-2EDD-78C45C77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0B02-4460-4AFD-8391-E1BD1284F1B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71AE8-7969-78BE-A86E-06E1167C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1A330-EBCE-E79B-2112-1239249E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2BD-16F6-4278-A954-11F85097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6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2BD7C-3008-7557-F09B-B18C80DD4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0BF96-3197-CD0C-00B9-B617C229D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17930-C0A9-DFEC-B5BC-062C61ACE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00B02-4460-4AFD-8391-E1BD1284F1B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33A29-7745-0BD0-2C7B-7C1E0C21D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37193-676E-2924-C752-2E9F7B14B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8D2BD-16F6-4278-A954-11F85097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3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89AA3A-5A63-E9B4-7B13-F15019B967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AFF967-7592-A838-166D-BB01796F1182}"/>
              </a:ext>
            </a:extLst>
          </p:cNvPr>
          <p:cNvSpPr/>
          <p:nvPr/>
        </p:nvSpPr>
        <p:spPr>
          <a:xfrm>
            <a:off x="48768" y="54864"/>
            <a:ext cx="12094464" cy="6748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70F9E7-BA67-1AFE-9E8E-67E49FEF061D}"/>
              </a:ext>
            </a:extLst>
          </p:cNvPr>
          <p:cNvSpPr/>
          <p:nvPr/>
        </p:nvSpPr>
        <p:spPr>
          <a:xfrm>
            <a:off x="-475488" y="360426"/>
            <a:ext cx="12935712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37D2BF-6715-2CAA-BC0D-2BA28027AE95}"/>
              </a:ext>
            </a:extLst>
          </p:cNvPr>
          <p:cNvSpPr/>
          <p:nvPr/>
        </p:nvSpPr>
        <p:spPr>
          <a:xfrm>
            <a:off x="1537716" y="1098042"/>
            <a:ext cx="1078992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EA09DB-BD54-8AE4-1EA0-65C87C5FB220}"/>
              </a:ext>
            </a:extLst>
          </p:cNvPr>
          <p:cNvSpPr/>
          <p:nvPr/>
        </p:nvSpPr>
        <p:spPr>
          <a:xfrm>
            <a:off x="1549908" y="3407664"/>
            <a:ext cx="1078992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352C8A-2ABA-6159-EBE6-58E9433E9358}"/>
              </a:ext>
            </a:extLst>
          </p:cNvPr>
          <p:cNvSpPr/>
          <p:nvPr/>
        </p:nvSpPr>
        <p:spPr>
          <a:xfrm rot="5400000">
            <a:off x="-1958926" y="3867219"/>
            <a:ext cx="704088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279E77-DF8B-3CB9-5417-2875DC536318}"/>
              </a:ext>
            </a:extLst>
          </p:cNvPr>
          <p:cNvSpPr/>
          <p:nvPr/>
        </p:nvSpPr>
        <p:spPr>
          <a:xfrm rot="5400000">
            <a:off x="3463466" y="2248731"/>
            <a:ext cx="2377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9CC3DD-D167-B7D7-6BE7-F0DA41BF4AF1}"/>
              </a:ext>
            </a:extLst>
          </p:cNvPr>
          <p:cNvSpPr/>
          <p:nvPr/>
        </p:nvSpPr>
        <p:spPr>
          <a:xfrm rot="5400000">
            <a:off x="7456346" y="2279211"/>
            <a:ext cx="2377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93F3F2-FEB0-0609-E642-97F93F8DDAB5}"/>
              </a:ext>
            </a:extLst>
          </p:cNvPr>
          <p:cNvSpPr/>
          <p:nvPr/>
        </p:nvSpPr>
        <p:spPr>
          <a:xfrm rot="5400000">
            <a:off x="6209714" y="5159571"/>
            <a:ext cx="356616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89AA3A-5A63-E9B4-7B13-F15019B967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2BA4BF7-163E-68DB-5E9E-8D08B2D71227}"/>
              </a:ext>
            </a:extLst>
          </p:cNvPr>
          <p:cNvSpPr/>
          <p:nvPr/>
        </p:nvSpPr>
        <p:spPr>
          <a:xfrm>
            <a:off x="48770" y="54866"/>
            <a:ext cx="12094463" cy="6748271"/>
          </a:xfrm>
          <a:custGeom>
            <a:avLst/>
            <a:gdLst>
              <a:gd name="connsiteX0" fmla="*/ 7989745 w 12094463"/>
              <a:gd name="connsiteY0" fmla="*/ 3444240 h 6748271"/>
              <a:gd name="connsiteX1" fmla="*/ 8550577 w 12094463"/>
              <a:gd name="connsiteY1" fmla="*/ 3444240 h 6748271"/>
              <a:gd name="connsiteX2" fmla="*/ 8550577 w 12094463"/>
              <a:gd name="connsiteY2" fmla="*/ 3458786 h 6748271"/>
              <a:gd name="connsiteX3" fmla="*/ 8642017 w 12094463"/>
              <a:gd name="connsiteY3" fmla="*/ 3458786 h 6748271"/>
              <a:gd name="connsiteX4" fmla="*/ 8642017 w 12094463"/>
              <a:gd name="connsiteY4" fmla="*/ 3444240 h 6748271"/>
              <a:gd name="connsiteX5" fmla="*/ 12094463 w 12094463"/>
              <a:gd name="connsiteY5" fmla="*/ 3444240 h 6748271"/>
              <a:gd name="connsiteX6" fmla="*/ 12094463 w 12094463"/>
              <a:gd name="connsiteY6" fmla="*/ 6748271 h 6748271"/>
              <a:gd name="connsiteX7" fmla="*/ 7989745 w 12094463"/>
              <a:gd name="connsiteY7" fmla="*/ 6748271 h 6748271"/>
              <a:gd name="connsiteX8" fmla="*/ 1558466 w 12094463"/>
              <a:gd name="connsiteY8" fmla="*/ 3444240 h 6748271"/>
              <a:gd name="connsiteX9" fmla="*/ 7898305 w 12094463"/>
              <a:gd name="connsiteY9" fmla="*/ 3444240 h 6748271"/>
              <a:gd name="connsiteX10" fmla="*/ 7898305 w 12094463"/>
              <a:gd name="connsiteY10" fmla="*/ 6748271 h 6748271"/>
              <a:gd name="connsiteX11" fmla="*/ 1558466 w 12094463"/>
              <a:gd name="connsiteY11" fmla="*/ 6748271 h 6748271"/>
              <a:gd name="connsiteX12" fmla="*/ 8642017 w 12094463"/>
              <a:gd name="connsiteY12" fmla="*/ 1134618 h 6748271"/>
              <a:gd name="connsiteX13" fmla="*/ 12094463 w 12094463"/>
              <a:gd name="connsiteY13" fmla="*/ 1134618 h 6748271"/>
              <a:gd name="connsiteX14" fmla="*/ 12094463 w 12094463"/>
              <a:gd name="connsiteY14" fmla="*/ 3352799 h 6748271"/>
              <a:gd name="connsiteX15" fmla="*/ 8642017 w 12094463"/>
              <a:gd name="connsiteY15" fmla="*/ 3352799 h 6748271"/>
              <a:gd name="connsiteX16" fmla="*/ 4649138 w 12094463"/>
              <a:gd name="connsiteY16" fmla="*/ 1134618 h 6748271"/>
              <a:gd name="connsiteX17" fmla="*/ 8550577 w 12094463"/>
              <a:gd name="connsiteY17" fmla="*/ 1134618 h 6748271"/>
              <a:gd name="connsiteX18" fmla="*/ 8550577 w 12094463"/>
              <a:gd name="connsiteY18" fmla="*/ 3352799 h 6748271"/>
              <a:gd name="connsiteX19" fmla="*/ 4649138 w 12094463"/>
              <a:gd name="connsiteY19" fmla="*/ 3352799 h 6748271"/>
              <a:gd name="connsiteX20" fmla="*/ 1558466 w 12094463"/>
              <a:gd name="connsiteY20" fmla="*/ 1134618 h 6748271"/>
              <a:gd name="connsiteX21" fmla="*/ 4557697 w 12094463"/>
              <a:gd name="connsiteY21" fmla="*/ 1134618 h 6748271"/>
              <a:gd name="connsiteX22" fmla="*/ 4557697 w 12094463"/>
              <a:gd name="connsiteY22" fmla="*/ 3352799 h 6748271"/>
              <a:gd name="connsiteX23" fmla="*/ 1558466 w 12094463"/>
              <a:gd name="connsiteY23" fmla="*/ 3352799 h 6748271"/>
              <a:gd name="connsiteX24" fmla="*/ 1558466 w 12094463"/>
              <a:gd name="connsiteY24" fmla="*/ 397002 h 6748271"/>
              <a:gd name="connsiteX25" fmla="*/ 12094463 w 12094463"/>
              <a:gd name="connsiteY25" fmla="*/ 397002 h 6748271"/>
              <a:gd name="connsiteX26" fmla="*/ 12094463 w 12094463"/>
              <a:gd name="connsiteY26" fmla="*/ 1043178 h 6748271"/>
              <a:gd name="connsiteX27" fmla="*/ 1558466 w 12094463"/>
              <a:gd name="connsiteY27" fmla="*/ 1043178 h 6748271"/>
              <a:gd name="connsiteX28" fmla="*/ 0 w 12094463"/>
              <a:gd name="connsiteY28" fmla="*/ 397002 h 6748271"/>
              <a:gd name="connsiteX29" fmla="*/ 1467026 w 12094463"/>
              <a:gd name="connsiteY29" fmla="*/ 397002 h 6748271"/>
              <a:gd name="connsiteX30" fmla="*/ 1467026 w 12094463"/>
              <a:gd name="connsiteY30" fmla="*/ 6748271 h 6748271"/>
              <a:gd name="connsiteX31" fmla="*/ 0 w 12094463"/>
              <a:gd name="connsiteY31" fmla="*/ 6748271 h 6748271"/>
              <a:gd name="connsiteX32" fmla="*/ 0 w 12094463"/>
              <a:gd name="connsiteY32" fmla="*/ 0 h 6748271"/>
              <a:gd name="connsiteX33" fmla="*/ 12094463 w 12094463"/>
              <a:gd name="connsiteY33" fmla="*/ 0 h 6748271"/>
              <a:gd name="connsiteX34" fmla="*/ 12094463 w 12094463"/>
              <a:gd name="connsiteY34" fmla="*/ 305562 h 6748271"/>
              <a:gd name="connsiteX35" fmla="*/ 0 w 12094463"/>
              <a:gd name="connsiteY35" fmla="*/ 305562 h 674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094463" h="6748271">
                <a:moveTo>
                  <a:pt x="7989745" y="3444240"/>
                </a:moveTo>
                <a:lnTo>
                  <a:pt x="8550577" y="3444240"/>
                </a:lnTo>
                <a:lnTo>
                  <a:pt x="8550577" y="3458786"/>
                </a:lnTo>
                <a:lnTo>
                  <a:pt x="8642017" y="3458786"/>
                </a:lnTo>
                <a:lnTo>
                  <a:pt x="8642017" y="3444240"/>
                </a:lnTo>
                <a:lnTo>
                  <a:pt x="12094463" y="3444240"/>
                </a:lnTo>
                <a:lnTo>
                  <a:pt x="12094463" y="6748271"/>
                </a:lnTo>
                <a:lnTo>
                  <a:pt x="7989745" y="6748271"/>
                </a:lnTo>
                <a:close/>
                <a:moveTo>
                  <a:pt x="1558466" y="3444240"/>
                </a:moveTo>
                <a:lnTo>
                  <a:pt x="7898305" y="3444240"/>
                </a:lnTo>
                <a:lnTo>
                  <a:pt x="7898305" y="6748271"/>
                </a:lnTo>
                <a:lnTo>
                  <a:pt x="1558466" y="6748271"/>
                </a:lnTo>
                <a:close/>
                <a:moveTo>
                  <a:pt x="8642017" y="1134618"/>
                </a:moveTo>
                <a:lnTo>
                  <a:pt x="12094463" y="1134618"/>
                </a:lnTo>
                <a:lnTo>
                  <a:pt x="12094463" y="3352799"/>
                </a:lnTo>
                <a:lnTo>
                  <a:pt x="8642017" y="3352799"/>
                </a:lnTo>
                <a:close/>
                <a:moveTo>
                  <a:pt x="4649138" y="1134618"/>
                </a:moveTo>
                <a:lnTo>
                  <a:pt x="8550577" y="1134618"/>
                </a:lnTo>
                <a:lnTo>
                  <a:pt x="8550577" y="3352799"/>
                </a:lnTo>
                <a:lnTo>
                  <a:pt x="4649138" y="3352799"/>
                </a:lnTo>
                <a:close/>
                <a:moveTo>
                  <a:pt x="1558466" y="1134618"/>
                </a:moveTo>
                <a:lnTo>
                  <a:pt x="4557697" y="1134618"/>
                </a:lnTo>
                <a:lnTo>
                  <a:pt x="4557697" y="3352799"/>
                </a:lnTo>
                <a:lnTo>
                  <a:pt x="1558466" y="3352799"/>
                </a:lnTo>
                <a:close/>
                <a:moveTo>
                  <a:pt x="1558466" y="397002"/>
                </a:moveTo>
                <a:lnTo>
                  <a:pt x="12094463" y="397002"/>
                </a:lnTo>
                <a:lnTo>
                  <a:pt x="12094463" y="1043178"/>
                </a:lnTo>
                <a:lnTo>
                  <a:pt x="1558466" y="1043178"/>
                </a:lnTo>
                <a:close/>
                <a:moveTo>
                  <a:pt x="0" y="397002"/>
                </a:moveTo>
                <a:lnTo>
                  <a:pt x="1467026" y="397002"/>
                </a:lnTo>
                <a:lnTo>
                  <a:pt x="1467026" y="6748271"/>
                </a:lnTo>
                <a:lnTo>
                  <a:pt x="0" y="6748271"/>
                </a:lnTo>
                <a:close/>
                <a:moveTo>
                  <a:pt x="0" y="0"/>
                </a:moveTo>
                <a:lnTo>
                  <a:pt x="12094463" y="0"/>
                </a:lnTo>
                <a:lnTo>
                  <a:pt x="12094463" y="305562"/>
                </a:lnTo>
                <a:lnTo>
                  <a:pt x="0" y="305562"/>
                </a:lnTo>
                <a:close/>
              </a:path>
            </a:pathLst>
          </a:custGeom>
          <a:gradFill flip="none" rotWithShape="1">
            <a:gsLst>
              <a:gs pos="45000">
                <a:srgbClr val="482D2D"/>
              </a:gs>
              <a:gs pos="16000">
                <a:schemeClr val="tx1">
                  <a:lumMod val="65000"/>
                  <a:lumOff val="35000"/>
                </a:schemeClr>
              </a:gs>
              <a:gs pos="77000">
                <a:srgbClr val="100000"/>
              </a:gs>
            </a:gsLst>
            <a:lin ang="13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8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89AA3A-5A63-E9B4-7B13-F15019B967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2BA4BF7-163E-68DB-5E9E-8D08B2D71227}"/>
              </a:ext>
            </a:extLst>
          </p:cNvPr>
          <p:cNvSpPr/>
          <p:nvPr/>
        </p:nvSpPr>
        <p:spPr>
          <a:xfrm>
            <a:off x="48770" y="54866"/>
            <a:ext cx="12094463" cy="6748271"/>
          </a:xfrm>
          <a:custGeom>
            <a:avLst/>
            <a:gdLst>
              <a:gd name="connsiteX0" fmla="*/ 7989745 w 12094463"/>
              <a:gd name="connsiteY0" fmla="*/ 3444240 h 6748271"/>
              <a:gd name="connsiteX1" fmla="*/ 8550577 w 12094463"/>
              <a:gd name="connsiteY1" fmla="*/ 3444240 h 6748271"/>
              <a:gd name="connsiteX2" fmla="*/ 8550577 w 12094463"/>
              <a:gd name="connsiteY2" fmla="*/ 3458786 h 6748271"/>
              <a:gd name="connsiteX3" fmla="*/ 8642017 w 12094463"/>
              <a:gd name="connsiteY3" fmla="*/ 3458786 h 6748271"/>
              <a:gd name="connsiteX4" fmla="*/ 8642017 w 12094463"/>
              <a:gd name="connsiteY4" fmla="*/ 3444240 h 6748271"/>
              <a:gd name="connsiteX5" fmla="*/ 12094463 w 12094463"/>
              <a:gd name="connsiteY5" fmla="*/ 3444240 h 6748271"/>
              <a:gd name="connsiteX6" fmla="*/ 12094463 w 12094463"/>
              <a:gd name="connsiteY6" fmla="*/ 6748271 h 6748271"/>
              <a:gd name="connsiteX7" fmla="*/ 7989745 w 12094463"/>
              <a:gd name="connsiteY7" fmla="*/ 6748271 h 6748271"/>
              <a:gd name="connsiteX8" fmla="*/ 1558466 w 12094463"/>
              <a:gd name="connsiteY8" fmla="*/ 3444240 h 6748271"/>
              <a:gd name="connsiteX9" fmla="*/ 7898305 w 12094463"/>
              <a:gd name="connsiteY9" fmla="*/ 3444240 h 6748271"/>
              <a:gd name="connsiteX10" fmla="*/ 7898305 w 12094463"/>
              <a:gd name="connsiteY10" fmla="*/ 6748271 h 6748271"/>
              <a:gd name="connsiteX11" fmla="*/ 1558466 w 12094463"/>
              <a:gd name="connsiteY11" fmla="*/ 6748271 h 6748271"/>
              <a:gd name="connsiteX12" fmla="*/ 8642017 w 12094463"/>
              <a:gd name="connsiteY12" fmla="*/ 1134618 h 6748271"/>
              <a:gd name="connsiteX13" fmla="*/ 12094463 w 12094463"/>
              <a:gd name="connsiteY13" fmla="*/ 1134618 h 6748271"/>
              <a:gd name="connsiteX14" fmla="*/ 12094463 w 12094463"/>
              <a:gd name="connsiteY14" fmla="*/ 3352799 h 6748271"/>
              <a:gd name="connsiteX15" fmla="*/ 8642017 w 12094463"/>
              <a:gd name="connsiteY15" fmla="*/ 3352799 h 6748271"/>
              <a:gd name="connsiteX16" fmla="*/ 4649138 w 12094463"/>
              <a:gd name="connsiteY16" fmla="*/ 1134618 h 6748271"/>
              <a:gd name="connsiteX17" fmla="*/ 8550577 w 12094463"/>
              <a:gd name="connsiteY17" fmla="*/ 1134618 h 6748271"/>
              <a:gd name="connsiteX18" fmla="*/ 8550577 w 12094463"/>
              <a:gd name="connsiteY18" fmla="*/ 3352799 h 6748271"/>
              <a:gd name="connsiteX19" fmla="*/ 4649138 w 12094463"/>
              <a:gd name="connsiteY19" fmla="*/ 3352799 h 6748271"/>
              <a:gd name="connsiteX20" fmla="*/ 1558466 w 12094463"/>
              <a:gd name="connsiteY20" fmla="*/ 1134618 h 6748271"/>
              <a:gd name="connsiteX21" fmla="*/ 4557697 w 12094463"/>
              <a:gd name="connsiteY21" fmla="*/ 1134618 h 6748271"/>
              <a:gd name="connsiteX22" fmla="*/ 4557697 w 12094463"/>
              <a:gd name="connsiteY22" fmla="*/ 3352799 h 6748271"/>
              <a:gd name="connsiteX23" fmla="*/ 1558466 w 12094463"/>
              <a:gd name="connsiteY23" fmla="*/ 3352799 h 6748271"/>
              <a:gd name="connsiteX24" fmla="*/ 1558466 w 12094463"/>
              <a:gd name="connsiteY24" fmla="*/ 397002 h 6748271"/>
              <a:gd name="connsiteX25" fmla="*/ 12094463 w 12094463"/>
              <a:gd name="connsiteY25" fmla="*/ 397002 h 6748271"/>
              <a:gd name="connsiteX26" fmla="*/ 12094463 w 12094463"/>
              <a:gd name="connsiteY26" fmla="*/ 1043178 h 6748271"/>
              <a:gd name="connsiteX27" fmla="*/ 1558466 w 12094463"/>
              <a:gd name="connsiteY27" fmla="*/ 1043178 h 6748271"/>
              <a:gd name="connsiteX28" fmla="*/ 0 w 12094463"/>
              <a:gd name="connsiteY28" fmla="*/ 397002 h 6748271"/>
              <a:gd name="connsiteX29" fmla="*/ 1467026 w 12094463"/>
              <a:gd name="connsiteY29" fmla="*/ 397002 h 6748271"/>
              <a:gd name="connsiteX30" fmla="*/ 1467026 w 12094463"/>
              <a:gd name="connsiteY30" fmla="*/ 6748271 h 6748271"/>
              <a:gd name="connsiteX31" fmla="*/ 0 w 12094463"/>
              <a:gd name="connsiteY31" fmla="*/ 6748271 h 6748271"/>
              <a:gd name="connsiteX32" fmla="*/ 0 w 12094463"/>
              <a:gd name="connsiteY32" fmla="*/ 0 h 6748271"/>
              <a:gd name="connsiteX33" fmla="*/ 12094463 w 12094463"/>
              <a:gd name="connsiteY33" fmla="*/ 0 h 6748271"/>
              <a:gd name="connsiteX34" fmla="*/ 12094463 w 12094463"/>
              <a:gd name="connsiteY34" fmla="*/ 305562 h 6748271"/>
              <a:gd name="connsiteX35" fmla="*/ 0 w 12094463"/>
              <a:gd name="connsiteY35" fmla="*/ 305562 h 674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094463" h="6748271">
                <a:moveTo>
                  <a:pt x="7989745" y="3444240"/>
                </a:moveTo>
                <a:lnTo>
                  <a:pt x="8550577" y="3444240"/>
                </a:lnTo>
                <a:lnTo>
                  <a:pt x="8550577" y="3458786"/>
                </a:lnTo>
                <a:lnTo>
                  <a:pt x="8642017" y="3458786"/>
                </a:lnTo>
                <a:lnTo>
                  <a:pt x="8642017" y="3444240"/>
                </a:lnTo>
                <a:lnTo>
                  <a:pt x="12094463" y="3444240"/>
                </a:lnTo>
                <a:lnTo>
                  <a:pt x="12094463" y="6748271"/>
                </a:lnTo>
                <a:lnTo>
                  <a:pt x="7989745" y="6748271"/>
                </a:lnTo>
                <a:close/>
                <a:moveTo>
                  <a:pt x="1558466" y="3444240"/>
                </a:moveTo>
                <a:lnTo>
                  <a:pt x="7898305" y="3444240"/>
                </a:lnTo>
                <a:lnTo>
                  <a:pt x="7898305" y="6748271"/>
                </a:lnTo>
                <a:lnTo>
                  <a:pt x="1558466" y="6748271"/>
                </a:lnTo>
                <a:close/>
                <a:moveTo>
                  <a:pt x="8642017" y="1134618"/>
                </a:moveTo>
                <a:lnTo>
                  <a:pt x="12094463" y="1134618"/>
                </a:lnTo>
                <a:lnTo>
                  <a:pt x="12094463" y="3352799"/>
                </a:lnTo>
                <a:lnTo>
                  <a:pt x="8642017" y="3352799"/>
                </a:lnTo>
                <a:close/>
                <a:moveTo>
                  <a:pt x="4649138" y="1134618"/>
                </a:moveTo>
                <a:lnTo>
                  <a:pt x="8550577" y="1134618"/>
                </a:lnTo>
                <a:lnTo>
                  <a:pt x="8550577" y="3352799"/>
                </a:lnTo>
                <a:lnTo>
                  <a:pt x="4649138" y="3352799"/>
                </a:lnTo>
                <a:close/>
                <a:moveTo>
                  <a:pt x="1558466" y="1134618"/>
                </a:moveTo>
                <a:lnTo>
                  <a:pt x="4557697" y="1134618"/>
                </a:lnTo>
                <a:lnTo>
                  <a:pt x="4557697" y="3352799"/>
                </a:lnTo>
                <a:lnTo>
                  <a:pt x="1558466" y="3352799"/>
                </a:lnTo>
                <a:close/>
                <a:moveTo>
                  <a:pt x="1558466" y="397002"/>
                </a:moveTo>
                <a:lnTo>
                  <a:pt x="12094463" y="397002"/>
                </a:lnTo>
                <a:lnTo>
                  <a:pt x="12094463" y="1043178"/>
                </a:lnTo>
                <a:lnTo>
                  <a:pt x="1558466" y="1043178"/>
                </a:lnTo>
                <a:close/>
                <a:moveTo>
                  <a:pt x="0" y="397002"/>
                </a:moveTo>
                <a:lnTo>
                  <a:pt x="1467026" y="397002"/>
                </a:lnTo>
                <a:lnTo>
                  <a:pt x="1467026" y="6748271"/>
                </a:lnTo>
                <a:lnTo>
                  <a:pt x="0" y="6748271"/>
                </a:lnTo>
                <a:close/>
                <a:moveTo>
                  <a:pt x="0" y="0"/>
                </a:moveTo>
                <a:lnTo>
                  <a:pt x="12094463" y="0"/>
                </a:lnTo>
                <a:lnTo>
                  <a:pt x="12094463" y="305562"/>
                </a:lnTo>
                <a:lnTo>
                  <a:pt x="0" y="305562"/>
                </a:lnTo>
                <a:close/>
              </a:path>
            </a:pathLst>
          </a:custGeom>
          <a:gradFill flip="none" rotWithShape="1">
            <a:gsLst>
              <a:gs pos="16000">
                <a:srgbClr val="1C3158">
                  <a:alpha val="86000"/>
                </a:srgbClr>
              </a:gs>
              <a:gs pos="50000">
                <a:srgbClr val="002060">
                  <a:alpha val="93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Jackrony karani</dc:creator>
  <cp:lastModifiedBy>Jackrony karani</cp:lastModifiedBy>
  <cp:revision>1</cp:revision>
  <dcterms:created xsi:type="dcterms:W3CDTF">2024-04-23T12:13:45Z</dcterms:created>
  <dcterms:modified xsi:type="dcterms:W3CDTF">2024-04-23T13:19:11Z</dcterms:modified>
</cp:coreProperties>
</file>