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A3FD89-40AC-4A1E-AE52-11F8A593C7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9ABC6B-FBF2-406B-895A-4CDE97FD5E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17-09-2021 12:17:22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 Dashboard" id="2" name="slide2">
            <a:extLst>
              <a:ext uri="{FF2B5EF4-FFF2-40B4-BE49-F238E27FC236}">
                <a16:creationId xmlns:a16="http://schemas.microsoft.com/office/drawing/2014/main" id="{17CCD13A-7F35-42C5-8A26-C206E0077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2021-09-17T06:47:22Z</dcterms:created>
  <dcterms:modified xsi:type="dcterms:W3CDTF">2021-09-17T06:47:22Z</dcterms:modified>
</cp:coreProperties>
</file>