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5FE356E-99F1-42C8-A3F6-18FD1FC2F8F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sales_insights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21F914B-28D5-4CB7-A1A5-5787D034F76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17-09-2021 12:15:52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Analysis Dashboard" id="2" name="slide2">
            <a:extLst>
              <a:ext uri="{FF2B5EF4-FFF2-40B4-BE49-F238E27FC236}">
                <a16:creationId xmlns:a16="http://schemas.microsoft.com/office/drawing/2014/main" id="{ED224922-97D7-4EB3-B3CF-2BDCE56EDC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515"/>
            <a:ext cx="12192000" cy="624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2021-09-17T06:45:52Z</dcterms:created>
  <dcterms:modified xsi:type="dcterms:W3CDTF">2021-09-17T06:45:52Z</dcterms:modified>
</cp:coreProperties>
</file>