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7"/>
  </p:notesMasterIdLst>
  <p:sldIdLst>
    <p:sldId id="2778" r:id="rId2"/>
    <p:sldId id="2784" r:id="rId3"/>
    <p:sldId id="2764" r:id="rId4"/>
    <p:sldId id="2765" r:id="rId5"/>
    <p:sldId id="2780" r:id="rId6"/>
    <p:sldId id="2781" r:id="rId7"/>
    <p:sldId id="2772" r:id="rId8"/>
    <p:sldId id="2744" r:id="rId9"/>
    <p:sldId id="2745" r:id="rId10"/>
    <p:sldId id="2746" r:id="rId11"/>
    <p:sldId id="2782" r:id="rId12"/>
    <p:sldId id="2773" r:id="rId13"/>
    <p:sldId id="2748" r:id="rId14"/>
    <p:sldId id="2750" r:id="rId15"/>
    <p:sldId id="2783" r:id="rId16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84BE"/>
    <a:srgbClr val="09425E"/>
    <a:srgbClr val="F1B015"/>
    <a:srgbClr val="2E2E2E"/>
    <a:srgbClr val="1D1D1D"/>
    <a:srgbClr val="8ED2E2"/>
    <a:srgbClr val="F0D04E"/>
    <a:srgbClr val="03A9F0"/>
    <a:srgbClr val="212E3C"/>
    <a:srgbClr val="FB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2986" autoAdjust="0"/>
  </p:normalViewPr>
  <p:slideViewPr>
    <p:cSldViewPr>
      <p:cViewPr varScale="1">
        <p:scale>
          <a:sx n="82" d="100"/>
          <a:sy n="82" d="100"/>
        </p:scale>
        <p:origin x="33" y="453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0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14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97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0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1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4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5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9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0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348" y="1925638"/>
            <a:ext cx="1109005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0PPT素材\背景及图片\白麻子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" y="0"/>
            <a:ext cx="12858044" cy="7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82" r:id="rId3"/>
    <p:sldLayoutId id="2147484027" r:id="rId4"/>
    <p:sldLayoutId id="2147484028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133231" y="5352319"/>
            <a:ext cx="7632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1F84BE"/>
                </a:solidFill>
                <a:latin typeface="+mj-lt"/>
                <a:ea typeface="宋体"/>
              </a:rPr>
              <a:t>重庆大学</a:t>
            </a:r>
            <a:r>
              <a:rPr kumimoji="1" lang="en-US" altLang="zh-CN" sz="4400" b="1" dirty="0" smtClean="0">
                <a:solidFill>
                  <a:srgbClr val="1F84BE"/>
                </a:solidFill>
                <a:latin typeface="+mj-lt"/>
                <a:ea typeface="宋体"/>
              </a:rPr>
              <a:t>2016</a:t>
            </a:r>
            <a:r>
              <a:rPr kumimoji="1" lang="zh-CN" altLang="en-US" sz="4400" b="1" dirty="0" smtClean="0">
                <a:solidFill>
                  <a:srgbClr val="1F84BE"/>
                </a:solidFill>
                <a:latin typeface="+mj-lt"/>
                <a:ea typeface="宋体"/>
              </a:rPr>
              <a:t>级软件学院实训</a:t>
            </a:r>
            <a:endParaRPr kumimoji="1" lang="zh-CN" altLang="en-US" sz="4400" b="1" dirty="0">
              <a:solidFill>
                <a:srgbClr val="1F84BE"/>
              </a:solidFill>
              <a:latin typeface="+mj-lt"/>
              <a:ea typeface="宋体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kumimoji="1" lang="zh-CN" altLang="en-US" sz="6609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8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PRESENTED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 </a:t>
            </a: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BY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 </a:t>
            </a: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JANE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 </a:t>
            </a: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DOE</a:t>
            </a: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8" grpId="0"/>
      <p:bldP spid="159" grpId="0"/>
      <p:bldP spid="159" grpId="1"/>
      <p:bldP spid="161" grpId="0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353" y="2959056"/>
            <a:ext cx="8491667" cy="1723256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" fmla="*/ 0 w 6038850"/>
              <a:gd name="connsiteY0" fmla="*/ 299838 h 1304686"/>
              <a:gd name="connsiteX1" fmla="*/ 2705100 w 6038850"/>
              <a:gd name="connsiteY1" fmla="*/ 52188 h 1304686"/>
              <a:gd name="connsiteX2" fmla="*/ 5619750 w 6038850"/>
              <a:gd name="connsiteY2" fmla="*/ 1195188 h 1304686"/>
              <a:gd name="connsiteX3" fmla="*/ 6038850 w 6038850"/>
              <a:gd name="connsiteY3" fmla="*/ 1176138 h 1304686"/>
              <a:gd name="connsiteX0" fmla="*/ 0 w 6038850"/>
              <a:gd name="connsiteY0" fmla="*/ 287550 h 1218694"/>
              <a:gd name="connsiteX1" fmla="*/ 2705100 w 6038850"/>
              <a:gd name="connsiteY1" fmla="*/ 39900 h 1218694"/>
              <a:gd name="connsiteX2" fmla="*/ 4832350 w 6038850"/>
              <a:gd name="connsiteY2" fmla="*/ 1005100 h 1218694"/>
              <a:gd name="connsiteX3" fmla="*/ 6038850 w 6038850"/>
              <a:gd name="connsiteY3" fmla="*/ 1163850 h 1218694"/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13937" y="3548786"/>
            <a:ext cx="1194995" cy="893596"/>
            <a:chOff x="6054436" y="2405136"/>
            <a:chExt cx="849821" cy="635481"/>
          </a:xfrm>
          <a:solidFill>
            <a:srgbClr val="1F84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133"/>
            <p:cNvSpPr>
              <a:spLocks/>
            </p:cNvSpPr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1" name="Freeform 108"/>
            <p:cNvSpPr>
              <a:spLocks/>
            </p:cNvSpPr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7221463" y="5128493"/>
            <a:ext cx="446259" cy="391379"/>
            <a:chOff x="3175" y="-1587"/>
            <a:chExt cx="490538" cy="430212"/>
          </a:xfrm>
          <a:solidFill>
            <a:srgbClr val="09425E"/>
          </a:solidFill>
        </p:grpSpPr>
        <p:sp>
          <p:nvSpPr>
            <p:cNvPr id="20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  <p:sp>
          <p:nvSpPr>
            <p:cNvPr id="21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</p:grpSp>
      <p:sp>
        <p:nvSpPr>
          <p:cNvPr id="22" name="Freeform 50"/>
          <p:cNvSpPr>
            <a:spLocks noEditPoints="1"/>
          </p:cNvSpPr>
          <p:nvPr/>
        </p:nvSpPr>
        <p:spPr bwMode="auto">
          <a:xfrm>
            <a:off x="1484655" y="4070522"/>
            <a:ext cx="368168" cy="463721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09425E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Freeform 48"/>
          <p:cNvSpPr>
            <a:spLocks noEditPoints="1"/>
          </p:cNvSpPr>
          <p:nvPr/>
        </p:nvSpPr>
        <p:spPr bwMode="auto">
          <a:xfrm>
            <a:off x="4195839" y="4534242"/>
            <a:ext cx="340470" cy="498179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1F84BE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4" name="Group 18"/>
          <p:cNvGrpSpPr/>
          <p:nvPr/>
        </p:nvGrpSpPr>
        <p:grpSpPr>
          <a:xfrm>
            <a:off x="10615484" y="4515773"/>
            <a:ext cx="439103" cy="439103"/>
            <a:chOff x="6350" y="4763"/>
            <a:chExt cx="492125" cy="492125"/>
          </a:xfrm>
          <a:solidFill>
            <a:srgbClr val="1F84BE"/>
          </a:solidFill>
        </p:grpSpPr>
        <p:sp>
          <p:nvSpPr>
            <p:cNvPr id="25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6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7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</p:grpSp>
      <p:sp>
        <p:nvSpPr>
          <p:cNvPr id="41" name="Text Placeholder 7"/>
          <p:cNvSpPr txBox="1">
            <a:spLocks/>
          </p:cNvSpPr>
          <p:nvPr/>
        </p:nvSpPr>
        <p:spPr>
          <a:xfrm>
            <a:off x="1460823" y="473532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708593" y="5120171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4152511" y="5131690"/>
            <a:ext cx="148477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登陆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7093964" y="567607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登陆成功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10317807" y="5077868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登陆界面完整版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231949"/>
            <a:ext cx="2595998" cy="19113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05" y="241995"/>
            <a:ext cx="2663071" cy="193417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23" y="205188"/>
            <a:ext cx="1778659" cy="362084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18" y="172251"/>
            <a:ext cx="1858925" cy="40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00">
        <p14:gallery dir="l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6" y="111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800" b="1" dirty="0" smtClean="0">
                <a:solidFill>
                  <a:srgbClr val="2E2E2E"/>
                </a:solidFill>
                <a:latin typeface="+mj-ea"/>
                <a:ea typeface="+mj-ea"/>
              </a:rPr>
              <a:t>额外功能展示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.IM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音乐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.IM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旋风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.IM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地图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741743" y="532609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.IM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爱消除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98807" y="5776565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表情包功能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10173791" y="6346125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聊天记录保存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9958310" y="6789387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管理员权限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47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353" y="4520413"/>
            <a:ext cx="12858044" cy="2712237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" y="1312069"/>
            <a:ext cx="2952328" cy="1959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2935" y="3457665"/>
            <a:ext cx="2335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音乐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27" y="1686826"/>
            <a:ext cx="2981325" cy="1209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9841" y="3457665"/>
            <a:ext cx="2335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旋风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12" y="663998"/>
            <a:ext cx="3513311" cy="28150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49655" y="3538060"/>
            <a:ext cx="2335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地图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3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752722" y="1883031"/>
            <a:ext cx="4419570" cy="4112653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5" rIns="128568" bIns="64285" anchor="ctr"/>
          <a:lstStyle/>
          <a:p>
            <a:pPr algn="ctr" defTabSz="128573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50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99999" y="1698474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99999" y="5626647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2410083"/>
            <a:ext cx="3442208" cy="30298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43" y="569838"/>
            <a:ext cx="5419725" cy="383857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365479" y="4925243"/>
            <a:ext cx="3028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爱消除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4679" y="619132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表情</a:t>
            </a:r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包功能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7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0">
        <p14:gallery dir="l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1" y="1024037"/>
            <a:ext cx="3168352" cy="4706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07" y="1310856"/>
            <a:ext cx="6628189" cy="4132684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3693071" y="5992589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管理员权限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1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1" lang="zh-CN" altLang="en-US" sz="6609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1900" b="1" dirty="0" smtClean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THANK YOU FOR LISTENING</a:t>
            </a:r>
            <a:endParaRPr kumimoji="1" lang="en-US" altLang="zh-CN" sz="1900" b="1" dirty="0">
              <a:solidFill>
                <a:srgbClr val="1F84BE"/>
              </a:solidFill>
              <a:latin typeface="+mj-lt"/>
              <a:ea typeface="微软雅黑"/>
              <a:cs typeface="Arial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32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9" grpId="0"/>
      <p:bldP spid="159" grpId="1"/>
      <p:bldP spid="161" grpId="0"/>
      <p:bldP spid="37" grpId="0"/>
      <p:bldP spid="3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7653511" y="1252804"/>
            <a:ext cx="4424609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项目负责人</a:t>
            </a:r>
            <a:endParaRPr kumimoji="1" lang="zh-CN" altLang="en-US" sz="6609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725519" y="2683990"/>
            <a:ext cx="4608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黄裕涛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635521" y="329474"/>
            <a:ext cx="66247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企业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2325" y="4430591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项目经理：李凯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68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9" grpId="0"/>
      <p:bldP spid="159" grpId="1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8163" y="0"/>
            <a:ext cx="5965985" cy="7232650"/>
          </a:xfrm>
          <a:prstGeom prst="rect">
            <a:avLst/>
          </a:prstGeom>
          <a:solidFill>
            <a:srgbClr val="1F8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874" b="1" dirty="0"/>
          </a:p>
        </p:txBody>
      </p:sp>
      <p:grpSp>
        <p:nvGrpSpPr>
          <p:cNvPr id="3" name="组 2"/>
          <p:cNvGrpSpPr/>
          <p:nvPr/>
        </p:nvGrpSpPr>
        <p:grpSpPr>
          <a:xfrm>
            <a:off x="6386872" y="649458"/>
            <a:ext cx="6497276" cy="1704989"/>
            <a:chOff x="4743860" y="461861"/>
            <a:chExt cx="4400139" cy="1154667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rgbClr val="094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8992092" y="1015644"/>
            <a:ext cx="1818126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企业</a:t>
            </a:r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 M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8661623" y="3328293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背景介绍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008851" y="3266738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661623" y="4091865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相关技术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8008851" y="4030310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8661623" y="4817728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核心功能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8008851" y="4756173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8661623" y="5581300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额外功能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259"/>
          <p:cNvSpPr>
            <a:spLocks noChangeArrowheads="1"/>
          </p:cNvSpPr>
          <p:nvPr/>
        </p:nvSpPr>
        <p:spPr bwMode="auto">
          <a:xfrm>
            <a:off x="8008851" y="5519745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8008851" y="6192508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05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8664295" y="6254062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总结收获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2673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5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5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0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900"/>
                            </p:stCondLst>
                            <p:childTnLst>
                              <p:par>
                                <p:cTn id="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50"/>
                            </p:stCondLst>
                            <p:childTnLst>
                              <p:par>
                                <p:cTn id="7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600"/>
                            </p:stCondLst>
                            <p:childTnLst>
                              <p:par>
                                <p:cTn id="8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100"/>
                            </p:stCondLst>
                            <p:childTnLst>
                              <p:par>
                                <p:cTn id="8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800"/>
                            </p:stCondLst>
                            <p:childTnLst>
                              <p:par>
                                <p:cTn id="1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300"/>
                            </p:stCondLst>
                            <p:childTnLst>
                              <p:par>
                                <p:cTn id="1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950"/>
                            </p:stCondLst>
                            <p:childTnLst>
                              <p:par>
                                <p:cTn id="1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50"/>
                            </p:stCondLst>
                            <p:childTnLst>
                              <p:par>
                                <p:cTn id="1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150"/>
                            </p:stCondLst>
                            <p:childTnLst>
                              <p:par>
                                <p:cTn id="1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17" grpId="0"/>
      <p:bldP spid="17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3200" dirty="0" smtClean="0">
                <a:solidFill>
                  <a:srgbClr val="2E2E2E"/>
                </a:solidFill>
                <a:latin typeface="+mj-ea"/>
                <a:ea typeface="+mj-ea"/>
              </a:rPr>
              <a:t>项目背景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741743" y="4599961"/>
            <a:ext cx="22912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企业里需要自己的通讯软件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0306" y="3206313"/>
            <a:ext cx="2337057" cy="278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01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0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6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916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相关技术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10245799" y="3937606"/>
            <a:ext cx="15507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.TCP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通讯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669735" y="4399246"/>
            <a:ext cx="19311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数据库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.C/S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架构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10029775" y="5385073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网络协议开发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02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9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核心功能展示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一对一聊天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10029775" y="439939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一对一发送文件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034710" y="484046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聊天室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250735" y="5272509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登陆注册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03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3" y="15848"/>
            <a:ext cx="7532406" cy="49686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01795" y="109604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一对一聊天展示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48" y="2500162"/>
            <a:ext cx="5000706" cy="388850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06" y="2569189"/>
            <a:ext cx="5419725" cy="3838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65792" y="640776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聊天室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89742" y="638867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聊天记录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2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3" y="1168053"/>
            <a:ext cx="4629150" cy="3629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59" y="1377602"/>
            <a:ext cx="4419600" cy="320992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10582" y="483946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服务器登陆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14431" y="479707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客户端登陆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6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gallery dir="l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" y="4023653"/>
            <a:ext cx="12860277" cy="9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850" tIns="64926" rIns="129850" bIns="6492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9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1096045"/>
            <a:ext cx="4464496" cy="39297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6" y="2176165"/>
            <a:ext cx="5719185" cy="2014304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117007" y="5501438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文件的发送和接收</a:t>
            </a:r>
            <a:endParaRPr lang="en-US" altLang="zh-CN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5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26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自定义</PresentationFormat>
  <Paragraphs>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Lato Regular</vt:lpstr>
      <vt:lpstr>Roboto condensed</vt:lpstr>
      <vt:lpstr>宋体</vt:lpstr>
      <vt:lpstr>微软雅黑</vt:lpstr>
      <vt:lpstr>Agency FB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</dc:title>
  <dc:creator/>
  <cp:keywords>第一PPT www.1ppt.com</cp:keywords>
  <cp:lastModifiedBy/>
  <cp:revision>1</cp:revision>
  <dcterms:created xsi:type="dcterms:W3CDTF">2016-09-08T00:54:34Z</dcterms:created>
  <dcterms:modified xsi:type="dcterms:W3CDTF">2018-03-23T03:15:41Z</dcterms:modified>
</cp:coreProperties>
</file>