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4" r:id="rId8"/>
    <p:sldId id="267" r:id="rId9"/>
    <p:sldId id="263" r:id="rId10"/>
    <p:sldId id="265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4DE3C-DB5D-4022-BFF1-E83170AD3C92}" v="99" dt="2024-01-25T22:09:40.424"/>
    <p1510:client id="{2CF5DC61-7B6C-4A8B-9912-2C0D721F8608}" v="8" dt="2024-01-26T11:28:29.502"/>
    <p1510:client id="{4CC9580E-A285-4E06-9234-9F290D12A69B}" v="187" dt="2024-01-26T10:41:54.859"/>
    <p1510:client id="{9920933C-7195-46AF-AAD0-CD1961E4070F}" v="17" dt="2024-01-26T12:22:25.189"/>
    <p1510:client id="{CDD2A61E-9236-4EFF-9212-635D83C67F08}" v="57" dt="2024-01-26T13:40:19.152"/>
    <p1510:client id="{D16B4BCD-1F72-49F2-A6B9-CAA5B9EA2811}" v="220" dt="2024-01-25T14:04:5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Stewart (Student)" userId="S::2442918@dundee.ac.uk::f3d434f8-28cd-476f-8435-ae458cfa0208" providerId="AD" clId="Web-{CDD2A61E-9236-4EFF-9212-635D83C67F08}"/>
    <pc:docChg chg="addSld modSld sldOrd">
      <pc:chgData name="Jackson Stewart (Student)" userId="S::2442918@dundee.ac.uk::f3d434f8-28cd-476f-8435-ae458cfa0208" providerId="AD" clId="Web-{CDD2A61E-9236-4EFF-9212-635D83C67F08}" dt="2024-01-26T13:40:19.152" v="57"/>
      <pc:docMkLst>
        <pc:docMk/>
      </pc:docMkLst>
      <pc:sldChg chg="delSp modSp">
        <pc:chgData name="Jackson Stewart (Student)" userId="S::2442918@dundee.ac.uk::f3d434f8-28cd-476f-8435-ae458cfa0208" providerId="AD" clId="Web-{CDD2A61E-9236-4EFF-9212-635D83C67F08}" dt="2024-01-26T13:40:19.152" v="57"/>
        <pc:sldMkLst>
          <pc:docMk/>
          <pc:sldMk cId="338822497" sldId="262"/>
        </pc:sldMkLst>
        <pc:spChg chg="del mod">
          <ac:chgData name="Jackson Stewart (Student)" userId="S::2442918@dundee.ac.uk::f3d434f8-28cd-476f-8435-ae458cfa0208" providerId="AD" clId="Web-{CDD2A61E-9236-4EFF-9212-635D83C67F08}" dt="2024-01-26T13:40:19.152" v="57"/>
          <ac:spMkLst>
            <pc:docMk/>
            <pc:sldMk cId="338822497" sldId="262"/>
            <ac:spMk id="3" creationId="{8B3197D1-922F-8B9B-2557-FA1BB1B7CD83}"/>
          </ac:spMkLst>
        </pc:spChg>
      </pc:sldChg>
      <pc:sldChg chg="ord">
        <pc:chgData name="Jackson Stewart (Student)" userId="S::2442918@dundee.ac.uk::f3d434f8-28cd-476f-8435-ae458cfa0208" providerId="AD" clId="Web-{CDD2A61E-9236-4EFF-9212-635D83C67F08}" dt="2024-01-26T13:21:05.666" v="4"/>
        <pc:sldMkLst>
          <pc:docMk/>
          <pc:sldMk cId="4152276318" sldId="263"/>
        </pc:sldMkLst>
      </pc:sldChg>
      <pc:sldChg chg="delSp modSp new ord">
        <pc:chgData name="Jackson Stewart (Student)" userId="S::2442918@dundee.ac.uk::f3d434f8-28cd-476f-8435-ae458cfa0208" providerId="AD" clId="Web-{CDD2A61E-9236-4EFF-9212-635D83C67F08}" dt="2024-01-26T13:39:48.150" v="55" actId="1076"/>
        <pc:sldMkLst>
          <pc:docMk/>
          <pc:sldMk cId="3581567029" sldId="268"/>
        </pc:sldMkLst>
        <pc:spChg chg="mod">
          <ac:chgData name="Jackson Stewart (Student)" userId="S::2442918@dundee.ac.uk::f3d434f8-28cd-476f-8435-ae458cfa0208" providerId="AD" clId="Web-{CDD2A61E-9236-4EFF-9212-635D83C67F08}" dt="2024-01-26T13:39:48.150" v="55" actId="1076"/>
          <ac:spMkLst>
            <pc:docMk/>
            <pc:sldMk cId="3581567029" sldId="268"/>
            <ac:spMk id="2" creationId="{9E889351-5BD5-98F3-B4E2-B1627CDD8862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21:47.982" v="9"/>
          <ac:spMkLst>
            <pc:docMk/>
            <pc:sldMk cId="3581567029" sldId="268"/>
            <ac:spMk id="3" creationId="{95170312-2E8E-3901-2B06-890CE61E6B06}"/>
          </ac:spMkLst>
        </pc:spChg>
      </pc:sldChg>
      <pc:sldChg chg="delSp modSp new ord">
        <pc:chgData name="Jackson Stewart (Student)" userId="S::2442918@dundee.ac.uk::f3d434f8-28cd-476f-8435-ae458cfa0208" providerId="AD" clId="Web-{CDD2A61E-9236-4EFF-9212-635D83C67F08}" dt="2024-01-26T13:39:27.789" v="49" actId="1076"/>
        <pc:sldMkLst>
          <pc:docMk/>
          <pc:sldMk cId="492381269" sldId="269"/>
        </pc:sldMkLst>
        <pc:spChg chg="mod">
          <ac:chgData name="Jackson Stewart (Student)" userId="S::2442918@dundee.ac.uk::f3d434f8-28cd-476f-8435-ae458cfa0208" providerId="AD" clId="Web-{CDD2A61E-9236-4EFF-9212-635D83C67F08}" dt="2024-01-26T13:39:27.789" v="49" actId="1076"/>
          <ac:spMkLst>
            <pc:docMk/>
            <pc:sldMk cId="492381269" sldId="269"/>
            <ac:spMk id="2" creationId="{6F01BCE8-5445-79E4-F977-82962E140A5F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39:19.085" v="48"/>
          <ac:spMkLst>
            <pc:docMk/>
            <pc:sldMk cId="492381269" sldId="269"/>
            <ac:spMk id="3" creationId="{DA64062E-9EA9-6317-CC4C-1C8AE0236C5C}"/>
          </ac:spMkLst>
        </pc:spChg>
      </pc:sldChg>
      <pc:sldChg chg="delSp modSp new">
        <pc:chgData name="Jackson Stewart (Student)" userId="S::2442918@dundee.ac.uk::f3d434f8-28cd-476f-8435-ae458cfa0208" providerId="AD" clId="Web-{CDD2A61E-9236-4EFF-9212-635D83C67F08}" dt="2024-01-26T13:39:43.149" v="54" actId="1076"/>
        <pc:sldMkLst>
          <pc:docMk/>
          <pc:sldMk cId="1441827231" sldId="270"/>
        </pc:sldMkLst>
        <pc:spChg chg="mod">
          <ac:chgData name="Jackson Stewart (Student)" userId="S::2442918@dundee.ac.uk::f3d434f8-28cd-476f-8435-ae458cfa0208" providerId="AD" clId="Web-{CDD2A61E-9236-4EFF-9212-635D83C67F08}" dt="2024-01-26T13:39:43.149" v="54" actId="1076"/>
          <ac:spMkLst>
            <pc:docMk/>
            <pc:sldMk cId="1441827231" sldId="270"/>
            <ac:spMk id="2" creationId="{9490278E-C437-7D49-0B04-16B712B58602}"/>
          </ac:spMkLst>
        </pc:spChg>
        <pc:spChg chg="del mod">
          <ac:chgData name="Jackson Stewart (Student)" userId="S::2442918@dundee.ac.uk::f3d434f8-28cd-476f-8435-ae458cfa0208" providerId="AD" clId="Web-{CDD2A61E-9236-4EFF-9212-635D83C67F08}" dt="2024-01-26T13:38:22.283" v="32"/>
          <ac:spMkLst>
            <pc:docMk/>
            <pc:sldMk cId="1441827231" sldId="270"/>
            <ac:spMk id="3" creationId="{F4F1EBEF-F5C7-E704-D121-86B9D58A2F3A}"/>
          </ac:spMkLst>
        </pc:spChg>
      </pc:sldChg>
    </pc:docChg>
  </pc:docChgLst>
  <pc:docChgLst>
    <pc:chgData name="Jackson Stewart (Student)" userId="S::2442918@dundee.ac.uk::f3d434f8-28cd-476f-8435-ae458cfa0208" providerId="AD" clId="Web-{1E04DE3C-DB5D-4022-BFF1-E83170AD3C92}"/>
    <pc:docChg chg="modSld">
      <pc:chgData name="Jackson Stewart (Student)" userId="S::2442918@dundee.ac.uk::f3d434f8-28cd-476f-8435-ae458cfa0208" providerId="AD" clId="Web-{1E04DE3C-DB5D-4022-BFF1-E83170AD3C92}" dt="2024-01-25T22:09:40.424" v="95" actId="1076"/>
      <pc:docMkLst>
        <pc:docMk/>
      </pc:docMkLst>
      <pc:sldChg chg="delSp modSp">
        <pc:chgData name="Jackson Stewart (Student)" userId="S::2442918@dundee.ac.uk::f3d434f8-28cd-476f-8435-ae458cfa0208" providerId="AD" clId="Web-{1E04DE3C-DB5D-4022-BFF1-E83170AD3C92}" dt="2024-01-25T22:09:40.424" v="95" actId="1076"/>
        <pc:sldMkLst>
          <pc:docMk/>
          <pc:sldMk cId="3511627625" sldId="260"/>
        </pc:sldMkLst>
        <pc:spChg chg="del mod">
          <ac:chgData name="Jackson Stewart (Student)" userId="S::2442918@dundee.ac.uk::f3d434f8-28cd-476f-8435-ae458cfa0208" providerId="AD" clId="Web-{1E04DE3C-DB5D-4022-BFF1-E83170AD3C92}" dt="2024-01-25T22:09:35.674" v="94"/>
          <ac:spMkLst>
            <pc:docMk/>
            <pc:sldMk cId="3511627625" sldId="260"/>
            <ac:spMk id="2" creationId="{23FC35FB-0747-6482-ECDC-53603A770681}"/>
          </ac:spMkLst>
        </pc:spChg>
        <pc:spChg chg="mod">
          <ac:chgData name="Jackson Stewart (Student)" userId="S::2442918@dundee.ac.uk::f3d434f8-28cd-476f-8435-ae458cfa0208" providerId="AD" clId="Web-{1E04DE3C-DB5D-4022-BFF1-E83170AD3C92}" dt="2024-01-25T22:09:40.424" v="95" actId="1076"/>
          <ac:spMkLst>
            <pc:docMk/>
            <pc:sldMk cId="3511627625" sldId="260"/>
            <ac:spMk id="3" creationId="{1C2B42F4-7783-3A3A-7BAC-B7A379BDF1AD}"/>
          </ac:spMkLst>
        </pc:spChg>
      </pc:sldChg>
    </pc:docChg>
  </pc:docChgLst>
  <pc:docChgLst>
    <pc:chgData name="Jackson Stewart (Student)" userId="S::2442918@dundee.ac.uk::f3d434f8-28cd-476f-8435-ae458cfa0208" providerId="AD" clId="Web-{2CF5DC61-7B6C-4A8B-9912-2C0D721F8608}"/>
    <pc:docChg chg="sldOrd">
      <pc:chgData name="Jackson Stewart (Student)" userId="S::2442918@dundee.ac.uk::f3d434f8-28cd-476f-8435-ae458cfa0208" providerId="AD" clId="Web-{2CF5DC61-7B6C-4A8B-9912-2C0D721F8608}" dt="2024-01-26T11:28:29.502" v="7"/>
      <pc:docMkLst>
        <pc:docMk/>
      </pc:docMkLst>
      <pc:sldChg chg="ord">
        <pc:chgData name="Jackson Stewart (Student)" userId="S::2442918@dundee.ac.uk::f3d434f8-28cd-476f-8435-ae458cfa0208" providerId="AD" clId="Web-{2CF5DC61-7B6C-4A8B-9912-2C0D721F8608}" dt="2024-01-26T11:28:27.409" v="6"/>
        <pc:sldMkLst>
          <pc:docMk/>
          <pc:sldMk cId="4152276318" sldId="263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7:57.298" v="4"/>
        <pc:sldMkLst>
          <pc:docMk/>
          <pc:sldMk cId="3231799999" sldId="264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8:04.205" v="5"/>
        <pc:sldMkLst>
          <pc:docMk/>
          <pc:sldMk cId="22192124" sldId="266"/>
        </pc:sldMkLst>
      </pc:sldChg>
      <pc:sldChg chg="ord">
        <pc:chgData name="Jackson Stewart (Student)" userId="S::2442918@dundee.ac.uk::f3d434f8-28cd-476f-8435-ae458cfa0208" providerId="AD" clId="Web-{2CF5DC61-7B6C-4A8B-9912-2C0D721F8608}" dt="2024-01-26T11:28:29.502" v="7"/>
        <pc:sldMkLst>
          <pc:docMk/>
          <pc:sldMk cId="3551754347" sldId="267"/>
        </pc:sldMkLst>
      </pc:sldChg>
    </pc:docChg>
  </pc:docChgLst>
  <pc:docChgLst>
    <pc:chgData name="John Nicol (Student)" userId="S::2455743@dundee.ac.uk::76d1bbdf-a449-46e7-aa02-2b1a6048e515" providerId="AD" clId="Web-{D16B4BCD-1F72-49F2-A6B9-CAA5B9EA2811}"/>
    <pc:docChg chg="addSld modSld addMainMaster delMainMaster">
      <pc:chgData name="John Nicol (Student)" userId="S::2455743@dundee.ac.uk::76d1bbdf-a449-46e7-aa02-2b1a6048e515" providerId="AD" clId="Web-{D16B4BCD-1F72-49F2-A6B9-CAA5B9EA2811}" dt="2024-01-25T14:04:58.211" v="226" actId="20577"/>
      <pc:docMkLst>
        <pc:docMk/>
      </pc:docMkLst>
      <pc:sldChg chg="addSp delSp modSp mod setBg modClrScheme delDesignElem chgLayout">
        <pc:chgData name="John Nicol (Student)" userId="S::2455743@dundee.ac.uk::76d1bbdf-a449-46e7-aa02-2b1a6048e515" providerId="AD" clId="Web-{D16B4BCD-1F72-49F2-A6B9-CAA5B9EA2811}" dt="2024-01-25T13:53:56.251" v="74"/>
        <pc:sldMkLst>
          <pc:docMk/>
          <pc:sldMk cId="796091753" sldId="256"/>
        </pc:sldMkLst>
        <pc:spChg chg="mod or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" creationId="{00000000-0000-0000-0000-000000000000}"/>
          </ac:spMkLst>
        </pc:spChg>
        <pc:spChg chg="mod or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" creationId="{00000000-0000-0000-0000-000000000000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5" creationId="{BB3B2C43-5E36-4768-8319-6752D24B47E9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6" creationId="{B044326E-7BB3-4929-BE33-05CA64DBB24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7" creationId="{731CF4E0-AA2D-43CA-A528-C52FB158244A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9" creationId="{8EF32ACB-37F7-4E27-BDBC-67A94864F506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13.762" v="62"/>
          <ac:spMkLst>
            <pc:docMk/>
            <pc:sldMk cId="796091753" sldId="256"/>
            <ac:spMk id="10" creationId="{3B083774-A903-4B1B-BC6A-94C1F048E82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11" creationId="{DEAF34AB-AE16-45B5-ABC1-801F062234F5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38.249" v="22"/>
          <ac:spMkLst>
            <pc:docMk/>
            <pc:sldMk cId="796091753" sldId="256"/>
            <ac:spMk id="13" creationId="{640449D5-DE6C-45AB-811E-29321C591CD6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16" creationId="{526E0BFB-CDF1-4990-8C11-AC849311E0A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0" creationId="{6069A1F8-9BEB-4786-9694-FC48B2D75D21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58.125" v="24"/>
          <ac:spMkLst>
            <pc:docMk/>
            <pc:sldMk cId="796091753" sldId="256"/>
            <ac:spMk id="21" creationId="{1AB7CFDD-E67B-4078-9BD0-D09D4200E4E1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0:58.125" v="24"/>
          <ac:spMkLst>
            <pc:docMk/>
            <pc:sldMk cId="796091753" sldId="256"/>
            <ac:spMk id="22" creationId="{B191E377-3C4E-4C42-B42C-858169F3AB3A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5" creationId="{AF2F604E-43BE-4DC3-B983-E071523364F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26" creationId="{08C9B587-E65E-4B52-B37C-ABEBB6E87928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7" creationId="{A8384FB5-9ADC-4DDC-881B-597D56F5B15D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8" creationId="{0AF57B88-1D4C-41FA-A761-EC1DD10C35C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29" creationId="{D2548F45-5164-4ABB-8212-7F293FDED8D4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1:08.908" v="26"/>
          <ac:spMkLst>
            <pc:docMk/>
            <pc:sldMk cId="796091753" sldId="256"/>
            <ac:spMk id="31" creationId="{5E81CCFB-7BEF-4186-86FB-D09450B4D02D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2" creationId="{1DB043B4-68C6-45B9-82AC-A5800EADB8DB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3" creationId="{D7468962-6189-43AD-BB02-A6F88AD0E5B4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4" creationId="{5BF2E68D-E9CA-4A00-AE2B-17BCDFABC383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2:02.225" v="50"/>
          <ac:spMkLst>
            <pc:docMk/>
            <pc:sldMk cId="796091753" sldId="256"/>
            <ac:spMk id="36" creationId="{7E1304CE-399E-4EFB-AC6F-CA3ABE76CD93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39" creationId="{7AEC842D-C905-4DEA-B1C3-CA51995C572A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3:56.251" v="74"/>
          <ac:spMkLst>
            <pc:docMk/>
            <pc:sldMk cId="796091753" sldId="256"/>
            <ac:spMk id="42" creationId="{41AC6C06-99FE-4BA1-BC82-8406A424CD67}"/>
          </ac:spMkLst>
        </pc:spChg>
        <pc:grpChg chg="add del">
          <ac:chgData name="John Nicol (Student)" userId="S::2455743@dundee.ac.uk::76d1bbdf-a449-46e7-aa02-2b1a6048e515" providerId="AD" clId="Web-{D16B4BCD-1F72-49F2-A6B9-CAA5B9EA2811}" dt="2024-01-25T13:50:38.249" v="22"/>
          <ac:grpSpMkLst>
            <pc:docMk/>
            <pc:sldMk cId="796091753" sldId="256"/>
            <ac:grpSpMk id="15" creationId="{222480C3-21A7-43F5-9070-D4ACB7435A94}"/>
          </ac:grpSpMkLst>
        </pc:grpChg>
        <pc:grpChg chg="add del">
          <ac:chgData name="John Nicol (Student)" userId="S::2455743@dundee.ac.uk::76d1bbdf-a449-46e7-aa02-2b1a6048e515" providerId="AD" clId="Web-{D16B4BCD-1F72-49F2-A6B9-CAA5B9EA2811}" dt="2024-01-25T13:50:58.125" v="24"/>
          <ac:grpSpMkLst>
            <pc:docMk/>
            <pc:sldMk cId="796091753" sldId="256"/>
            <ac:grpSpMk id="24" creationId="{91B7537E-7B93-4306-B9DF-4CD583E0AA21}"/>
          </ac:grpSpMkLst>
        </pc:grpChg>
        <pc:grpChg chg="add">
          <ac:chgData name="John Nicol (Student)" userId="S::2455743@dundee.ac.uk::76d1bbdf-a449-46e7-aa02-2b1a6048e515" providerId="AD" clId="Web-{D16B4BCD-1F72-49F2-A6B9-CAA5B9EA2811}" dt="2024-01-25T13:53:56.251" v="74"/>
          <ac:grpSpMkLst>
            <pc:docMk/>
            <pc:sldMk cId="796091753" sldId="256"/>
            <ac:grpSpMk id="38" creationId="{4592A8CB-0B0A-43A5-86F4-712B0C469671}"/>
          </ac:grpSpMkLst>
        </pc:grpChg>
        <pc:picChg chg="add del">
          <ac:chgData name="John Nicol (Student)" userId="S::2455743@dundee.ac.uk::76d1bbdf-a449-46e7-aa02-2b1a6048e515" providerId="AD" clId="Web-{D16B4BCD-1F72-49F2-A6B9-CAA5B9EA2811}" dt="2024-01-25T13:50:38.249" v="22"/>
          <ac:picMkLst>
            <pc:docMk/>
            <pc:sldMk cId="796091753" sldId="256"/>
            <ac:picMk id="4" creationId="{C10358C4-2A44-2CC9-F99B-812EF97DD2D3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3:13.762" v="62"/>
          <ac:picMkLst>
            <pc:docMk/>
            <pc:sldMk cId="796091753" sldId="256"/>
            <ac:picMk id="8" creationId="{2135CB61-F415-F2D9-557D-CA5639F2C0C9}"/>
          </ac:picMkLst>
        </pc:picChg>
        <pc:picChg chg="add mod ord">
          <ac:chgData name="John Nicol (Student)" userId="S::2455743@dundee.ac.uk::76d1bbdf-a449-46e7-aa02-2b1a6048e515" providerId="AD" clId="Web-{D16B4BCD-1F72-49F2-A6B9-CAA5B9EA2811}" dt="2024-01-25T13:53:56.251" v="74"/>
          <ac:picMkLst>
            <pc:docMk/>
            <pc:sldMk cId="796091753" sldId="256"/>
            <ac:picMk id="18" creationId="{F33D7702-1909-28E5-2CD4-9E51EAE7BC37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0:58.125" v="24"/>
          <ac:picMkLst>
            <pc:docMk/>
            <pc:sldMk cId="796091753" sldId="256"/>
            <ac:picMk id="23" creationId="{D5AB8321-D771-9049-4E07-2B5DDE85FBAA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1:08.908" v="26"/>
          <ac:picMkLst>
            <pc:docMk/>
            <pc:sldMk cId="796091753" sldId="256"/>
            <ac:picMk id="30" creationId="{6D50FECE-110E-776F-0E1F-2F3CE8F32D17}"/>
          </ac:picMkLst>
        </pc:picChg>
        <pc:picChg chg="add del">
          <ac:chgData name="John Nicol (Student)" userId="S::2455743@dundee.ac.uk::76d1bbdf-a449-46e7-aa02-2b1a6048e515" providerId="AD" clId="Web-{D16B4BCD-1F72-49F2-A6B9-CAA5B9EA2811}" dt="2024-01-25T13:52:02.225" v="50"/>
          <ac:picMkLst>
            <pc:docMk/>
            <pc:sldMk cId="796091753" sldId="256"/>
            <ac:picMk id="35" creationId="{DC7E7D20-2E32-CE66-D62D-D8A37192017C}"/>
          </ac:picMkLst>
        </pc:picChg>
        <pc:cxnChg chg="add del">
          <ac:chgData name="John Nicol (Student)" userId="S::2455743@dundee.ac.uk::76d1bbdf-a449-46e7-aa02-2b1a6048e515" providerId="AD" clId="Web-{D16B4BCD-1F72-49F2-A6B9-CAA5B9EA2811}" dt="2024-01-25T13:53:13.762" v="62"/>
          <ac:cxnSpMkLst>
            <pc:docMk/>
            <pc:sldMk cId="796091753" sldId="256"/>
            <ac:cxnSpMk id="12" creationId="{5D5FB189-1F48-4A47-B036-6AF7E11A8E7B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3:13.762" v="62"/>
          <ac:cxnSpMkLst>
            <pc:docMk/>
            <pc:sldMk cId="796091753" sldId="256"/>
            <ac:cxnSpMk id="14" creationId="{C5B335DD-3163-4EC5-8B6B-2AB53E64D11A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17" creationId="{F74228F0-C94A-49D1-98AF-F8C229FF099F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19" creationId="{9C5F0E5C-AB75-49D9-8D9B-727A524E402A}"/>
          </ac:cxnSpMkLst>
        </pc:cxnChg>
        <pc:cxnChg chg="add del">
          <ac:chgData name="John Nicol (Student)" userId="S::2455743@dundee.ac.uk::76d1bbdf-a449-46e7-aa02-2b1a6048e515" providerId="AD" clId="Web-{D16B4BCD-1F72-49F2-A6B9-CAA5B9EA2811}" dt="2024-01-25T13:52:02.225" v="50"/>
          <ac:cxnSpMkLst>
            <pc:docMk/>
            <pc:sldMk cId="796091753" sldId="256"/>
            <ac:cxnSpMk id="37" creationId="{0B346787-55AA-410B-9763-FB4DF19D58B3}"/>
          </ac:cxnSpMkLst>
        </pc:cxnChg>
      </pc:sldChg>
      <pc:sldChg chg="addSp delSp modSp new mod setBg">
        <pc:chgData name="John Nicol (Student)" userId="S::2455743@dundee.ac.uk::76d1bbdf-a449-46e7-aa02-2b1a6048e515" providerId="AD" clId="Web-{D16B4BCD-1F72-49F2-A6B9-CAA5B9EA2811}" dt="2024-01-25T13:59:45.654" v="109"/>
        <pc:sldMkLst>
          <pc:docMk/>
          <pc:sldMk cId="3681524817" sldId="257"/>
        </pc:sldMkLst>
        <pc:spChg chg="mo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" creationId="{033EA456-AE94-7CA4-170E-5A4F4138C8D0}"/>
          </ac:spMkLst>
        </pc:spChg>
        <pc:spChg chg="del mo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3" creationId="{4A89B3D9-77D6-DD40-C620-BFA8AD34910C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9:45.607" v="108"/>
          <ac:spMkLst>
            <pc:docMk/>
            <pc:sldMk cId="3681524817" sldId="257"/>
            <ac:spMk id="9" creationId="{A5931BE0-4B93-4D6C-878E-ACC59D6B4587}"/>
          </ac:spMkLst>
        </pc:spChg>
        <pc:spChg chg="add del">
          <ac:chgData name="John Nicol (Student)" userId="S::2455743@dundee.ac.uk::76d1bbdf-a449-46e7-aa02-2b1a6048e515" providerId="AD" clId="Web-{D16B4BCD-1F72-49F2-A6B9-CAA5B9EA2811}" dt="2024-01-25T13:59:45.607" v="108"/>
          <ac:spMkLst>
            <pc:docMk/>
            <pc:sldMk cId="3681524817" sldId="257"/>
            <ac:spMk id="11" creationId="{6FF3A87B-2255-45E0-A551-C11FAF93290C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13" creationId="{EF99ECAA-1F11-4937-BBA6-51935AB44C9D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14" creationId="{82184FF4-7029-4ED7-813A-192E60608764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0" creationId="{AAA7AB09-557C-41AD-9113-FF9F68FA1035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1" creationId="{1DB043B4-68C6-45B9-82AC-A5800EADB8DB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3" creationId="{E49CA12F-6E27-4C54-88C4-EE6CE7C473F1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3:59:45.654" v="109"/>
          <ac:spMkLst>
            <pc:docMk/>
            <pc:sldMk cId="3681524817" sldId="257"/>
            <ac:spMk id="25" creationId="{5337EA23-6703-4C96-9EEB-A408CBDD67BD}"/>
          </ac:spMkLst>
        </pc:spChg>
        <pc:grpChg chg="add">
          <ac:chgData name="John Nicol (Student)" userId="S::2455743@dundee.ac.uk::76d1bbdf-a449-46e7-aa02-2b1a6048e515" providerId="AD" clId="Web-{D16B4BCD-1F72-49F2-A6B9-CAA5B9EA2811}" dt="2024-01-25T13:59:45.654" v="109"/>
          <ac:grpSpMkLst>
            <pc:docMk/>
            <pc:sldMk cId="3681524817" sldId="257"/>
            <ac:grpSpMk id="15" creationId="{79DE9FAB-6BBA-4CFE-B67D-77B47F01ECA4}"/>
          </ac:grpSpMkLst>
        </pc:grpChg>
        <pc:picChg chg="add del">
          <ac:chgData name="John Nicol (Student)" userId="S::2455743@dundee.ac.uk::76d1bbdf-a449-46e7-aa02-2b1a6048e515" providerId="AD" clId="Web-{D16B4BCD-1F72-49F2-A6B9-CAA5B9EA2811}" dt="2024-01-25T13:59:45.607" v="108"/>
          <ac:picMkLst>
            <pc:docMk/>
            <pc:sldMk cId="3681524817" sldId="257"/>
            <ac:picMk id="5" creationId="{FAF1EB06-7CD5-FD62-3FAE-D98F3D4A23E1}"/>
          </ac:picMkLst>
        </pc:picChg>
        <pc:picChg chg="add">
          <ac:chgData name="John Nicol (Student)" userId="S::2455743@dundee.ac.uk::76d1bbdf-a449-46e7-aa02-2b1a6048e515" providerId="AD" clId="Web-{D16B4BCD-1F72-49F2-A6B9-CAA5B9EA2811}" dt="2024-01-25T13:59:45.654" v="109"/>
          <ac:picMkLst>
            <pc:docMk/>
            <pc:sldMk cId="3681524817" sldId="257"/>
            <ac:picMk id="22" creationId="{465ECD03-79F5-C574-5C82-C5877DD70A5E}"/>
          </ac:picMkLst>
        </pc:picChg>
      </pc:sldChg>
      <pc:sldChg chg="addSp modSp new mod setBg">
        <pc:chgData name="John Nicol (Student)" userId="S::2455743@dundee.ac.uk::76d1bbdf-a449-46e7-aa02-2b1a6048e515" providerId="AD" clId="Web-{D16B4BCD-1F72-49F2-A6B9-CAA5B9EA2811}" dt="2024-01-25T14:01:12.271" v="117" actId="20577"/>
        <pc:sldMkLst>
          <pc:docMk/>
          <pc:sldMk cId="1707477394" sldId="258"/>
        </pc:sldMkLst>
        <pc:spChg chg="mo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2" creationId="{F0C2E500-1706-8122-0AAB-31222F25086B}"/>
          </ac:spMkLst>
        </pc:spChg>
        <pc:spChg chg="mod">
          <ac:chgData name="John Nicol (Student)" userId="S::2455743@dundee.ac.uk::76d1bbdf-a449-46e7-aa02-2b1a6048e515" providerId="AD" clId="Web-{D16B4BCD-1F72-49F2-A6B9-CAA5B9EA2811}" dt="2024-01-25T14:01:12.271" v="117" actId="20577"/>
          <ac:spMkLst>
            <pc:docMk/>
            <pc:sldMk cId="1707477394" sldId="258"/>
            <ac:spMk id="3" creationId="{2FFA1F65-FA5A-E34C-8064-30C9704040EC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9" creationId="{A5931BE0-4B93-4D6C-878E-ACC59D6B4587}"/>
          </ac:spMkLst>
        </pc:spChg>
        <pc:spChg chg="add">
          <ac:chgData name="John Nicol (Student)" userId="S::2455743@dundee.ac.uk::76d1bbdf-a449-46e7-aa02-2b1a6048e515" providerId="AD" clId="Web-{D16B4BCD-1F72-49F2-A6B9-CAA5B9EA2811}" dt="2024-01-25T14:00:12.766" v="111"/>
          <ac:spMkLst>
            <pc:docMk/>
            <pc:sldMk cId="1707477394" sldId="258"/>
            <ac:spMk id="11" creationId="{6FF3A87B-2255-45E0-A551-C11FAF93290C}"/>
          </ac:spMkLst>
        </pc:spChg>
        <pc:picChg chg="add">
          <ac:chgData name="John Nicol (Student)" userId="S::2455743@dundee.ac.uk::76d1bbdf-a449-46e7-aa02-2b1a6048e515" providerId="AD" clId="Web-{D16B4BCD-1F72-49F2-A6B9-CAA5B9EA2811}" dt="2024-01-25T14:00:12.766" v="111"/>
          <ac:picMkLst>
            <pc:docMk/>
            <pc:sldMk cId="1707477394" sldId="258"/>
            <ac:picMk id="5" creationId="{9EA217B7-41A6-86EF-D55C-2A5F91E92D7C}"/>
          </ac:picMkLst>
        </pc:picChg>
      </pc:sldChg>
      <pc:sldChg chg="modSp new">
        <pc:chgData name="John Nicol (Student)" userId="S::2455743@dundee.ac.uk::76d1bbdf-a449-46e7-aa02-2b1a6048e515" providerId="AD" clId="Web-{D16B4BCD-1F72-49F2-A6B9-CAA5B9EA2811}" dt="2024-01-25T14:04:58.211" v="226" actId="20577"/>
        <pc:sldMkLst>
          <pc:docMk/>
          <pc:sldMk cId="559394884" sldId="259"/>
        </pc:sldMkLst>
        <pc:spChg chg="mod">
          <ac:chgData name="John Nicol (Student)" userId="S::2455743@dundee.ac.uk::76d1bbdf-a449-46e7-aa02-2b1a6048e515" providerId="AD" clId="Web-{D16B4BCD-1F72-49F2-A6B9-CAA5B9EA2811}" dt="2024-01-25T13:57:38.315" v="106" actId="20577"/>
          <ac:spMkLst>
            <pc:docMk/>
            <pc:sldMk cId="559394884" sldId="259"/>
            <ac:spMk id="2" creationId="{DEDEB1CD-B3D5-45D8-6434-705F95A16450}"/>
          </ac:spMkLst>
        </pc:spChg>
        <pc:spChg chg="mod">
          <ac:chgData name="John Nicol (Student)" userId="S::2455743@dundee.ac.uk::76d1bbdf-a449-46e7-aa02-2b1a6048e515" providerId="AD" clId="Web-{D16B4BCD-1F72-49F2-A6B9-CAA5B9EA2811}" dt="2024-01-25T14:04:58.211" v="226" actId="20577"/>
          <ac:spMkLst>
            <pc:docMk/>
            <pc:sldMk cId="559394884" sldId="259"/>
            <ac:spMk id="3" creationId="{91778A05-701D-3A3A-E04A-A58D89FC9A75}"/>
          </ac:spMkLst>
        </pc:spChg>
      </pc:sldChg>
      <pc:sldChg chg="new">
        <pc:chgData name="John Nicol (Student)" userId="S::2455743@dundee.ac.uk::76d1bbdf-a449-46e7-aa02-2b1a6048e515" providerId="AD" clId="Web-{D16B4BCD-1F72-49F2-A6B9-CAA5B9EA2811}" dt="2024-01-25T14:00:05.531" v="110"/>
        <pc:sldMkLst>
          <pc:docMk/>
          <pc:sldMk cId="3511627625" sldId="260"/>
        </pc:sldMkLst>
      </pc:sldChg>
      <pc:sldChg chg="new">
        <pc:chgData name="John Nicol (Student)" userId="S::2455743@dundee.ac.uk::76d1bbdf-a449-46e7-aa02-2b1a6048e515" providerId="AD" clId="Web-{D16B4BCD-1F72-49F2-A6B9-CAA5B9EA2811}" dt="2024-01-25T14:01:56.680" v="118"/>
        <pc:sldMkLst>
          <pc:docMk/>
          <pc:sldMk cId="4211229371" sldId="261"/>
        </pc:sldMkLst>
      </pc:sldChg>
      <pc:sldMasterChg chg="add del addSldLayout delSldLayout">
        <pc:chgData name="John Nicol (Student)" userId="S::2455743@dundee.ac.uk::76d1bbdf-a449-46e7-aa02-2b1a6048e515" providerId="AD" clId="Web-{D16B4BCD-1F72-49F2-A6B9-CAA5B9EA2811}" dt="2024-01-25T13:53:13.856" v="63"/>
        <pc:sldMasterMkLst>
          <pc:docMk/>
          <pc:sldMasterMk cId="244001911" sldId="2147483648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3215172287" sldId="214748364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987750161" sldId="214748365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873300693" sldId="214748365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402385614" sldId="214748365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642325505" sldId="214748365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30079227" sldId="214748365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1883994777" sldId="214748365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528363903" sldId="214748365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600751969" sldId="214748365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228824283" sldId="214748365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13.856" v="63"/>
          <pc:sldLayoutMkLst>
            <pc:docMk/>
            <pc:sldMasterMk cId="244001911" sldId="2147483648"/>
            <pc:sldLayoutMk cId="3271529055" sldId="2147483659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2:02.225" v="50"/>
        <pc:sldMasterMkLst>
          <pc:docMk/>
          <pc:sldMasterMk cId="943176515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516504569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1342944663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091469898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650754072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1763008163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63967488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3041327611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409241036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2347278577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2965905854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2:02.225" v="50"/>
          <pc:sldLayoutMkLst>
            <pc:docMk/>
            <pc:sldMasterMk cId="943176515" sldId="2147483660"/>
            <pc:sldLayoutMk cId="4241817943" sldId="2147483671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3:13.762" v="62"/>
        <pc:sldMasterMkLst>
          <pc:docMk/>
          <pc:sldMasterMk cId="1934383809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784567544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151451820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4051405948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32081149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16831537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175702557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276298863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375248118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013956986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128192159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3:13.762" v="62"/>
          <pc:sldLayoutMkLst>
            <pc:docMk/>
            <pc:sldMasterMk cId="1934383809" sldId="2147483660"/>
            <pc:sldLayoutMk cId="240990125" sldId="2147483671"/>
          </pc:sldLayoutMkLst>
        </pc:sldLayoutChg>
      </pc:sldMasterChg>
      <pc:sldMasterChg chg="add del replId addSldLayout delSldLayout">
        <pc:chgData name="John Nicol (Student)" userId="S::2455743@dundee.ac.uk::76d1bbdf-a449-46e7-aa02-2b1a6048e515" providerId="AD" clId="Web-{D16B4BCD-1F72-49F2-A6B9-CAA5B9EA2811}" dt="2024-01-25T13:50:38.249" v="22"/>
        <pc:sldMasterMkLst>
          <pc:docMk/>
          <pc:sldMasterMk cId="2999656393" sldId="2147483660"/>
        </pc:sldMasterMkLst>
        <pc:sldLayoutChg chg="add del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3233963865" sldId="2147483661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19598299" sldId="2147483662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672720733" sldId="2147483663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223459615" sldId="2147483664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97659053" sldId="2147483665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2231033774" sldId="2147483666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1745636382" sldId="2147483667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737263631" sldId="2147483668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858915608" sldId="2147483669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942046331" sldId="2147483670"/>
          </pc:sldLayoutMkLst>
        </pc:sldLayoutChg>
        <pc:sldLayoutChg chg="add del replId">
          <pc:chgData name="John Nicol (Student)" userId="S::2455743@dundee.ac.uk::76d1bbdf-a449-46e7-aa02-2b1a6048e515" providerId="AD" clId="Web-{D16B4BCD-1F72-49F2-A6B9-CAA5B9EA2811}" dt="2024-01-25T13:50:38.249" v="22"/>
          <pc:sldLayoutMkLst>
            <pc:docMk/>
            <pc:sldMasterMk cId="2999656393" sldId="2147483660"/>
            <pc:sldLayoutMk cId="1079815693" sldId="2147483671"/>
          </pc:sldLayoutMkLst>
        </pc:sldLayoutChg>
      </pc:sldMasterChg>
      <pc:sldMasterChg chg="add del addSldLayout delSldLayout modSldLayout">
        <pc:chgData name="John Nicol (Student)" userId="S::2455743@dundee.ac.uk::76d1bbdf-a449-46e7-aa02-2b1a6048e515" providerId="AD" clId="Web-{D16B4BCD-1F72-49F2-A6B9-CAA5B9EA2811}" dt="2024-01-25T13:51:58.365" v="39"/>
        <pc:sldMasterMkLst>
          <pc:docMk/>
          <pc:sldMasterMk cId="2028752611" sldId="2147483672"/>
        </pc:sldMasterMkLst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735746113" sldId="2147483673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3937940168" sldId="2147483674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391142166" sldId="2147483675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012688565" sldId="2147483676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953513691" sldId="2147483677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3179749" sldId="2147483678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136923742" sldId="2147483679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4065694948" sldId="2147483680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75257144" sldId="2147483681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2677272481" sldId="2147483682"/>
          </pc:sldLayoutMkLst>
        </pc:sldLayoutChg>
        <pc:sldLayoutChg chg="add del mod replId">
          <pc:chgData name="John Nicol (Student)" userId="S::2455743@dundee.ac.uk::76d1bbdf-a449-46e7-aa02-2b1a6048e515" providerId="AD" clId="Web-{D16B4BCD-1F72-49F2-A6B9-CAA5B9EA2811}" dt="2024-01-25T13:51:58.365" v="39"/>
          <pc:sldLayoutMkLst>
            <pc:docMk/>
            <pc:sldMasterMk cId="2028752611" sldId="2147483672"/>
            <pc:sldLayoutMk cId="722238237" sldId="2147483683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1:08.908" v="26"/>
        <pc:sldMasterMkLst>
          <pc:docMk/>
          <pc:sldMasterMk cId="3324394161" sldId="2147483673"/>
        </pc:sldMasterMkLst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980652098" sldId="214748366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445070302" sldId="214748366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297837181" sldId="214748366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91603391" sldId="214748366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686081688" sldId="214748366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1632754643" sldId="214748366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362477700" sldId="214748366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36814618" sldId="214748366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9985962" sldId="214748367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2844231763" sldId="214748367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1:08.908" v="26"/>
          <pc:sldLayoutMkLst>
            <pc:docMk/>
            <pc:sldMasterMk cId="3324394161" sldId="2147483673"/>
            <pc:sldLayoutMk cId="3771381753" sldId="2147483672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3:56.251" v="74"/>
        <pc:sldMasterMkLst>
          <pc:docMk/>
          <pc:sldMasterMk cId="3634455816" sldId="2147483673"/>
        </pc:sldMasterMkLst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29483593" sldId="214748366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560946418" sldId="214748366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80230627" sldId="214748366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875694580" sldId="214748366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159301404" sldId="214748366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718872869" sldId="214748366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4139029753" sldId="214748366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818780832" sldId="214748366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2128179098" sldId="214748367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3285990176" sldId="214748367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3634455816" sldId="2147483673"/>
            <pc:sldLayoutMk cId="120192316" sldId="2147483672"/>
          </pc:sldLayoutMkLst>
        </pc:sldLayoutChg>
      </pc:sldMasterChg>
      <pc:sldMasterChg chg="add addSldLayout">
        <pc:chgData name="John Nicol (Student)" userId="S::2455743@dundee.ac.uk::76d1bbdf-a449-46e7-aa02-2b1a6048e515" providerId="AD" clId="Web-{D16B4BCD-1F72-49F2-A6B9-CAA5B9EA2811}" dt="2024-01-25T13:53:56.251" v="74"/>
        <pc:sldMasterMkLst>
          <pc:docMk/>
          <pc:sldMasterMk cId="2192223" sldId="2147483697"/>
        </pc:sldMasterMkLst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131124618" sldId="2147483686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887413106" sldId="2147483687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3091314033" sldId="2147483688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4068184739" sldId="2147483689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3030939799" sldId="2147483690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098890367" sldId="2147483691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500069521" sldId="2147483692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583876786" sldId="2147483693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948996285" sldId="2147483694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1723223313" sldId="2147483695"/>
          </pc:sldLayoutMkLst>
        </pc:sldLayoutChg>
        <pc:sldLayoutChg chg="add">
          <pc:chgData name="John Nicol (Student)" userId="S::2455743@dundee.ac.uk::76d1bbdf-a449-46e7-aa02-2b1a6048e515" providerId="AD" clId="Web-{D16B4BCD-1F72-49F2-A6B9-CAA5B9EA2811}" dt="2024-01-25T13:53:56.251" v="74"/>
          <pc:sldLayoutMkLst>
            <pc:docMk/>
            <pc:sldMasterMk cId="2192223" sldId="2147483697"/>
            <pc:sldLayoutMk cId="2335725950" sldId="2147483696"/>
          </pc:sldLayoutMkLst>
        </pc:sldLayoutChg>
      </pc:sldMasterChg>
      <pc:sldMasterChg chg="add del addSldLayout delSldLayout">
        <pc:chgData name="John Nicol (Student)" userId="S::2455743@dundee.ac.uk::76d1bbdf-a449-46e7-aa02-2b1a6048e515" providerId="AD" clId="Web-{D16B4BCD-1F72-49F2-A6B9-CAA5B9EA2811}" dt="2024-01-25T13:50:58.125" v="24"/>
        <pc:sldMasterMkLst>
          <pc:docMk/>
          <pc:sldMasterMk cId="1463633581" sldId="2147483725"/>
        </pc:sldMasterMkLst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3513055285" sldId="2147483714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982727774" sldId="2147483715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547054891" sldId="2147483716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051940698" sldId="2147483717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278584265" sldId="2147483718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577725088" sldId="2147483719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1793880240" sldId="2147483720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74932489" sldId="2147483721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336381576" sldId="2147483722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575890741" sldId="2147483723"/>
          </pc:sldLayoutMkLst>
        </pc:sldLayoutChg>
        <pc:sldLayoutChg chg="add del">
          <pc:chgData name="John Nicol (Student)" userId="S::2455743@dundee.ac.uk::76d1bbdf-a449-46e7-aa02-2b1a6048e515" providerId="AD" clId="Web-{D16B4BCD-1F72-49F2-A6B9-CAA5B9EA2811}" dt="2024-01-25T13:50:58.125" v="24"/>
          <pc:sldLayoutMkLst>
            <pc:docMk/>
            <pc:sldMasterMk cId="1463633581" sldId="2147483725"/>
            <pc:sldLayoutMk cId="2161284946" sldId="2147483724"/>
          </pc:sldLayoutMkLst>
        </pc:sldLayoutChg>
      </pc:sldMasterChg>
    </pc:docChg>
  </pc:docChgLst>
  <pc:docChgLst>
    <pc:chgData name="Jackson Stewart (Student)" userId="S::2442918@dundee.ac.uk::f3d434f8-28cd-476f-8435-ae458cfa0208" providerId="AD" clId="Web-{4CC9580E-A285-4E06-9234-9F290D12A69B}"/>
    <pc:docChg chg="addSld delSld modSld sldOrd">
      <pc:chgData name="Jackson Stewart (Student)" userId="S::2442918@dundee.ac.uk::f3d434f8-28cd-476f-8435-ae458cfa0208" providerId="AD" clId="Web-{4CC9580E-A285-4E06-9234-9F290D12A69B}" dt="2024-01-26T10:41:54.562" v="180" actId="20577"/>
      <pc:docMkLst>
        <pc:docMk/>
      </pc:docMkLst>
      <pc:sldChg chg="del">
        <pc:chgData name="Jackson Stewart (Student)" userId="S::2442918@dundee.ac.uk::f3d434f8-28cd-476f-8435-ae458cfa0208" providerId="AD" clId="Web-{4CC9580E-A285-4E06-9234-9F290D12A69B}" dt="2024-01-26T10:03:37.909" v="51"/>
        <pc:sldMkLst>
          <pc:docMk/>
          <pc:sldMk cId="1707477394" sldId="258"/>
        </pc:sldMkLst>
      </pc:sldChg>
      <pc:sldChg chg="del">
        <pc:chgData name="Jackson Stewart (Student)" userId="S::2442918@dundee.ac.uk::f3d434f8-28cd-476f-8435-ae458cfa0208" providerId="AD" clId="Web-{4CC9580E-A285-4E06-9234-9F290D12A69B}" dt="2024-01-26T09:59:10.418" v="0"/>
        <pc:sldMkLst>
          <pc:docMk/>
          <pc:sldMk cId="559394884" sldId="259"/>
        </pc:sldMkLst>
      </pc:sldChg>
      <pc:sldChg chg="addSp modSp">
        <pc:chgData name="Jackson Stewart (Student)" userId="S::2442918@dundee.ac.uk::f3d434f8-28cd-476f-8435-ae458cfa0208" providerId="AD" clId="Web-{4CC9580E-A285-4E06-9234-9F290D12A69B}" dt="2024-01-26T10:41:54.562" v="180" actId="20577"/>
        <pc:sldMkLst>
          <pc:docMk/>
          <pc:sldMk cId="3511627625" sldId="260"/>
        </pc:sldMkLst>
        <pc:spChg chg="add mod">
          <ac:chgData name="Jackson Stewart (Student)" userId="S::2442918@dundee.ac.uk::f3d434f8-28cd-476f-8435-ae458cfa0208" providerId="AD" clId="Web-{4CC9580E-A285-4E06-9234-9F290D12A69B}" dt="2024-01-26T10:03:55.284" v="54" actId="20577"/>
          <ac:spMkLst>
            <pc:docMk/>
            <pc:sldMk cId="3511627625" sldId="260"/>
            <ac:spMk id="2" creationId="{9A056E8C-A328-FDC4-AB82-A1BDFD476AD8}"/>
          </ac:spMkLst>
        </pc:spChg>
        <pc:spChg chg="mod">
          <ac:chgData name="Jackson Stewart (Student)" userId="S::2442918@dundee.ac.uk::f3d434f8-28cd-476f-8435-ae458cfa0208" providerId="AD" clId="Web-{4CC9580E-A285-4E06-9234-9F290D12A69B}" dt="2024-01-26T10:41:54.562" v="180" actId="20577"/>
          <ac:spMkLst>
            <pc:docMk/>
            <pc:sldMk cId="3511627625" sldId="260"/>
            <ac:spMk id="3" creationId="{1C2B42F4-7783-3A3A-7BAC-B7A379BDF1AD}"/>
          </ac:spMkLst>
        </pc:spChg>
      </pc:sldChg>
      <pc:sldChg chg="modSp">
        <pc:chgData name="Jackson Stewart (Student)" userId="S::2442918@dundee.ac.uk::f3d434f8-28cd-476f-8435-ae458cfa0208" providerId="AD" clId="Web-{4CC9580E-A285-4E06-9234-9F290D12A69B}" dt="2024-01-26T10:02:48.314" v="46" actId="20577"/>
        <pc:sldMkLst>
          <pc:docMk/>
          <pc:sldMk cId="4211229371" sldId="261"/>
        </pc:sldMkLst>
        <pc:spChg chg="mod">
          <ac:chgData name="Jackson Stewart (Student)" userId="S::2442918@dundee.ac.uk::f3d434f8-28cd-476f-8435-ae458cfa0208" providerId="AD" clId="Web-{4CC9580E-A285-4E06-9234-9F290D12A69B}" dt="2024-01-26T10:02:48.314" v="46" actId="20577"/>
          <ac:spMkLst>
            <pc:docMk/>
            <pc:sldMk cId="4211229371" sldId="261"/>
            <ac:spMk id="2" creationId="{8BD566C7-F62B-F9CD-029C-6DE3497093EC}"/>
          </ac:spMkLst>
        </pc:spChg>
      </pc:sldChg>
      <pc:sldChg chg="modSp new">
        <pc:chgData name="Jackson Stewart (Student)" userId="S::2442918@dundee.ac.uk::f3d434f8-28cd-476f-8435-ae458cfa0208" providerId="AD" clId="Web-{4CC9580E-A285-4E06-9234-9F290D12A69B}" dt="2024-01-26T10:08:42.448" v="133" actId="20577"/>
        <pc:sldMkLst>
          <pc:docMk/>
          <pc:sldMk cId="338822497" sldId="262"/>
        </pc:sldMkLst>
        <pc:spChg chg="mod">
          <ac:chgData name="Jackson Stewart (Student)" userId="S::2442918@dundee.ac.uk::f3d434f8-28cd-476f-8435-ae458cfa0208" providerId="AD" clId="Web-{4CC9580E-A285-4E06-9234-9F290D12A69B}" dt="2024-01-26T10:08:42.448" v="133" actId="20577"/>
          <ac:spMkLst>
            <pc:docMk/>
            <pc:sldMk cId="338822497" sldId="262"/>
            <ac:spMk id="2" creationId="{3D6E3F4E-A954-D454-7321-B54EFAFC468E}"/>
          </ac:spMkLst>
        </pc:spChg>
      </pc:sldChg>
      <pc:sldChg chg="delSp modSp new ord">
        <pc:chgData name="Jackson Stewart (Student)" userId="S::2442918@dundee.ac.uk::f3d434f8-28cd-476f-8435-ae458cfa0208" providerId="AD" clId="Web-{4CC9580E-A285-4E06-9234-9F290D12A69B}" dt="2024-01-26T10:24:49.958" v="171" actId="20577"/>
        <pc:sldMkLst>
          <pc:docMk/>
          <pc:sldMk cId="4152276318" sldId="263"/>
        </pc:sldMkLst>
        <pc:spChg chg="mod">
          <ac:chgData name="Jackson Stewart (Student)" userId="S::2442918@dundee.ac.uk::f3d434f8-28cd-476f-8435-ae458cfa0208" providerId="AD" clId="Web-{4CC9580E-A285-4E06-9234-9F290D12A69B}" dt="2024-01-26T10:24:49.958" v="171" actId="20577"/>
          <ac:spMkLst>
            <pc:docMk/>
            <pc:sldMk cId="4152276318" sldId="263"/>
            <ac:spMk id="2" creationId="{AA0B9131-DC58-F83F-6A65-A33CC20F5A08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09:29.152" v="139"/>
          <ac:spMkLst>
            <pc:docMk/>
            <pc:sldMk cId="4152276318" sldId="263"/>
            <ac:spMk id="3" creationId="{B2B73DB1-7587-BB5F-AA7F-FD9D7F85C9C6}"/>
          </ac:spMkLst>
        </pc:spChg>
      </pc:sldChg>
      <pc:sldChg chg="delSp modSp new ord">
        <pc:chgData name="Jackson Stewart (Student)" userId="S::2442918@dundee.ac.uk::f3d434f8-28cd-476f-8435-ae458cfa0208" providerId="AD" clId="Web-{4CC9580E-A285-4E06-9234-9F290D12A69B}" dt="2024-01-26T10:25:30.005" v="177" actId="1076"/>
        <pc:sldMkLst>
          <pc:docMk/>
          <pc:sldMk cId="3231799999" sldId="264"/>
        </pc:sldMkLst>
        <pc:spChg chg="mod">
          <ac:chgData name="Jackson Stewart (Student)" userId="S::2442918@dundee.ac.uk::f3d434f8-28cd-476f-8435-ae458cfa0208" providerId="AD" clId="Web-{4CC9580E-A285-4E06-9234-9F290D12A69B}" dt="2024-01-26T10:25:30.005" v="177" actId="1076"/>
          <ac:spMkLst>
            <pc:docMk/>
            <pc:sldMk cId="3231799999" sldId="264"/>
            <ac:spMk id="2" creationId="{55C34E70-9559-1E7E-DA43-C25675005CF5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0:58.983" v="153"/>
          <ac:spMkLst>
            <pc:docMk/>
            <pc:sldMk cId="3231799999" sldId="264"/>
            <ac:spMk id="3" creationId="{3456EB52-D6A2-0D68-6BAC-61D978D7B682}"/>
          </ac:spMkLst>
        </pc:spChg>
      </pc:sldChg>
      <pc:sldChg chg="delSp modSp new">
        <pc:chgData name="Jackson Stewart (Student)" userId="S::2442918@dundee.ac.uk::f3d434f8-28cd-476f-8435-ae458cfa0208" providerId="AD" clId="Web-{4CC9580E-A285-4E06-9234-9F290D12A69B}" dt="2024-01-26T10:25:08.239" v="174" actId="20577"/>
        <pc:sldMkLst>
          <pc:docMk/>
          <pc:sldMk cId="4240255717" sldId="265"/>
        </pc:sldMkLst>
        <pc:spChg chg="mod">
          <ac:chgData name="Jackson Stewart (Student)" userId="S::2442918@dundee.ac.uk::f3d434f8-28cd-476f-8435-ae458cfa0208" providerId="AD" clId="Web-{4CC9580E-A285-4E06-9234-9F290D12A69B}" dt="2024-01-26T10:25:08.239" v="174" actId="20577"/>
          <ac:spMkLst>
            <pc:docMk/>
            <pc:sldMk cId="4240255717" sldId="265"/>
            <ac:spMk id="2" creationId="{9FE1B426-9354-4BC5-C3AB-91A579A366EB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2:21.723" v="160"/>
          <ac:spMkLst>
            <pc:docMk/>
            <pc:sldMk cId="4240255717" sldId="265"/>
            <ac:spMk id="3" creationId="{8E652D81-A53D-3433-CF43-C204296E0BBE}"/>
          </ac:spMkLst>
        </pc:spChg>
      </pc:sldChg>
      <pc:sldChg chg="modSp new">
        <pc:chgData name="Jackson Stewart (Student)" userId="S::2442918@dundee.ac.uk::f3d434f8-28cd-476f-8435-ae458cfa0208" providerId="AD" clId="Web-{4CC9580E-A285-4E06-9234-9F290D12A69B}" dt="2024-01-26T10:04:55.020" v="104" actId="20577"/>
        <pc:sldMkLst>
          <pc:docMk/>
          <pc:sldMk cId="22192124" sldId="266"/>
        </pc:sldMkLst>
        <pc:spChg chg="mod">
          <ac:chgData name="Jackson Stewart (Student)" userId="S::2442918@dundee.ac.uk::f3d434f8-28cd-476f-8435-ae458cfa0208" providerId="AD" clId="Web-{4CC9580E-A285-4E06-9234-9F290D12A69B}" dt="2024-01-26T10:04:03.441" v="59" actId="20577"/>
          <ac:spMkLst>
            <pc:docMk/>
            <pc:sldMk cId="22192124" sldId="266"/>
            <ac:spMk id="2" creationId="{0E13D9BA-3DB0-C2A7-69A6-2CB9C9984A39}"/>
          </ac:spMkLst>
        </pc:spChg>
        <pc:spChg chg="mod">
          <ac:chgData name="Jackson Stewart (Student)" userId="S::2442918@dundee.ac.uk::f3d434f8-28cd-476f-8435-ae458cfa0208" providerId="AD" clId="Web-{4CC9580E-A285-4E06-9234-9F290D12A69B}" dt="2024-01-26T10:04:55.020" v="104" actId="20577"/>
          <ac:spMkLst>
            <pc:docMk/>
            <pc:sldMk cId="22192124" sldId="266"/>
            <ac:spMk id="3" creationId="{C30758D7-2573-19A5-A8E4-89761A06DD04}"/>
          </ac:spMkLst>
        </pc:spChg>
      </pc:sldChg>
      <pc:sldChg chg="delSp modSp new">
        <pc:chgData name="Jackson Stewart (Student)" userId="S::2442918@dundee.ac.uk::f3d434f8-28cd-476f-8435-ae458cfa0208" providerId="AD" clId="Web-{4CC9580E-A285-4E06-9234-9F290D12A69B}" dt="2024-01-26T10:25:35.271" v="178" actId="14100"/>
        <pc:sldMkLst>
          <pc:docMk/>
          <pc:sldMk cId="3551754347" sldId="267"/>
        </pc:sldMkLst>
        <pc:spChg chg="mod">
          <ac:chgData name="Jackson Stewart (Student)" userId="S::2442918@dundee.ac.uk::f3d434f8-28cd-476f-8435-ae458cfa0208" providerId="AD" clId="Web-{4CC9580E-A285-4E06-9234-9F290D12A69B}" dt="2024-01-26T10:25:35.271" v="178" actId="14100"/>
          <ac:spMkLst>
            <pc:docMk/>
            <pc:sldMk cId="3551754347" sldId="267"/>
            <ac:spMk id="2" creationId="{57EDBDAC-EB6D-AEA9-797A-8B87214B02A9}"/>
          </ac:spMkLst>
        </pc:spChg>
        <pc:spChg chg="del mod">
          <ac:chgData name="Jackson Stewart (Student)" userId="S::2442918@dundee.ac.uk::f3d434f8-28cd-476f-8435-ae458cfa0208" providerId="AD" clId="Web-{4CC9580E-A285-4E06-9234-9F290D12A69B}" dt="2024-01-26T10:10:10.106" v="146"/>
          <ac:spMkLst>
            <pc:docMk/>
            <pc:sldMk cId="3551754347" sldId="267"/>
            <ac:spMk id="3" creationId="{5CF00A43-4008-D99E-77ED-00D14155DAEF}"/>
          </ac:spMkLst>
        </pc:spChg>
      </pc:sldChg>
    </pc:docChg>
  </pc:docChgLst>
  <pc:docChgLst>
    <pc:chgData name="John Nicol (Student)" userId="S::2455743@dundee.ac.uk::76d1bbdf-a449-46e7-aa02-2b1a6048e515" providerId="AD" clId="Web-{9920933C-7195-46AF-AAD0-CD1961E4070F}"/>
    <pc:docChg chg="addSld delSld modSld">
      <pc:chgData name="John Nicol (Student)" userId="S::2455743@dundee.ac.uk::76d1bbdf-a449-46e7-aa02-2b1a6048e515" providerId="AD" clId="Web-{9920933C-7195-46AF-AAD0-CD1961E4070F}" dt="2024-01-26T12:22:25.189" v="16"/>
      <pc:docMkLst>
        <pc:docMk/>
      </pc:docMkLst>
      <pc:sldChg chg="addSp modSp mod setBg">
        <pc:chgData name="John Nicol (Student)" userId="S::2455743@dundee.ac.uk::76d1bbdf-a449-46e7-aa02-2b1a6048e515" providerId="AD" clId="Web-{9920933C-7195-46AF-AAD0-CD1961E4070F}" dt="2024-01-26T11:49:41.224" v="0"/>
        <pc:sldMkLst>
          <pc:docMk/>
          <pc:sldMk cId="338822497" sldId="262"/>
        </pc:sldMkLst>
        <pc:spChg chg="mo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2" creationId="{3D6E3F4E-A954-D454-7321-B54EFAFC468E}"/>
          </ac:spMkLst>
        </pc:spChg>
        <pc:spChg chg="mo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3" creationId="{8B3197D1-922F-8B9B-2557-FA1BB1B7CD83}"/>
          </ac:spMkLst>
        </pc:spChg>
        <pc:spChg chg="ad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9" creationId="{A5931BE0-4B93-4D6C-878E-ACC59D6B4587}"/>
          </ac:spMkLst>
        </pc:spChg>
        <pc:spChg chg="add">
          <ac:chgData name="John Nicol (Student)" userId="S::2455743@dundee.ac.uk::76d1bbdf-a449-46e7-aa02-2b1a6048e515" providerId="AD" clId="Web-{9920933C-7195-46AF-AAD0-CD1961E4070F}" dt="2024-01-26T11:49:41.224" v="0"/>
          <ac:spMkLst>
            <pc:docMk/>
            <pc:sldMk cId="338822497" sldId="262"/>
            <ac:spMk id="11" creationId="{6FF3A87B-2255-45E0-A551-C11FAF93290C}"/>
          </ac:spMkLst>
        </pc:spChg>
        <pc:picChg chg="add">
          <ac:chgData name="John Nicol (Student)" userId="S::2455743@dundee.ac.uk::76d1bbdf-a449-46e7-aa02-2b1a6048e515" providerId="AD" clId="Web-{9920933C-7195-46AF-AAD0-CD1961E4070F}" dt="2024-01-26T11:49:41.224" v="0"/>
          <ac:picMkLst>
            <pc:docMk/>
            <pc:sldMk cId="338822497" sldId="262"/>
            <ac:picMk id="5" creationId="{F197B3C9-7735-9B2C-926E-BE358D691E59}"/>
          </ac:picMkLst>
        </pc:picChg>
      </pc:sldChg>
      <pc:sldChg chg="addSp delSp modSp new del">
        <pc:chgData name="John Nicol (Student)" userId="S::2455743@dundee.ac.uk::76d1bbdf-a449-46e7-aa02-2b1a6048e515" providerId="AD" clId="Web-{9920933C-7195-46AF-AAD0-CD1961E4070F}" dt="2024-01-26T12:22:25.189" v="16"/>
        <pc:sldMkLst>
          <pc:docMk/>
          <pc:sldMk cId="1198579308" sldId="268"/>
        </pc:sldMkLst>
        <pc:spChg chg="del">
          <ac:chgData name="John Nicol (Student)" userId="S::2455743@dundee.ac.uk::76d1bbdf-a449-46e7-aa02-2b1a6048e515" providerId="AD" clId="Web-{9920933C-7195-46AF-AAD0-CD1961E4070F}" dt="2024-01-26T11:50:05.351" v="3"/>
          <ac:spMkLst>
            <pc:docMk/>
            <pc:sldMk cId="1198579308" sldId="268"/>
            <ac:spMk id="2" creationId="{36F08F98-3D3A-F80D-C0BD-A93298531F0B}"/>
          </ac:spMkLst>
        </pc:spChg>
        <pc:spChg chg="del">
          <ac:chgData name="John Nicol (Student)" userId="S::2455743@dundee.ac.uk::76d1bbdf-a449-46e7-aa02-2b1a6048e515" providerId="AD" clId="Web-{9920933C-7195-46AF-AAD0-CD1961E4070F}" dt="2024-01-26T11:49:53.397" v="2"/>
          <ac:spMkLst>
            <pc:docMk/>
            <pc:sldMk cId="1198579308" sldId="268"/>
            <ac:spMk id="3" creationId="{F249F908-F6C9-5E84-0E41-5E5609FA3667}"/>
          </ac:spMkLst>
        </pc:spChg>
        <pc:spChg chg="add del mod">
          <ac:chgData name="John Nicol (Student)" userId="S::2455743@dundee.ac.uk::76d1bbdf-a449-46e7-aa02-2b1a6048e515" providerId="AD" clId="Web-{9920933C-7195-46AF-AAD0-CD1961E4070F}" dt="2024-01-26T11:50:38.961" v="13"/>
          <ac:spMkLst>
            <pc:docMk/>
            <pc:sldMk cId="1198579308" sldId="268"/>
            <ac:spMk id="6" creationId="{B20D6579-016F-FD1A-2B6C-DA6572758F02}"/>
          </ac:spMkLst>
        </pc:spChg>
        <pc:picChg chg="add del mod ord">
          <ac:chgData name="John Nicol (Student)" userId="S::2455743@dundee.ac.uk::76d1bbdf-a449-46e7-aa02-2b1a6048e515" providerId="AD" clId="Web-{9920933C-7195-46AF-AAD0-CD1961E4070F}" dt="2024-01-26T11:50:35.461" v="12"/>
          <ac:picMkLst>
            <pc:docMk/>
            <pc:sldMk cId="1198579308" sldId="268"/>
            <ac:picMk id="4" creationId="{876E2F8A-C01A-38C9-8BE3-A6D083C09391}"/>
          </ac:picMkLst>
        </pc:picChg>
        <pc:picChg chg="add mod ord">
          <ac:chgData name="John Nicol (Student)" userId="S::2455743@dundee.ac.uk::76d1bbdf-a449-46e7-aa02-2b1a6048e515" providerId="AD" clId="Web-{9920933C-7195-46AF-AAD0-CD1961E4070F}" dt="2024-01-26T11:50:48.368" v="15" actId="1076"/>
          <ac:picMkLst>
            <pc:docMk/>
            <pc:sldMk cId="1198579308" sldId="268"/>
            <ac:picMk id="7" creationId="{A0690341-8011-5A56-E345-AC34C511FD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0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9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9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GB" sz="4800">
                <a:cs typeface="Calibri Light"/>
              </a:rPr>
              <a:t>ATM Locator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solidFill>
                  <a:schemeClr val="tx1">
                    <a:alpha val="60000"/>
                  </a:schemeClr>
                </a:solidFill>
              </a:rPr>
              <a:t>Sprint 1 Review 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World map made up of coins">
            <a:extLst>
              <a:ext uri="{FF2B5EF4-FFF2-40B4-BE49-F238E27FC236}">
                <a16:creationId xmlns:a16="http://schemas.microsoft.com/office/drawing/2014/main" id="{F33D7702-1909-28E5-2CD4-9E51EAE7B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5" r="8477" b="-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426-9354-4BC5-C3AB-91A579A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74" y="2091204"/>
            <a:ext cx="11297788" cy="4272423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GB" sz="3600">
                <a:ea typeface="+mj-lt"/>
                <a:cs typeface="+mj-lt"/>
              </a:rPr>
              <a:t>As a Customer, I want to be able to enter a postcode, town or city name to the website to find ATMs near that location so I can use its services.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24025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9351-5BD5-98F3-B4E2-B1627CD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51" y="2645833"/>
            <a:ext cx="11019714" cy="3244188"/>
          </a:xfrm>
        </p:spPr>
        <p:txBody>
          <a:bodyPr/>
          <a:lstStyle/>
          <a:p>
            <a:r>
              <a:rPr lang="en-GB" sz="3600" b="1"/>
              <a:t>As a Customer, I want to be able to use the website on my mobile device so I can access it on </a:t>
            </a:r>
            <a:r>
              <a:rPr lang="en-GB" sz="3600"/>
              <a:t>the go.</a:t>
            </a:r>
            <a:endParaRPr lang="en-US" sz="3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56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278E-C437-7D49-0B04-16B712B5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10" y="2396004"/>
            <a:ext cx="11091600" cy="13320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r>
              <a:rPr lang="en-GB" sz="3200">
                <a:ea typeface="+mj-lt"/>
                <a:cs typeface="+mj-lt"/>
              </a:rPr>
              <a:t>As a Customer, I want the website to not take my location unless authorised so I can protect my privacy.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44182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BCE8-5445-79E4-F977-82962E14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56" y="2691840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2800"/>
              <a:t>As a Customer I want the website on my mobile device to adjust to the size of my phone with no loss of functionality so I can use the app to the best of its capabilities.</a:t>
            </a:r>
            <a:endParaRPr lang="en-US" sz="28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8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erson writing on a notepad">
            <a:extLst>
              <a:ext uri="{FF2B5EF4-FFF2-40B4-BE49-F238E27FC236}">
                <a16:creationId xmlns:a16="http://schemas.microsoft.com/office/drawing/2014/main" id="{465ECD03-79F5-C574-5C82-C5877DD70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4" r="-2" b="1786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EA456-AE94-7CA4-170E-5A4F4138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Stage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D9BA-3DB0-C2A7-69A6-2CB9C99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58D7-2573-19A5-A8E4-89761A06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Scrum Master : Jackson 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Product Owner : John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Development team : Sam, Tim, Adrian, Cezary, Uwais, Stacy</a:t>
            </a:r>
          </a:p>
        </p:txBody>
      </p:sp>
    </p:spTree>
    <p:extLst>
      <p:ext uri="{BB962C8B-B14F-4D97-AF65-F5344CB8AC3E}">
        <p14:creationId xmlns:p14="http://schemas.microsoft.com/office/powerpoint/2010/main" val="2219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42F4-7783-3A3A-7BAC-B7A379BD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39" y="1902422"/>
            <a:ext cx="11090274" cy="397962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Creation of User Stories 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Product Backlog</a:t>
            </a:r>
          </a:p>
          <a:p>
            <a:r>
              <a:rPr lang="en-GB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MoSCoW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Value and Risk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Estimated Size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Task List and Definition of Done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Splitting up Tasks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Playing on Member's Strengths</a:t>
            </a:r>
          </a:p>
          <a:p>
            <a:r>
              <a:rPr lang="en-GB">
                <a:solidFill>
                  <a:srgbClr val="FFFFFF">
                    <a:alpha val="60000"/>
                  </a:srgbClr>
                </a:solidFill>
                <a:ea typeface="Source Sans Pro"/>
              </a:rPr>
              <a:t>Sprint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56E8C-A328-FDC4-AB82-A1BDFD476AD8}"/>
              </a:ext>
            </a:extLst>
          </p:cNvPr>
          <p:cNvSpPr txBox="1"/>
          <p:nvPr/>
        </p:nvSpPr>
        <p:spPr>
          <a:xfrm>
            <a:off x="851647" y="591670"/>
            <a:ext cx="524435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ea typeface="Source Sans Pro"/>
              </a:rPr>
              <a:t>Agile Methods and Scrum 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351162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66C7-F62B-F9CD-029C-6DE34970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Daily Scrum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D11D-732A-D6E2-B837-8409E0E7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E3F4E-A954-D454-7321-B54EFAF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The Sprint Cycle and Implementation</a:t>
            </a:r>
          </a:p>
        </p:txBody>
      </p:sp>
      <p:pic>
        <p:nvPicPr>
          <p:cNvPr id="5" name="Picture 4" descr="Curved section of an athletics track in a sport stadium">
            <a:extLst>
              <a:ext uri="{FF2B5EF4-FFF2-40B4-BE49-F238E27FC236}">
                <a16:creationId xmlns:a16="http://schemas.microsoft.com/office/drawing/2014/main" id="{F197B3C9-7735-9B2C-926E-BE358D69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77" b="-1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E70-9559-1E7E-DA43-C2567500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86" y="1893981"/>
            <a:ext cx="11378470" cy="3429741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GB" sz="3600">
                <a:ea typeface="+mj-lt"/>
                <a:cs typeface="+mj-lt"/>
              </a:rPr>
              <a:t>As a customer, I want to be able to enter a postcode, town or city name to the website to find Branches near that postcode so I can visit that Branch.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3179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BDAC-EB6D-AEA9-797A-8B87214B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243605"/>
            <a:ext cx="11575694" cy="3411811"/>
          </a:xfrm>
        </p:spPr>
        <p:txBody>
          <a:bodyPr>
            <a:normAutofit/>
          </a:bodyPr>
          <a:lstStyle/>
          <a:p>
            <a:br>
              <a:rPr lang="en-US"/>
            </a:br>
            <a:r>
              <a:rPr lang="en-GB" sz="3600">
                <a:ea typeface="+mj-lt"/>
                <a:cs typeface="+mj-lt"/>
              </a:rPr>
              <a:t>As a Customer I want to be able to use the website to find a Santander Branch near me so I can utilise its services.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5517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9131-DC58-F83F-6A65-A33CC20F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763557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3600"/>
              <a:t>As a Customer I want to be able to use the website to find a Santander ATM near my location and display it on the map so I can utilize its services.</a:t>
            </a:r>
            <a:endParaRPr lang="en-US" sz="3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2763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3DFloatVTI</vt:lpstr>
      <vt:lpstr>ATM Locator</vt:lpstr>
      <vt:lpstr>Planning Stage</vt:lpstr>
      <vt:lpstr>Scrum Roles</vt:lpstr>
      <vt:lpstr>PowerPoint Presentation</vt:lpstr>
      <vt:lpstr>Daily Scrum Meetings</vt:lpstr>
      <vt:lpstr>The Sprint Cycle and Implementation</vt:lpstr>
      <vt:lpstr> As a customer, I want to be able to enter a postcode, town or city name to the website to find Branches near that postcode so I can visit that Branch.</vt:lpstr>
      <vt:lpstr> As a Customer I want to be able to use the website to find a Santander Branch near me so I can utilise its services.</vt:lpstr>
      <vt:lpstr>As a Customer I want to be able to use the website to find a Santander ATM near my location and display it on the map so I can utilize its services. </vt:lpstr>
      <vt:lpstr> As a Customer, I want to be able to enter a postcode, town or city name to the website to find ATMs near that location so I can use its services.</vt:lpstr>
      <vt:lpstr>As a Customer, I want to be able to use the website on my mobile device so I can access it on the go. </vt:lpstr>
      <vt:lpstr> As a Customer, I want the website to not take my location unless authorised so I can protect my privacy.</vt:lpstr>
      <vt:lpstr>As a Customer I want the website on my mobile device to adjust to the size of my phone with no loss of functionality so I can use the app to the best of its capabilities.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JacksonStewart</dc:creator>
  <cp:revision>34</cp:revision>
  <dcterms:created xsi:type="dcterms:W3CDTF">2024-01-25T13:38:30Z</dcterms:created>
  <dcterms:modified xsi:type="dcterms:W3CDTF">2024-01-26T13:40:24Z</dcterms:modified>
</cp:coreProperties>
</file>