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6" r:id="rId3"/>
    <p:sldId id="267" r:id="rId4"/>
    <p:sldId id="268" r:id="rId5"/>
    <p:sldId id="270" r:id="rId6"/>
    <p:sldId id="269" r:id="rId7"/>
    <p:sldId id="274" r:id="rId8"/>
    <p:sldId id="275" r:id="rId9"/>
    <p:sldId id="271" r:id="rId10"/>
    <p:sldId id="276" r:id="rId11"/>
    <p:sldId id="277" r:id="rId12"/>
    <p:sldId id="273" r:id="rId13"/>
    <p:sldId id="27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DEEE7-0D02-4581-98C5-933B19C0C7BB}" v="6" dt="2024-02-02T13:46:18.560"/>
    <p1510:client id="{322E1A21-D2AB-4F8C-B750-5A902C026334}" v="3" dt="2024-02-02T14:45:25.600"/>
    <p1510:client id="{53E1910B-0422-4FFD-9251-D9E0BAE1E93F}" v="22" dt="2024-02-02T12:58:21.627"/>
    <p1510:client id="{6142C8C7-6E5F-4EC0-A5BA-9CB4BFADB7ED}" v="18" dt="2024-02-01T15:29:00.679"/>
    <p1510:client id="{7A8B3EE2-73E9-4546-8495-630151DD9B5A}" v="9" dt="2024-02-01T17:40:56.913"/>
    <p1510:client id="{A2427FD5-A4B2-4D5F-A50C-A8C666C27286}" v="25" dt="2024-02-01T15:39:24.092"/>
    <p1510:client id="{BE771B24-0137-4F3E-A266-4DE17B6D8483}" v="888" dt="2024-02-01T15:21:52.583"/>
    <p1510:client id="{D1D410BD-759D-427B-B38E-8810BA85F07D}" v="28" dt="2024-02-01T15:25:55.186"/>
    <p1510:client id="{ECD39D0C-84B1-4825-9024-84D2EA68A98E}" v="85" dt="2024-02-01T16:40:43.481"/>
    <p1510:client id="{F915AFA0-A531-4622-8642-530B0DD73D2D}" v="68" dt="2024-02-01T15:20:4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Stewart (Student)" userId="S::2442918@dundee.ac.uk::f3d434f8-28cd-476f-8435-ae458cfa0208" providerId="AD" clId="Web-{4CC9580E-A285-4E06-9234-9F290D12A69B}"/>
    <pc:docChg chg="addSld delSld modSld sldOrd">
      <pc:chgData name="Jackson Stewart (Student)" userId="S::2442918@dundee.ac.uk::f3d434f8-28cd-476f-8435-ae458cfa0208" providerId="AD" clId="Web-{4CC9580E-A285-4E06-9234-9F290D12A69B}" dt="2024-01-26T10:41:54.562" v="180" actId="20577"/>
      <pc:docMkLst>
        <pc:docMk/>
      </pc:docMkLst>
      <pc:sldChg chg="del">
        <pc:chgData name="Jackson Stewart (Student)" userId="S::2442918@dundee.ac.uk::f3d434f8-28cd-476f-8435-ae458cfa0208" providerId="AD" clId="Web-{4CC9580E-A285-4E06-9234-9F290D12A69B}" dt="2024-01-26T10:03:37.909" v="51"/>
        <pc:sldMkLst>
          <pc:docMk/>
          <pc:sldMk cId="1707477394" sldId="258"/>
        </pc:sldMkLst>
      </pc:sldChg>
      <pc:sldChg chg="del">
        <pc:chgData name="Jackson Stewart (Student)" userId="S::2442918@dundee.ac.uk::f3d434f8-28cd-476f-8435-ae458cfa0208" providerId="AD" clId="Web-{4CC9580E-A285-4E06-9234-9F290D12A69B}" dt="2024-01-26T09:59:10.418" v="0"/>
        <pc:sldMkLst>
          <pc:docMk/>
          <pc:sldMk cId="559394884" sldId="259"/>
        </pc:sldMkLst>
      </pc:sldChg>
      <pc:sldChg chg="addSp modSp">
        <pc:chgData name="Jackson Stewart (Student)" userId="S::2442918@dundee.ac.uk::f3d434f8-28cd-476f-8435-ae458cfa0208" providerId="AD" clId="Web-{4CC9580E-A285-4E06-9234-9F290D12A69B}" dt="2024-01-26T10:41:54.562" v="180" actId="20577"/>
        <pc:sldMkLst>
          <pc:docMk/>
          <pc:sldMk cId="3511627625" sldId="260"/>
        </pc:sldMkLst>
        <pc:spChg chg="add mod">
          <ac:chgData name="Jackson Stewart (Student)" userId="S::2442918@dundee.ac.uk::f3d434f8-28cd-476f-8435-ae458cfa0208" providerId="AD" clId="Web-{4CC9580E-A285-4E06-9234-9F290D12A69B}" dt="2024-01-26T10:03:55.284" v="54" actId="20577"/>
          <ac:spMkLst>
            <pc:docMk/>
            <pc:sldMk cId="3511627625" sldId="260"/>
            <ac:spMk id="2" creationId="{9A056E8C-A328-FDC4-AB82-A1BDFD476AD8}"/>
          </ac:spMkLst>
        </pc:spChg>
        <pc:spChg chg="mod">
          <ac:chgData name="Jackson Stewart (Student)" userId="S::2442918@dundee.ac.uk::f3d434f8-28cd-476f-8435-ae458cfa0208" providerId="AD" clId="Web-{4CC9580E-A285-4E06-9234-9F290D12A69B}" dt="2024-01-26T10:41:54.562" v="180" actId="20577"/>
          <ac:spMkLst>
            <pc:docMk/>
            <pc:sldMk cId="3511627625" sldId="260"/>
            <ac:spMk id="3" creationId="{1C2B42F4-7783-3A3A-7BAC-B7A379BDF1AD}"/>
          </ac:spMkLst>
        </pc:spChg>
      </pc:sldChg>
      <pc:sldChg chg="modSp">
        <pc:chgData name="Jackson Stewart (Student)" userId="S::2442918@dundee.ac.uk::f3d434f8-28cd-476f-8435-ae458cfa0208" providerId="AD" clId="Web-{4CC9580E-A285-4E06-9234-9F290D12A69B}" dt="2024-01-26T10:02:48.314" v="46" actId="20577"/>
        <pc:sldMkLst>
          <pc:docMk/>
          <pc:sldMk cId="4211229371" sldId="261"/>
        </pc:sldMkLst>
        <pc:spChg chg="mod">
          <ac:chgData name="Jackson Stewart (Student)" userId="S::2442918@dundee.ac.uk::f3d434f8-28cd-476f-8435-ae458cfa0208" providerId="AD" clId="Web-{4CC9580E-A285-4E06-9234-9F290D12A69B}" dt="2024-01-26T10:02:48.314" v="46" actId="20577"/>
          <ac:spMkLst>
            <pc:docMk/>
            <pc:sldMk cId="4211229371" sldId="261"/>
            <ac:spMk id="2" creationId="{8BD566C7-F62B-F9CD-029C-6DE3497093EC}"/>
          </ac:spMkLst>
        </pc:spChg>
      </pc:sldChg>
      <pc:sldChg chg="modSp new">
        <pc:chgData name="Jackson Stewart (Student)" userId="S::2442918@dundee.ac.uk::f3d434f8-28cd-476f-8435-ae458cfa0208" providerId="AD" clId="Web-{4CC9580E-A285-4E06-9234-9F290D12A69B}" dt="2024-01-26T10:08:42.448" v="133" actId="20577"/>
        <pc:sldMkLst>
          <pc:docMk/>
          <pc:sldMk cId="338822497" sldId="262"/>
        </pc:sldMkLst>
        <pc:spChg chg="mod">
          <ac:chgData name="Jackson Stewart (Student)" userId="S::2442918@dundee.ac.uk::f3d434f8-28cd-476f-8435-ae458cfa0208" providerId="AD" clId="Web-{4CC9580E-A285-4E06-9234-9F290D12A69B}" dt="2024-01-26T10:08:42.448" v="133" actId="20577"/>
          <ac:spMkLst>
            <pc:docMk/>
            <pc:sldMk cId="338822497" sldId="262"/>
            <ac:spMk id="2" creationId="{3D6E3F4E-A954-D454-7321-B54EFAFC468E}"/>
          </ac:spMkLst>
        </pc:spChg>
      </pc:sldChg>
      <pc:sldChg chg="delSp modSp new ord">
        <pc:chgData name="Jackson Stewart (Student)" userId="S::2442918@dundee.ac.uk::f3d434f8-28cd-476f-8435-ae458cfa0208" providerId="AD" clId="Web-{4CC9580E-A285-4E06-9234-9F290D12A69B}" dt="2024-01-26T10:24:49.958" v="171" actId="20577"/>
        <pc:sldMkLst>
          <pc:docMk/>
          <pc:sldMk cId="4152276318" sldId="263"/>
        </pc:sldMkLst>
        <pc:spChg chg="mod">
          <ac:chgData name="Jackson Stewart (Student)" userId="S::2442918@dundee.ac.uk::f3d434f8-28cd-476f-8435-ae458cfa0208" providerId="AD" clId="Web-{4CC9580E-A285-4E06-9234-9F290D12A69B}" dt="2024-01-26T10:24:49.958" v="171" actId="20577"/>
          <ac:spMkLst>
            <pc:docMk/>
            <pc:sldMk cId="4152276318" sldId="263"/>
            <ac:spMk id="2" creationId="{AA0B9131-DC58-F83F-6A65-A33CC20F5A08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09:29.152" v="139"/>
          <ac:spMkLst>
            <pc:docMk/>
            <pc:sldMk cId="4152276318" sldId="263"/>
            <ac:spMk id="3" creationId="{B2B73DB1-7587-BB5F-AA7F-FD9D7F85C9C6}"/>
          </ac:spMkLst>
        </pc:spChg>
      </pc:sldChg>
      <pc:sldChg chg="delSp modSp new ord">
        <pc:chgData name="Jackson Stewart (Student)" userId="S::2442918@dundee.ac.uk::f3d434f8-28cd-476f-8435-ae458cfa0208" providerId="AD" clId="Web-{4CC9580E-A285-4E06-9234-9F290D12A69B}" dt="2024-01-26T10:25:30.005" v="177" actId="1076"/>
        <pc:sldMkLst>
          <pc:docMk/>
          <pc:sldMk cId="3231799999" sldId="264"/>
        </pc:sldMkLst>
        <pc:spChg chg="mod">
          <ac:chgData name="Jackson Stewart (Student)" userId="S::2442918@dundee.ac.uk::f3d434f8-28cd-476f-8435-ae458cfa0208" providerId="AD" clId="Web-{4CC9580E-A285-4E06-9234-9F290D12A69B}" dt="2024-01-26T10:25:30.005" v="177" actId="1076"/>
          <ac:spMkLst>
            <pc:docMk/>
            <pc:sldMk cId="3231799999" sldId="264"/>
            <ac:spMk id="2" creationId="{55C34E70-9559-1E7E-DA43-C25675005CF5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10:58.983" v="153"/>
          <ac:spMkLst>
            <pc:docMk/>
            <pc:sldMk cId="3231799999" sldId="264"/>
            <ac:spMk id="3" creationId="{3456EB52-D6A2-0D68-6BAC-61D978D7B682}"/>
          </ac:spMkLst>
        </pc:spChg>
      </pc:sldChg>
      <pc:sldChg chg="delSp modSp new">
        <pc:chgData name="Jackson Stewart (Student)" userId="S::2442918@dundee.ac.uk::f3d434f8-28cd-476f-8435-ae458cfa0208" providerId="AD" clId="Web-{4CC9580E-A285-4E06-9234-9F290D12A69B}" dt="2024-01-26T10:25:08.239" v="174" actId="20577"/>
        <pc:sldMkLst>
          <pc:docMk/>
          <pc:sldMk cId="4240255717" sldId="265"/>
        </pc:sldMkLst>
        <pc:spChg chg="mod">
          <ac:chgData name="Jackson Stewart (Student)" userId="S::2442918@dundee.ac.uk::f3d434f8-28cd-476f-8435-ae458cfa0208" providerId="AD" clId="Web-{4CC9580E-A285-4E06-9234-9F290D12A69B}" dt="2024-01-26T10:25:08.239" v="174" actId="20577"/>
          <ac:spMkLst>
            <pc:docMk/>
            <pc:sldMk cId="4240255717" sldId="265"/>
            <ac:spMk id="2" creationId="{9FE1B426-9354-4BC5-C3AB-91A579A366EB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12:21.723" v="160"/>
          <ac:spMkLst>
            <pc:docMk/>
            <pc:sldMk cId="4240255717" sldId="265"/>
            <ac:spMk id="3" creationId="{8E652D81-A53D-3433-CF43-C204296E0BBE}"/>
          </ac:spMkLst>
        </pc:spChg>
      </pc:sldChg>
      <pc:sldChg chg="modSp new">
        <pc:chgData name="Jackson Stewart (Student)" userId="S::2442918@dundee.ac.uk::f3d434f8-28cd-476f-8435-ae458cfa0208" providerId="AD" clId="Web-{4CC9580E-A285-4E06-9234-9F290D12A69B}" dt="2024-01-26T10:04:55.020" v="104" actId="20577"/>
        <pc:sldMkLst>
          <pc:docMk/>
          <pc:sldMk cId="22192124" sldId="266"/>
        </pc:sldMkLst>
        <pc:spChg chg="mod">
          <ac:chgData name="Jackson Stewart (Student)" userId="S::2442918@dundee.ac.uk::f3d434f8-28cd-476f-8435-ae458cfa0208" providerId="AD" clId="Web-{4CC9580E-A285-4E06-9234-9F290D12A69B}" dt="2024-01-26T10:04:03.441" v="59" actId="20577"/>
          <ac:spMkLst>
            <pc:docMk/>
            <pc:sldMk cId="22192124" sldId="266"/>
            <ac:spMk id="2" creationId="{0E13D9BA-3DB0-C2A7-69A6-2CB9C9984A39}"/>
          </ac:spMkLst>
        </pc:spChg>
        <pc:spChg chg="mod">
          <ac:chgData name="Jackson Stewart (Student)" userId="S::2442918@dundee.ac.uk::f3d434f8-28cd-476f-8435-ae458cfa0208" providerId="AD" clId="Web-{4CC9580E-A285-4E06-9234-9F290D12A69B}" dt="2024-01-26T10:04:55.020" v="104" actId="20577"/>
          <ac:spMkLst>
            <pc:docMk/>
            <pc:sldMk cId="22192124" sldId="266"/>
            <ac:spMk id="3" creationId="{C30758D7-2573-19A5-A8E4-89761A06DD04}"/>
          </ac:spMkLst>
        </pc:spChg>
      </pc:sldChg>
      <pc:sldChg chg="delSp modSp new">
        <pc:chgData name="Jackson Stewart (Student)" userId="S::2442918@dundee.ac.uk::f3d434f8-28cd-476f-8435-ae458cfa0208" providerId="AD" clId="Web-{4CC9580E-A285-4E06-9234-9F290D12A69B}" dt="2024-01-26T10:25:35.271" v="178" actId="14100"/>
        <pc:sldMkLst>
          <pc:docMk/>
          <pc:sldMk cId="3551754347" sldId="267"/>
        </pc:sldMkLst>
        <pc:spChg chg="mod">
          <ac:chgData name="Jackson Stewart (Student)" userId="S::2442918@dundee.ac.uk::f3d434f8-28cd-476f-8435-ae458cfa0208" providerId="AD" clId="Web-{4CC9580E-A285-4E06-9234-9F290D12A69B}" dt="2024-01-26T10:25:35.271" v="178" actId="14100"/>
          <ac:spMkLst>
            <pc:docMk/>
            <pc:sldMk cId="3551754347" sldId="267"/>
            <ac:spMk id="2" creationId="{57EDBDAC-EB6D-AEA9-797A-8B87214B02A9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10:10.106" v="146"/>
          <ac:spMkLst>
            <pc:docMk/>
            <pc:sldMk cId="3551754347" sldId="267"/>
            <ac:spMk id="3" creationId="{5CF00A43-4008-D99E-77ED-00D14155DAEF}"/>
          </ac:spMkLst>
        </pc:spChg>
      </pc:sldChg>
    </pc:docChg>
  </pc:docChgLst>
  <pc:docChgLst>
    <pc:chgData name="Jackson Stewart (Student)" userId="S::2442918@dundee.ac.uk::f3d434f8-28cd-476f-8435-ae458cfa0208" providerId="AD" clId="Web-{2CF5DC61-7B6C-4A8B-9912-2C0D721F8608}"/>
    <pc:docChg chg="sldOrd">
      <pc:chgData name="Jackson Stewart (Student)" userId="S::2442918@dundee.ac.uk::f3d434f8-28cd-476f-8435-ae458cfa0208" providerId="AD" clId="Web-{2CF5DC61-7B6C-4A8B-9912-2C0D721F8608}" dt="2024-01-26T11:28:29.502" v="7"/>
      <pc:docMkLst>
        <pc:docMk/>
      </pc:docMkLst>
      <pc:sldChg chg="ord">
        <pc:chgData name="Jackson Stewart (Student)" userId="S::2442918@dundee.ac.uk::f3d434f8-28cd-476f-8435-ae458cfa0208" providerId="AD" clId="Web-{2CF5DC61-7B6C-4A8B-9912-2C0D721F8608}" dt="2024-01-26T11:28:27.409" v="6"/>
        <pc:sldMkLst>
          <pc:docMk/>
          <pc:sldMk cId="4152276318" sldId="263"/>
        </pc:sldMkLst>
      </pc:sldChg>
      <pc:sldChg chg="ord">
        <pc:chgData name="Jackson Stewart (Student)" userId="S::2442918@dundee.ac.uk::f3d434f8-28cd-476f-8435-ae458cfa0208" providerId="AD" clId="Web-{2CF5DC61-7B6C-4A8B-9912-2C0D721F8608}" dt="2024-01-26T11:27:57.298" v="4"/>
        <pc:sldMkLst>
          <pc:docMk/>
          <pc:sldMk cId="3231799999" sldId="264"/>
        </pc:sldMkLst>
      </pc:sldChg>
      <pc:sldChg chg="ord">
        <pc:chgData name="Jackson Stewart (Student)" userId="S::2442918@dundee.ac.uk::f3d434f8-28cd-476f-8435-ae458cfa0208" providerId="AD" clId="Web-{2CF5DC61-7B6C-4A8B-9912-2C0D721F8608}" dt="2024-01-26T11:28:04.205" v="5"/>
        <pc:sldMkLst>
          <pc:docMk/>
          <pc:sldMk cId="22192124" sldId="266"/>
        </pc:sldMkLst>
      </pc:sldChg>
      <pc:sldChg chg="ord">
        <pc:chgData name="Jackson Stewart (Student)" userId="S::2442918@dundee.ac.uk::f3d434f8-28cd-476f-8435-ae458cfa0208" providerId="AD" clId="Web-{2CF5DC61-7B6C-4A8B-9912-2C0D721F8608}" dt="2024-01-26T11:28:29.502" v="7"/>
        <pc:sldMkLst>
          <pc:docMk/>
          <pc:sldMk cId="3551754347" sldId="267"/>
        </pc:sldMkLst>
      </pc:sldChg>
    </pc:docChg>
  </pc:docChgLst>
  <pc:docChgLst>
    <pc:chgData name="Jackson Stewart (Student)" userId="S::2442918@dundee.ac.uk::f3d434f8-28cd-476f-8435-ae458cfa0208" providerId="AD" clId="Web-{A2427FD5-A4B2-4D5F-A50C-A8C666C27286}"/>
    <pc:docChg chg="modSld">
      <pc:chgData name="Jackson Stewart (Student)" userId="S::2442918@dundee.ac.uk::f3d434f8-28cd-476f-8435-ae458cfa0208" providerId="AD" clId="Web-{A2427FD5-A4B2-4D5F-A50C-A8C666C27286}" dt="2024-02-01T15:39:24.092" v="28" actId="1076"/>
      <pc:docMkLst>
        <pc:docMk/>
      </pc:docMkLst>
      <pc:sldChg chg="addSp delSp modSp">
        <pc:chgData name="Jackson Stewart (Student)" userId="S::2442918@dundee.ac.uk::f3d434f8-28cd-476f-8435-ae458cfa0208" providerId="AD" clId="Web-{A2427FD5-A4B2-4D5F-A50C-A8C666C27286}" dt="2024-02-01T15:39:24.092" v="28" actId="1076"/>
        <pc:sldMkLst>
          <pc:docMk/>
          <pc:sldMk cId="3729449307" sldId="276"/>
        </pc:sldMkLst>
        <pc:spChg chg="mod">
          <ac:chgData name="Jackson Stewart (Student)" userId="S::2442918@dundee.ac.uk::f3d434f8-28cd-476f-8435-ae458cfa0208" providerId="AD" clId="Web-{A2427FD5-A4B2-4D5F-A50C-A8C666C27286}" dt="2024-02-01T15:38:48.730" v="16"/>
          <ac:spMkLst>
            <pc:docMk/>
            <pc:sldMk cId="3729449307" sldId="276"/>
            <ac:spMk id="2" creationId="{66DAED79-F013-301B-81EB-8ECE8784A7EB}"/>
          </ac:spMkLst>
        </pc:spChg>
        <pc:spChg chg="mod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3" creationId="{6CDED888-773A-7D71-7051-2F1DAE64685A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10" creationId="{A5931BE0-4B93-4D6C-878E-ACC59D6B4587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12" creationId="{746ECF6E-1937-4212-B2E3-E2F43AD7A25A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19" creationId="{57B709FF-BFDC-4D26-9990-BC26F14DEAC8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21" creationId="{6F427B2B-E8F7-4FF7-AA4D-580128383AA7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5.355" v="14"/>
          <ac:spMkLst>
            <pc:docMk/>
            <pc:sldMk cId="3729449307" sldId="276"/>
            <ac:spMk id="26" creationId="{A5931BE0-4B93-4D6C-878E-ACC59D6B4587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5.355" v="14"/>
          <ac:spMkLst>
            <pc:docMk/>
            <pc:sldMk cId="3729449307" sldId="276"/>
            <ac:spMk id="28" creationId="{C6F6146E-6788-4AF7-A775-99E5CB71EB03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5.355" v="14"/>
          <ac:spMkLst>
            <pc:docMk/>
            <pc:sldMk cId="3729449307" sldId="276"/>
            <ac:spMk id="30" creationId="{EFB3398F-FC83-4BB4-A9BB-9224C3369675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5.355" v="14"/>
          <ac:spMkLst>
            <pc:docMk/>
            <pc:sldMk cId="3729449307" sldId="276"/>
            <ac:spMk id="32" creationId="{38B9BDAC-6C86-465B-B392-FBF5ECE775EA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8.730" v="16"/>
          <ac:spMkLst>
            <pc:docMk/>
            <pc:sldMk cId="3729449307" sldId="276"/>
            <ac:spMk id="39" creationId="{A5931BE0-4B93-4D6C-878E-ACC59D6B4587}"/>
          </ac:spMkLst>
        </pc:spChg>
        <pc:spChg chg="add del">
          <ac:chgData name="Jackson Stewart (Student)" userId="S::2442918@dundee.ac.uk::f3d434f8-28cd-476f-8435-ae458cfa0208" providerId="AD" clId="Web-{A2427FD5-A4B2-4D5F-A50C-A8C666C27286}" dt="2024-02-01T15:38:48.730" v="16"/>
          <ac:spMkLst>
            <pc:docMk/>
            <pc:sldMk cId="3729449307" sldId="276"/>
            <ac:spMk id="42" creationId="{39B22E99-78D3-48D6-9B5C-E7BAB9A44BD9}"/>
          </ac:spMkLst>
        </pc:spChg>
        <pc:spChg chg="add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44" creationId="{A5931BE0-4B93-4D6C-878E-ACC59D6B4587}"/>
          </ac:spMkLst>
        </pc:spChg>
        <pc:spChg chg="add">
          <ac:chgData name="Jackson Stewart (Student)" userId="S::2442918@dundee.ac.uk::f3d434f8-28cd-476f-8435-ae458cfa0208" providerId="AD" clId="Web-{A2427FD5-A4B2-4D5F-A50C-A8C666C27286}" dt="2024-02-01T15:38:48.730" v="17"/>
          <ac:spMkLst>
            <pc:docMk/>
            <pc:sldMk cId="3729449307" sldId="276"/>
            <ac:spMk id="47" creationId="{532F34B7-0082-4316-8755-A000C50D36FB}"/>
          </ac:spMkLst>
        </pc:spChg>
        <pc:grpChg chg="add del">
          <ac:chgData name="Jackson Stewart (Student)" userId="S::2442918@dundee.ac.uk::f3d434f8-28cd-476f-8435-ae458cfa0208" providerId="AD" clId="Web-{A2427FD5-A4B2-4D5F-A50C-A8C666C27286}" dt="2024-02-01T15:38:48.730" v="17"/>
          <ac:grpSpMkLst>
            <pc:docMk/>
            <pc:sldMk cId="3729449307" sldId="276"/>
            <ac:grpSpMk id="14" creationId="{7119AF2A-3C22-4BC0-A8C5-A077AA201CE5}"/>
          </ac:grpSpMkLst>
        </pc:grpChg>
        <pc:grpChg chg="add del">
          <ac:chgData name="Jackson Stewart (Student)" userId="S::2442918@dundee.ac.uk::f3d434f8-28cd-476f-8435-ae458cfa0208" providerId="AD" clId="Web-{A2427FD5-A4B2-4D5F-A50C-A8C666C27286}" dt="2024-02-01T15:38:48.730" v="16"/>
          <ac:grpSpMkLst>
            <pc:docMk/>
            <pc:sldMk cId="3729449307" sldId="276"/>
            <ac:grpSpMk id="34" creationId="{FC089F2B-16BC-4CEA-B889-84F30CD16A46}"/>
          </ac:grpSpMkLst>
        </pc:grpChg>
        <pc:grpChg chg="add del">
          <ac:chgData name="Jackson Stewart (Student)" userId="S::2442918@dundee.ac.uk::f3d434f8-28cd-476f-8435-ae458cfa0208" providerId="AD" clId="Web-{A2427FD5-A4B2-4D5F-A50C-A8C666C27286}" dt="2024-02-01T15:38:48.730" v="16"/>
          <ac:grpSpMkLst>
            <pc:docMk/>
            <pc:sldMk cId="3729449307" sldId="276"/>
            <ac:grpSpMk id="40" creationId="{7635CBE9-A059-4D02-BAC3-58037A11B1D9}"/>
          </ac:grpSpMkLst>
        </pc:grpChg>
        <pc:grpChg chg="add">
          <ac:chgData name="Jackson Stewart (Student)" userId="S::2442918@dundee.ac.uk::f3d434f8-28cd-476f-8435-ae458cfa0208" providerId="AD" clId="Web-{A2427FD5-A4B2-4D5F-A50C-A8C666C27286}" dt="2024-02-01T15:38:48.730" v="17"/>
          <ac:grpSpMkLst>
            <pc:docMk/>
            <pc:sldMk cId="3729449307" sldId="276"/>
            <ac:grpSpMk id="45" creationId="{D2CDAFB7-03B3-4206-BD0F-04EB362A2338}"/>
          </ac:grpSpMkLst>
        </pc:grpChg>
        <pc:picChg chg="mod ord">
          <ac:chgData name="Jackson Stewart (Student)" userId="S::2442918@dundee.ac.uk::f3d434f8-28cd-476f-8435-ae458cfa0208" providerId="AD" clId="Web-{A2427FD5-A4B2-4D5F-A50C-A8C666C27286}" dt="2024-02-01T15:39:21.608" v="27" actId="1076"/>
          <ac:picMkLst>
            <pc:docMk/>
            <pc:sldMk cId="3729449307" sldId="276"/>
            <ac:picMk id="4" creationId="{EB5ACEDE-0492-7D9E-D98B-04E5DB30A94A}"/>
          </ac:picMkLst>
        </pc:picChg>
        <pc:picChg chg="mod ord">
          <ac:chgData name="Jackson Stewart (Student)" userId="S::2442918@dundee.ac.uk::f3d434f8-28cd-476f-8435-ae458cfa0208" providerId="AD" clId="Web-{A2427FD5-A4B2-4D5F-A50C-A8C666C27286}" dt="2024-02-01T15:39:15.982" v="25" actId="14100"/>
          <ac:picMkLst>
            <pc:docMk/>
            <pc:sldMk cId="3729449307" sldId="276"/>
            <ac:picMk id="5" creationId="{79161C7C-6448-0933-9826-E1768A0FEC6A}"/>
          </ac:picMkLst>
        </pc:picChg>
        <pc:picChg chg="add mod">
          <ac:chgData name="Jackson Stewart (Student)" userId="S::2442918@dundee.ac.uk::f3d434f8-28cd-476f-8435-ae458cfa0208" providerId="AD" clId="Web-{A2427FD5-A4B2-4D5F-A50C-A8C666C27286}" dt="2024-02-01T15:39:24.092" v="28" actId="1076"/>
          <ac:picMkLst>
            <pc:docMk/>
            <pc:sldMk cId="3729449307" sldId="276"/>
            <ac:picMk id="6" creationId="{A150A60A-2170-6C4E-AFF3-6A0258A71891}"/>
          </ac:picMkLst>
        </pc:picChg>
      </pc:sldChg>
      <pc:sldChg chg="modSp">
        <pc:chgData name="Jackson Stewart (Student)" userId="S::2442918@dundee.ac.uk::f3d434f8-28cd-476f-8435-ae458cfa0208" providerId="AD" clId="Web-{A2427FD5-A4B2-4D5F-A50C-A8C666C27286}" dt="2024-02-01T15:30:43.908" v="12" actId="20577"/>
        <pc:sldMkLst>
          <pc:docMk/>
          <pc:sldMk cId="901448844" sldId="277"/>
        </pc:sldMkLst>
        <pc:spChg chg="mod">
          <ac:chgData name="Jackson Stewart (Student)" userId="S::2442918@dundee.ac.uk::f3d434f8-28cd-476f-8435-ae458cfa0208" providerId="AD" clId="Web-{A2427FD5-A4B2-4D5F-A50C-A8C666C27286}" dt="2024-02-01T15:30:43.908" v="12" actId="20577"/>
          <ac:spMkLst>
            <pc:docMk/>
            <pc:sldMk cId="901448844" sldId="277"/>
            <ac:spMk id="2" creationId="{B473127E-46E1-6819-77CB-2FE1BDF362B8}"/>
          </ac:spMkLst>
        </pc:spChg>
      </pc:sldChg>
    </pc:docChg>
  </pc:docChgLst>
  <pc:docChgLst>
    <pc:chgData name="John Nicol (Student)" userId="S::2455743@dundee.ac.uk::76d1bbdf-a449-46e7-aa02-2b1a6048e515" providerId="AD" clId="Web-{D16B4BCD-1F72-49F2-A6B9-CAA5B9EA2811}"/>
    <pc:docChg chg="addSld modSld addMainMaster delMainMaster">
      <pc:chgData name="John Nicol (Student)" userId="S::2455743@dundee.ac.uk::76d1bbdf-a449-46e7-aa02-2b1a6048e515" providerId="AD" clId="Web-{D16B4BCD-1F72-49F2-A6B9-CAA5B9EA2811}" dt="2024-01-25T14:04:58.211" v="226" actId="20577"/>
      <pc:docMkLst>
        <pc:docMk/>
      </pc:docMkLst>
      <pc:sldChg chg="addSp delSp modSp mod setBg modClrScheme delDesignElem chgLayout">
        <pc:chgData name="John Nicol (Student)" userId="S::2455743@dundee.ac.uk::76d1bbdf-a449-46e7-aa02-2b1a6048e515" providerId="AD" clId="Web-{D16B4BCD-1F72-49F2-A6B9-CAA5B9EA2811}" dt="2024-01-25T13:53:56.251" v="74"/>
        <pc:sldMkLst>
          <pc:docMk/>
          <pc:sldMk cId="796091753" sldId="256"/>
        </pc:sldMkLst>
        <pc:spChg chg="mod or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" creationId="{00000000-0000-0000-0000-000000000000}"/>
          </ac:spMkLst>
        </pc:spChg>
        <pc:spChg chg="mod or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3" creationId="{00000000-0000-0000-0000-000000000000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5" creationId="{BB3B2C43-5E36-4768-8319-6752D24B47E9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6" creationId="{B044326E-7BB3-4929-BE33-05CA64DBB24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7" creationId="{731CF4E0-AA2D-43CA-A528-C52FB158244A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38.249" v="22"/>
          <ac:spMkLst>
            <pc:docMk/>
            <pc:sldMk cId="796091753" sldId="256"/>
            <ac:spMk id="9" creationId="{8EF32ACB-37F7-4E27-BDBC-67A94864F506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10" creationId="{3B083774-A903-4B1B-BC6A-94C1F048E82B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38.249" v="22"/>
          <ac:spMkLst>
            <pc:docMk/>
            <pc:sldMk cId="796091753" sldId="256"/>
            <ac:spMk id="11" creationId="{DEAF34AB-AE16-45B5-ABC1-801F062234F5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38.249" v="22"/>
          <ac:spMkLst>
            <pc:docMk/>
            <pc:sldMk cId="796091753" sldId="256"/>
            <ac:spMk id="13" creationId="{640449D5-DE6C-45AB-811E-29321C591CD6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16" creationId="{526E0BFB-CDF1-4990-8C11-AC849311E0A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0" creationId="{6069A1F8-9BEB-4786-9694-FC48B2D75D21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58.125" v="24"/>
          <ac:spMkLst>
            <pc:docMk/>
            <pc:sldMk cId="796091753" sldId="256"/>
            <ac:spMk id="21" creationId="{1AB7CFDD-E67B-4078-9BD0-D09D4200E4E1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58.125" v="24"/>
          <ac:spMkLst>
            <pc:docMk/>
            <pc:sldMk cId="796091753" sldId="256"/>
            <ac:spMk id="22" creationId="{B191E377-3C4E-4C42-B42C-858169F3AB3A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5" creationId="{AF2F604E-43BE-4DC3-B983-E071523364F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6" creationId="{08C9B587-E65E-4B52-B37C-ABEBB6E8792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27" creationId="{A8384FB5-9ADC-4DDC-881B-597D56F5B15D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28" creationId="{0AF57B88-1D4C-41FA-A761-EC1DD10C35CB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29" creationId="{D2548F45-5164-4ABB-8212-7F293FDED8D4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31" creationId="{5E81CCFB-7BEF-4186-86FB-D09450B4D02D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32" creationId="{1DB043B4-68C6-45B9-82AC-A5800EADB8DB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2:02.225" v="50"/>
          <ac:spMkLst>
            <pc:docMk/>
            <pc:sldMk cId="796091753" sldId="256"/>
            <ac:spMk id="33" creationId="{D7468962-6189-43AD-BB02-A6F88AD0E5B4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2:02.225" v="50"/>
          <ac:spMkLst>
            <pc:docMk/>
            <pc:sldMk cId="796091753" sldId="256"/>
            <ac:spMk id="34" creationId="{5BF2E68D-E9CA-4A00-AE2B-17BCDFABC383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2:02.225" v="50"/>
          <ac:spMkLst>
            <pc:docMk/>
            <pc:sldMk cId="796091753" sldId="256"/>
            <ac:spMk id="36" creationId="{7E1304CE-399E-4EFB-AC6F-CA3ABE76CD93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39" creationId="{7AEC842D-C905-4DEA-B1C3-CA51995C572A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42" creationId="{41AC6C06-99FE-4BA1-BC82-8406A424CD67}"/>
          </ac:spMkLst>
        </pc:spChg>
        <pc:grpChg chg="add del">
          <ac:chgData name="John Nicol (Student)" userId="S::2455743@dundee.ac.uk::76d1bbdf-a449-46e7-aa02-2b1a6048e515" providerId="AD" clId="Web-{D16B4BCD-1F72-49F2-A6B9-CAA5B9EA2811}" dt="2024-01-25T13:50:38.249" v="22"/>
          <ac:grpSpMkLst>
            <pc:docMk/>
            <pc:sldMk cId="796091753" sldId="256"/>
            <ac:grpSpMk id="15" creationId="{222480C3-21A7-43F5-9070-D4ACB7435A94}"/>
          </ac:grpSpMkLst>
        </pc:grpChg>
        <pc:grpChg chg="add del">
          <ac:chgData name="John Nicol (Student)" userId="S::2455743@dundee.ac.uk::76d1bbdf-a449-46e7-aa02-2b1a6048e515" providerId="AD" clId="Web-{D16B4BCD-1F72-49F2-A6B9-CAA5B9EA2811}" dt="2024-01-25T13:50:58.125" v="24"/>
          <ac:grpSpMkLst>
            <pc:docMk/>
            <pc:sldMk cId="796091753" sldId="256"/>
            <ac:grpSpMk id="24" creationId="{91B7537E-7B93-4306-B9DF-4CD583E0AA21}"/>
          </ac:grpSpMkLst>
        </pc:grpChg>
        <pc:grpChg chg="add">
          <ac:chgData name="John Nicol (Student)" userId="S::2455743@dundee.ac.uk::76d1bbdf-a449-46e7-aa02-2b1a6048e515" providerId="AD" clId="Web-{D16B4BCD-1F72-49F2-A6B9-CAA5B9EA2811}" dt="2024-01-25T13:53:56.251" v="74"/>
          <ac:grpSpMkLst>
            <pc:docMk/>
            <pc:sldMk cId="796091753" sldId="256"/>
            <ac:grpSpMk id="38" creationId="{4592A8CB-0B0A-43A5-86F4-712B0C469671}"/>
          </ac:grpSpMkLst>
        </pc:grpChg>
        <pc:picChg chg="add del">
          <ac:chgData name="John Nicol (Student)" userId="S::2455743@dundee.ac.uk::76d1bbdf-a449-46e7-aa02-2b1a6048e515" providerId="AD" clId="Web-{D16B4BCD-1F72-49F2-A6B9-CAA5B9EA2811}" dt="2024-01-25T13:50:38.249" v="22"/>
          <ac:picMkLst>
            <pc:docMk/>
            <pc:sldMk cId="796091753" sldId="256"/>
            <ac:picMk id="4" creationId="{C10358C4-2A44-2CC9-F99B-812EF97DD2D3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3:13.762" v="62"/>
          <ac:picMkLst>
            <pc:docMk/>
            <pc:sldMk cId="796091753" sldId="256"/>
            <ac:picMk id="8" creationId="{2135CB61-F415-F2D9-557D-CA5639F2C0C9}"/>
          </ac:picMkLst>
        </pc:picChg>
        <pc:picChg chg="add mod ord">
          <ac:chgData name="John Nicol (Student)" userId="S::2455743@dundee.ac.uk::76d1bbdf-a449-46e7-aa02-2b1a6048e515" providerId="AD" clId="Web-{D16B4BCD-1F72-49F2-A6B9-CAA5B9EA2811}" dt="2024-01-25T13:53:56.251" v="74"/>
          <ac:picMkLst>
            <pc:docMk/>
            <pc:sldMk cId="796091753" sldId="256"/>
            <ac:picMk id="18" creationId="{F33D7702-1909-28E5-2CD4-9E51EAE7BC37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0:58.125" v="24"/>
          <ac:picMkLst>
            <pc:docMk/>
            <pc:sldMk cId="796091753" sldId="256"/>
            <ac:picMk id="23" creationId="{D5AB8321-D771-9049-4E07-2B5DDE85FBAA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1:08.908" v="26"/>
          <ac:picMkLst>
            <pc:docMk/>
            <pc:sldMk cId="796091753" sldId="256"/>
            <ac:picMk id="30" creationId="{6D50FECE-110E-776F-0E1F-2F3CE8F32D17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2:02.225" v="50"/>
          <ac:picMkLst>
            <pc:docMk/>
            <pc:sldMk cId="796091753" sldId="256"/>
            <ac:picMk id="35" creationId="{DC7E7D20-2E32-CE66-D62D-D8A37192017C}"/>
          </ac:picMkLst>
        </pc:picChg>
        <pc:cxnChg chg="add del">
          <ac:chgData name="John Nicol (Student)" userId="S::2455743@dundee.ac.uk::76d1bbdf-a449-46e7-aa02-2b1a6048e515" providerId="AD" clId="Web-{D16B4BCD-1F72-49F2-A6B9-CAA5B9EA2811}" dt="2024-01-25T13:53:13.762" v="62"/>
          <ac:cxnSpMkLst>
            <pc:docMk/>
            <pc:sldMk cId="796091753" sldId="256"/>
            <ac:cxnSpMk id="12" creationId="{5D5FB189-1F48-4A47-B036-6AF7E11A8E7B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3:13.762" v="62"/>
          <ac:cxnSpMkLst>
            <pc:docMk/>
            <pc:sldMk cId="796091753" sldId="256"/>
            <ac:cxnSpMk id="14" creationId="{C5B335DD-3163-4EC5-8B6B-2AB53E64D11A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2:02.225" v="50"/>
          <ac:cxnSpMkLst>
            <pc:docMk/>
            <pc:sldMk cId="796091753" sldId="256"/>
            <ac:cxnSpMk id="17" creationId="{F74228F0-C94A-49D1-98AF-F8C229FF099F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2:02.225" v="50"/>
          <ac:cxnSpMkLst>
            <pc:docMk/>
            <pc:sldMk cId="796091753" sldId="256"/>
            <ac:cxnSpMk id="19" creationId="{9C5F0E5C-AB75-49D9-8D9B-727A524E402A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2:02.225" v="50"/>
          <ac:cxnSpMkLst>
            <pc:docMk/>
            <pc:sldMk cId="796091753" sldId="256"/>
            <ac:cxnSpMk id="37" creationId="{0B346787-55AA-410B-9763-FB4DF19D58B3}"/>
          </ac:cxnSpMkLst>
        </pc:cxnChg>
      </pc:sldChg>
      <pc:sldChg chg="addSp delSp modSp new mod setBg">
        <pc:chgData name="John Nicol (Student)" userId="S::2455743@dundee.ac.uk::76d1bbdf-a449-46e7-aa02-2b1a6048e515" providerId="AD" clId="Web-{D16B4BCD-1F72-49F2-A6B9-CAA5B9EA2811}" dt="2024-01-25T13:59:45.654" v="109"/>
        <pc:sldMkLst>
          <pc:docMk/>
          <pc:sldMk cId="3681524817" sldId="257"/>
        </pc:sldMkLst>
        <pc:spChg chg="mo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" creationId="{033EA456-AE94-7CA4-170E-5A4F4138C8D0}"/>
          </ac:spMkLst>
        </pc:spChg>
        <pc:spChg chg="del mo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3" creationId="{4A89B3D9-77D6-DD40-C620-BFA8AD34910C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9:45.607" v="108"/>
          <ac:spMkLst>
            <pc:docMk/>
            <pc:sldMk cId="3681524817" sldId="257"/>
            <ac:spMk id="9" creationId="{A5931BE0-4B93-4D6C-878E-ACC59D6B4587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9:45.607" v="108"/>
          <ac:spMkLst>
            <pc:docMk/>
            <pc:sldMk cId="3681524817" sldId="257"/>
            <ac:spMk id="11" creationId="{6FF3A87B-2255-45E0-A551-C11FAF93290C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13" creationId="{EF99ECAA-1F11-4937-BBA6-51935AB44C9D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14" creationId="{82184FF4-7029-4ED7-813A-192E60608764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0" creationId="{AAA7AB09-557C-41AD-9113-FF9F68FA1035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1" creationId="{1DB043B4-68C6-45B9-82AC-A5800EADB8DB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3" creationId="{E49CA12F-6E27-4C54-88C4-EE6CE7C473F1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5" creationId="{5337EA23-6703-4C96-9EEB-A408CBDD67BD}"/>
          </ac:spMkLst>
        </pc:spChg>
        <pc:grpChg chg="add">
          <ac:chgData name="John Nicol (Student)" userId="S::2455743@dundee.ac.uk::76d1bbdf-a449-46e7-aa02-2b1a6048e515" providerId="AD" clId="Web-{D16B4BCD-1F72-49F2-A6B9-CAA5B9EA2811}" dt="2024-01-25T13:59:45.654" v="109"/>
          <ac:grpSpMkLst>
            <pc:docMk/>
            <pc:sldMk cId="3681524817" sldId="257"/>
            <ac:grpSpMk id="15" creationId="{79DE9FAB-6BBA-4CFE-B67D-77B47F01ECA4}"/>
          </ac:grpSpMkLst>
        </pc:grpChg>
        <pc:picChg chg="add del">
          <ac:chgData name="John Nicol (Student)" userId="S::2455743@dundee.ac.uk::76d1bbdf-a449-46e7-aa02-2b1a6048e515" providerId="AD" clId="Web-{D16B4BCD-1F72-49F2-A6B9-CAA5B9EA2811}" dt="2024-01-25T13:59:45.607" v="108"/>
          <ac:picMkLst>
            <pc:docMk/>
            <pc:sldMk cId="3681524817" sldId="257"/>
            <ac:picMk id="5" creationId="{FAF1EB06-7CD5-FD62-3FAE-D98F3D4A23E1}"/>
          </ac:picMkLst>
        </pc:picChg>
        <pc:picChg chg="add">
          <ac:chgData name="John Nicol (Student)" userId="S::2455743@dundee.ac.uk::76d1bbdf-a449-46e7-aa02-2b1a6048e515" providerId="AD" clId="Web-{D16B4BCD-1F72-49F2-A6B9-CAA5B9EA2811}" dt="2024-01-25T13:59:45.654" v="109"/>
          <ac:picMkLst>
            <pc:docMk/>
            <pc:sldMk cId="3681524817" sldId="257"/>
            <ac:picMk id="22" creationId="{465ECD03-79F5-C574-5C82-C5877DD70A5E}"/>
          </ac:picMkLst>
        </pc:picChg>
      </pc:sldChg>
      <pc:sldChg chg="addSp modSp new mod setBg">
        <pc:chgData name="John Nicol (Student)" userId="S::2455743@dundee.ac.uk::76d1bbdf-a449-46e7-aa02-2b1a6048e515" providerId="AD" clId="Web-{D16B4BCD-1F72-49F2-A6B9-CAA5B9EA2811}" dt="2024-01-25T14:01:12.271" v="117" actId="20577"/>
        <pc:sldMkLst>
          <pc:docMk/>
          <pc:sldMk cId="1707477394" sldId="258"/>
        </pc:sldMkLst>
        <pc:spChg chg="mod">
          <ac:chgData name="John Nicol (Student)" userId="S::2455743@dundee.ac.uk::76d1bbdf-a449-46e7-aa02-2b1a6048e515" providerId="AD" clId="Web-{D16B4BCD-1F72-49F2-A6B9-CAA5B9EA2811}" dt="2024-01-25T14:00:12.766" v="111"/>
          <ac:spMkLst>
            <pc:docMk/>
            <pc:sldMk cId="1707477394" sldId="258"/>
            <ac:spMk id="2" creationId="{F0C2E500-1706-8122-0AAB-31222F25086B}"/>
          </ac:spMkLst>
        </pc:spChg>
        <pc:spChg chg="mod">
          <ac:chgData name="John Nicol (Student)" userId="S::2455743@dundee.ac.uk::76d1bbdf-a449-46e7-aa02-2b1a6048e515" providerId="AD" clId="Web-{D16B4BCD-1F72-49F2-A6B9-CAA5B9EA2811}" dt="2024-01-25T14:01:12.271" v="117" actId="20577"/>
          <ac:spMkLst>
            <pc:docMk/>
            <pc:sldMk cId="1707477394" sldId="258"/>
            <ac:spMk id="3" creationId="{2FFA1F65-FA5A-E34C-8064-30C9704040EC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4:00:12.766" v="111"/>
          <ac:spMkLst>
            <pc:docMk/>
            <pc:sldMk cId="1707477394" sldId="258"/>
            <ac:spMk id="9" creationId="{A5931BE0-4B93-4D6C-878E-ACC59D6B4587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4:00:12.766" v="111"/>
          <ac:spMkLst>
            <pc:docMk/>
            <pc:sldMk cId="1707477394" sldId="258"/>
            <ac:spMk id="11" creationId="{6FF3A87B-2255-45E0-A551-C11FAF93290C}"/>
          </ac:spMkLst>
        </pc:spChg>
        <pc:picChg chg="add">
          <ac:chgData name="John Nicol (Student)" userId="S::2455743@dundee.ac.uk::76d1bbdf-a449-46e7-aa02-2b1a6048e515" providerId="AD" clId="Web-{D16B4BCD-1F72-49F2-A6B9-CAA5B9EA2811}" dt="2024-01-25T14:00:12.766" v="111"/>
          <ac:picMkLst>
            <pc:docMk/>
            <pc:sldMk cId="1707477394" sldId="258"/>
            <ac:picMk id="5" creationId="{9EA217B7-41A6-86EF-D55C-2A5F91E92D7C}"/>
          </ac:picMkLst>
        </pc:picChg>
      </pc:sldChg>
      <pc:sldChg chg="modSp new">
        <pc:chgData name="John Nicol (Student)" userId="S::2455743@dundee.ac.uk::76d1bbdf-a449-46e7-aa02-2b1a6048e515" providerId="AD" clId="Web-{D16B4BCD-1F72-49F2-A6B9-CAA5B9EA2811}" dt="2024-01-25T14:04:58.211" v="226" actId="20577"/>
        <pc:sldMkLst>
          <pc:docMk/>
          <pc:sldMk cId="559394884" sldId="259"/>
        </pc:sldMkLst>
        <pc:spChg chg="mod">
          <ac:chgData name="John Nicol (Student)" userId="S::2455743@dundee.ac.uk::76d1bbdf-a449-46e7-aa02-2b1a6048e515" providerId="AD" clId="Web-{D16B4BCD-1F72-49F2-A6B9-CAA5B9EA2811}" dt="2024-01-25T13:57:38.315" v="106" actId="20577"/>
          <ac:spMkLst>
            <pc:docMk/>
            <pc:sldMk cId="559394884" sldId="259"/>
            <ac:spMk id="2" creationId="{DEDEB1CD-B3D5-45D8-6434-705F95A16450}"/>
          </ac:spMkLst>
        </pc:spChg>
        <pc:spChg chg="mod">
          <ac:chgData name="John Nicol (Student)" userId="S::2455743@dundee.ac.uk::76d1bbdf-a449-46e7-aa02-2b1a6048e515" providerId="AD" clId="Web-{D16B4BCD-1F72-49F2-A6B9-CAA5B9EA2811}" dt="2024-01-25T14:04:58.211" v="226" actId="20577"/>
          <ac:spMkLst>
            <pc:docMk/>
            <pc:sldMk cId="559394884" sldId="259"/>
            <ac:spMk id="3" creationId="{91778A05-701D-3A3A-E04A-A58D89FC9A75}"/>
          </ac:spMkLst>
        </pc:spChg>
      </pc:sldChg>
      <pc:sldChg chg="new">
        <pc:chgData name="John Nicol (Student)" userId="S::2455743@dundee.ac.uk::76d1bbdf-a449-46e7-aa02-2b1a6048e515" providerId="AD" clId="Web-{D16B4BCD-1F72-49F2-A6B9-CAA5B9EA2811}" dt="2024-01-25T14:00:05.531" v="110"/>
        <pc:sldMkLst>
          <pc:docMk/>
          <pc:sldMk cId="3511627625" sldId="260"/>
        </pc:sldMkLst>
      </pc:sldChg>
      <pc:sldChg chg="new">
        <pc:chgData name="John Nicol (Student)" userId="S::2455743@dundee.ac.uk::76d1bbdf-a449-46e7-aa02-2b1a6048e515" providerId="AD" clId="Web-{D16B4BCD-1F72-49F2-A6B9-CAA5B9EA2811}" dt="2024-01-25T14:01:56.680" v="118"/>
        <pc:sldMkLst>
          <pc:docMk/>
          <pc:sldMk cId="4211229371" sldId="261"/>
        </pc:sldMkLst>
      </pc:sldChg>
      <pc:sldMasterChg chg="add del addSldLayout delSldLayout">
        <pc:chgData name="John Nicol (Student)" userId="S::2455743@dundee.ac.uk::76d1bbdf-a449-46e7-aa02-2b1a6048e515" providerId="AD" clId="Web-{D16B4BCD-1F72-49F2-A6B9-CAA5B9EA2811}" dt="2024-01-25T13:53:13.856" v="63"/>
        <pc:sldMasterMkLst>
          <pc:docMk/>
          <pc:sldMasterMk cId="244001911" sldId="2147483648"/>
        </pc:sldMasterMkLst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3215172287" sldId="214748364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987750161" sldId="214748365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1873300693" sldId="214748365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402385614" sldId="214748365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642325505" sldId="214748365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130079227" sldId="214748365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1883994777" sldId="214748365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528363903" sldId="214748365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600751969" sldId="214748365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28824283" sldId="214748365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3271529055" sldId="2147483659"/>
          </pc:sldLayoutMkLst>
        </pc:sldLayoutChg>
      </pc:sldMasterChg>
      <pc:sldMasterChg chg="add del replId addSldLayout delSldLayout">
        <pc:chgData name="John Nicol (Student)" userId="S::2455743@dundee.ac.uk::76d1bbdf-a449-46e7-aa02-2b1a6048e515" providerId="AD" clId="Web-{D16B4BCD-1F72-49F2-A6B9-CAA5B9EA2811}" dt="2024-01-25T13:52:02.225" v="50"/>
        <pc:sldMasterMkLst>
          <pc:docMk/>
          <pc:sldMasterMk cId="943176515" sldId="2147483660"/>
        </pc:sldMasterMkLst>
        <pc:sldLayoutChg chg="add del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516504569" sldId="2147483661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1342944663" sldId="2147483662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091469898" sldId="2147483663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650754072" sldId="2147483664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1763008163" sldId="2147483665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63967488" sldId="2147483666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041327611" sldId="2147483667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409241036" sldId="2147483668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2347278577" sldId="2147483669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2965905854" sldId="2147483670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4241817943" sldId="2147483671"/>
          </pc:sldLayoutMkLst>
        </pc:sldLayoutChg>
      </pc:sldMasterChg>
      <pc:sldMasterChg chg="add del replId addSldLayout delSldLayout">
        <pc:chgData name="John Nicol (Student)" userId="S::2455743@dundee.ac.uk::76d1bbdf-a449-46e7-aa02-2b1a6048e515" providerId="AD" clId="Web-{D16B4BCD-1F72-49F2-A6B9-CAA5B9EA2811}" dt="2024-01-25T13:53:13.762" v="62"/>
        <pc:sldMasterMkLst>
          <pc:docMk/>
          <pc:sldMasterMk cId="1934383809" sldId="2147483660"/>
        </pc:sldMasterMkLst>
        <pc:sldLayoutChg chg="add del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784567544" sldId="2147483661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151451820" sldId="2147483662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4051405948" sldId="2147483663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732081149" sldId="2147483664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716831537" sldId="2147483665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175702557" sldId="2147483666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276298863" sldId="2147483667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75248118" sldId="2147483668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013956986" sldId="2147483669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128192159" sldId="2147483670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40990125" sldId="2147483671"/>
          </pc:sldLayoutMkLst>
        </pc:sldLayoutChg>
      </pc:sldMasterChg>
      <pc:sldMasterChg chg="add del replId addSldLayout delSldLayout">
        <pc:chgData name="John Nicol (Student)" userId="S::2455743@dundee.ac.uk::76d1bbdf-a449-46e7-aa02-2b1a6048e515" providerId="AD" clId="Web-{D16B4BCD-1F72-49F2-A6B9-CAA5B9EA2811}" dt="2024-01-25T13:50:38.249" v="22"/>
        <pc:sldMasterMkLst>
          <pc:docMk/>
          <pc:sldMasterMk cId="2999656393" sldId="2147483660"/>
        </pc:sldMasterMkLst>
        <pc:sldLayoutChg chg="add del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3233963865" sldId="2147483661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719598299" sldId="2147483662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2672720733" sldId="2147483663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2223459615" sldId="2147483664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797659053" sldId="2147483665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2231033774" sldId="2147483666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1745636382" sldId="2147483667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737263631" sldId="2147483668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858915608" sldId="2147483669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942046331" sldId="2147483670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1079815693" sldId="2147483671"/>
          </pc:sldLayoutMkLst>
        </pc:sldLayoutChg>
      </pc:sldMasterChg>
      <pc:sldMasterChg chg="add del addSldLayout delSldLayout modSldLayout">
        <pc:chgData name="John Nicol (Student)" userId="S::2455743@dundee.ac.uk::76d1bbdf-a449-46e7-aa02-2b1a6048e515" providerId="AD" clId="Web-{D16B4BCD-1F72-49F2-A6B9-CAA5B9EA2811}" dt="2024-01-25T13:51:58.365" v="39"/>
        <pc:sldMasterMkLst>
          <pc:docMk/>
          <pc:sldMasterMk cId="2028752611" sldId="2147483672"/>
        </pc:sldMasterMkLst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1735746113" sldId="2147483673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3937940168" sldId="2147483674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391142166" sldId="2147483675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012688565" sldId="2147483676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953513691" sldId="2147483677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13179749" sldId="2147483678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136923742" sldId="2147483679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4065694948" sldId="2147483680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75257144" sldId="2147483681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677272481" sldId="2147483682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722238237" sldId="2147483683"/>
          </pc:sldLayoutMkLst>
        </pc:sldLayoutChg>
      </pc:sldMasterChg>
      <pc:sldMasterChg chg="add del addSldLayout delSldLayout">
        <pc:chgData name="John Nicol (Student)" userId="S::2455743@dundee.ac.uk::76d1bbdf-a449-46e7-aa02-2b1a6048e515" providerId="AD" clId="Web-{D16B4BCD-1F72-49F2-A6B9-CAA5B9EA2811}" dt="2024-01-25T13:51:08.908" v="26"/>
        <pc:sldMasterMkLst>
          <pc:docMk/>
          <pc:sldMasterMk cId="3324394161" sldId="2147483673"/>
        </pc:sldMasterMkLst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1980652098" sldId="214748366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445070302" sldId="214748366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3297837181" sldId="214748366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391603391" sldId="214748366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1686081688" sldId="214748366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1632754643" sldId="214748366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362477700" sldId="214748366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36814618" sldId="214748366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9985962" sldId="214748367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844231763" sldId="214748367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3771381753" sldId="2147483672"/>
          </pc:sldLayoutMkLst>
        </pc:sldLayoutChg>
      </pc:sldMasterChg>
      <pc:sldMasterChg chg="add del addSldLayout delSldLayout">
        <pc:chgData name="John Nicol (Student)" userId="S::2455743@dundee.ac.uk::76d1bbdf-a449-46e7-aa02-2b1a6048e515" providerId="AD" clId="Web-{D16B4BCD-1F72-49F2-A6B9-CAA5B9EA2811}" dt="2024-01-25T13:53:56.251" v="74"/>
        <pc:sldMasterMkLst>
          <pc:docMk/>
          <pc:sldMasterMk cId="3634455816" sldId="2147483673"/>
        </pc:sldMasterMkLst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829483593" sldId="214748366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2560946418" sldId="214748366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880230627" sldId="214748366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1875694580" sldId="214748366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1159301404" sldId="214748366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2718872869" sldId="214748366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4139029753" sldId="214748366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818780832" sldId="214748366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2128179098" sldId="214748367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3285990176" sldId="214748367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120192316" sldId="2147483672"/>
          </pc:sldLayoutMkLst>
        </pc:sldLayoutChg>
      </pc:sldMasterChg>
      <pc:sldMasterChg chg="add addSldLayout">
        <pc:chgData name="John Nicol (Student)" userId="S::2455743@dundee.ac.uk::76d1bbdf-a449-46e7-aa02-2b1a6048e515" providerId="AD" clId="Web-{D16B4BCD-1F72-49F2-A6B9-CAA5B9EA2811}" dt="2024-01-25T13:53:56.251" v="74"/>
        <pc:sldMasterMkLst>
          <pc:docMk/>
          <pc:sldMasterMk cId="2192223" sldId="2147483697"/>
        </pc:sldMasterMkLst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131124618" sldId="2147483686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1887413106" sldId="2147483687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3091314033" sldId="2147483688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4068184739" sldId="2147483689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3030939799" sldId="2147483690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098890367" sldId="2147483691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1500069521" sldId="2147483692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583876786" sldId="2147483693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948996285" sldId="2147483694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1723223313" sldId="2147483695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335725950" sldId="2147483696"/>
          </pc:sldLayoutMkLst>
        </pc:sldLayoutChg>
      </pc:sldMasterChg>
      <pc:sldMasterChg chg="add del addSldLayout delSldLayout">
        <pc:chgData name="John Nicol (Student)" userId="S::2455743@dundee.ac.uk::76d1bbdf-a449-46e7-aa02-2b1a6048e515" providerId="AD" clId="Web-{D16B4BCD-1F72-49F2-A6B9-CAA5B9EA2811}" dt="2024-01-25T13:50:58.125" v="24"/>
        <pc:sldMasterMkLst>
          <pc:docMk/>
          <pc:sldMasterMk cId="1463633581" sldId="2147483725"/>
        </pc:sldMasterMkLst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3513055285" sldId="214748371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982727774" sldId="214748371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547054891" sldId="214748371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051940698" sldId="214748371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278584265" sldId="214748371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577725088" sldId="214748371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1793880240" sldId="214748372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74932489" sldId="214748372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336381576" sldId="214748372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575890741" sldId="214748372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161284946" sldId="2147483724"/>
          </pc:sldLayoutMkLst>
        </pc:sldLayoutChg>
      </pc:sldMasterChg>
    </pc:docChg>
  </pc:docChgLst>
  <pc:docChgLst>
    <pc:chgData name="Jackson Stewart (Student)" userId="S::2442918@dundee.ac.uk::f3d434f8-28cd-476f-8435-ae458cfa0208" providerId="AD" clId="Web-{322E1A21-D2AB-4F8C-B750-5A902C026334}"/>
    <pc:docChg chg="addSld delSld">
      <pc:chgData name="Jackson Stewart (Student)" userId="S::2442918@dundee.ac.uk::f3d434f8-28cd-476f-8435-ae458cfa0208" providerId="AD" clId="Web-{322E1A21-D2AB-4F8C-B750-5A902C026334}" dt="2024-02-02T14:45:25.600" v="2"/>
      <pc:docMkLst>
        <pc:docMk/>
      </pc:docMkLst>
      <pc:sldChg chg="del">
        <pc:chgData name="Jackson Stewart (Student)" userId="S::2442918@dundee.ac.uk::f3d434f8-28cd-476f-8435-ae458cfa0208" providerId="AD" clId="Web-{322E1A21-D2AB-4F8C-B750-5A902C026334}" dt="2024-02-02T14:45:25.600" v="2"/>
        <pc:sldMkLst>
          <pc:docMk/>
          <pc:sldMk cId="1664962835" sldId="278"/>
        </pc:sldMkLst>
      </pc:sldChg>
      <pc:sldChg chg="new del">
        <pc:chgData name="Jackson Stewart (Student)" userId="S::2442918@dundee.ac.uk::f3d434f8-28cd-476f-8435-ae458cfa0208" providerId="AD" clId="Web-{322E1A21-D2AB-4F8C-B750-5A902C026334}" dt="2024-02-02T14:37:57.445" v="1"/>
        <pc:sldMkLst>
          <pc:docMk/>
          <pc:sldMk cId="1550422991" sldId="280"/>
        </pc:sldMkLst>
      </pc:sldChg>
    </pc:docChg>
  </pc:docChgLst>
  <pc:docChgLst>
    <pc:chgData name="John Nicol (Student)" userId="S::2455743@dundee.ac.uk::76d1bbdf-a449-46e7-aa02-2b1a6048e515" providerId="AD" clId="Web-{9920933C-7195-46AF-AAD0-CD1961E4070F}"/>
    <pc:docChg chg="addSld delSld modSld">
      <pc:chgData name="John Nicol (Student)" userId="S::2455743@dundee.ac.uk::76d1bbdf-a449-46e7-aa02-2b1a6048e515" providerId="AD" clId="Web-{9920933C-7195-46AF-AAD0-CD1961E4070F}" dt="2024-01-26T12:22:25.189" v="16"/>
      <pc:docMkLst>
        <pc:docMk/>
      </pc:docMkLst>
      <pc:sldChg chg="addSp modSp mod setBg">
        <pc:chgData name="John Nicol (Student)" userId="S::2455743@dundee.ac.uk::76d1bbdf-a449-46e7-aa02-2b1a6048e515" providerId="AD" clId="Web-{9920933C-7195-46AF-AAD0-CD1961E4070F}" dt="2024-01-26T11:49:41.224" v="0"/>
        <pc:sldMkLst>
          <pc:docMk/>
          <pc:sldMk cId="338822497" sldId="262"/>
        </pc:sldMkLst>
        <pc:spChg chg="mo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2" creationId="{3D6E3F4E-A954-D454-7321-B54EFAFC468E}"/>
          </ac:spMkLst>
        </pc:spChg>
        <pc:spChg chg="mo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3" creationId="{8B3197D1-922F-8B9B-2557-FA1BB1B7CD83}"/>
          </ac:spMkLst>
        </pc:spChg>
        <pc:spChg chg="ad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9" creationId="{A5931BE0-4B93-4D6C-878E-ACC59D6B4587}"/>
          </ac:spMkLst>
        </pc:spChg>
        <pc:spChg chg="ad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11" creationId="{6FF3A87B-2255-45E0-A551-C11FAF93290C}"/>
          </ac:spMkLst>
        </pc:spChg>
        <pc:picChg chg="add">
          <ac:chgData name="John Nicol (Student)" userId="S::2455743@dundee.ac.uk::76d1bbdf-a449-46e7-aa02-2b1a6048e515" providerId="AD" clId="Web-{9920933C-7195-46AF-AAD0-CD1961E4070F}" dt="2024-01-26T11:49:41.224" v="0"/>
          <ac:picMkLst>
            <pc:docMk/>
            <pc:sldMk cId="338822497" sldId="262"/>
            <ac:picMk id="5" creationId="{F197B3C9-7735-9B2C-926E-BE358D691E59}"/>
          </ac:picMkLst>
        </pc:picChg>
      </pc:sldChg>
      <pc:sldChg chg="addSp delSp modSp new del">
        <pc:chgData name="John Nicol (Student)" userId="S::2455743@dundee.ac.uk::76d1bbdf-a449-46e7-aa02-2b1a6048e515" providerId="AD" clId="Web-{9920933C-7195-46AF-AAD0-CD1961E4070F}" dt="2024-01-26T12:22:25.189" v="16"/>
        <pc:sldMkLst>
          <pc:docMk/>
          <pc:sldMk cId="1198579308" sldId="268"/>
        </pc:sldMkLst>
        <pc:spChg chg="del">
          <ac:chgData name="John Nicol (Student)" userId="S::2455743@dundee.ac.uk::76d1bbdf-a449-46e7-aa02-2b1a6048e515" providerId="AD" clId="Web-{9920933C-7195-46AF-AAD0-CD1961E4070F}" dt="2024-01-26T11:50:05.351" v="3"/>
          <ac:spMkLst>
            <pc:docMk/>
            <pc:sldMk cId="1198579308" sldId="268"/>
            <ac:spMk id="2" creationId="{36F08F98-3D3A-F80D-C0BD-A93298531F0B}"/>
          </ac:spMkLst>
        </pc:spChg>
        <pc:spChg chg="del">
          <ac:chgData name="John Nicol (Student)" userId="S::2455743@dundee.ac.uk::76d1bbdf-a449-46e7-aa02-2b1a6048e515" providerId="AD" clId="Web-{9920933C-7195-46AF-AAD0-CD1961E4070F}" dt="2024-01-26T11:49:53.397" v="2"/>
          <ac:spMkLst>
            <pc:docMk/>
            <pc:sldMk cId="1198579308" sldId="268"/>
            <ac:spMk id="3" creationId="{F249F908-F6C9-5E84-0E41-5E5609FA3667}"/>
          </ac:spMkLst>
        </pc:spChg>
        <pc:spChg chg="add del mod">
          <ac:chgData name="John Nicol (Student)" userId="S::2455743@dundee.ac.uk::76d1bbdf-a449-46e7-aa02-2b1a6048e515" providerId="AD" clId="Web-{9920933C-7195-46AF-AAD0-CD1961E4070F}" dt="2024-01-26T11:50:38.961" v="13"/>
          <ac:spMkLst>
            <pc:docMk/>
            <pc:sldMk cId="1198579308" sldId="268"/>
            <ac:spMk id="6" creationId="{B20D6579-016F-FD1A-2B6C-DA6572758F02}"/>
          </ac:spMkLst>
        </pc:spChg>
        <pc:picChg chg="add del mod ord">
          <ac:chgData name="John Nicol (Student)" userId="S::2455743@dundee.ac.uk::76d1bbdf-a449-46e7-aa02-2b1a6048e515" providerId="AD" clId="Web-{9920933C-7195-46AF-AAD0-CD1961E4070F}" dt="2024-01-26T11:50:35.461" v="12"/>
          <ac:picMkLst>
            <pc:docMk/>
            <pc:sldMk cId="1198579308" sldId="268"/>
            <ac:picMk id="4" creationId="{876E2F8A-C01A-38C9-8BE3-A6D083C09391}"/>
          </ac:picMkLst>
        </pc:picChg>
        <pc:picChg chg="add mod ord">
          <ac:chgData name="John Nicol (Student)" userId="S::2455743@dundee.ac.uk::76d1bbdf-a449-46e7-aa02-2b1a6048e515" providerId="AD" clId="Web-{9920933C-7195-46AF-AAD0-CD1961E4070F}" dt="2024-01-26T11:50:48.368" v="15" actId="1076"/>
          <ac:picMkLst>
            <pc:docMk/>
            <pc:sldMk cId="1198579308" sldId="268"/>
            <ac:picMk id="7" creationId="{A0690341-8011-5A56-E345-AC34C511FD64}"/>
          </ac:picMkLst>
        </pc:picChg>
      </pc:sldChg>
    </pc:docChg>
  </pc:docChgLst>
  <pc:docChgLst>
    <pc:chgData name="Jackson Stewart (Student)" userId="S::2442918@dundee.ac.uk::f3d434f8-28cd-476f-8435-ae458cfa0208" providerId="AD" clId="Web-{CF9A6683-C16B-46E9-A394-E81623AE4044}"/>
    <pc:docChg chg="sldOrd">
      <pc:chgData name="Jackson Stewart (Student)" userId="S::2442918@dundee.ac.uk::f3d434f8-28cd-476f-8435-ae458cfa0208" providerId="AD" clId="Web-{CF9A6683-C16B-46E9-A394-E81623AE4044}" dt="2024-01-26T14:44:37.584" v="3"/>
      <pc:docMkLst>
        <pc:docMk/>
      </pc:docMkLst>
      <pc:sldChg chg="ord">
        <pc:chgData name="Jackson Stewart (Student)" userId="S::2442918@dundee.ac.uk::f3d434f8-28cd-476f-8435-ae458cfa0208" providerId="AD" clId="Web-{CF9A6683-C16B-46E9-A394-E81623AE4044}" dt="2024-01-26T14:44:37.584" v="3"/>
        <pc:sldMkLst>
          <pc:docMk/>
          <pc:sldMk cId="4152276318" sldId="263"/>
        </pc:sldMkLst>
      </pc:sldChg>
      <pc:sldChg chg="ord">
        <pc:chgData name="Jackson Stewart (Student)" userId="S::2442918@dundee.ac.uk::f3d434f8-28cd-476f-8435-ae458cfa0208" providerId="AD" clId="Web-{CF9A6683-C16B-46E9-A394-E81623AE4044}" dt="2024-01-26T14:44:35.975" v="2"/>
        <pc:sldMkLst>
          <pc:docMk/>
          <pc:sldMk cId="4240255717" sldId="265"/>
        </pc:sldMkLst>
      </pc:sldChg>
    </pc:docChg>
  </pc:docChgLst>
  <pc:docChgLst>
    <pc:chgData name="John Nicol (Student)" userId="S::2455743@dundee.ac.uk::76d1bbdf-a449-46e7-aa02-2b1a6048e515" providerId="AD" clId="Web-{D1D410BD-759D-427B-B38E-8810BA85F07D}"/>
    <pc:docChg chg="modSld">
      <pc:chgData name="John Nicol (Student)" userId="S::2455743@dundee.ac.uk::76d1bbdf-a449-46e7-aa02-2b1a6048e515" providerId="AD" clId="Web-{D1D410BD-759D-427B-B38E-8810BA85F07D}" dt="2024-02-01T15:26:15.124" v="30"/>
      <pc:docMkLst>
        <pc:docMk/>
      </pc:docMkLst>
      <pc:sldChg chg="addSp delSp modSp mod setBg">
        <pc:chgData name="John Nicol (Student)" userId="S::2455743@dundee.ac.uk::76d1bbdf-a449-46e7-aa02-2b1a6048e515" providerId="AD" clId="Web-{D1D410BD-759D-427B-B38E-8810BA85F07D}" dt="2024-02-01T15:26:15.124" v="30"/>
        <pc:sldMkLst>
          <pc:docMk/>
          <pc:sldMk cId="2282008299" sldId="274"/>
        </pc:sldMkLst>
        <pc:spChg chg="mod">
          <ac:chgData name="John Nicol (Student)" userId="S::2455743@dundee.ac.uk::76d1bbdf-a449-46e7-aa02-2b1a6048e515" providerId="AD" clId="Web-{D1D410BD-759D-427B-B38E-8810BA85F07D}" dt="2024-02-01T15:26:15.124" v="30"/>
          <ac:spMkLst>
            <pc:docMk/>
            <pc:sldMk cId="2282008299" sldId="274"/>
            <ac:spMk id="2" creationId="{455FCB3F-4BD4-1EF7-8D6E-3B775FDD930C}"/>
          </ac:spMkLst>
        </pc:spChg>
        <pc:spChg chg="del mod">
          <ac:chgData name="John Nicol (Student)" userId="S::2455743@dundee.ac.uk::76d1bbdf-a449-46e7-aa02-2b1a6048e515" providerId="AD" clId="Web-{D1D410BD-759D-427B-B38E-8810BA85F07D}" dt="2024-02-01T15:24:44.746" v="10"/>
          <ac:spMkLst>
            <pc:docMk/>
            <pc:sldMk cId="2282008299" sldId="274"/>
            <ac:spMk id="3" creationId="{52D0E423-3AF6-F0AC-B2A4-7037DE7B5E4F}"/>
          </ac:spMkLst>
        </pc:spChg>
        <pc:spChg chg="add del">
          <ac:chgData name="John Nicol (Student)" userId="S::2455743@dundee.ac.uk::76d1bbdf-a449-46e7-aa02-2b1a6048e515" providerId="AD" clId="Web-{D1D410BD-759D-427B-B38E-8810BA85F07D}" dt="2024-02-01T15:26:15.109" v="29"/>
          <ac:spMkLst>
            <pc:docMk/>
            <pc:sldMk cId="2282008299" sldId="274"/>
            <ac:spMk id="9" creationId="{82184FF4-7029-4ED7-813A-192E60608764}"/>
          </ac:spMkLst>
        </pc:spChg>
        <pc:spChg chg="add del">
          <ac:chgData name="John Nicol (Student)" userId="S::2455743@dundee.ac.uk::76d1bbdf-a449-46e7-aa02-2b1a6048e515" providerId="AD" clId="Web-{D1D410BD-759D-427B-B38E-8810BA85F07D}" dt="2024-02-01T15:26:15.109" v="29"/>
          <ac:spMkLst>
            <pc:docMk/>
            <pc:sldMk cId="2282008299" sldId="274"/>
            <ac:spMk id="11" creationId="{AAA7AB09-557C-41AD-9113-FF9F68FA1035}"/>
          </ac:spMkLst>
        </pc:spChg>
        <pc:spChg chg="add del">
          <ac:chgData name="John Nicol (Student)" userId="S::2455743@dundee.ac.uk::76d1bbdf-a449-46e7-aa02-2b1a6048e515" providerId="AD" clId="Web-{D1D410BD-759D-427B-B38E-8810BA85F07D}" dt="2024-02-01T15:26:15.109" v="29"/>
          <ac:spMkLst>
            <pc:docMk/>
            <pc:sldMk cId="2282008299" sldId="274"/>
            <ac:spMk id="13" creationId="{EF99ECAA-1F11-4937-BBA6-51935AB44C9D}"/>
          </ac:spMkLst>
        </pc:spChg>
        <pc:spChg chg="add del">
          <ac:chgData name="John Nicol (Student)" userId="S::2455743@dundee.ac.uk::76d1bbdf-a449-46e7-aa02-2b1a6048e515" providerId="AD" clId="Web-{D1D410BD-759D-427B-B38E-8810BA85F07D}" dt="2024-02-01T15:26:15.109" v="29"/>
          <ac:spMkLst>
            <pc:docMk/>
            <pc:sldMk cId="2282008299" sldId="274"/>
            <ac:spMk id="21" creationId="{1DB043B4-68C6-45B9-82AC-A5800EADB8DB}"/>
          </ac:spMkLst>
        </pc:spChg>
        <pc:spChg chg="add del">
          <ac:chgData name="John Nicol (Student)" userId="S::2455743@dundee.ac.uk::76d1bbdf-a449-46e7-aa02-2b1a6048e515" providerId="AD" clId="Web-{D1D410BD-759D-427B-B38E-8810BA85F07D}" dt="2024-02-01T15:26:15.109" v="29"/>
          <ac:spMkLst>
            <pc:docMk/>
            <pc:sldMk cId="2282008299" sldId="274"/>
            <ac:spMk id="23" creationId="{BEBFBB3C-FA07-4A06-A8D8-D690F92A2817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15.124" v="30"/>
          <ac:spMkLst>
            <pc:docMk/>
            <pc:sldMk cId="2282008299" sldId="274"/>
            <ac:spMk id="28" creationId="{82184FF4-7029-4ED7-813A-192E60608764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15.124" v="30"/>
          <ac:spMkLst>
            <pc:docMk/>
            <pc:sldMk cId="2282008299" sldId="274"/>
            <ac:spMk id="33" creationId="{AAA7AB09-557C-41AD-9113-FF9F68FA1035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15.124" v="30"/>
          <ac:spMkLst>
            <pc:docMk/>
            <pc:sldMk cId="2282008299" sldId="274"/>
            <ac:spMk id="34" creationId="{EF99ECAA-1F11-4937-BBA6-51935AB44C9D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15.124" v="30"/>
          <ac:spMkLst>
            <pc:docMk/>
            <pc:sldMk cId="2282008299" sldId="274"/>
            <ac:spMk id="36" creationId="{1DB043B4-68C6-45B9-82AC-A5800EADB8DB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15.124" v="30"/>
          <ac:spMkLst>
            <pc:docMk/>
            <pc:sldMk cId="2282008299" sldId="274"/>
            <ac:spMk id="37" creationId="{28A00A08-E4E6-4184-B484-E0E034072AE0}"/>
          </ac:spMkLst>
        </pc:spChg>
        <pc:grpChg chg="add del">
          <ac:chgData name="John Nicol (Student)" userId="S::2455743@dundee.ac.uk::76d1bbdf-a449-46e7-aa02-2b1a6048e515" providerId="AD" clId="Web-{D1D410BD-759D-427B-B38E-8810BA85F07D}" dt="2024-02-01T15:26:15.109" v="29"/>
          <ac:grpSpMkLst>
            <pc:docMk/>
            <pc:sldMk cId="2282008299" sldId="274"/>
            <ac:grpSpMk id="15" creationId="{79DE9FAB-6BBA-4CFE-B67D-77B47F01ECA4}"/>
          </ac:grpSpMkLst>
        </pc:grpChg>
        <pc:grpChg chg="add">
          <ac:chgData name="John Nicol (Student)" userId="S::2455743@dundee.ac.uk::76d1bbdf-a449-46e7-aa02-2b1a6048e515" providerId="AD" clId="Web-{D1D410BD-759D-427B-B38E-8810BA85F07D}" dt="2024-02-01T15:26:15.124" v="30"/>
          <ac:grpSpMkLst>
            <pc:docMk/>
            <pc:sldMk cId="2282008299" sldId="274"/>
            <ac:grpSpMk id="25" creationId="{0780E404-3121-4F33-AF2D-65F659A97798}"/>
          </ac:grpSpMkLst>
        </pc:grpChg>
        <pc:grpChg chg="add">
          <ac:chgData name="John Nicol (Student)" userId="S::2455743@dundee.ac.uk::76d1bbdf-a449-46e7-aa02-2b1a6048e515" providerId="AD" clId="Web-{D1D410BD-759D-427B-B38E-8810BA85F07D}" dt="2024-02-01T15:26:15.124" v="30"/>
          <ac:grpSpMkLst>
            <pc:docMk/>
            <pc:sldMk cId="2282008299" sldId="274"/>
            <ac:grpSpMk id="29" creationId="{4B158E9A-DBF4-4AA7-B6B7-8C8EB2FBDD68}"/>
          </ac:grpSpMkLst>
        </pc:grpChg>
        <pc:grpChg chg="add">
          <ac:chgData name="John Nicol (Student)" userId="S::2455743@dundee.ac.uk::76d1bbdf-a449-46e7-aa02-2b1a6048e515" providerId="AD" clId="Web-{D1D410BD-759D-427B-B38E-8810BA85F07D}" dt="2024-02-01T15:26:15.124" v="30"/>
          <ac:grpSpMkLst>
            <pc:docMk/>
            <pc:sldMk cId="2282008299" sldId="274"/>
            <ac:grpSpMk id="35" creationId="{79DE9FAB-6BBA-4CFE-B67D-77B47F01ECA4}"/>
          </ac:grpSpMkLst>
        </pc:grpChg>
        <pc:picChg chg="add mod ord">
          <ac:chgData name="John Nicol (Student)" userId="S::2455743@dundee.ac.uk::76d1bbdf-a449-46e7-aa02-2b1a6048e515" providerId="AD" clId="Web-{D1D410BD-759D-427B-B38E-8810BA85F07D}" dt="2024-02-01T15:26:15.124" v="30"/>
          <ac:picMkLst>
            <pc:docMk/>
            <pc:sldMk cId="2282008299" sldId="274"/>
            <ac:picMk id="4" creationId="{D389FC14-9199-A548-3EE9-C345673CC13B}"/>
          </ac:picMkLst>
        </pc:picChg>
      </pc:sldChg>
      <pc:sldChg chg="addSp delSp modSp mod setBg">
        <pc:chgData name="John Nicol (Student)" userId="S::2455743@dundee.ac.uk::76d1bbdf-a449-46e7-aa02-2b1a6048e515" providerId="AD" clId="Web-{D1D410BD-759D-427B-B38E-8810BA85F07D}" dt="2024-02-01T15:26:01.749" v="27"/>
        <pc:sldMkLst>
          <pc:docMk/>
          <pc:sldMk cId="3760617414" sldId="275"/>
        </pc:sldMkLst>
        <pc:spChg chg="mod">
          <ac:chgData name="John Nicol (Student)" userId="S::2455743@dundee.ac.uk::76d1bbdf-a449-46e7-aa02-2b1a6048e515" providerId="AD" clId="Web-{D1D410BD-759D-427B-B38E-8810BA85F07D}" dt="2024-02-01T15:26:01.749" v="27"/>
          <ac:spMkLst>
            <pc:docMk/>
            <pc:sldMk cId="3760617414" sldId="275"/>
            <ac:spMk id="2" creationId="{1B6C5267-F452-DF1E-F5C9-B4059E8676CD}"/>
          </ac:spMkLst>
        </pc:spChg>
        <pc:spChg chg="del mod">
          <ac:chgData name="John Nicol (Student)" userId="S::2455743@dundee.ac.uk::76d1bbdf-a449-46e7-aa02-2b1a6048e515" providerId="AD" clId="Web-{D1D410BD-759D-427B-B38E-8810BA85F07D}" dt="2024-02-01T15:25:19.919" v="15"/>
          <ac:spMkLst>
            <pc:docMk/>
            <pc:sldMk cId="3760617414" sldId="275"/>
            <ac:spMk id="3" creationId="{AD2E2128-3A72-7BD5-25F2-5BB9676BB7EC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01.749" v="27"/>
          <ac:spMkLst>
            <pc:docMk/>
            <pc:sldMk cId="3760617414" sldId="275"/>
            <ac:spMk id="9" creationId="{82184FF4-7029-4ED7-813A-192E60608764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01.749" v="27"/>
          <ac:spMkLst>
            <pc:docMk/>
            <pc:sldMk cId="3760617414" sldId="275"/>
            <ac:spMk id="11" creationId="{AAA7AB09-557C-41AD-9113-FF9F68FA1035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01.749" v="27"/>
          <ac:spMkLst>
            <pc:docMk/>
            <pc:sldMk cId="3760617414" sldId="275"/>
            <ac:spMk id="13" creationId="{EF99ECAA-1F11-4937-BBA6-51935AB44C9D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01.749" v="27"/>
          <ac:spMkLst>
            <pc:docMk/>
            <pc:sldMk cId="3760617414" sldId="275"/>
            <ac:spMk id="21" creationId="{1DB043B4-68C6-45B9-82AC-A5800EADB8DB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6:01.749" v="27"/>
          <ac:spMkLst>
            <pc:docMk/>
            <pc:sldMk cId="3760617414" sldId="275"/>
            <ac:spMk id="23" creationId="{28A00A08-E4E6-4184-B484-E0E034072AE0}"/>
          </ac:spMkLst>
        </pc:spChg>
        <pc:grpChg chg="add">
          <ac:chgData name="John Nicol (Student)" userId="S::2455743@dundee.ac.uk::76d1bbdf-a449-46e7-aa02-2b1a6048e515" providerId="AD" clId="Web-{D1D410BD-759D-427B-B38E-8810BA85F07D}" dt="2024-02-01T15:26:01.749" v="27"/>
          <ac:grpSpMkLst>
            <pc:docMk/>
            <pc:sldMk cId="3760617414" sldId="275"/>
            <ac:grpSpMk id="15" creationId="{79DE9FAB-6BBA-4CFE-B67D-77B47F01ECA4}"/>
          </ac:grpSpMkLst>
        </pc:grpChg>
        <pc:grpChg chg="add">
          <ac:chgData name="John Nicol (Student)" userId="S::2455743@dundee.ac.uk::76d1bbdf-a449-46e7-aa02-2b1a6048e515" providerId="AD" clId="Web-{D1D410BD-759D-427B-B38E-8810BA85F07D}" dt="2024-02-01T15:26:01.749" v="27"/>
          <ac:grpSpMkLst>
            <pc:docMk/>
            <pc:sldMk cId="3760617414" sldId="275"/>
            <ac:grpSpMk id="25" creationId="{0780E404-3121-4F33-AF2D-65F659A97798}"/>
          </ac:grpSpMkLst>
        </pc:grpChg>
        <pc:grpChg chg="add">
          <ac:chgData name="John Nicol (Student)" userId="S::2455743@dundee.ac.uk::76d1bbdf-a449-46e7-aa02-2b1a6048e515" providerId="AD" clId="Web-{D1D410BD-759D-427B-B38E-8810BA85F07D}" dt="2024-02-01T15:26:01.749" v="27"/>
          <ac:grpSpMkLst>
            <pc:docMk/>
            <pc:sldMk cId="3760617414" sldId="275"/>
            <ac:grpSpMk id="29" creationId="{4B158E9A-DBF4-4AA7-B6B7-8C8EB2FBDD68}"/>
          </ac:grpSpMkLst>
        </pc:grpChg>
        <pc:picChg chg="add mod ord">
          <ac:chgData name="John Nicol (Student)" userId="S::2455743@dundee.ac.uk::76d1bbdf-a449-46e7-aa02-2b1a6048e515" providerId="AD" clId="Web-{D1D410BD-759D-427B-B38E-8810BA85F07D}" dt="2024-02-01T15:26:01.749" v="27"/>
          <ac:picMkLst>
            <pc:docMk/>
            <pc:sldMk cId="3760617414" sldId="275"/>
            <ac:picMk id="4" creationId="{99C01379-3507-5D4D-CEF6-E67386BE1701}"/>
          </ac:picMkLst>
        </pc:picChg>
      </pc:sldChg>
      <pc:sldChg chg="addSp modSp mod setBg">
        <pc:chgData name="John Nicol (Student)" userId="S::2455743@dundee.ac.uk::76d1bbdf-a449-46e7-aa02-2b1a6048e515" providerId="AD" clId="Web-{D1D410BD-759D-427B-B38E-8810BA85F07D}" dt="2024-02-01T15:23:35.337" v="8"/>
        <pc:sldMkLst>
          <pc:docMk/>
          <pc:sldMk cId="3729449307" sldId="276"/>
        </pc:sldMkLst>
        <pc:spChg chg="mod">
          <ac:chgData name="John Nicol (Student)" userId="S::2455743@dundee.ac.uk::76d1bbdf-a449-46e7-aa02-2b1a6048e515" providerId="AD" clId="Web-{D1D410BD-759D-427B-B38E-8810BA85F07D}" dt="2024-02-01T15:23:35.337" v="8"/>
          <ac:spMkLst>
            <pc:docMk/>
            <pc:sldMk cId="3729449307" sldId="276"/>
            <ac:spMk id="2" creationId="{66DAED79-F013-301B-81EB-8ECE8784A7EB}"/>
          </ac:spMkLst>
        </pc:spChg>
        <pc:spChg chg="mod ord">
          <ac:chgData name="John Nicol (Student)" userId="S::2455743@dundee.ac.uk::76d1bbdf-a449-46e7-aa02-2b1a6048e515" providerId="AD" clId="Web-{D1D410BD-759D-427B-B38E-8810BA85F07D}" dt="2024-02-01T15:23:35.337" v="8"/>
          <ac:spMkLst>
            <pc:docMk/>
            <pc:sldMk cId="3729449307" sldId="276"/>
            <ac:spMk id="3" creationId="{6CDED888-773A-7D71-7051-2F1DAE64685A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3:35.337" v="8"/>
          <ac:spMkLst>
            <pc:docMk/>
            <pc:sldMk cId="3729449307" sldId="276"/>
            <ac:spMk id="10" creationId="{A5931BE0-4B93-4D6C-878E-ACC59D6B4587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3:35.337" v="8"/>
          <ac:spMkLst>
            <pc:docMk/>
            <pc:sldMk cId="3729449307" sldId="276"/>
            <ac:spMk id="12" creationId="{746ECF6E-1937-4212-B2E3-E2F43AD7A25A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3:35.337" v="8"/>
          <ac:spMkLst>
            <pc:docMk/>
            <pc:sldMk cId="3729449307" sldId="276"/>
            <ac:spMk id="19" creationId="{57B709FF-BFDC-4D26-9990-BC26F14DEAC8}"/>
          </ac:spMkLst>
        </pc:spChg>
        <pc:spChg chg="add">
          <ac:chgData name="John Nicol (Student)" userId="S::2455743@dundee.ac.uk::76d1bbdf-a449-46e7-aa02-2b1a6048e515" providerId="AD" clId="Web-{D1D410BD-759D-427B-B38E-8810BA85F07D}" dt="2024-02-01T15:23:35.337" v="8"/>
          <ac:spMkLst>
            <pc:docMk/>
            <pc:sldMk cId="3729449307" sldId="276"/>
            <ac:spMk id="21" creationId="{6F427B2B-E8F7-4FF7-AA4D-580128383AA7}"/>
          </ac:spMkLst>
        </pc:spChg>
        <pc:grpChg chg="add">
          <ac:chgData name="John Nicol (Student)" userId="S::2455743@dundee.ac.uk::76d1bbdf-a449-46e7-aa02-2b1a6048e515" providerId="AD" clId="Web-{D1D410BD-759D-427B-B38E-8810BA85F07D}" dt="2024-02-01T15:23:35.337" v="8"/>
          <ac:grpSpMkLst>
            <pc:docMk/>
            <pc:sldMk cId="3729449307" sldId="276"/>
            <ac:grpSpMk id="14" creationId="{7119AF2A-3C22-4BC0-A8C5-A077AA201CE5}"/>
          </ac:grpSpMkLst>
        </pc:grpChg>
        <pc:picChg chg="mod">
          <ac:chgData name="John Nicol (Student)" userId="S::2455743@dundee.ac.uk::76d1bbdf-a449-46e7-aa02-2b1a6048e515" providerId="AD" clId="Web-{D1D410BD-759D-427B-B38E-8810BA85F07D}" dt="2024-02-01T15:23:35.337" v="8"/>
          <ac:picMkLst>
            <pc:docMk/>
            <pc:sldMk cId="3729449307" sldId="276"/>
            <ac:picMk id="4" creationId="{EB5ACEDE-0492-7D9E-D98B-04E5DB30A94A}"/>
          </ac:picMkLst>
        </pc:picChg>
        <pc:picChg chg="add mod">
          <ac:chgData name="John Nicol (Student)" userId="S::2455743@dundee.ac.uk::76d1bbdf-a449-46e7-aa02-2b1a6048e515" providerId="AD" clId="Web-{D1D410BD-759D-427B-B38E-8810BA85F07D}" dt="2024-02-01T15:23:35.337" v="8"/>
          <ac:picMkLst>
            <pc:docMk/>
            <pc:sldMk cId="3729449307" sldId="276"/>
            <ac:picMk id="5" creationId="{79161C7C-6448-0933-9826-E1768A0FEC6A}"/>
          </ac:picMkLst>
        </pc:picChg>
      </pc:sldChg>
    </pc:docChg>
  </pc:docChgLst>
  <pc:docChgLst>
    <pc:chgData name="Jackson Stewart (Student)" userId="S::2442918@dundee.ac.uk::f3d434f8-28cd-476f-8435-ae458cfa0208" providerId="AD" clId="Web-{1E04DE3C-DB5D-4022-BFF1-E83170AD3C92}"/>
    <pc:docChg chg="modSld">
      <pc:chgData name="Jackson Stewart (Student)" userId="S::2442918@dundee.ac.uk::f3d434f8-28cd-476f-8435-ae458cfa0208" providerId="AD" clId="Web-{1E04DE3C-DB5D-4022-BFF1-E83170AD3C92}" dt="2024-01-25T22:09:40.424" v="95" actId="1076"/>
      <pc:docMkLst>
        <pc:docMk/>
      </pc:docMkLst>
      <pc:sldChg chg="delSp modSp">
        <pc:chgData name="Jackson Stewart (Student)" userId="S::2442918@dundee.ac.uk::f3d434f8-28cd-476f-8435-ae458cfa0208" providerId="AD" clId="Web-{1E04DE3C-DB5D-4022-BFF1-E83170AD3C92}" dt="2024-01-25T22:09:40.424" v="95" actId="1076"/>
        <pc:sldMkLst>
          <pc:docMk/>
          <pc:sldMk cId="3511627625" sldId="260"/>
        </pc:sldMkLst>
        <pc:spChg chg="del mod">
          <ac:chgData name="Jackson Stewart (Student)" userId="S::2442918@dundee.ac.uk::f3d434f8-28cd-476f-8435-ae458cfa0208" providerId="AD" clId="Web-{1E04DE3C-DB5D-4022-BFF1-E83170AD3C92}" dt="2024-01-25T22:09:35.674" v="94"/>
          <ac:spMkLst>
            <pc:docMk/>
            <pc:sldMk cId="3511627625" sldId="260"/>
            <ac:spMk id="2" creationId="{23FC35FB-0747-6482-ECDC-53603A770681}"/>
          </ac:spMkLst>
        </pc:spChg>
        <pc:spChg chg="mod">
          <ac:chgData name="Jackson Stewart (Student)" userId="S::2442918@dundee.ac.uk::f3d434f8-28cd-476f-8435-ae458cfa0208" providerId="AD" clId="Web-{1E04DE3C-DB5D-4022-BFF1-E83170AD3C92}" dt="2024-01-25T22:09:40.424" v="95" actId="1076"/>
          <ac:spMkLst>
            <pc:docMk/>
            <pc:sldMk cId="3511627625" sldId="260"/>
            <ac:spMk id="3" creationId="{1C2B42F4-7783-3A3A-7BAC-B7A379BDF1AD}"/>
          </ac:spMkLst>
        </pc:spChg>
      </pc:sldChg>
    </pc:docChg>
  </pc:docChgLst>
  <pc:docChgLst>
    <pc:chgData name="Jackson Stewart (Student)" userId="S::2442918@dundee.ac.uk::f3d434f8-28cd-476f-8435-ae458cfa0208" providerId="AD" clId="Web-{6142C8C7-6E5F-4EC0-A5BA-9CB4BFADB7ED}"/>
    <pc:docChg chg="modSld">
      <pc:chgData name="Jackson Stewart (Student)" userId="S::2442918@dundee.ac.uk::f3d434f8-28cd-476f-8435-ae458cfa0208" providerId="AD" clId="Web-{6142C8C7-6E5F-4EC0-A5BA-9CB4BFADB7ED}" dt="2024-02-01T15:29:00.679" v="16" actId="1076"/>
      <pc:docMkLst>
        <pc:docMk/>
      </pc:docMkLst>
      <pc:sldChg chg="addSp modSp">
        <pc:chgData name="Jackson Stewart (Student)" userId="S::2442918@dundee.ac.uk::f3d434f8-28cd-476f-8435-ae458cfa0208" providerId="AD" clId="Web-{6142C8C7-6E5F-4EC0-A5BA-9CB4BFADB7ED}" dt="2024-02-01T15:29:00.679" v="16" actId="1076"/>
        <pc:sldMkLst>
          <pc:docMk/>
          <pc:sldMk cId="3729449307" sldId="276"/>
        </pc:sldMkLst>
        <pc:picChg chg="add mod modCrop">
          <ac:chgData name="Jackson Stewart (Student)" userId="S::2442918@dundee.ac.uk::f3d434f8-28cd-476f-8435-ae458cfa0208" providerId="AD" clId="Web-{6142C8C7-6E5F-4EC0-A5BA-9CB4BFADB7ED}" dt="2024-02-01T15:28:54.304" v="14" actId="1076"/>
          <ac:picMkLst>
            <pc:docMk/>
            <pc:sldMk cId="3729449307" sldId="276"/>
            <ac:picMk id="4" creationId="{EB5ACEDE-0492-7D9E-D98B-04E5DB30A94A}"/>
          </ac:picMkLst>
        </pc:picChg>
        <pc:picChg chg="mod">
          <ac:chgData name="Jackson Stewart (Student)" userId="S::2442918@dundee.ac.uk::f3d434f8-28cd-476f-8435-ae458cfa0208" providerId="AD" clId="Web-{6142C8C7-6E5F-4EC0-A5BA-9CB4BFADB7ED}" dt="2024-02-01T15:29:00.679" v="16" actId="1076"/>
          <ac:picMkLst>
            <pc:docMk/>
            <pc:sldMk cId="3729449307" sldId="276"/>
            <ac:picMk id="5" creationId="{79161C7C-6448-0933-9826-E1768A0FEC6A}"/>
          </ac:picMkLst>
        </pc:picChg>
      </pc:sldChg>
    </pc:docChg>
  </pc:docChgLst>
  <pc:docChgLst>
    <pc:chgData name="John Nicol (Student)" userId="S::2455743@dundee.ac.uk::76d1bbdf-a449-46e7-aa02-2b1a6048e515" providerId="AD" clId="Web-{ECD39D0C-84B1-4825-9024-84D2EA68A98E}"/>
    <pc:docChg chg="modSld">
      <pc:chgData name="John Nicol (Student)" userId="S::2455743@dundee.ac.uk::76d1bbdf-a449-46e7-aa02-2b1a6048e515" providerId="AD" clId="Web-{ECD39D0C-84B1-4825-9024-84D2EA68A98E}" dt="2024-02-01T16:40:43.137" v="83" actId="20577"/>
      <pc:docMkLst>
        <pc:docMk/>
      </pc:docMkLst>
      <pc:sldChg chg="modSp">
        <pc:chgData name="John Nicol (Student)" userId="S::2455743@dundee.ac.uk::76d1bbdf-a449-46e7-aa02-2b1a6048e515" providerId="AD" clId="Web-{ECD39D0C-84B1-4825-9024-84D2EA68A98E}" dt="2024-02-01T16:40:43.137" v="83" actId="20577"/>
        <pc:sldMkLst>
          <pc:docMk/>
          <pc:sldMk cId="901448844" sldId="277"/>
        </pc:sldMkLst>
        <pc:spChg chg="mod">
          <ac:chgData name="John Nicol (Student)" userId="S::2455743@dundee.ac.uk::76d1bbdf-a449-46e7-aa02-2b1a6048e515" providerId="AD" clId="Web-{ECD39D0C-84B1-4825-9024-84D2EA68A98E}" dt="2024-02-01T16:40:43.137" v="83" actId="20577"/>
          <ac:spMkLst>
            <pc:docMk/>
            <pc:sldMk cId="901448844" sldId="277"/>
            <ac:spMk id="3" creationId="{565EFB71-2D35-60E6-5433-32B32B03C7DE}"/>
          </ac:spMkLst>
        </pc:spChg>
      </pc:sldChg>
    </pc:docChg>
  </pc:docChgLst>
  <pc:docChgLst>
    <pc:chgData name="Jackson Stewart (Student)" userId="S::2442918@dundee.ac.uk::f3d434f8-28cd-476f-8435-ae458cfa0208" providerId="AD" clId="Web-{1FCDEEE7-0D02-4581-98C5-933B19C0C7BB}"/>
    <pc:docChg chg="modSld">
      <pc:chgData name="Jackson Stewart (Student)" userId="S::2442918@dundee.ac.uk::f3d434f8-28cd-476f-8435-ae458cfa0208" providerId="AD" clId="Web-{1FCDEEE7-0D02-4581-98C5-933B19C0C7BB}" dt="2024-02-02T13:46:18.560" v="6" actId="20577"/>
      <pc:docMkLst>
        <pc:docMk/>
      </pc:docMkLst>
      <pc:sldChg chg="modSp">
        <pc:chgData name="Jackson Stewart (Student)" userId="S::2442918@dundee.ac.uk::f3d434f8-28cd-476f-8435-ae458cfa0208" providerId="AD" clId="Web-{1FCDEEE7-0D02-4581-98C5-933B19C0C7BB}" dt="2024-02-02T13:46:18.560" v="6" actId="20577"/>
        <pc:sldMkLst>
          <pc:docMk/>
          <pc:sldMk cId="1664962835" sldId="278"/>
        </pc:sldMkLst>
        <pc:spChg chg="mod">
          <ac:chgData name="Jackson Stewart (Student)" userId="S::2442918@dundee.ac.uk::f3d434f8-28cd-476f-8435-ae458cfa0208" providerId="AD" clId="Web-{1FCDEEE7-0D02-4581-98C5-933B19C0C7BB}" dt="2024-02-02T13:46:18.560" v="6" actId="20577"/>
          <ac:spMkLst>
            <pc:docMk/>
            <pc:sldMk cId="1664962835" sldId="278"/>
            <ac:spMk id="2" creationId="{DFCE2432-FF1A-F7F8-38D0-D221008E8451}"/>
          </ac:spMkLst>
        </pc:spChg>
      </pc:sldChg>
      <pc:sldChg chg="modSp">
        <pc:chgData name="Jackson Stewart (Student)" userId="S::2442918@dundee.ac.uk::f3d434f8-28cd-476f-8435-ae458cfa0208" providerId="AD" clId="Web-{1FCDEEE7-0D02-4581-98C5-933B19C0C7BB}" dt="2024-02-02T13:46:12.325" v="4" actId="20577"/>
        <pc:sldMkLst>
          <pc:docMk/>
          <pc:sldMk cId="831673764" sldId="279"/>
        </pc:sldMkLst>
        <pc:spChg chg="mod">
          <ac:chgData name="Jackson Stewart (Student)" userId="S::2442918@dundee.ac.uk::f3d434f8-28cd-476f-8435-ae458cfa0208" providerId="AD" clId="Web-{1FCDEEE7-0D02-4581-98C5-933B19C0C7BB}" dt="2024-02-02T13:46:12.325" v="4" actId="20577"/>
          <ac:spMkLst>
            <pc:docMk/>
            <pc:sldMk cId="831673764" sldId="279"/>
            <ac:spMk id="2" creationId="{B6D94E3B-6710-DC3C-B0DF-B3A6C28515B0}"/>
          </ac:spMkLst>
        </pc:spChg>
      </pc:sldChg>
    </pc:docChg>
  </pc:docChgLst>
  <pc:docChgLst>
    <pc:chgData name="Stacy Achieng Onyango (Student)" userId="7296b5b7-9a5d-48b0-b17d-fef51c489da9" providerId="ADAL" clId="{DEE48236-2B11-7543-B6DE-4D7480B24CCF}"/>
    <pc:docChg chg="addSld">
      <pc:chgData name="Stacy Achieng Onyango (Student)" userId="7296b5b7-9a5d-48b0-b17d-fef51c489da9" providerId="ADAL" clId="{DEE48236-2B11-7543-B6DE-4D7480B24CCF}" dt="2024-02-02T12:53:46" v="0" actId="680"/>
      <pc:docMkLst>
        <pc:docMk/>
      </pc:docMkLst>
      <pc:sldChg chg="new">
        <pc:chgData name="Stacy Achieng Onyango (Student)" userId="7296b5b7-9a5d-48b0-b17d-fef51c489da9" providerId="ADAL" clId="{DEE48236-2B11-7543-B6DE-4D7480B24CCF}" dt="2024-02-02T12:53:46" v="0" actId="680"/>
        <pc:sldMkLst>
          <pc:docMk/>
          <pc:sldMk cId="831673764" sldId="279"/>
        </pc:sldMkLst>
      </pc:sldChg>
    </pc:docChg>
  </pc:docChgLst>
  <pc:docChgLst>
    <pc:chgData name="John Nicol (Student)" userId="S::2455743@dundee.ac.uk::76d1bbdf-a449-46e7-aa02-2b1a6048e515" providerId="AD" clId="Web-{7A8B3EE2-73E9-4546-8495-630151DD9B5A}"/>
    <pc:docChg chg="modSld">
      <pc:chgData name="John Nicol (Student)" userId="S::2455743@dundee.ac.uk::76d1bbdf-a449-46e7-aa02-2b1a6048e515" providerId="AD" clId="Web-{7A8B3EE2-73E9-4546-8495-630151DD9B5A}" dt="2024-02-01T17:40:56.913" v="8" actId="1076"/>
      <pc:docMkLst>
        <pc:docMk/>
      </pc:docMkLst>
      <pc:sldChg chg="modSp">
        <pc:chgData name="John Nicol (Student)" userId="S::2455743@dundee.ac.uk::76d1bbdf-a449-46e7-aa02-2b1a6048e515" providerId="AD" clId="Web-{7A8B3EE2-73E9-4546-8495-630151DD9B5A}" dt="2024-02-01T17:40:56.913" v="8" actId="1076"/>
        <pc:sldMkLst>
          <pc:docMk/>
          <pc:sldMk cId="3729449307" sldId="276"/>
        </pc:sldMkLst>
        <pc:picChg chg="mod">
          <ac:chgData name="John Nicol (Student)" userId="S::2455743@dundee.ac.uk::76d1bbdf-a449-46e7-aa02-2b1a6048e515" providerId="AD" clId="Web-{7A8B3EE2-73E9-4546-8495-630151DD9B5A}" dt="2024-02-01T17:40:56.913" v="8" actId="1076"/>
          <ac:picMkLst>
            <pc:docMk/>
            <pc:sldMk cId="3729449307" sldId="276"/>
            <ac:picMk id="4" creationId="{EB5ACEDE-0492-7D9E-D98B-04E5DB30A94A}"/>
          </ac:picMkLst>
        </pc:picChg>
        <pc:picChg chg="mod">
          <ac:chgData name="John Nicol (Student)" userId="S::2455743@dundee.ac.uk::76d1bbdf-a449-46e7-aa02-2b1a6048e515" providerId="AD" clId="Web-{7A8B3EE2-73E9-4546-8495-630151DD9B5A}" dt="2024-02-01T17:40:52.772" v="7" actId="1076"/>
          <ac:picMkLst>
            <pc:docMk/>
            <pc:sldMk cId="3729449307" sldId="276"/>
            <ac:picMk id="5" creationId="{79161C7C-6448-0933-9826-E1768A0FEC6A}"/>
          </ac:picMkLst>
        </pc:picChg>
        <pc:picChg chg="mod">
          <ac:chgData name="John Nicol (Student)" userId="S::2455743@dundee.ac.uk::76d1bbdf-a449-46e7-aa02-2b1a6048e515" providerId="AD" clId="Web-{7A8B3EE2-73E9-4546-8495-630151DD9B5A}" dt="2024-02-01T17:40:45.241" v="5" actId="1076"/>
          <ac:picMkLst>
            <pc:docMk/>
            <pc:sldMk cId="3729449307" sldId="276"/>
            <ac:picMk id="6" creationId="{A150A60A-2170-6C4E-AFF3-6A0258A71891}"/>
          </ac:picMkLst>
        </pc:picChg>
      </pc:sldChg>
    </pc:docChg>
  </pc:docChgLst>
  <pc:docChgLst>
    <pc:chgData name="Jackson Stewart (Student)" userId="S::2442918@dundee.ac.uk::f3d434f8-28cd-476f-8435-ae458cfa0208" providerId="AD" clId="Web-{CDD2A61E-9236-4EFF-9212-635D83C67F08}"/>
    <pc:docChg chg="addSld modSld sldOrd">
      <pc:chgData name="Jackson Stewart (Student)" userId="S::2442918@dundee.ac.uk::f3d434f8-28cd-476f-8435-ae458cfa0208" providerId="AD" clId="Web-{CDD2A61E-9236-4EFF-9212-635D83C67F08}" dt="2024-01-26T13:40:19.152" v="57"/>
      <pc:docMkLst>
        <pc:docMk/>
      </pc:docMkLst>
      <pc:sldChg chg="delSp modSp">
        <pc:chgData name="Jackson Stewart (Student)" userId="S::2442918@dundee.ac.uk::f3d434f8-28cd-476f-8435-ae458cfa0208" providerId="AD" clId="Web-{CDD2A61E-9236-4EFF-9212-635D83C67F08}" dt="2024-01-26T13:40:19.152" v="57"/>
        <pc:sldMkLst>
          <pc:docMk/>
          <pc:sldMk cId="338822497" sldId="262"/>
        </pc:sldMkLst>
        <pc:spChg chg="del mod">
          <ac:chgData name="Jackson Stewart (Student)" userId="S::2442918@dundee.ac.uk::f3d434f8-28cd-476f-8435-ae458cfa0208" providerId="AD" clId="Web-{CDD2A61E-9236-4EFF-9212-635D83C67F08}" dt="2024-01-26T13:40:19.152" v="57"/>
          <ac:spMkLst>
            <pc:docMk/>
            <pc:sldMk cId="338822497" sldId="262"/>
            <ac:spMk id="3" creationId="{8B3197D1-922F-8B9B-2557-FA1BB1B7CD83}"/>
          </ac:spMkLst>
        </pc:spChg>
      </pc:sldChg>
      <pc:sldChg chg="ord">
        <pc:chgData name="Jackson Stewart (Student)" userId="S::2442918@dundee.ac.uk::f3d434f8-28cd-476f-8435-ae458cfa0208" providerId="AD" clId="Web-{CDD2A61E-9236-4EFF-9212-635D83C67F08}" dt="2024-01-26T13:21:05.666" v="4"/>
        <pc:sldMkLst>
          <pc:docMk/>
          <pc:sldMk cId="4152276318" sldId="263"/>
        </pc:sldMkLst>
      </pc:sldChg>
      <pc:sldChg chg="delSp modSp new ord">
        <pc:chgData name="Jackson Stewart (Student)" userId="S::2442918@dundee.ac.uk::f3d434f8-28cd-476f-8435-ae458cfa0208" providerId="AD" clId="Web-{CDD2A61E-9236-4EFF-9212-635D83C67F08}" dt="2024-01-26T13:39:48.150" v="55" actId="1076"/>
        <pc:sldMkLst>
          <pc:docMk/>
          <pc:sldMk cId="3581567029" sldId="268"/>
        </pc:sldMkLst>
        <pc:spChg chg="mod">
          <ac:chgData name="Jackson Stewart (Student)" userId="S::2442918@dundee.ac.uk::f3d434f8-28cd-476f-8435-ae458cfa0208" providerId="AD" clId="Web-{CDD2A61E-9236-4EFF-9212-635D83C67F08}" dt="2024-01-26T13:39:48.150" v="55" actId="1076"/>
          <ac:spMkLst>
            <pc:docMk/>
            <pc:sldMk cId="3581567029" sldId="268"/>
            <ac:spMk id="2" creationId="{9E889351-5BD5-98F3-B4E2-B1627CDD8862}"/>
          </ac:spMkLst>
        </pc:spChg>
        <pc:spChg chg="del mod">
          <ac:chgData name="Jackson Stewart (Student)" userId="S::2442918@dundee.ac.uk::f3d434f8-28cd-476f-8435-ae458cfa0208" providerId="AD" clId="Web-{CDD2A61E-9236-4EFF-9212-635D83C67F08}" dt="2024-01-26T13:21:47.982" v="9"/>
          <ac:spMkLst>
            <pc:docMk/>
            <pc:sldMk cId="3581567029" sldId="268"/>
            <ac:spMk id="3" creationId="{95170312-2E8E-3901-2B06-890CE61E6B06}"/>
          </ac:spMkLst>
        </pc:spChg>
      </pc:sldChg>
      <pc:sldChg chg="delSp modSp new ord">
        <pc:chgData name="Jackson Stewart (Student)" userId="S::2442918@dundee.ac.uk::f3d434f8-28cd-476f-8435-ae458cfa0208" providerId="AD" clId="Web-{CDD2A61E-9236-4EFF-9212-635D83C67F08}" dt="2024-01-26T13:39:27.789" v="49" actId="1076"/>
        <pc:sldMkLst>
          <pc:docMk/>
          <pc:sldMk cId="492381269" sldId="269"/>
        </pc:sldMkLst>
        <pc:spChg chg="mod">
          <ac:chgData name="Jackson Stewart (Student)" userId="S::2442918@dundee.ac.uk::f3d434f8-28cd-476f-8435-ae458cfa0208" providerId="AD" clId="Web-{CDD2A61E-9236-4EFF-9212-635D83C67F08}" dt="2024-01-26T13:39:27.789" v="49" actId="1076"/>
          <ac:spMkLst>
            <pc:docMk/>
            <pc:sldMk cId="492381269" sldId="269"/>
            <ac:spMk id="2" creationId="{6F01BCE8-5445-79E4-F977-82962E140A5F}"/>
          </ac:spMkLst>
        </pc:spChg>
        <pc:spChg chg="del mod">
          <ac:chgData name="Jackson Stewart (Student)" userId="S::2442918@dundee.ac.uk::f3d434f8-28cd-476f-8435-ae458cfa0208" providerId="AD" clId="Web-{CDD2A61E-9236-4EFF-9212-635D83C67F08}" dt="2024-01-26T13:39:19.085" v="48"/>
          <ac:spMkLst>
            <pc:docMk/>
            <pc:sldMk cId="492381269" sldId="269"/>
            <ac:spMk id="3" creationId="{DA64062E-9EA9-6317-CC4C-1C8AE0236C5C}"/>
          </ac:spMkLst>
        </pc:spChg>
      </pc:sldChg>
      <pc:sldChg chg="delSp modSp new">
        <pc:chgData name="Jackson Stewart (Student)" userId="S::2442918@dundee.ac.uk::f3d434f8-28cd-476f-8435-ae458cfa0208" providerId="AD" clId="Web-{CDD2A61E-9236-4EFF-9212-635D83C67F08}" dt="2024-01-26T13:39:43.149" v="54" actId="1076"/>
        <pc:sldMkLst>
          <pc:docMk/>
          <pc:sldMk cId="1441827231" sldId="270"/>
        </pc:sldMkLst>
        <pc:spChg chg="mod">
          <ac:chgData name="Jackson Stewart (Student)" userId="S::2442918@dundee.ac.uk::f3d434f8-28cd-476f-8435-ae458cfa0208" providerId="AD" clId="Web-{CDD2A61E-9236-4EFF-9212-635D83C67F08}" dt="2024-01-26T13:39:43.149" v="54" actId="1076"/>
          <ac:spMkLst>
            <pc:docMk/>
            <pc:sldMk cId="1441827231" sldId="270"/>
            <ac:spMk id="2" creationId="{9490278E-C437-7D49-0B04-16B712B58602}"/>
          </ac:spMkLst>
        </pc:spChg>
        <pc:spChg chg="del mod">
          <ac:chgData name="Jackson Stewart (Student)" userId="S::2442918@dundee.ac.uk::f3d434f8-28cd-476f-8435-ae458cfa0208" providerId="AD" clId="Web-{CDD2A61E-9236-4EFF-9212-635D83C67F08}" dt="2024-01-26T13:38:22.283" v="32"/>
          <ac:spMkLst>
            <pc:docMk/>
            <pc:sldMk cId="1441827231" sldId="270"/>
            <ac:spMk id="3" creationId="{F4F1EBEF-F5C7-E704-D121-86B9D58A2F3A}"/>
          </ac:spMkLst>
        </pc:spChg>
      </pc:sldChg>
    </pc:docChg>
  </pc:docChgLst>
  <pc:docChgLst>
    <pc:chgData name="Jackson Stewart (Student)" userId="S::2442918@dundee.ac.uk::f3d434f8-28cd-476f-8435-ae458cfa0208" providerId="AD" clId="Web-{F915AFA0-A531-4622-8642-530B0DD73D2D}"/>
    <pc:docChg chg="addSld modSld sldOrd">
      <pc:chgData name="Jackson Stewart (Student)" userId="S::2442918@dundee.ac.uk::f3d434f8-28cd-476f-8435-ae458cfa0208" providerId="AD" clId="Web-{F915AFA0-A531-4622-8642-530B0DD73D2D}" dt="2024-02-01T15:21:50.901" v="104" actId="20577"/>
      <pc:docMkLst>
        <pc:docMk/>
      </pc:docMkLst>
      <pc:sldChg chg="modSp">
        <pc:chgData name="Jackson Stewart (Student)" userId="S::2442918@dundee.ac.uk::f3d434f8-28cd-476f-8435-ae458cfa0208" providerId="AD" clId="Web-{F915AFA0-A531-4622-8642-530B0DD73D2D}" dt="2024-02-01T15:21:50.901" v="104" actId="20577"/>
        <pc:sldMkLst>
          <pc:docMk/>
          <pc:sldMk cId="3803430878" sldId="267"/>
        </pc:sldMkLst>
        <pc:graphicFrameChg chg="mod modGraphic">
          <ac:chgData name="Jackson Stewart (Student)" userId="S::2442918@dundee.ac.uk::f3d434f8-28cd-476f-8435-ae458cfa0208" providerId="AD" clId="Web-{F915AFA0-A531-4622-8642-530B0DD73D2D}" dt="2024-02-01T15:21:50.901" v="104" actId="20577"/>
          <ac:graphicFrameMkLst>
            <pc:docMk/>
            <pc:sldMk cId="3803430878" sldId="267"/>
            <ac:graphicFrameMk id="23" creationId="{FA8BB520-650C-CD10-E574-F413BCBC7FF8}"/>
          </ac:graphicFrameMkLst>
        </pc:graphicFrameChg>
      </pc:sldChg>
      <pc:sldChg chg="ord">
        <pc:chgData name="Jackson Stewart (Student)" userId="S::2442918@dundee.ac.uk::f3d434f8-28cd-476f-8435-ae458cfa0208" providerId="AD" clId="Web-{F915AFA0-A531-4622-8642-530B0DD73D2D}" dt="2024-02-01T15:19:06.945" v="54"/>
        <pc:sldMkLst>
          <pc:docMk/>
          <pc:sldMk cId="3700444321" sldId="270"/>
        </pc:sldMkLst>
      </pc:sldChg>
      <pc:sldChg chg="modSp">
        <pc:chgData name="Jackson Stewart (Student)" userId="S::2442918@dundee.ac.uk::f3d434f8-28cd-476f-8435-ae458cfa0208" providerId="AD" clId="Web-{F915AFA0-A531-4622-8642-530B0DD73D2D}" dt="2024-02-01T15:16:36.708" v="48" actId="20577"/>
        <pc:sldMkLst>
          <pc:docMk/>
          <pc:sldMk cId="4027778414" sldId="271"/>
        </pc:sldMkLst>
        <pc:spChg chg="mod">
          <ac:chgData name="Jackson Stewart (Student)" userId="S::2442918@dundee.ac.uk::f3d434f8-28cd-476f-8435-ae458cfa0208" providerId="AD" clId="Web-{F915AFA0-A531-4622-8642-530B0DD73D2D}" dt="2024-02-01T15:16:36.708" v="48" actId="20577"/>
          <ac:spMkLst>
            <pc:docMk/>
            <pc:sldMk cId="4027778414" sldId="271"/>
            <ac:spMk id="2" creationId="{BCC30A97-1B1C-230F-B425-440646B77322}"/>
          </ac:spMkLst>
        </pc:spChg>
      </pc:sldChg>
      <pc:sldChg chg="modSp new">
        <pc:chgData name="Jackson Stewart (Student)" userId="S::2442918@dundee.ac.uk::f3d434f8-28cd-476f-8435-ae458cfa0208" providerId="AD" clId="Web-{F915AFA0-A531-4622-8642-530B0DD73D2D}" dt="2024-02-01T15:15:21.628" v="36" actId="20577"/>
        <pc:sldMkLst>
          <pc:docMk/>
          <pc:sldMk cId="3293412744" sldId="273"/>
        </pc:sldMkLst>
        <pc:spChg chg="mod">
          <ac:chgData name="Jackson Stewart (Student)" userId="S::2442918@dundee.ac.uk::f3d434f8-28cd-476f-8435-ae458cfa0208" providerId="AD" clId="Web-{F915AFA0-A531-4622-8642-530B0DD73D2D}" dt="2024-02-01T15:15:21.628" v="36" actId="20577"/>
          <ac:spMkLst>
            <pc:docMk/>
            <pc:sldMk cId="3293412744" sldId="273"/>
            <ac:spMk id="2" creationId="{67E93324-5DF3-95E3-1C9C-F2389F27FCC2}"/>
          </ac:spMkLst>
        </pc:spChg>
      </pc:sldChg>
      <pc:sldChg chg="modSp new">
        <pc:chgData name="Jackson Stewart (Student)" userId="S::2442918@dundee.ac.uk::f3d434f8-28cd-476f-8435-ae458cfa0208" providerId="AD" clId="Web-{F915AFA0-A531-4622-8642-530B0DD73D2D}" dt="2024-02-01T15:18:21.585" v="50" actId="20577"/>
        <pc:sldMkLst>
          <pc:docMk/>
          <pc:sldMk cId="2282008299" sldId="274"/>
        </pc:sldMkLst>
        <pc:spChg chg="mod">
          <ac:chgData name="Jackson Stewart (Student)" userId="S::2442918@dundee.ac.uk::f3d434f8-28cd-476f-8435-ae458cfa0208" providerId="AD" clId="Web-{F915AFA0-A531-4622-8642-530B0DD73D2D}" dt="2024-02-01T15:18:21.585" v="50" actId="20577"/>
          <ac:spMkLst>
            <pc:docMk/>
            <pc:sldMk cId="2282008299" sldId="274"/>
            <ac:spMk id="2" creationId="{455FCB3F-4BD4-1EF7-8D6E-3B775FDD930C}"/>
          </ac:spMkLst>
        </pc:spChg>
      </pc:sldChg>
      <pc:sldChg chg="modSp new">
        <pc:chgData name="Jackson Stewart (Student)" userId="S::2442918@dundee.ac.uk::f3d434f8-28cd-476f-8435-ae458cfa0208" providerId="AD" clId="Web-{F915AFA0-A531-4622-8642-530B0DD73D2D}" dt="2024-02-01T15:18:38.648" v="52" actId="20577"/>
        <pc:sldMkLst>
          <pc:docMk/>
          <pc:sldMk cId="3760617414" sldId="275"/>
        </pc:sldMkLst>
        <pc:spChg chg="mod">
          <ac:chgData name="Jackson Stewart (Student)" userId="S::2442918@dundee.ac.uk::f3d434f8-28cd-476f-8435-ae458cfa0208" providerId="AD" clId="Web-{F915AFA0-A531-4622-8642-530B0DD73D2D}" dt="2024-02-01T15:18:38.648" v="52" actId="20577"/>
          <ac:spMkLst>
            <pc:docMk/>
            <pc:sldMk cId="3760617414" sldId="275"/>
            <ac:spMk id="2" creationId="{1B6C5267-F452-DF1E-F5C9-B4059E8676CD}"/>
          </ac:spMkLst>
        </pc:spChg>
      </pc:sldChg>
      <pc:sldChg chg="new">
        <pc:chgData name="Jackson Stewart (Student)" userId="S::2442918@dundee.ac.uk::f3d434f8-28cd-476f-8435-ae458cfa0208" providerId="AD" clId="Web-{F915AFA0-A531-4622-8642-530B0DD73D2D}" dt="2024-02-01T15:18:45.492" v="53"/>
        <pc:sldMkLst>
          <pc:docMk/>
          <pc:sldMk cId="3729449307" sldId="276"/>
        </pc:sldMkLst>
      </pc:sldChg>
      <pc:sldChg chg="modSp new">
        <pc:chgData name="Jackson Stewart (Student)" userId="S::2442918@dundee.ac.uk::f3d434f8-28cd-476f-8435-ae458cfa0208" providerId="AD" clId="Web-{F915AFA0-A531-4622-8642-530B0DD73D2D}" dt="2024-02-01T15:20:12.774" v="56" actId="20577"/>
        <pc:sldMkLst>
          <pc:docMk/>
          <pc:sldMk cId="901448844" sldId="277"/>
        </pc:sldMkLst>
        <pc:spChg chg="mod">
          <ac:chgData name="Jackson Stewart (Student)" userId="S::2442918@dundee.ac.uk::f3d434f8-28cd-476f-8435-ae458cfa0208" providerId="AD" clId="Web-{F915AFA0-A531-4622-8642-530B0DD73D2D}" dt="2024-02-01T15:20:12.774" v="56" actId="20577"/>
          <ac:spMkLst>
            <pc:docMk/>
            <pc:sldMk cId="901448844" sldId="277"/>
            <ac:spMk id="2" creationId="{B473127E-46E1-6819-77CB-2FE1BDF362B8}"/>
          </ac:spMkLst>
        </pc:spChg>
      </pc:sldChg>
      <pc:sldChg chg="modSp new">
        <pc:chgData name="Jackson Stewart (Student)" userId="S::2442918@dundee.ac.uk::f3d434f8-28cd-476f-8435-ae458cfa0208" providerId="AD" clId="Web-{F915AFA0-A531-4622-8642-530B0DD73D2D}" dt="2024-02-01T15:20:42.353" v="96" actId="20577"/>
        <pc:sldMkLst>
          <pc:docMk/>
          <pc:sldMk cId="1664962835" sldId="278"/>
        </pc:sldMkLst>
        <pc:spChg chg="mod">
          <ac:chgData name="Jackson Stewart (Student)" userId="S::2442918@dundee.ac.uk::f3d434f8-28cd-476f-8435-ae458cfa0208" providerId="AD" clId="Web-{F915AFA0-A531-4622-8642-530B0DD73D2D}" dt="2024-02-01T15:20:42.353" v="96" actId="20577"/>
          <ac:spMkLst>
            <pc:docMk/>
            <pc:sldMk cId="1664962835" sldId="278"/>
            <ac:spMk id="2" creationId="{DFCE2432-FF1A-F7F8-38D0-D221008E8451}"/>
          </ac:spMkLst>
        </pc:spChg>
      </pc:sldChg>
    </pc:docChg>
  </pc:docChgLst>
  <pc:docChgLst>
    <pc:chgData name="John Nicol (Student)" userId="S::2455743@dundee.ac.uk::76d1bbdf-a449-46e7-aa02-2b1a6048e515" providerId="AD" clId="Web-{BE771B24-0137-4F3E-A266-4DE17B6D8483}"/>
    <pc:docChg chg="addSld delSld modSld">
      <pc:chgData name="John Nicol (Student)" userId="S::2455743@dundee.ac.uk::76d1bbdf-a449-46e7-aa02-2b1a6048e515" providerId="AD" clId="Web-{BE771B24-0137-4F3E-A266-4DE17B6D8483}" dt="2024-02-01T15:21:52.583" v="892" actId="14100"/>
      <pc:docMkLst>
        <pc:docMk/>
      </pc:docMkLst>
      <pc:sldChg chg="modSp">
        <pc:chgData name="John Nicol (Student)" userId="S::2455743@dundee.ac.uk::76d1bbdf-a449-46e7-aa02-2b1a6048e515" providerId="AD" clId="Web-{BE771B24-0137-4F3E-A266-4DE17B6D8483}" dt="2024-02-01T14:19:00.497" v="11" actId="20577"/>
        <pc:sldMkLst>
          <pc:docMk/>
          <pc:sldMk cId="796091753" sldId="256"/>
        </pc:sldMkLst>
        <pc:spChg chg="mod">
          <ac:chgData name="John Nicol (Student)" userId="S::2455743@dundee.ac.uk::76d1bbdf-a449-46e7-aa02-2b1a6048e515" providerId="AD" clId="Web-{BE771B24-0137-4F3E-A266-4DE17B6D8483}" dt="2024-02-01T14:19:00.497" v="11" actId="20577"/>
          <ac:spMkLst>
            <pc:docMk/>
            <pc:sldMk cId="796091753" sldId="256"/>
            <ac:spMk id="3" creationId="{00000000-0000-0000-0000-000000000000}"/>
          </ac:spMkLst>
        </pc:spChg>
      </pc:sldChg>
      <pc:sldChg chg="del">
        <pc:chgData name="John Nicol (Student)" userId="S::2455743@dundee.ac.uk::76d1bbdf-a449-46e7-aa02-2b1a6048e515" providerId="AD" clId="Web-{BE771B24-0137-4F3E-A266-4DE17B6D8483}" dt="2024-02-01T14:18:21.636" v="4"/>
        <pc:sldMkLst>
          <pc:docMk/>
          <pc:sldMk cId="3681524817" sldId="257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09.822" v="0"/>
        <pc:sldMkLst>
          <pc:docMk/>
          <pc:sldMk cId="3511627625" sldId="260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14.057" v="1"/>
        <pc:sldMkLst>
          <pc:docMk/>
          <pc:sldMk cId="4211229371" sldId="261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16.260" v="2"/>
        <pc:sldMkLst>
          <pc:docMk/>
          <pc:sldMk cId="338822497" sldId="262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32.933" v="9"/>
        <pc:sldMkLst>
          <pc:docMk/>
          <pc:sldMk cId="4152276318" sldId="263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19.120" v="3"/>
        <pc:sldMkLst>
          <pc:docMk/>
          <pc:sldMk cId="3231799999" sldId="264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31.027" v="8"/>
        <pc:sldMkLst>
          <pc:docMk/>
          <pc:sldMk cId="4240255717" sldId="265"/>
        </pc:sldMkLst>
      </pc:sldChg>
      <pc:sldChg chg="addSp modSp mod setBg">
        <pc:chgData name="John Nicol (Student)" userId="S::2455743@dundee.ac.uk::76d1bbdf-a449-46e7-aa02-2b1a6048e515" providerId="AD" clId="Web-{BE771B24-0137-4F3E-A266-4DE17B6D8483}" dt="2024-02-01T14:34:06.552" v="232"/>
        <pc:sldMkLst>
          <pc:docMk/>
          <pc:sldMk cId="22192124" sldId="266"/>
        </pc:sldMkLst>
        <pc:spChg chg="mo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2" creationId="{0E13D9BA-3DB0-C2A7-69A6-2CB9C9984A39}"/>
          </ac:spMkLst>
        </pc:spChg>
        <pc:spChg chg="mo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3" creationId="{C30758D7-2573-19A5-A8E4-89761A06DD04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8" creationId="{A5931BE0-4B93-4D6C-878E-ACC59D6B4587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10" creationId="{504E6BD3-B518-46A4-9CC0-30D09555230F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16" creationId="{A0DAEA90-11E9-4069-BC2C-6F65C6C1C3E8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18" creationId="{E0E8189B-747E-48AE-99A9-1BEE68012551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20" creationId="{D9DE43D0-73AC-46B4-A39F-E66967A1F9B4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06.552" v="232"/>
          <ac:spMkLst>
            <pc:docMk/>
            <pc:sldMk cId="22192124" sldId="266"/>
            <ac:spMk id="22" creationId="{803C343E-7EAC-4512-955A-33B1833F2D76}"/>
          </ac:spMkLst>
        </pc:spChg>
        <pc:grpChg chg="add">
          <ac:chgData name="John Nicol (Student)" userId="S::2455743@dundee.ac.uk::76d1bbdf-a449-46e7-aa02-2b1a6048e515" providerId="AD" clId="Web-{BE771B24-0137-4F3E-A266-4DE17B6D8483}" dt="2024-02-01T14:34:06.552" v="232"/>
          <ac:grpSpMkLst>
            <pc:docMk/>
            <pc:sldMk cId="22192124" sldId="266"/>
            <ac:grpSpMk id="12" creationId="{A31FBE92-3FC2-48E4-874B-A5273A042528}"/>
          </ac:grpSpMkLst>
        </pc:grpChg>
      </pc:sldChg>
      <pc:sldChg chg="del">
        <pc:chgData name="John Nicol (Student)" userId="S::2455743@dundee.ac.uk::76d1bbdf-a449-46e7-aa02-2b1a6048e515" providerId="AD" clId="Web-{BE771B24-0137-4F3E-A266-4DE17B6D8483}" dt="2024-02-01T14:18:24.495" v="5"/>
        <pc:sldMkLst>
          <pc:docMk/>
          <pc:sldMk cId="3551754347" sldId="267"/>
        </pc:sldMkLst>
      </pc:sldChg>
      <pc:sldChg chg="addSp delSp modSp new mod setBg">
        <pc:chgData name="John Nicol (Student)" userId="S::2455743@dundee.ac.uk::76d1bbdf-a449-46e7-aa02-2b1a6048e515" providerId="AD" clId="Web-{BE771B24-0137-4F3E-A266-4DE17B6D8483}" dt="2024-02-01T14:34:40.788" v="239"/>
        <pc:sldMkLst>
          <pc:docMk/>
          <pc:sldMk cId="3803430878" sldId="267"/>
        </pc:sldMkLst>
        <pc:spChg chg="mod">
          <ac:chgData name="John Nicol (Student)" userId="S::2455743@dundee.ac.uk::76d1bbdf-a449-46e7-aa02-2b1a6048e515" providerId="AD" clId="Web-{BE771B24-0137-4F3E-A266-4DE17B6D8483}" dt="2024-02-01T14:34:40.788" v="239"/>
          <ac:spMkLst>
            <pc:docMk/>
            <pc:sldMk cId="3803430878" sldId="267"/>
            <ac:spMk id="2" creationId="{EB6FAE25-FE52-912B-F351-95F7CBD26AC0}"/>
          </ac:spMkLst>
        </pc:spChg>
        <pc:spChg chg="add del mod">
          <ac:chgData name="John Nicol (Student)" userId="S::2455743@dundee.ac.uk::76d1bbdf-a449-46e7-aa02-2b1a6048e515" providerId="AD" clId="Web-{BE771B24-0137-4F3E-A266-4DE17B6D8483}" dt="2024-02-01T14:34:40.788" v="239"/>
          <ac:spMkLst>
            <pc:docMk/>
            <pc:sldMk cId="3803430878" sldId="267"/>
            <ac:spMk id="3" creationId="{C0293C7C-A2A9-BDB0-2F79-499F4C5F2A66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4:34:21.381" v="234"/>
          <ac:spMkLst>
            <pc:docMk/>
            <pc:sldMk cId="3803430878" sldId="267"/>
            <ac:spMk id="9" creationId="{60B7752B-728D-4CA3-8923-C4F7F77029E3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4:34:21.381" v="234"/>
          <ac:spMkLst>
            <pc:docMk/>
            <pc:sldMk cId="3803430878" sldId="267"/>
            <ac:spMk id="11" creationId="{429899A3-416E-4DB5-846D-023526052013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4:34:35.475" v="236"/>
          <ac:spMkLst>
            <pc:docMk/>
            <pc:sldMk cId="3803430878" sldId="267"/>
            <ac:spMk id="13" creationId="{60B7752B-728D-4CA3-8923-C4F7F77029E3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4:34:35.475" v="236"/>
          <ac:spMkLst>
            <pc:docMk/>
            <pc:sldMk cId="3803430878" sldId="267"/>
            <ac:spMk id="14" creationId="{88392DC7-0988-443B-A0D0-E726C7DB622B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4:34:40.772" v="238"/>
          <ac:spMkLst>
            <pc:docMk/>
            <pc:sldMk cId="3803430878" sldId="267"/>
            <ac:spMk id="17" creationId="{60B7752B-728D-4CA3-8923-C4F7F77029E3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4:34:40.772" v="238"/>
          <ac:spMkLst>
            <pc:docMk/>
            <pc:sldMk cId="3803430878" sldId="267"/>
            <ac:spMk id="18" creationId="{429899A3-416E-4DB5-846D-023526052013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40.788" v="239"/>
          <ac:spMkLst>
            <pc:docMk/>
            <pc:sldMk cId="3803430878" sldId="267"/>
            <ac:spMk id="21" creationId="{60B7752B-728D-4CA3-8923-C4F7F77029E3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34:40.788" v="239"/>
          <ac:spMkLst>
            <pc:docMk/>
            <pc:sldMk cId="3803430878" sldId="267"/>
            <ac:spMk id="22" creationId="{88392DC7-0988-443B-A0D0-E726C7DB622B}"/>
          </ac:spMkLst>
        </pc:spChg>
        <pc:graphicFrameChg chg="add del">
          <ac:chgData name="John Nicol (Student)" userId="S::2455743@dundee.ac.uk::76d1bbdf-a449-46e7-aa02-2b1a6048e515" providerId="AD" clId="Web-{BE771B24-0137-4F3E-A266-4DE17B6D8483}" dt="2024-02-01T14:34:21.381" v="234"/>
          <ac:graphicFrameMkLst>
            <pc:docMk/>
            <pc:sldMk cId="3803430878" sldId="267"/>
            <ac:graphicFrameMk id="5" creationId="{5111F314-B872-A45A-813D-40773F49B4E0}"/>
          </ac:graphicFrameMkLst>
        </pc:graphicFrameChg>
        <pc:graphicFrameChg chg="add del">
          <ac:chgData name="John Nicol (Student)" userId="S::2455743@dundee.ac.uk::76d1bbdf-a449-46e7-aa02-2b1a6048e515" providerId="AD" clId="Web-{BE771B24-0137-4F3E-A266-4DE17B6D8483}" dt="2024-02-01T14:34:35.475" v="236"/>
          <ac:graphicFrameMkLst>
            <pc:docMk/>
            <pc:sldMk cId="3803430878" sldId="267"/>
            <ac:graphicFrameMk id="15" creationId="{FA8BB520-650C-CD10-E574-F413BCBC7FF8}"/>
          </ac:graphicFrameMkLst>
        </pc:graphicFrameChg>
        <pc:graphicFrameChg chg="add del">
          <ac:chgData name="John Nicol (Student)" userId="S::2455743@dundee.ac.uk::76d1bbdf-a449-46e7-aa02-2b1a6048e515" providerId="AD" clId="Web-{BE771B24-0137-4F3E-A266-4DE17B6D8483}" dt="2024-02-01T14:34:40.772" v="238"/>
          <ac:graphicFrameMkLst>
            <pc:docMk/>
            <pc:sldMk cId="3803430878" sldId="267"/>
            <ac:graphicFrameMk id="19" creationId="{5111F314-B872-A45A-813D-40773F49B4E0}"/>
          </ac:graphicFrameMkLst>
        </pc:graphicFrameChg>
        <pc:graphicFrameChg chg="add">
          <ac:chgData name="John Nicol (Student)" userId="S::2455743@dundee.ac.uk::76d1bbdf-a449-46e7-aa02-2b1a6048e515" providerId="AD" clId="Web-{BE771B24-0137-4F3E-A266-4DE17B6D8483}" dt="2024-02-01T14:34:40.788" v="239"/>
          <ac:graphicFrameMkLst>
            <pc:docMk/>
            <pc:sldMk cId="3803430878" sldId="267"/>
            <ac:graphicFrameMk id="23" creationId="{FA8BB520-650C-CD10-E574-F413BCBC7FF8}"/>
          </ac:graphicFrameMkLst>
        </pc:graphicFrameChg>
      </pc:sldChg>
      <pc:sldChg chg="modSp new">
        <pc:chgData name="John Nicol (Student)" userId="S::2455743@dundee.ac.uk::76d1bbdf-a449-46e7-aa02-2b1a6048e515" providerId="AD" clId="Web-{BE771B24-0137-4F3E-A266-4DE17B6D8483}" dt="2024-02-01T15:08:39.504" v="725" actId="20577"/>
        <pc:sldMkLst>
          <pc:docMk/>
          <pc:sldMk cId="1716892459" sldId="268"/>
        </pc:sldMkLst>
        <pc:spChg chg="mod">
          <ac:chgData name="John Nicol (Student)" userId="S::2455743@dundee.ac.uk::76d1bbdf-a449-46e7-aa02-2b1a6048e515" providerId="AD" clId="Web-{BE771B24-0137-4F3E-A266-4DE17B6D8483}" dt="2024-02-01T14:35:45.948" v="253" actId="20577"/>
          <ac:spMkLst>
            <pc:docMk/>
            <pc:sldMk cId="1716892459" sldId="268"/>
            <ac:spMk id="2" creationId="{FA45295B-DAE5-9197-6556-6424438FEE56}"/>
          </ac:spMkLst>
        </pc:spChg>
        <pc:spChg chg="mod">
          <ac:chgData name="John Nicol (Student)" userId="S::2455743@dundee.ac.uk::76d1bbdf-a449-46e7-aa02-2b1a6048e515" providerId="AD" clId="Web-{BE771B24-0137-4F3E-A266-4DE17B6D8483}" dt="2024-02-01T15:08:39.504" v="725" actId="20577"/>
          <ac:spMkLst>
            <pc:docMk/>
            <pc:sldMk cId="1716892459" sldId="268"/>
            <ac:spMk id="3" creationId="{62C77D88-9516-B9F6-5F7C-80C7FE58D5C2}"/>
          </ac:spMkLst>
        </pc:spChg>
      </pc:sldChg>
      <pc:sldChg chg="del">
        <pc:chgData name="John Nicol (Student)" userId="S::2455743@dundee.ac.uk::76d1bbdf-a449-46e7-aa02-2b1a6048e515" providerId="AD" clId="Web-{BE771B24-0137-4F3E-A266-4DE17B6D8483}" dt="2024-02-01T14:18:26.495" v="6"/>
        <pc:sldMkLst>
          <pc:docMk/>
          <pc:sldMk cId="3581567029" sldId="268"/>
        </pc:sldMkLst>
      </pc:sldChg>
      <pc:sldChg chg="del">
        <pc:chgData name="John Nicol (Student)" userId="S::2455743@dundee.ac.uk::76d1bbdf-a449-46e7-aa02-2b1a6048e515" providerId="AD" clId="Web-{BE771B24-0137-4F3E-A266-4DE17B6D8483}" dt="2024-02-01T14:18:35.230" v="10"/>
        <pc:sldMkLst>
          <pc:docMk/>
          <pc:sldMk cId="492381269" sldId="269"/>
        </pc:sldMkLst>
      </pc:sldChg>
      <pc:sldChg chg="addSp modSp new mod setBg">
        <pc:chgData name="John Nicol (Student)" userId="S::2455743@dundee.ac.uk::76d1bbdf-a449-46e7-aa02-2b1a6048e515" providerId="AD" clId="Web-{BE771B24-0137-4F3E-A266-4DE17B6D8483}" dt="2024-02-01T14:41:19.843" v="323"/>
        <pc:sldMkLst>
          <pc:docMk/>
          <pc:sldMk cId="3978435602" sldId="269"/>
        </pc:sldMkLst>
        <pc:spChg chg="mod">
          <ac:chgData name="John Nicol (Student)" userId="S::2455743@dundee.ac.uk::76d1bbdf-a449-46e7-aa02-2b1a6048e515" providerId="AD" clId="Web-{BE771B24-0137-4F3E-A266-4DE17B6D8483}" dt="2024-02-01T14:41:19.843" v="323"/>
          <ac:spMkLst>
            <pc:docMk/>
            <pc:sldMk cId="3978435602" sldId="269"/>
            <ac:spMk id="2" creationId="{C03F112E-6379-1D27-5BA8-AAF63F1945B3}"/>
          </ac:spMkLst>
        </pc:spChg>
        <pc:spChg chg="mod">
          <ac:chgData name="John Nicol (Student)" userId="S::2455743@dundee.ac.uk::76d1bbdf-a449-46e7-aa02-2b1a6048e515" providerId="AD" clId="Web-{BE771B24-0137-4F3E-A266-4DE17B6D8483}" dt="2024-02-01T14:41:19.843" v="323"/>
          <ac:spMkLst>
            <pc:docMk/>
            <pc:sldMk cId="3978435602" sldId="269"/>
            <ac:spMk id="3" creationId="{B9ADC4D9-A5B4-4FBE-8D3F-A101802ED8F2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41:19.843" v="323"/>
          <ac:spMkLst>
            <pc:docMk/>
            <pc:sldMk cId="3978435602" sldId="269"/>
            <ac:spMk id="9" creationId="{A5931BE0-4B93-4D6C-878E-ACC59D6B4587}"/>
          </ac:spMkLst>
        </pc:spChg>
        <pc:picChg chg="add mod">
          <ac:chgData name="John Nicol (Student)" userId="S::2455743@dundee.ac.uk::76d1bbdf-a449-46e7-aa02-2b1a6048e515" providerId="AD" clId="Web-{BE771B24-0137-4F3E-A266-4DE17B6D8483}" dt="2024-02-01T14:41:19.843" v="323"/>
          <ac:picMkLst>
            <pc:docMk/>
            <pc:sldMk cId="3978435602" sldId="269"/>
            <ac:picMk id="4" creationId="{BAAC4C48-74E4-6EE5-B10C-8077DAA5048D}"/>
          </ac:picMkLst>
        </pc:picChg>
      </pc:sldChg>
      <pc:sldChg chg="del">
        <pc:chgData name="John Nicol (Student)" userId="S::2455743@dundee.ac.uk::76d1bbdf-a449-46e7-aa02-2b1a6048e515" providerId="AD" clId="Web-{BE771B24-0137-4F3E-A266-4DE17B6D8483}" dt="2024-02-01T14:18:28.792" v="7"/>
        <pc:sldMkLst>
          <pc:docMk/>
          <pc:sldMk cId="1441827231" sldId="270"/>
        </pc:sldMkLst>
      </pc:sldChg>
      <pc:sldChg chg="addSp modSp new mod setBg">
        <pc:chgData name="John Nicol (Student)" userId="S::2455743@dundee.ac.uk::76d1bbdf-a449-46e7-aa02-2b1a6048e515" providerId="AD" clId="Web-{BE771B24-0137-4F3E-A266-4DE17B6D8483}" dt="2024-02-01T14:47:20.943" v="462"/>
        <pc:sldMkLst>
          <pc:docMk/>
          <pc:sldMk cId="3700444321" sldId="270"/>
        </pc:sldMkLst>
        <pc:spChg chg="mod">
          <ac:chgData name="John Nicol (Student)" userId="S::2455743@dundee.ac.uk::76d1bbdf-a449-46e7-aa02-2b1a6048e515" providerId="AD" clId="Web-{BE771B24-0137-4F3E-A266-4DE17B6D8483}" dt="2024-02-01T14:47:20.943" v="462"/>
          <ac:spMkLst>
            <pc:docMk/>
            <pc:sldMk cId="3700444321" sldId="270"/>
            <ac:spMk id="2" creationId="{9C7EABB4-0EFF-49F5-DE50-A565CCF68475}"/>
          </ac:spMkLst>
        </pc:spChg>
        <pc:spChg chg="mod">
          <ac:chgData name="John Nicol (Student)" userId="S::2455743@dundee.ac.uk::76d1bbdf-a449-46e7-aa02-2b1a6048e515" providerId="AD" clId="Web-{BE771B24-0137-4F3E-A266-4DE17B6D8483}" dt="2024-02-01T14:47:20.943" v="462"/>
          <ac:spMkLst>
            <pc:docMk/>
            <pc:sldMk cId="3700444321" sldId="270"/>
            <ac:spMk id="3" creationId="{5E29A84A-81AC-0725-9B9A-C1546BDE6381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4:47:20.943" v="462"/>
          <ac:spMkLst>
            <pc:docMk/>
            <pc:sldMk cId="3700444321" sldId="270"/>
            <ac:spMk id="9" creationId="{A5931BE0-4B93-4D6C-878E-ACC59D6B4587}"/>
          </ac:spMkLst>
        </pc:spChg>
        <pc:picChg chg="add mod">
          <ac:chgData name="John Nicol (Student)" userId="S::2455743@dundee.ac.uk::76d1bbdf-a449-46e7-aa02-2b1a6048e515" providerId="AD" clId="Web-{BE771B24-0137-4F3E-A266-4DE17B6D8483}" dt="2024-02-01T14:47:20.943" v="462"/>
          <ac:picMkLst>
            <pc:docMk/>
            <pc:sldMk cId="3700444321" sldId="270"/>
            <ac:picMk id="4" creationId="{4BA34890-FB63-A88B-7172-37BD250BFF71}"/>
          </ac:picMkLst>
        </pc:picChg>
      </pc:sldChg>
      <pc:sldChg chg="addSp delSp modSp new mod setBg">
        <pc:chgData name="John Nicol (Student)" userId="S::2455743@dundee.ac.uk::76d1bbdf-a449-46e7-aa02-2b1a6048e515" providerId="AD" clId="Web-{BE771B24-0137-4F3E-A266-4DE17B6D8483}" dt="2024-02-01T15:03:34.252" v="700"/>
        <pc:sldMkLst>
          <pc:docMk/>
          <pc:sldMk cId="4027778414" sldId="271"/>
        </pc:sldMkLst>
        <pc:spChg chg="mod">
          <ac:chgData name="John Nicol (Student)" userId="S::2455743@dundee.ac.uk::76d1bbdf-a449-46e7-aa02-2b1a6048e515" providerId="AD" clId="Web-{BE771B24-0137-4F3E-A266-4DE17B6D8483}" dt="2024-02-01T15:03:34.252" v="700"/>
          <ac:spMkLst>
            <pc:docMk/>
            <pc:sldMk cId="4027778414" sldId="271"/>
            <ac:spMk id="2" creationId="{BCC30A97-1B1C-230F-B425-440646B77322}"/>
          </ac:spMkLst>
        </pc:spChg>
        <pc:spChg chg="mod ord">
          <ac:chgData name="John Nicol (Student)" userId="S::2455743@dundee.ac.uk::76d1bbdf-a449-46e7-aa02-2b1a6048e515" providerId="AD" clId="Web-{BE771B24-0137-4F3E-A266-4DE17B6D8483}" dt="2024-02-01T15:03:34.252" v="700"/>
          <ac:spMkLst>
            <pc:docMk/>
            <pc:sldMk cId="4027778414" sldId="271"/>
            <ac:spMk id="3" creationId="{FF851978-480E-CC16-378F-433E028E7570}"/>
          </ac:spMkLst>
        </pc:spChg>
        <pc:spChg chg="add del mod">
          <ac:chgData name="John Nicol (Student)" userId="S::2455743@dundee.ac.uk::76d1bbdf-a449-46e7-aa02-2b1a6048e515" providerId="AD" clId="Web-{BE771B24-0137-4F3E-A266-4DE17B6D8483}" dt="2024-02-01T14:53:40.513" v="551"/>
          <ac:spMkLst>
            <pc:docMk/>
            <pc:sldMk cId="4027778414" sldId="271"/>
            <ac:spMk id="4" creationId="{2DE581FB-DB7A-AA9C-3F5E-F935421819AA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5:03:34.236" v="699"/>
          <ac:spMkLst>
            <pc:docMk/>
            <pc:sldMk cId="4027778414" sldId="271"/>
            <ac:spMk id="11" creationId="{A5931BE0-4B93-4D6C-878E-ACC59D6B4587}"/>
          </ac:spMkLst>
        </pc:spChg>
        <pc:spChg chg="add del">
          <ac:chgData name="John Nicol (Student)" userId="S::2455743@dundee.ac.uk::76d1bbdf-a449-46e7-aa02-2b1a6048e515" providerId="AD" clId="Web-{BE771B24-0137-4F3E-A266-4DE17B6D8483}" dt="2024-02-01T15:03:34.236" v="699"/>
          <ac:spMkLst>
            <pc:docMk/>
            <pc:sldMk cId="4027778414" sldId="271"/>
            <ac:spMk id="13" creationId="{6FF3A87B-2255-45E0-A551-C11FAF93290C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3:34.252" v="700"/>
          <ac:spMkLst>
            <pc:docMk/>
            <pc:sldMk cId="4027778414" sldId="271"/>
            <ac:spMk id="16" creationId="{A5931BE0-4B93-4D6C-878E-ACC59D6B4587}"/>
          </ac:spMkLst>
        </pc:spChg>
        <pc:grpChg chg="add">
          <ac:chgData name="John Nicol (Student)" userId="S::2455743@dundee.ac.uk::76d1bbdf-a449-46e7-aa02-2b1a6048e515" providerId="AD" clId="Web-{BE771B24-0137-4F3E-A266-4DE17B6D8483}" dt="2024-02-01T15:03:34.252" v="700"/>
          <ac:grpSpMkLst>
            <pc:docMk/>
            <pc:sldMk cId="4027778414" sldId="271"/>
            <ac:grpSpMk id="17" creationId="{42BF3EAF-F533-4F2E-B9A1-3698984B4C18}"/>
          </ac:grpSpMkLst>
        </pc:grpChg>
        <pc:grpChg chg="add">
          <ac:chgData name="John Nicol (Student)" userId="S::2455743@dundee.ac.uk::76d1bbdf-a449-46e7-aa02-2b1a6048e515" providerId="AD" clId="Web-{BE771B24-0137-4F3E-A266-4DE17B6D8483}" dt="2024-02-01T15:03:34.252" v="700"/>
          <ac:grpSpMkLst>
            <pc:docMk/>
            <pc:sldMk cId="4027778414" sldId="271"/>
            <ac:grpSpMk id="21" creationId="{11BC3F1D-FF1B-45CA-A643-B81A31647F37}"/>
          </ac:grpSpMkLst>
        </pc:grpChg>
        <pc:picChg chg="add mod">
          <ac:chgData name="John Nicol (Student)" userId="S::2455743@dundee.ac.uk::76d1bbdf-a449-46e7-aa02-2b1a6048e515" providerId="AD" clId="Web-{BE771B24-0137-4F3E-A266-4DE17B6D8483}" dt="2024-02-01T15:03:34.252" v="700"/>
          <ac:picMkLst>
            <pc:docMk/>
            <pc:sldMk cId="4027778414" sldId="271"/>
            <ac:picMk id="5" creationId="{409C40EB-20E3-768F-1786-78787A770462}"/>
          </ac:picMkLst>
        </pc:picChg>
        <pc:picChg chg="add mod">
          <ac:chgData name="John Nicol (Student)" userId="S::2455743@dundee.ac.uk::76d1bbdf-a449-46e7-aa02-2b1a6048e515" providerId="AD" clId="Web-{BE771B24-0137-4F3E-A266-4DE17B6D8483}" dt="2024-02-01T15:03:34.252" v="700"/>
          <ac:picMkLst>
            <pc:docMk/>
            <pc:sldMk cId="4027778414" sldId="271"/>
            <ac:picMk id="6" creationId="{A22C548E-ED85-F559-A9FB-EB0BC882FE86}"/>
          </ac:picMkLst>
        </pc:picChg>
      </pc:sldChg>
      <pc:sldChg chg="addSp delSp modSp new mod setBg">
        <pc:chgData name="John Nicol (Student)" userId="S::2455743@dundee.ac.uk::76d1bbdf-a449-46e7-aa02-2b1a6048e515" providerId="AD" clId="Web-{BE771B24-0137-4F3E-A266-4DE17B6D8483}" dt="2024-02-01T15:05:18.399" v="716"/>
        <pc:sldMkLst>
          <pc:docMk/>
          <pc:sldMk cId="775466918" sldId="272"/>
        </pc:sldMkLst>
        <pc:spChg chg="mo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2" creationId="{97F103D3-DA7D-4007-27C0-E23678B1D2AB}"/>
          </ac:spMkLst>
        </pc:spChg>
        <pc:spChg chg="del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3" creationId="{4DCBBB29-5DDE-248E-82B7-842D02320B50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9" creationId="{82184FF4-7029-4ED7-813A-192E60608764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11" creationId="{AAA7AB09-557C-41AD-9113-FF9F68FA1035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13" creationId="{EF99ECAA-1F11-4937-BBA6-51935AB44C9D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21" creationId="{1DB043B4-68C6-45B9-82AC-A5800EADB8DB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23" creationId="{AD4EA4DF-0E7C-4098-86F6-7D0ACAEFC0BF}"/>
          </ac:spMkLst>
        </pc:spChg>
        <pc:spChg chg="add">
          <ac:chgData name="John Nicol (Student)" userId="S::2455743@dundee.ac.uk::76d1bbdf-a449-46e7-aa02-2b1a6048e515" providerId="AD" clId="Web-{BE771B24-0137-4F3E-A266-4DE17B6D8483}" dt="2024-02-01T15:05:18.399" v="716"/>
          <ac:spMkLst>
            <pc:docMk/>
            <pc:sldMk cId="775466918" sldId="272"/>
            <ac:spMk id="25" creationId="{FE05BC49-0F00-4C85-9AF5-A0CC5B39C8D2}"/>
          </ac:spMkLst>
        </pc:spChg>
        <pc:grpChg chg="add">
          <ac:chgData name="John Nicol (Student)" userId="S::2455743@dundee.ac.uk::76d1bbdf-a449-46e7-aa02-2b1a6048e515" providerId="AD" clId="Web-{BE771B24-0137-4F3E-A266-4DE17B6D8483}" dt="2024-02-01T15:05:18.399" v="716"/>
          <ac:grpSpMkLst>
            <pc:docMk/>
            <pc:sldMk cId="775466918" sldId="272"/>
            <ac:grpSpMk id="15" creationId="{79DE9FAB-6BBA-4CFE-B67D-77B47F01ECA4}"/>
          </ac:grpSpMkLst>
        </pc:grpChg>
        <pc:picChg chg="add">
          <ac:chgData name="John Nicol (Student)" userId="S::2455743@dundee.ac.uk::76d1bbdf-a449-46e7-aa02-2b1a6048e515" providerId="AD" clId="Web-{BE771B24-0137-4F3E-A266-4DE17B6D8483}" dt="2024-02-01T15:05:18.399" v="716"/>
          <ac:picMkLst>
            <pc:docMk/>
            <pc:sldMk cId="775466918" sldId="272"/>
            <ac:picMk id="5" creationId="{C62726D6-E90F-02E2-3665-276CB035B48F}"/>
          </ac:picMkLst>
        </pc:picChg>
      </pc:sldChg>
      <pc:sldChg chg="modSp">
        <pc:chgData name="John Nicol (Student)" userId="S::2455743@dundee.ac.uk::76d1bbdf-a449-46e7-aa02-2b1a6048e515" providerId="AD" clId="Web-{BE771B24-0137-4F3E-A266-4DE17B6D8483}" dt="2024-02-01T15:21:52.583" v="892" actId="14100"/>
        <pc:sldMkLst>
          <pc:docMk/>
          <pc:sldMk cId="3729449307" sldId="276"/>
        </pc:sldMkLst>
        <pc:spChg chg="mod">
          <ac:chgData name="John Nicol (Student)" userId="S::2455743@dundee.ac.uk::76d1bbdf-a449-46e7-aa02-2b1a6048e515" providerId="AD" clId="Web-{BE771B24-0137-4F3E-A266-4DE17B6D8483}" dt="2024-02-01T15:19:18.246" v="729" actId="20577"/>
          <ac:spMkLst>
            <pc:docMk/>
            <pc:sldMk cId="3729449307" sldId="276"/>
            <ac:spMk id="2" creationId="{66DAED79-F013-301B-81EB-8ECE8784A7EB}"/>
          </ac:spMkLst>
        </pc:spChg>
        <pc:spChg chg="mod">
          <ac:chgData name="John Nicol (Student)" userId="S::2455743@dundee.ac.uk::76d1bbdf-a449-46e7-aa02-2b1a6048e515" providerId="AD" clId="Web-{BE771B24-0137-4F3E-A266-4DE17B6D8483}" dt="2024-02-01T15:21:52.583" v="892" actId="14100"/>
          <ac:spMkLst>
            <pc:docMk/>
            <pc:sldMk cId="3729449307" sldId="276"/>
            <ac:spMk id="3" creationId="{6CDED888-773A-7D71-7051-2F1DAE64685A}"/>
          </ac:spMkLst>
        </pc:spChg>
      </pc:sldChg>
    </pc:docChg>
  </pc:docChgLst>
  <pc:docChgLst>
    <pc:chgData name="Jackson Stewart (Student)" userId="S::2442918@dundee.ac.uk::f3d434f8-28cd-476f-8435-ae458cfa0208" providerId="AD" clId="Web-{53E1910B-0422-4FFD-9251-D9E0BAE1E93F}"/>
    <pc:docChg chg="modSld">
      <pc:chgData name="Jackson Stewart (Student)" userId="S::2442918@dundee.ac.uk::f3d434f8-28cd-476f-8435-ae458cfa0208" providerId="AD" clId="Web-{53E1910B-0422-4FFD-9251-D9E0BAE1E93F}" dt="2024-02-02T12:58:21.627" v="27" actId="1076"/>
      <pc:docMkLst>
        <pc:docMk/>
      </pc:docMkLst>
      <pc:sldChg chg="addSp delSp modSp mod setBg">
        <pc:chgData name="Jackson Stewart (Student)" userId="S::2442918@dundee.ac.uk::f3d434f8-28cd-476f-8435-ae458cfa0208" providerId="AD" clId="Web-{53E1910B-0422-4FFD-9251-D9E0BAE1E93F}" dt="2024-02-02T12:58:21.627" v="27" actId="1076"/>
        <pc:sldMkLst>
          <pc:docMk/>
          <pc:sldMk cId="1716892459" sldId="268"/>
        </pc:sldMkLst>
        <pc:spChg chg="mod or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2" creationId="{FA45295B-DAE5-9197-6556-6424438FEE56}"/>
          </ac:spMkLst>
        </pc:spChg>
        <pc:spChg chg="del">
          <ac:chgData name="Jackson Stewart (Student)" userId="S::2442918@dundee.ac.uk::f3d434f8-28cd-476f-8435-ae458cfa0208" providerId="AD" clId="Web-{53E1910B-0422-4FFD-9251-D9E0BAE1E93F}" dt="2024-02-02T12:51:29.004" v="0"/>
          <ac:spMkLst>
            <pc:docMk/>
            <pc:sldMk cId="1716892459" sldId="268"/>
            <ac:spMk id="3" creationId="{62C77D88-9516-B9F6-5F7C-80C7FE58D5C2}"/>
          </ac:spMkLst>
        </pc:spChg>
        <pc:spChg chg="add del mod">
          <ac:chgData name="Jackson Stewart (Student)" userId="S::2442918@dundee.ac.uk::f3d434f8-28cd-476f-8435-ae458cfa0208" providerId="AD" clId="Web-{53E1910B-0422-4FFD-9251-D9E0BAE1E93F}" dt="2024-02-02T12:51:42.567" v="5"/>
          <ac:spMkLst>
            <pc:docMk/>
            <pc:sldMk cId="1716892459" sldId="268"/>
            <ac:spMk id="8" creationId="{DC1164BF-4FDA-8BA5-0931-05961D99F710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11" creationId="{A5931BE0-4B93-4D6C-878E-ACC59D6B4587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1.735" v="13"/>
          <ac:spMkLst>
            <pc:docMk/>
            <pc:sldMk cId="1716892459" sldId="268"/>
            <ac:spMk id="21" creationId="{82184FF4-7029-4ED7-813A-192E60608764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1.735" v="13"/>
          <ac:spMkLst>
            <pc:docMk/>
            <pc:sldMk cId="1716892459" sldId="268"/>
            <ac:spMk id="23" creationId="{AAA7AB09-557C-41AD-9113-FF9F68FA1035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1.735" v="13"/>
          <ac:spMkLst>
            <pc:docMk/>
            <pc:sldMk cId="1716892459" sldId="268"/>
            <ac:spMk id="25" creationId="{EF99ECAA-1F11-4937-BBA6-51935AB44C9D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1.735" v="13"/>
          <ac:spMkLst>
            <pc:docMk/>
            <pc:sldMk cId="1716892459" sldId="268"/>
            <ac:spMk id="33" creationId="{1DB043B4-68C6-45B9-82AC-A5800EADB8DB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1.735" v="13"/>
          <ac:spMkLst>
            <pc:docMk/>
            <pc:sldMk cId="1716892459" sldId="268"/>
            <ac:spMk id="35" creationId="{17F40A88-27FA-47EF-8DE2-4C27138EDE6E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1.735" v="13"/>
          <ac:spMkLst>
            <pc:docMk/>
            <pc:sldMk cId="1716892459" sldId="268"/>
            <ac:spMk id="37" creationId="{5337EA23-6703-4C96-9EEB-A408CBDD67BD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6.673" v="15"/>
          <ac:spMkLst>
            <pc:docMk/>
            <pc:sldMk cId="1716892459" sldId="268"/>
            <ac:spMk id="39" creationId="{FE05BC49-0F00-4C85-9AF5-A0CC5B39C8D2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6.673" v="15"/>
          <ac:spMkLst>
            <pc:docMk/>
            <pc:sldMk cId="1716892459" sldId="268"/>
            <ac:spMk id="40" creationId="{82184FF4-7029-4ED7-813A-192E60608764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6.673" v="15"/>
          <ac:spMkLst>
            <pc:docMk/>
            <pc:sldMk cId="1716892459" sldId="268"/>
            <ac:spMk id="41" creationId="{AAA7AB09-557C-41AD-9113-FF9F68FA1035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6.673" v="15"/>
          <ac:spMkLst>
            <pc:docMk/>
            <pc:sldMk cId="1716892459" sldId="268"/>
            <ac:spMk id="42" creationId="{EF99ECAA-1F11-4937-BBA6-51935AB44C9D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6.673" v="15"/>
          <ac:spMkLst>
            <pc:docMk/>
            <pc:sldMk cId="1716892459" sldId="268"/>
            <ac:spMk id="44" creationId="{1DB043B4-68C6-45B9-82AC-A5800EADB8DB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9.095" v="17"/>
          <ac:spMkLst>
            <pc:docMk/>
            <pc:sldMk cId="1716892459" sldId="268"/>
            <ac:spMk id="48" creationId="{82184FF4-7029-4ED7-813A-192E60608764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9.095" v="17"/>
          <ac:spMkLst>
            <pc:docMk/>
            <pc:sldMk cId="1716892459" sldId="268"/>
            <ac:spMk id="49" creationId="{AAA7AB09-557C-41AD-9113-FF9F68FA1035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9.095" v="17"/>
          <ac:spMkLst>
            <pc:docMk/>
            <pc:sldMk cId="1716892459" sldId="268"/>
            <ac:spMk id="50" creationId="{EF99ECAA-1F11-4937-BBA6-51935AB44C9D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9.095" v="17"/>
          <ac:spMkLst>
            <pc:docMk/>
            <pc:sldMk cId="1716892459" sldId="268"/>
            <ac:spMk id="52" creationId="{1DB043B4-68C6-45B9-82AC-A5800EADB8DB}"/>
          </ac:spMkLst>
        </pc:spChg>
        <pc:spChg chg="add del">
          <ac:chgData name="Jackson Stewart (Student)" userId="S::2442918@dundee.ac.uk::f3d434f8-28cd-476f-8435-ae458cfa0208" providerId="AD" clId="Web-{53E1910B-0422-4FFD-9251-D9E0BAE1E93F}" dt="2024-02-02T12:57:49.095" v="17"/>
          <ac:spMkLst>
            <pc:docMk/>
            <pc:sldMk cId="1716892459" sldId="268"/>
            <ac:spMk id="55" creationId="{3C64A91D-E535-4C24-A0E3-96A3810E3FDC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57" creationId="{82184FF4-7029-4ED7-813A-192E60608764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58" creationId="{AAA7AB09-557C-41AD-9113-FF9F68FA1035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59" creationId="{EF99ECAA-1F11-4937-BBA6-51935AB44C9D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61" creationId="{1DB043B4-68C6-45B9-82AC-A5800EADB8DB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64" creationId="{F77FE770-280D-4DDD-96A8-7FD8E9BC312C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65" creationId="{63437291-597B-452C-9CD1-AAA2D823DF54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66" creationId="{CF07E0C9-4EB6-4A7B-809B-0C5C5E21361A}"/>
          </ac:spMkLst>
        </pc:spChg>
        <pc:spChg chg="add">
          <ac:chgData name="Jackson Stewart (Student)" userId="S::2442918@dundee.ac.uk::f3d434f8-28cd-476f-8435-ae458cfa0208" providerId="AD" clId="Web-{53E1910B-0422-4FFD-9251-D9E0BAE1E93F}" dt="2024-02-02T12:57:49.110" v="18"/>
          <ac:spMkLst>
            <pc:docMk/>
            <pc:sldMk cId="1716892459" sldId="268"/>
            <ac:spMk id="67" creationId="{6D5AEBCB-3691-4336-A5FB-0B0991ADA895}"/>
          </ac:spMkLst>
        </pc:spChg>
        <pc:grpChg chg="add del">
          <ac:chgData name="Jackson Stewart (Student)" userId="S::2442918@dundee.ac.uk::f3d434f8-28cd-476f-8435-ae458cfa0208" providerId="AD" clId="Web-{53E1910B-0422-4FFD-9251-D9E0BAE1E93F}" dt="2024-02-02T12:57:49.110" v="18"/>
          <ac:grpSpMkLst>
            <pc:docMk/>
            <pc:sldMk cId="1716892459" sldId="268"/>
            <ac:grpSpMk id="13" creationId="{D0342557-9691-41B1-9FFF-027845ED041F}"/>
          </ac:grpSpMkLst>
        </pc:grpChg>
        <pc:grpChg chg="add del">
          <ac:chgData name="Jackson Stewart (Student)" userId="S::2442918@dundee.ac.uk::f3d434f8-28cd-476f-8435-ae458cfa0208" providerId="AD" clId="Web-{53E1910B-0422-4FFD-9251-D9E0BAE1E93F}" dt="2024-02-02T12:57:41.735" v="13"/>
          <ac:grpSpMkLst>
            <pc:docMk/>
            <pc:sldMk cId="1716892459" sldId="268"/>
            <ac:grpSpMk id="27" creationId="{79DE9FAB-6BBA-4CFE-B67D-77B47F01ECA4}"/>
          </ac:grpSpMkLst>
        </pc:grpChg>
        <pc:grpChg chg="add del">
          <ac:chgData name="Jackson Stewart (Student)" userId="S::2442918@dundee.ac.uk::f3d434f8-28cd-476f-8435-ae458cfa0208" providerId="AD" clId="Web-{53E1910B-0422-4FFD-9251-D9E0BAE1E93F}" dt="2024-02-02T12:57:46.673" v="15"/>
          <ac:grpSpMkLst>
            <pc:docMk/>
            <pc:sldMk cId="1716892459" sldId="268"/>
            <ac:grpSpMk id="43" creationId="{79DE9FAB-6BBA-4CFE-B67D-77B47F01ECA4}"/>
          </ac:grpSpMkLst>
        </pc:grpChg>
        <pc:grpChg chg="add del">
          <ac:chgData name="Jackson Stewart (Student)" userId="S::2442918@dundee.ac.uk::f3d434f8-28cd-476f-8435-ae458cfa0208" providerId="AD" clId="Web-{53E1910B-0422-4FFD-9251-D9E0BAE1E93F}" dt="2024-02-02T12:57:46.673" v="15"/>
          <ac:grpSpMkLst>
            <pc:docMk/>
            <pc:sldMk cId="1716892459" sldId="268"/>
            <ac:grpSpMk id="45" creationId="{CF03DCF1-A2E9-4508-9109-04925CE1A016}"/>
          </ac:grpSpMkLst>
        </pc:grpChg>
        <pc:grpChg chg="add del">
          <ac:chgData name="Jackson Stewart (Student)" userId="S::2442918@dundee.ac.uk::f3d434f8-28cd-476f-8435-ae458cfa0208" providerId="AD" clId="Web-{53E1910B-0422-4FFD-9251-D9E0BAE1E93F}" dt="2024-02-02T12:57:49.095" v="17"/>
          <ac:grpSpMkLst>
            <pc:docMk/>
            <pc:sldMk cId="1716892459" sldId="268"/>
            <ac:grpSpMk id="51" creationId="{79DE9FAB-6BBA-4CFE-B67D-77B47F01ECA4}"/>
          </ac:grpSpMkLst>
        </pc:grpChg>
        <pc:grpChg chg="add del">
          <ac:chgData name="Jackson Stewart (Student)" userId="S::2442918@dundee.ac.uk::f3d434f8-28cd-476f-8435-ae458cfa0208" providerId="AD" clId="Web-{53E1910B-0422-4FFD-9251-D9E0BAE1E93F}" dt="2024-02-02T12:57:49.095" v="17"/>
          <ac:grpSpMkLst>
            <pc:docMk/>
            <pc:sldMk cId="1716892459" sldId="268"/>
            <ac:grpSpMk id="53" creationId="{819DC2A4-EB0C-4DA7-8B5B-4B1F4243A695}"/>
          </ac:grpSpMkLst>
        </pc:grpChg>
        <pc:grpChg chg="add">
          <ac:chgData name="Jackson Stewart (Student)" userId="S::2442918@dundee.ac.uk::f3d434f8-28cd-476f-8435-ae458cfa0208" providerId="AD" clId="Web-{53E1910B-0422-4FFD-9251-D9E0BAE1E93F}" dt="2024-02-02T12:57:49.110" v="18"/>
          <ac:grpSpMkLst>
            <pc:docMk/>
            <pc:sldMk cId="1716892459" sldId="268"/>
            <ac:grpSpMk id="60" creationId="{79DE9FAB-6BBA-4CFE-B67D-77B47F01ECA4}"/>
          </ac:grpSpMkLst>
        </pc:grpChg>
        <pc:grpChg chg="add">
          <ac:chgData name="Jackson Stewart (Student)" userId="S::2442918@dundee.ac.uk::f3d434f8-28cd-476f-8435-ae458cfa0208" providerId="AD" clId="Web-{53E1910B-0422-4FFD-9251-D9E0BAE1E93F}" dt="2024-02-02T12:57:49.110" v="18"/>
          <ac:grpSpMkLst>
            <pc:docMk/>
            <pc:sldMk cId="1716892459" sldId="268"/>
            <ac:grpSpMk id="62" creationId="{69EC2F64-8F06-4CEE-9EA2-76D0D2124726}"/>
          </ac:grpSpMkLst>
        </pc:grpChg>
        <pc:picChg chg="add mod ord">
          <ac:chgData name="Jackson Stewart (Student)" userId="S::2442918@dundee.ac.uk::f3d434f8-28cd-476f-8435-ae458cfa0208" providerId="AD" clId="Web-{53E1910B-0422-4FFD-9251-D9E0BAE1E93F}" dt="2024-02-02T12:58:21.627" v="27" actId="1076"/>
          <ac:picMkLst>
            <pc:docMk/>
            <pc:sldMk cId="1716892459" sldId="268"/>
            <ac:picMk id="4" creationId="{D01466B5-D43A-EFA9-DBDE-2E30478F84D8}"/>
          </ac:picMkLst>
        </pc:picChg>
        <pc:picChg chg="add del mod">
          <ac:chgData name="Jackson Stewart (Student)" userId="S::2442918@dundee.ac.uk::f3d434f8-28cd-476f-8435-ae458cfa0208" providerId="AD" clId="Web-{53E1910B-0422-4FFD-9251-D9E0BAE1E93F}" dt="2024-02-02T12:57:25.219" v="8"/>
          <ac:picMkLst>
            <pc:docMk/>
            <pc:sldMk cId="1716892459" sldId="268"/>
            <ac:picMk id="5" creationId="{B403E78F-D996-6424-F969-353B9A96F8E6}"/>
          </ac:picMkLst>
        </pc:picChg>
        <pc:picChg chg="add mod">
          <ac:chgData name="Jackson Stewart (Student)" userId="S::2442918@dundee.ac.uk::f3d434f8-28cd-476f-8435-ae458cfa0208" providerId="AD" clId="Web-{53E1910B-0422-4FFD-9251-D9E0BAE1E93F}" dt="2024-02-02T12:58:11.752" v="23" actId="14100"/>
          <ac:picMkLst>
            <pc:docMk/>
            <pc:sldMk cId="1716892459" sldId="268"/>
            <ac:picMk id="6" creationId="{0C8FE3C3-4900-2AF1-8B22-A51F468324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44CA7-52D6-427D-9E1F-991B3D2608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E7C9E1-F90D-4D5C-9691-D7EF00D85D6B}">
      <dgm:prSet/>
      <dgm:spPr/>
      <dgm:t>
        <a:bodyPr/>
        <a:lstStyle/>
        <a:p>
          <a:pPr rtl="0"/>
          <a:r>
            <a:rPr lang="en-GB"/>
            <a:t>Our goal in </a:t>
          </a:r>
          <a:r>
            <a:rPr lang="en-GB">
              <a:latin typeface="Sitka Heading"/>
            </a:rPr>
            <a:t>Sprint</a:t>
          </a:r>
          <a:r>
            <a:rPr lang="en-GB"/>
            <a:t> 2 was to develop more user stories and produce a more user-friendly webpage as discussed in the sprint 1 review</a:t>
          </a:r>
          <a:r>
            <a:rPr lang="en-GB">
              <a:latin typeface="Sitka Heading"/>
            </a:rPr>
            <a:t>, to increase value for clients.</a:t>
          </a:r>
          <a:endParaRPr lang="en-US"/>
        </a:p>
      </dgm:t>
    </dgm:pt>
    <dgm:pt modelId="{DFE15EE7-4388-4AC8-9B30-AD086A486984}" type="parTrans" cxnId="{1EC31D6D-F0DA-451C-B729-E32203F3FEA2}">
      <dgm:prSet/>
      <dgm:spPr/>
      <dgm:t>
        <a:bodyPr/>
        <a:lstStyle/>
        <a:p>
          <a:endParaRPr lang="en-US"/>
        </a:p>
      </dgm:t>
    </dgm:pt>
    <dgm:pt modelId="{9410322F-B97E-4148-8BDF-E8B1E30F5F73}" type="sibTrans" cxnId="{1EC31D6D-F0DA-451C-B729-E32203F3FEA2}">
      <dgm:prSet/>
      <dgm:spPr/>
      <dgm:t>
        <a:bodyPr/>
        <a:lstStyle/>
        <a:p>
          <a:endParaRPr lang="en-US"/>
        </a:p>
      </dgm:t>
    </dgm:pt>
    <dgm:pt modelId="{AAE63E34-E7A4-4B7A-8686-68F7A4CC2979}">
      <dgm:prSet/>
      <dgm:spPr/>
      <dgm:t>
        <a:bodyPr/>
        <a:lstStyle/>
        <a:p>
          <a:r>
            <a:rPr lang="en-GB"/>
            <a:t>Our definition of done is to meet all functional requirements and close appropriate user stories. We want the webpage to be performance optimized and our API to have clear documentation. </a:t>
          </a:r>
          <a:endParaRPr lang="en-US"/>
        </a:p>
      </dgm:t>
    </dgm:pt>
    <dgm:pt modelId="{9870B98C-FEA9-49CF-9FA4-5B69AB4DCBE7}" type="parTrans" cxnId="{A601FB1C-2DD5-4104-89EA-D2BAF0479F0D}">
      <dgm:prSet/>
      <dgm:spPr/>
      <dgm:t>
        <a:bodyPr/>
        <a:lstStyle/>
        <a:p>
          <a:endParaRPr lang="en-US"/>
        </a:p>
      </dgm:t>
    </dgm:pt>
    <dgm:pt modelId="{802F7462-B90E-49AE-843B-F3A775F97B32}" type="sibTrans" cxnId="{A601FB1C-2DD5-4104-89EA-D2BAF0479F0D}">
      <dgm:prSet/>
      <dgm:spPr/>
      <dgm:t>
        <a:bodyPr/>
        <a:lstStyle/>
        <a:p>
          <a:endParaRPr lang="en-US"/>
        </a:p>
      </dgm:t>
    </dgm:pt>
    <dgm:pt modelId="{AE1F3BD6-3133-489F-9842-B086B4810533}" type="pres">
      <dgm:prSet presAssocID="{21944CA7-52D6-427D-9E1F-991B3D260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0A377A-3FEA-4C26-90BE-20AB94F5EED7}" type="pres">
      <dgm:prSet presAssocID="{4BE7C9E1-F90D-4D5C-9691-D7EF00D85D6B}" presName="hierRoot1" presStyleCnt="0"/>
      <dgm:spPr/>
    </dgm:pt>
    <dgm:pt modelId="{B176C09E-DC0C-4183-868A-1E3A3BB4FF3C}" type="pres">
      <dgm:prSet presAssocID="{4BE7C9E1-F90D-4D5C-9691-D7EF00D85D6B}" presName="composite" presStyleCnt="0"/>
      <dgm:spPr/>
    </dgm:pt>
    <dgm:pt modelId="{39BACC02-175D-4DD3-8E85-FF45DB766988}" type="pres">
      <dgm:prSet presAssocID="{4BE7C9E1-F90D-4D5C-9691-D7EF00D85D6B}" presName="background" presStyleLbl="node0" presStyleIdx="0" presStyleCnt="2"/>
      <dgm:spPr/>
    </dgm:pt>
    <dgm:pt modelId="{5039F51E-EC45-4FD0-AF33-2CB2B45D336F}" type="pres">
      <dgm:prSet presAssocID="{4BE7C9E1-F90D-4D5C-9691-D7EF00D85D6B}" presName="text" presStyleLbl="fgAcc0" presStyleIdx="0" presStyleCnt="2">
        <dgm:presLayoutVars>
          <dgm:chPref val="3"/>
        </dgm:presLayoutVars>
      </dgm:prSet>
      <dgm:spPr/>
    </dgm:pt>
    <dgm:pt modelId="{A508AE36-3EF6-4E68-812D-FB516A8BA1B2}" type="pres">
      <dgm:prSet presAssocID="{4BE7C9E1-F90D-4D5C-9691-D7EF00D85D6B}" presName="hierChild2" presStyleCnt="0"/>
      <dgm:spPr/>
    </dgm:pt>
    <dgm:pt modelId="{9194A09F-2F98-42D1-9711-8A07CD2CE89A}" type="pres">
      <dgm:prSet presAssocID="{AAE63E34-E7A4-4B7A-8686-68F7A4CC2979}" presName="hierRoot1" presStyleCnt="0"/>
      <dgm:spPr/>
    </dgm:pt>
    <dgm:pt modelId="{7F1B706D-9AB1-4CD5-A083-5086D64ED24E}" type="pres">
      <dgm:prSet presAssocID="{AAE63E34-E7A4-4B7A-8686-68F7A4CC2979}" presName="composite" presStyleCnt="0"/>
      <dgm:spPr/>
    </dgm:pt>
    <dgm:pt modelId="{2E71E818-2A1E-4B14-A5ED-9F2217A27D0C}" type="pres">
      <dgm:prSet presAssocID="{AAE63E34-E7A4-4B7A-8686-68F7A4CC2979}" presName="background" presStyleLbl="node0" presStyleIdx="1" presStyleCnt="2"/>
      <dgm:spPr/>
    </dgm:pt>
    <dgm:pt modelId="{2F13F4D2-656D-4884-8966-DCBDB7CC8D7F}" type="pres">
      <dgm:prSet presAssocID="{AAE63E34-E7A4-4B7A-8686-68F7A4CC2979}" presName="text" presStyleLbl="fgAcc0" presStyleIdx="1" presStyleCnt="2">
        <dgm:presLayoutVars>
          <dgm:chPref val="3"/>
        </dgm:presLayoutVars>
      </dgm:prSet>
      <dgm:spPr/>
    </dgm:pt>
    <dgm:pt modelId="{7C289F00-0932-4113-91A5-835C8140B727}" type="pres">
      <dgm:prSet presAssocID="{AAE63E34-E7A4-4B7A-8686-68F7A4CC2979}" presName="hierChild2" presStyleCnt="0"/>
      <dgm:spPr/>
    </dgm:pt>
  </dgm:ptLst>
  <dgm:cxnLst>
    <dgm:cxn modelId="{A601FB1C-2DD5-4104-89EA-D2BAF0479F0D}" srcId="{21944CA7-52D6-427D-9E1F-991B3D260820}" destId="{AAE63E34-E7A4-4B7A-8686-68F7A4CC2979}" srcOrd="1" destOrd="0" parTransId="{9870B98C-FEA9-49CF-9FA4-5B69AB4DCBE7}" sibTransId="{802F7462-B90E-49AE-843B-F3A775F97B32}"/>
    <dgm:cxn modelId="{322ED42B-A4AE-4B59-B544-3727DBBC189C}" type="presOf" srcId="{AAE63E34-E7A4-4B7A-8686-68F7A4CC2979}" destId="{2F13F4D2-656D-4884-8966-DCBDB7CC8D7F}" srcOrd="0" destOrd="0" presId="urn:microsoft.com/office/officeart/2005/8/layout/hierarchy1"/>
    <dgm:cxn modelId="{1EC31D6D-F0DA-451C-B729-E32203F3FEA2}" srcId="{21944CA7-52D6-427D-9E1F-991B3D260820}" destId="{4BE7C9E1-F90D-4D5C-9691-D7EF00D85D6B}" srcOrd="0" destOrd="0" parTransId="{DFE15EE7-4388-4AC8-9B30-AD086A486984}" sibTransId="{9410322F-B97E-4148-8BDF-E8B1E30F5F73}"/>
    <dgm:cxn modelId="{E0D26A6E-DD28-41DE-9425-037640A84636}" type="presOf" srcId="{21944CA7-52D6-427D-9E1F-991B3D260820}" destId="{AE1F3BD6-3133-489F-9842-B086B4810533}" srcOrd="0" destOrd="0" presId="urn:microsoft.com/office/officeart/2005/8/layout/hierarchy1"/>
    <dgm:cxn modelId="{CAE667A8-7B31-4BBD-8E6A-847463DFEC88}" type="presOf" srcId="{4BE7C9E1-F90D-4D5C-9691-D7EF00D85D6B}" destId="{5039F51E-EC45-4FD0-AF33-2CB2B45D336F}" srcOrd="0" destOrd="0" presId="urn:microsoft.com/office/officeart/2005/8/layout/hierarchy1"/>
    <dgm:cxn modelId="{FB7CF347-8B89-470F-87E7-1E723F45DFE7}" type="presParOf" srcId="{AE1F3BD6-3133-489F-9842-B086B4810533}" destId="{1F0A377A-3FEA-4C26-90BE-20AB94F5EED7}" srcOrd="0" destOrd="0" presId="urn:microsoft.com/office/officeart/2005/8/layout/hierarchy1"/>
    <dgm:cxn modelId="{37A59C49-933B-47FC-9CA4-343C27D3E5E7}" type="presParOf" srcId="{1F0A377A-3FEA-4C26-90BE-20AB94F5EED7}" destId="{B176C09E-DC0C-4183-868A-1E3A3BB4FF3C}" srcOrd="0" destOrd="0" presId="urn:microsoft.com/office/officeart/2005/8/layout/hierarchy1"/>
    <dgm:cxn modelId="{434F16DC-C1F5-48EB-A851-0C0A7A87E004}" type="presParOf" srcId="{B176C09E-DC0C-4183-868A-1E3A3BB4FF3C}" destId="{39BACC02-175D-4DD3-8E85-FF45DB766988}" srcOrd="0" destOrd="0" presId="urn:microsoft.com/office/officeart/2005/8/layout/hierarchy1"/>
    <dgm:cxn modelId="{067FD0EC-8A6C-4A6F-A987-B053CA26B115}" type="presParOf" srcId="{B176C09E-DC0C-4183-868A-1E3A3BB4FF3C}" destId="{5039F51E-EC45-4FD0-AF33-2CB2B45D336F}" srcOrd="1" destOrd="0" presId="urn:microsoft.com/office/officeart/2005/8/layout/hierarchy1"/>
    <dgm:cxn modelId="{1480D5BA-2766-428D-960A-7D03A5A5359E}" type="presParOf" srcId="{1F0A377A-3FEA-4C26-90BE-20AB94F5EED7}" destId="{A508AE36-3EF6-4E68-812D-FB516A8BA1B2}" srcOrd="1" destOrd="0" presId="urn:microsoft.com/office/officeart/2005/8/layout/hierarchy1"/>
    <dgm:cxn modelId="{09686A33-8BD0-4A8B-95C3-4A48BA110A39}" type="presParOf" srcId="{AE1F3BD6-3133-489F-9842-B086B4810533}" destId="{9194A09F-2F98-42D1-9711-8A07CD2CE89A}" srcOrd="1" destOrd="0" presId="urn:microsoft.com/office/officeart/2005/8/layout/hierarchy1"/>
    <dgm:cxn modelId="{2875477B-7588-4E2C-83AC-AE7FCF2E3A28}" type="presParOf" srcId="{9194A09F-2F98-42D1-9711-8A07CD2CE89A}" destId="{7F1B706D-9AB1-4CD5-A083-5086D64ED24E}" srcOrd="0" destOrd="0" presId="urn:microsoft.com/office/officeart/2005/8/layout/hierarchy1"/>
    <dgm:cxn modelId="{BF2F513A-DF62-4E7B-984E-F5430B7E8A98}" type="presParOf" srcId="{7F1B706D-9AB1-4CD5-A083-5086D64ED24E}" destId="{2E71E818-2A1E-4B14-A5ED-9F2217A27D0C}" srcOrd="0" destOrd="0" presId="urn:microsoft.com/office/officeart/2005/8/layout/hierarchy1"/>
    <dgm:cxn modelId="{D5127746-3511-40B0-B4F6-3FD183B44432}" type="presParOf" srcId="{7F1B706D-9AB1-4CD5-A083-5086D64ED24E}" destId="{2F13F4D2-656D-4884-8966-DCBDB7CC8D7F}" srcOrd="1" destOrd="0" presId="urn:microsoft.com/office/officeart/2005/8/layout/hierarchy1"/>
    <dgm:cxn modelId="{8C85BC22-5873-4A47-B9B0-0C9209B7E503}" type="presParOf" srcId="{9194A09F-2F98-42D1-9711-8A07CD2CE89A}" destId="{7C289F00-0932-4113-91A5-835C8140B7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ACC02-175D-4DD3-8E85-FF45DB766988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9F51E-EC45-4FD0-AF33-2CB2B45D336F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Our goal in </a:t>
          </a:r>
          <a:r>
            <a:rPr lang="en-GB" sz="2500" kern="1200">
              <a:latin typeface="Sitka Heading"/>
            </a:rPr>
            <a:t>Sprint</a:t>
          </a:r>
          <a:r>
            <a:rPr lang="en-GB" sz="2500" kern="1200"/>
            <a:t> 2 was to develop more user stories and produce a more user-friendly webpage as discussed in the sprint 1 review</a:t>
          </a:r>
          <a:r>
            <a:rPr lang="en-GB" sz="2500" kern="1200">
              <a:latin typeface="Sitka Heading"/>
            </a:rPr>
            <a:t>, to increase value for clients.</a:t>
          </a:r>
          <a:endParaRPr lang="en-US" sz="2500" kern="1200"/>
        </a:p>
      </dsp:txBody>
      <dsp:txXfrm>
        <a:off x="688463" y="581604"/>
        <a:ext cx="4509367" cy="2799859"/>
      </dsp:txXfrm>
    </dsp:sp>
    <dsp:sp modelId="{2E71E818-2A1E-4B14-A5ED-9F2217A27D0C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3F4D2-656D-4884-8966-DCBDB7CC8D7F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Our definition of done is to meet all functional requirements and close appropriate user stories. We want the webpage to be performance optimized and our API to have clear documentation. </a:t>
          </a:r>
          <a:endParaRPr lang="en-US" sz="2500" kern="1200"/>
        </a:p>
      </dsp:txBody>
      <dsp:txXfrm>
        <a:off x="6412843" y="581604"/>
        <a:ext cx="4509367" cy="279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9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GB" sz="4800">
                <a:cs typeface="Calibri Light"/>
              </a:rPr>
              <a:t>ATM Locator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chemeClr val="tx1">
                    <a:alpha val="60000"/>
                  </a:schemeClr>
                </a:solidFill>
              </a:rPr>
              <a:t>Sprint 2 Review 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World map made up of coins">
            <a:extLst>
              <a:ext uri="{FF2B5EF4-FFF2-40B4-BE49-F238E27FC236}">
                <a16:creationId xmlns:a16="http://schemas.microsoft.com/office/drawing/2014/main" id="{F33D7702-1909-28E5-2CD4-9E51EAE7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5" r="8477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7053" y="196900"/>
            <a:ext cx="1335600" cy="1262947"/>
            <a:chOff x="5209947" y="529305"/>
            <a:chExt cx="1335600" cy="126294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DAED79-F013-301B-81EB-8ECE8784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/>
              <a:t>"As a company executive I want the systems to be secure so I can prevent third party access."</a:t>
            </a:r>
            <a:endParaRPr lang="en-US" sz="4000"/>
          </a:p>
          <a:p>
            <a:pPr>
              <a:lnSpc>
                <a:spcPct val="90000"/>
              </a:lnSpc>
            </a:pPr>
            <a:endParaRPr lang="en-GB" sz="4000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79161C7C-6448-0933-9826-E1768A0F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12" y="1460953"/>
            <a:ext cx="2079903" cy="2107141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B5ACEDE-0492-7D9E-D98B-04E5DB30A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1" t="20195" r="36264" b="36156"/>
          <a:stretch/>
        </p:blipFill>
        <p:spPr>
          <a:xfrm>
            <a:off x="9396005" y="1457704"/>
            <a:ext cx="2306866" cy="2108653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1887" y="239910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D888-773A-7D71-7051-2F1DAE64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1600">
                <a:ea typeface="Source Sans Pro"/>
              </a:rPr>
              <a:t>Value High</a:t>
            </a:r>
          </a:p>
          <a:p>
            <a:r>
              <a:rPr lang="en-GB" sz="1600">
                <a:ea typeface="Source Sans Pro"/>
              </a:rPr>
              <a:t>Adding 2FA and password hashing will make the log in process for admins more secure. This will make company executives more confident about the systems security.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50A60A-2170-6C4E-AFF3-6A0258A71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648" y="4318390"/>
            <a:ext cx="5083990" cy="113118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94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127E-46E1-6819-77CB-2FE1BDF3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>
                <a:solidFill>
                  <a:srgbClr val="E6EDF3"/>
                </a:solidFill>
              </a:rPr>
              <a:t>As a bank executive I want to be able to test the database systems capabilities by adding dummy ATM location if we want to expand as a company</a:t>
            </a:r>
            <a:endParaRPr lang="en-US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FB71-2D35-60E6-5433-32B32B03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80667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Value – medium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Allows bank executives to test the systems capabilities if the company wanted to add more ATM locations or potentially sell the system to bigger companies.</a:t>
            </a:r>
          </a:p>
          <a:p>
            <a:endParaRPr lang="en-GB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144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3324-5DF3-95E3-1C9C-F2389F27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Overall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285-75BE-DB50-80B1-8606CB35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1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C62726D6-E90F-02E2-3665-276CB035B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03D3-DA7D-4007-27C0-E23678B1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sprint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4E3B-6710-DC3C-B0DF-B3A6C285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0EE9-E810-CE19-0BCB-1BB057EE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6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3D9BA-3DB0-C2A7-69A6-2CB9C998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GB"/>
              <a:t>Scrum Roles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58D7-2573-19A5-A8E4-89761A06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>
                <a:ea typeface="Source Sans Pro"/>
              </a:rPr>
              <a:t>Scrum Master : Jackson </a:t>
            </a:r>
          </a:p>
          <a:p>
            <a:r>
              <a:rPr lang="en-GB">
                <a:ea typeface="Source Sans Pro"/>
              </a:rPr>
              <a:t>Product Owner : John</a:t>
            </a:r>
          </a:p>
          <a:p>
            <a:r>
              <a:rPr lang="en-GB">
                <a:ea typeface="Source Sans Pro"/>
              </a:rPr>
              <a:t>Development team : Sam, Tim, Adrian, Cezary, Uwais, Stacy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FAE25-FE52-912B-F351-95F7CBD2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/>
              <a:t>Sprint 2 Goal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A8BB520-650C-CD10-E574-F413BCBC7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051829"/>
              </p:ext>
            </p:extLst>
          </p:nvPr>
        </p:nvGraphicFramePr>
        <p:xfrm>
          <a:off x="677863" y="2634718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43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EC2F64-8F06-4CEE-9EA2-76D0D212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232" y="437141"/>
            <a:ext cx="631474" cy="634502"/>
            <a:chOff x="-61232" y="437141"/>
            <a:chExt cx="631474" cy="634502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0B7B3-EF52-4999-A926-D35E4F0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5" y="375204"/>
              <a:ext cx="507599" cy="631474"/>
            </a:xfrm>
            <a:custGeom>
              <a:avLst/>
              <a:gdLst>
                <a:gd name="connsiteX0" fmla="*/ 237599 w 507599"/>
                <a:gd name="connsiteY0" fmla="*/ 0 h 631474"/>
                <a:gd name="connsiteX1" fmla="*/ 499786 w 507599"/>
                <a:gd name="connsiteY1" fmla="*/ 465517 h 631474"/>
                <a:gd name="connsiteX2" fmla="*/ 502114 w 507599"/>
                <a:gd name="connsiteY2" fmla="*/ 469267 h 631474"/>
                <a:gd name="connsiteX3" fmla="*/ 507599 w 507599"/>
                <a:gd name="connsiteY3" fmla="*/ 496474 h 631474"/>
                <a:gd name="connsiteX4" fmla="*/ 237599 w 507599"/>
                <a:gd name="connsiteY4" fmla="*/ 631474 h 631474"/>
                <a:gd name="connsiteX5" fmla="*/ 206472 w 507599"/>
                <a:gd name="connsiteY5" fmla="*/ 628332 h 631474"/>
                <a:gd name="connsiteX6" fmla="*/ 0 w 507599"/>
                <a:gd name="connsiteY6" fmla="*/ 421860 h 6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99" h="631474">
                  <a:moveTo>
                    <a:pt x="237599" y="0"/>
                  </a:moveTo>
                  <a:lnTo>
                    <a:pt x="499786" y="465517"/>
                  </a:lnTo>
                  <a:lnTo>
                    <a:pt x="502114" y="469267"/>
                  </a:lnTo>
                  <a:cubicBezTo>
                    <a:pt x="505711" y="478055"/>
                    <a:pt x="507599" y="487154"/>
                    <a:pt x="507599" y="496474"/>
                  </a:cubicBezTo>
                  <a:cubicBezTo>
                    <a:pt x="507599" y="571032"/>
                    <a:pt x="386716" y="631474"/>
                    <a:pt x="237599" y="631474"/>
                  </a:cubicBezTo>
                  <a:lnTo>
                    <a:pt x="206472" y="628332"/>
                  </a:lnTo>
                  <a:lnTo>
                    <a:pt x="0" y="42186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36">
              <a:extLst>
                <a:ext uri="{FF2B5EF4-FFF2-40B4-BE49-F238E27FC236}">
                  <a16:creationId xmlns:a16="http://schemas.microsoft.com/office/drawing/2014/main" id="{B6552C80-AED0-4927-9F36-CD15EC9C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-6132" y="570168"/>
              <a:ext cx="270000" cy="501475"/>
            </a:xfrm>
            <a:custGeom>
              <a:avLst/>
              <a:gdLst>
                <a:gd name="connsiteX0" fmla="*/ 66509 w 270000"/>
                <a:gd name="connsiteY0" fmla="*/ 501475 h 501475"/>
                <a:gd name="connsiteX1" fmla="*/ 59520 w 270000"/>
                <a:gd name="connsiteY1" fmla="*/ 493888 h 501475"/>
                <a:gd name="connsiteX2" fmla="*/ 0 w 270000"/>
                <a:gd name="connsiteY2" fmla="*/ 270000 h 501475"/>
                <a:gd name="connsiteX3" fmla="*/ 135000 w 270000"/>
                <a:gd name="connsiteY3" fmla="*/ 0 h 501475"/>
                <a:gd name="connsiteX4" fmla="*/ 270000 w 270000"/>
                <a:gd name="connsiteY4" fmla="*/ 270000 h 501475"/>
                <a:gd name="connsiteX5" fmla="*/ 266858 w 270000"/>
                <a:gd name="connsiteY5" fmla="*/ 301126 h 501475"/>
                <a:gd name="connsiteX6" fmla="*/ 144422 w 270000"/>
                <a:gd name="connsiteY6" fmla="*/ 423562 h 50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0" h="501475">
                  <a:moveTo>
                    <a:pt x="66509" y="501475"/>
                  </a:moveTo>
                  <a:lnTo>
                    <a:pt x="59520" y="493888"/>
                  </a:lnTo>
                  <a:cubicBezTo>
                    <a:pt x="23610" y="445367"/>
                    <a:pt x="0" y="363198"/>
                    <a:pt x="0" y="270000"/>
                  </a:cubicBezTo>
                  <a:cubicBezTo>
                    <a:pt x="0" y="120883"/>
                    <a:pt x="60442" y="0"/>
                    <a:pt x="135000" y="0"/>
                  </a:cubicBezTo>
                  <a:cubicBezTo>
                    <a:pt x="209558" y="0"/>
                    <a:pt x="270000" y="120883"/>
                    <a:pt x="270000" y="270000"/>
                  </a:cubicBezTo>
                  <a:lnTo>
                    <a:pt x="266858" y="301126"/>
                  </a:lnTo>
                  <a:lnTo>
                    <a:pt x="144422" y="423562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45295B-DAE5-9197-6556-6424438F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147"/>
            <a:ext cx="3565524" cy="30357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Sprint Analysis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7FE770-280D-4DDD-96A8-7FD8E9BC3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6566" y="91366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aph with colorful lines and text&#10;&#10;Description automatically generated">
            <a:extLst>
              <a:ext uri="{FF2B5EF4-FFF2-40B4-BE49-F238E27FC236}">
                <a16:creationId xmlns:a16="http://schemas.microsoft.com/office/drawing/2014/main" id="{0C8FE3C3-4900-2AF1-8B22-A51F4683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06" y="105084"/>
            <a:ext cx="6419733" cy="3512849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466B5-D43A-EFA9-DBDE-2E30478F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33" y="3725978"/>
            <a:ext cx="4289037" cy="2240116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63437291-597B-452C-9CD1-AAA2D823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914626" y="5988981"/>
            <a:ext cx="1564187" cy="926985"/>
          </a:xfrm>
          <a:custGeom>
            <a:avLst/>
            <a:gdLst>
              <a:gd name="connsiteX0" fmla="*/ 1292680 w 1564187"/>
              <a:gd name="connsiteY0" fmla="*/ 271508 h 926985"/>
              <a:gd name="connsiteX1" fmla="*/ 1564187 w 1564187"/>
              <a:gd name="connsiteY1" fmla="*/ 926985 h 926985"/>
              <a:gd name="connsiteX2" fmla="*/ 1100694 w 1564187"/>
              <a:gd name="connsiteY2" fmla="*/ 926985 h 926985"/>
              <a:gd name="connsiteX3" fmla="*/ 637203 w 1564187"/>
              <a:gd name="connsiteY3" fmla="*/ 463493 h 926985"/>
              <a:gd name="connsiteX4" fmla="*/ 378060 w 1564187"/>
              <a:gd name="connsiteY4" fmla="*/ 542650 h 926985"/>
              <a:gd name="connsiteX5" fmla="*/ 328577 w 1564187"/>
              <a:gd name="connsiteY5" fmla="*/ 583476 h 926985"/>
              <a:gd name="connsiteX6" fmla="*/ 0 w 1564187"/>
              <a:gd name="connsiteY6" fmla="*/ 254899 h 926985"/>
              <a:gd name="connsiteX7" fmla="*/ 47554 w 1564187"/>
              <a:gd name="connsiteY7" fmla="*/ 211679 h 926985"/>
              <a:gd name="connsiteX8" fmla="*/ 637203 w 1564187"/>
              <a:gd name="connsiteY8" fmla="*/ 0 h 926985"/>
              <a:gd name="connsiteX9" fmla="*/ 1292680 w 1564187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4187" h="926985">
                <a:moveTo>
                  <a:pt x="1292680" y="271508"/>
                </a:moveTo>
                <a:cubicBezTo>
                  <a:pt x="1460431" y="439259"/>
                  <a:pt x="1564187" y="671005"/>
                  <a:pt x="1564187" y="926985"/>
                </a:cubicBezTo>
                <a:lnTo>
                  <a:pt x="1100694" y="926985"/>
                </a:lnTo>
                <a:cubicBezTo>
                  <a:pt x="1100694" y="671005"/>
                  <a:pt x="893182" y="463493"/>
                  <a:pt x="637203" y="463493"/>
                </a:cubicBezTo>
                <a:cubicBezTo>
                  <a:pt x="541210" y="463493"/>
                  <a:pt x="452034" y="492674"/>
                  <a:pt x="378060" y="542650"/>
                </a:cubicBezTo>
                <a:lnTo>
                  <a:pt x="328577" y="583476"/>
                </a:lnTo>
                <a:lnTo>
                  <a:pt x="0" y="254899"/>
                </a:lnTo>
                <a:lnTo>
                  <a:pt x="47554" y="211679"/>
                </a:lnTo>
                <a:cubicBezTo>
                  <a:pt x="207792" y="79438"/>
                  <a:pt x="413221" y="0"/>
                  <a:pt x="637203" y="0"/>
                </a:cubicBezTo>
                <a:cubicBezTo>
                  <a:pt x="893182" y="0"/>
                  <a:pt x="1124928" y="103757"/>
                  <a:pt x="1292680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CF07E0C9-4EB6-4A7B-809B-0C5C5E213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006442" y="5981236"/>
            <a:ext cx="1534673" cy="1042921"/>
          </a:xfrm>
          <a:custGeom>
            <a:avLst/>
            <a:gdLst>
              <a:gd name="connsiteX0" fmla="*/ 1197337 w 1534673"/>
              <a:gd name="connsiteY0" fmla="*/ 238153 h 1042921"/>
              <a:gd name="connsiteX1" fmla="*/ 1534673 w 1534673"/>
              <a:gd name="connsiteY1" fmla="*/ 1042921 h 1042921"/>
              <a:gd name="connsiteX2" fmla="*/ 1071180 w 1534673"/>
              <a:gd name="connsiteY2" fmla="*/ 1042921 h 1042921"/>
              <a:gd name="connsiteX3" fmla="*/ 607688 w 1534673"/>
              <a:gd name="connsiteY3" fmla="*/ 521461 h 1042921"/>
              <a:gd name="connsiteX4" fmla="*/ 427277 w 1534673"/>
              <a:gd name="connsiteY4" fmla="*/ 562440 h 1042921"/>
              <a:gd name="connsiteX5" fmla="*/ 351882 w 1534673"/>
              <a:gd name="connsiteY5" fmla="*/ 608481 h 1042921"/>
              <a:gd name="connsiteX6" fmla="*/ 0 w 1534673"/>
              <a:gd name="connsiteY6" fmla="*/ 256600 h 1042921"/>
              <a:gd name="connsiteX7" fmla="*/ 18040 w 1534673"/>
              <a:gd name="connsiteY7" fmla="*/ 238152 h 1042921"/>
              <a:gd name="connsiteX8" fmla="*/ 607688 w 1534673"/>
              <a:gd name="connsiteY8" fmla="*/ 0 h 1042921"/>
              <a:gd name="connsiteX9" fmla="*/ 1197337 w 1534673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73" h="1042921">
                <a:moveTo>
                  <a:pt x="1197337" y="238153"/>
                </a:moveTo>
                <a:cubicBezTo>
                  <a:pt x="1403356" y="429440"/>
                  <a:pt x="1534673" y="718927"/>
                  <a:pt x="1534673" y="1042921"/>
                </a:cubicBezTo>
                <a:lnTo>
                  <a:pt x="1071180" y="1042921"/>
                </a:lnTo>
                <a:cubicBezTo>
                  <a:pt x="1071180" y="754926"/>
                  <a:pt x="863668" y="521461"/>
                  <a:pt x="607688" y="521461"/>
                </a:cubicBezTo>
                <a:cubicBezTo>
                  <a:pt x="543694" y="521461"/>
                  <a:pt x="482728" y="536052"/>
                  <a:pt x="427277" y="562440"/>
                </a:cubicBezTo>
                <a:lnTo>
                  <a:pt x="351882" y="608481"/>
                </a:lnTo>
                <a:lnTo>
                  <a:pt x="0" y="256600"/>
                </a:lnTo>
                <a:lnTo>
                  <a:pt x="18040" y="238152"/>
                </a:lnTo>
                <a:cubicBezTo>
                  <a:pt x="178278" y="89374"/>
                  <a:pt x="383706" y="0"/>
                  <a:pt x="607688" y="0"/>
                </a:cubicBezTo>
                <a:cubicBezTo>
                  <a:pt x="831670" y="0"/>
                  <a:pt x="1037099" y="89374"/>
                  <a:pt x="1197337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5AEBCB-3691-4336-A5FB-0B0991ADA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0438" y="6160328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ABB4-0EFF-49F5-DE50-A565CCF6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/>
              <a:t>"As a Customer, I want to be able to enter a postcode, town or city name to the website to find ATMs near that location so I can use its services."</a:t>
            </a:r>
            <a:endParaRPr lang="en-US" sz="2600"/>
          </a:p>
          <a:p>
            <a:pPr>
              <a:lnSpc>
                <a:spcPct val="90000"/>
              </a:lnSpc>
            </a:pPr>
            <a:endParaRPr lang="en-GB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A84A-81AC-0725-9B9A-C1546BDE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>
                <a:ea typeface="Source Sans Pro"/>
              </a:rPr>
              <a:t>Value – high</a:t>
            </a:r>
          </a:p>
          <a:p>
            <a:r>
              <a:rPr lang="en-GB">
                <a:ea typeface="Source Sans Pro"/>
              </a:rPr>
              <a:t>Allows the user to manually enter a location if their current location isn't of relevance or the user isn't  comfortable sharing their exact location. This makes for a more inclusive and efficient user experience</a:t>
            </a:r>
          </a:p>
          <a:p>
            <a:endParaRPr lang="en-GB">
              <a:ea typeface="Source Sans Pro"/>
            </a:endParaRPr>
          </a:p>
          <a:p>
            <a:pPr marL="0" indent="0">
              <a:buNone/>
            </a:pPr>
            <a:endParaRPr lang="en-GB">
              <a:ea typeface="Source Sans Pro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4BA34890-FB63-A88B-7172-37BD250B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067856"/>
            <a:ext cx="4713922" cy="2722288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044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F112E-6379-1D27-5BA8-AAF63F19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/>
              <a:t>"As a Customer I want to be able to filter my searches based on specific things so I can find the one I require that meets my needs."</a:t>
            </a:r>
            <a:endParaRPr lang="en-US" sz="2600"/>
          </a:p>
          <a:p>
            <a:pPr>
              <a:lnSpc>
                <a:spcPct val="90000"/>
              </a:lnSpc>
            </a:pPr>
            <a:endParaRPr lang="en-GB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C4D9-A5B4-4FBE-8D3F-A101802E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>
                <a:ea typeface="Source Sans Pro"/>
              </a:rPr>
              <a:t>Value- high </a:t>
            </a:r>
          </a:p>
          <a:p>
            <a:r>
              <a:rPr lang="en-GB">
                <a:ea typeface="Source Sans Pro"/>
              </a:rPr>
              <a:t>Allows the customer to see ATM/branches relevant to their needs allowing for a more seamless user experience </a:t>
            </a:r>
          </a:p>
        </p:txBody>
      </p:sp>
      <p:pic>
        <p:nvPicPr>
          <p:cNvPr id="4" name="Picture 3" descr="A screenshot of a map">
            <a:extLst>
              <a:ext uri="{FF2B5EF4-FFF2-40B4-BE49-F238E27FC236}">
                <a16:creationId xmlns:a16="http://schemas.microsoft.com/office/drawing/2014/main" id="{BAAC4C48-74E4-6EE5-B10C-8077DAA5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061963"/>
            <a:ext cx="4713922" cy="2734074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843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5FCB3F-4BD4-1EF7-8D6E-3B775FDD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"As a Wheelchair User I want to be able to find a Santander branch with wheelchair access so I can enter the building easily."</a:t>
            </a:r>
          </a:p>
          <a:p>
            <a:pPr>
              <a:lnSpc>
                <a:spcPct val="90000"/>
              </a:lnSpc>
            </a:pPr>
            <a:endParaRPr lang="en-US" sz="3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D389FC14-9199-A548-3EE9-C345673CC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41553"/>
            <a:ext cx="7345363" cy="497648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200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6C5267-F452-DF1E-F5C9-B4059E86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"As a Customer, I want to see the nearest ATM to me that supports cheque deposit so I can save time going into the bank."</a:t>
            </a:r>
          </a:p>
          <a:p>
            <a:pPr>
              <a:lnSpc>
                <a:spcPct val="90000"/>
              </a:lnSpc>
            </a:pPr>
            <a:endParaRPr lang="en-US" sz="3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99C01379-3507-5D4D-CEF6-E67386BE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3"/>
            <a:ext cx="7345363" cy="486630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6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30A97-1B1C-230F-B425-440646B7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/>
              <a:t>"As a user I want to be able to be taken to Google or Apple maps so I can search for ATMs on my device."</a:t>
            </a:r>
            <a:endParaRPr lang="en-US" sz="2600"/>
          </a:p>
          <a:p>
            <a:pPr>
              <a:lnSpc>
                <a:spcPct val="90000"/>
              </a:lnSpc>
            </a:pPr>
            <a:endParaRPr lang="en-GB" sz="260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09C40EB-20E3-768F-1786-78787A770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6" r="2" b="2"/>
          <a:stretch/>
        </p:blipFill>
        <p:spPr>
          <a:xfrm>
            <a:off x="4550896" y="549273"/>
            <a:ext cx="7090240" cy="2880520"/>
          </a:xfrm>
          <a:custGeom>
            <a:avLst/>
            <a:gdLst/>
            <a:ahLst/>
            <a:cxnLst/>
            <a:rect l="l" t="t" r="r" b="b"/>
            <a:pathLst>
              <a:path w="7090240" h="2880520">
                <a:moveTo>
                  <a:pt x="0" y="0"/>
                </a:moveTo>
                <a:lnTo>
                  <a:pt x="7090240" y="0"/>
                </a:lnTo>
                <a:lnTo>
                  <a:pt x="7090240" y="2880520"/>
                </a:lnTo>
                <a:lnTo>
                  <a:pt x="0" y="2880520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1BC3F1D-FF1B-45CA-A643-B81A3164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40643" y="985659"/>
            <a:ext cx="667802" cy="631474"/>
            <a:chOff x="10478914" y="1506691"/>
            <a:chExt cx="667802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DC9BB-9887-4746-87E9-FCDA9816A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A8BDF8-9D06-45C3-8A3E-14FCA356A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BF3EAF-F533-4F2E-B9A1-3698984B4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178" y="4632150"/>
            <a:ext cx="1425768" cy="1456341"/>
            <a:chOff x="-218178" y="4632150"/>
            <a:chExt cx="1425768" cy="145634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9CACF71-B9F6-40BE-821A-96034969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221903" y="4888635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EC4D9F-6201-4AFC-B320-7BBFC0DF6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-37419" y="4736389"/>
              <a:ext cx="611884" cy="973401"/>
            </a:xfrm>
            <a:custGeom>
              <a:avLst/>
              <a:gdLst>
                <a:gd name="connsiteX0" fmla="*/ 0 w 611884"/>
                <a:gd name="connsiteY0" fmla="*/ 0 h 973401"/>
                <a:gd name="connsiteX1" fmla="*/ 611884 w 611884"/>
                <a:gd name="connsiteY1" fmla="*/ 365751 h 973401"/>
                <a:gd name="connsiteX2" fmla="*/ 611884 w 611884"/>
                <a:gd name="connsiteY2" fmla="*/ 973401 h 973401"/>
                <a:gd name="connsiteX3" fmla="*/ 0 w 611884"/>
                <a:gd name="connsiteY3" fmla="*/ 620129 h 97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884" h="973401">
                  <a:moveTo>
                    <a:pt x="0" y="0"/>
                  </a:moveTo>
                  <a:lnTo>
                    <a:pt x="611884" y="365751"/>
                  </a:lnTo>
                  <a:lnTo>
                    <a:pt x="611884" y="973401"/>
                  </a:lnTo>
                  <a:lnTo>
                    <a:pt x="0" y="6201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90000"/>
                    <a:lumOff val="10000"/>
                    <a:alpha val="0"/>
                  </a:schemeClr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127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68FF8C-C380-4D90-9090-21123B167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238872" y="5261883"/>
              <a:ext cx="630288" cy="1022927"/>
            </a:xfrm>
            <a:custGeom>
              <a:avLst/>
              <a:gdLst>
                <a:gd name="connsiteX0" fmla="*/ 0 w 630288"/>
                <a:gd name="connsiteY0" fmla="*/ 365751 h 1022927"/>
                <a:gd name="connsiteX1" fmla="*/ 630288 w 630288"/>
                <a:gd name="connsiteY1" fmla="*/ 0 h 1022927"/>
                <a:gd name="connsiteX2" fmla="*/ 630288 w 630288"/>
                <a:gd name="connsiteY2" fmla="*/ 713099 h 1022927"/>
                <a:gd name="connsiteX3" fmla="*/ 92992 w 630288"/>
                <a:gd name="connsiteY3" fmla="*/ 1022927 h 1022927"/>
                <a:gd name="connsiteX4" fmla="*/ 0 w 630288"/>
                <a:gd name="connsiteY4" fmla="*/ 969238 h 102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288" h="1022927">
                  <a:moveTo>
                    <a:pt x="0" y="365751"/>
                  </a:moveTo>
                  <a:lnTo>
                    <a:pt x="630288" y="0"/>
                  </a:lnTo>
                  <a:lnTo>
                    <a:pt x="630288" y="713099"/>
                  </a:lnTo>
                  <a:lnTo>
                    <a:pt x="92992" y="1022927"/>
                  </a:lnTo>
                  <a:lnTo>
                    <a:pt x="0" y="96923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4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1978-480E-CC16-378F-433E028E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1600">
                <a:ea typeface="Source Sans Pro"/>
              </a:rPr>
              <a:t>Value – medium</a:t>
            </a:r>
          </a:p>
          <a:p>
            <a:r>
              <a:rPr lang="en-GB" sz="1600">
                <a:ea typeface="Source Sans Pro"/>
              </a:rPr>
              <a:t>Allows the user to be transported to Google maps if they wish. This is of high value to mobile users as they could use it to navigate directly to ATMs/branches seamlessly with a few clicks</a:t>
            </a:r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A22C548E-ED85-F559-A9FB-EB0BC882F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7" r="2" b="27906"/>
          <a:stretch/>
        </p:blipFill>
        <p:spPr>
          <a:xfrm>
            <a:off x="4550902" y="3429797"/>
            <a:ext cx="7090239" cy="2880519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777841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3DFloatVTI</vt:lpstr>
      <vt:lpstr>ATM Locator</vt:lpstr>
      <vt:lpstr>Scrum Roles</vt:lpstr>
      <vt:lpstr>Sprint 2 Goal</vt:lpstr>
      <vt:lpstr>Sprint Analysis</vt:lpstr>
      <vt:lpstr>"As a Customer, I want to be able to enter a postcode, town or city name to the website to find ATMs near that location so I can use its services." </vt:lpstr>
      <vt:lpstr>"As a Customer I want to be able to filter my searches based on specific things so I can find the one I require that meets my needs." </vt:lpstr>
      <vt:lpstr>"As a Wheelchair User I want to be able to find a Santander branch with wheelchair access so I can enter the building easily." </vt:lpstr>
      <vt:lpstr>"As a Customer, I want to see the nearest ATM to me that supports cheque deposit so I can save time going into the bank." </vt:lpstr>
      <vt:lpstr>"As a user I want to be able to be taken to Google or Apple maps so I can search for ATMs on my device." </vt:lpstr>
      <vt:lpstr>"As a company executive I want the systems to be secure so I can prevent third party access." </vt:lpstr>
      <vt:lpstr>As a bank executive I want to be able to test the database systems capabilities by adding dummy ATM location if we want to expand as a company </vt:lpstr>
      <vt:lpstr>Overall Thoughts</vt:lpstr>
      <vt:lpstr>Next sprint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JacksonStewart</dc:creator>
  <cp:revision>1</cp:revision>
  <dcterms:created xsi:type="dcterms:W3CDTF">2024-01-25T13:38:30Z</dcterms:created>
  <dcterms:modified xsi:type="dcterms:W3CDTF">2024-02-02T14:45:28Z</dcterms:modified>
</cp:coreProperties>
</file>