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968" y="1081029"/>
            <a:ext cx="9448800" cy="1825096"/>
          </a:xfrm>
        </p:spPr>
        <p:txBody>
          <a:bodyPr/>
          <a:lstStyle/>
          <a:p>
            <a:r>
              <a:rPr lang="en-CA" dirty="0" smtClean="0"/>
              <a:t>       Hard Disk Drives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280" y="3330448"/>
            <a:ext cx="9448800" cy="1342136"/>
          </a:xfrm>
        </p:spPr>
        <p:txBody>
          <a:bodyPr>
            <a:normAutofit/>
          </a:bodyPr>
          <a:lstStyle/>
          <a:p>
            <a:r>
              <a:rPr lang="en-CA" dirty="0" smtClean="0"/>
              <a:t>By: Iman Ahmed</a:t>
            </a:r>
          </a:p>
          <a:p>
            <a:r>
              <a:rPr lang="en-CA" dirty="0" smtClean="0"/>
              <a:t>Teacher: Mr</a:t>
            </a:r>
            <a:r>
              <a:rPr lang="en-CA" dirty="0"/>
              <a:t>. </a:t>
            </a:r>
            <a:r>
              <a:rPr lang="en-CA" dirty="0" smtClean="0"/>
              <a:t>Nestor</a:t>
            </a:r>
          </a:p>
          <a:p>
            <a:r>
              <a:rPr lang="en-CA" dirty="0" smtClean="0"/>
              <a:t>Date: October 2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1073384" y="356616"/>
            <a:ext cx="914400" cy="914400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68880" y="1197864"/>
            <a:ext cx="484632" cy="97840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613648" y="1131321"/>
            <a:ext cx="484632" cy="97840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696325">
            <a:off x="82628" y="3413075"/>
            <a:ext cx="914400" cy="914400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901532"/>
            <a:ext cx="8610600" cy="1293028"/>
          </a:xfrm>
        </p:spPr>
        <p:txBody>
          <a:bodyPr/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What is hard disk drive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2258568"/>
            <a:ext cx="10820400" cy="4024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 disk drive is a technology which enables the reading, writing, deleting and modifying of data on a computer storage disk.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way it fits together with other components is that it has four key components inside its casing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The platter (for storing data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).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spindle (for spinning the platters), which is a mechanical device that takes energy, its usually created with air and electricity.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Read/write arm (for reading and writing data) and the actuator (for controlling the actions of the read/.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24" y="1937289"/>
            <a:ext cx="4618256" cy="33558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6" name="Straight Arrow Connector 5"/>
          <p:cNvCxnSpPr>
            <a:stCxn id="9" idx="2"/>
          </p:cNvCxnSpPr>
          <p:nvPr/>
        </p:nvCxnSpPr>
        <p:spPr>
          <a:xfrm>
            <a:off x="4732020" y="1337703"/>
            <a:ext cx="635508" cy="1012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3320" y="69137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It is for spinning the platters.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1706" y="1337703"/>
            <a:ext cx="635508" cy="1012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0720" y="69137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Reading and writing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18120" y="3822192"/>
            <a:ext cx="1188720" cy="76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06840" y="4589919"/>
            <a:ext cx="206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It is where you put the disk.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862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       Hard Disk Drives</vt:lpstr>
      <vt:lpstr>What is hard disk drive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Munawar, Iman</dc:creator>
  <cp:lastModifiedBy>841014@pdsb.net</cp:lastModifiedBy>
  <cp:revision>7</cp:revision>
  <dcterms:created xsi:type="dcterms:W3CDTF">2019-10-01T17:40:03Z</dcterms:created>
  <dcterms:modified xsi:type="dcterms:W3CDTF">2019-11-21T18:29:53Z</dcterms:modified>
</cp:coreProperties>
</file>