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5a4110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5a411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5a4110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5a4110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e5a41105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e5a41105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5a41105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5a41105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e5a4110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e5a4110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3ac25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3ac25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Wheel of Fortune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5"/>
              <a:t>Ardley Pacheco, Griffin Ziegler, Abraham Martinez, Jackson Burks, Jerrod Koenigseder</a:t>
            </a:r>
            <a:endParaRPr sz="19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1238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540"/>
              <a:t>The project pertains to a multi-player word guessing game based on the popular Wheel of Fortune game show, where players take turns spinning a wheel and guessing words from selected categories</a:t>
            </a:r>
            <a:endParaRPr b="1"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3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76175" y="7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5" y="559050"/>
            <a:ext cx="8380726" cy="45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017500" y="321632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Ardley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338975" y="459147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Ardley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82650" y="316227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Jackson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71625" y="321632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Jerrod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71625" y="336262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Abraham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271625" y="1415000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Griffin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338975" y="4718100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Griffin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82650" y="3296175"/>
            <a:ext cx="108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Abraham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4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ER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950" y="943650"/>
            <a:ext cx="5206849" cy="419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617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43550" y="1230225"/>
            <a:ext cx="8256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When all Players are ready, the game starts, and all Players will spin the wheel. The Player that lands on the highest point value guesses first. (Start Game)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50" y="1850400"/>
            <a:ext cx="6801891" cy="3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7650" y="59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Description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61275" y="1307075"/>
            <a:ext cx="7608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 Case Name: Start Game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Actors: Player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 System verifies that at least two players have joined the game.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2. Player selects the “Ready” option.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3. System starts a new game with the players once all of them are ready.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4. System displays buttons to “Spin Wheel” and a starting score of zero to all Players.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5. System displays the category and word to guess to all of the players.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Entry Condition: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All Players have joined the game lobby.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Exit Condition: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System has determined the word for the players to guess.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88525" y="23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Class Diagram for Use-Case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975" y="839950"/>
            <a:ext cx="4047475" cy="40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588525" y="238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Class Diagram for Use-Case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13" y="824600"/>
            <a:ext cx="7809175" cy="40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