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13" name="Shape 1113"/>
          <p:cNvSpPr/>
          <p:nvPr>
            <p:ph type="sldImg"/>
          </p:nvPr>
        </p:nvSpPr>
        <p:spPr>
          <a:xfrm>
            <a:off x="1143000" y="685800"/>
            <a:ext cx="4572000" cy="3429000"/>
          </a:xfrm>
          <a:prstGeom prst="rect">
            <a:avLst/>
          </a:prstGeom>
        </p:spPr>
        <p:txBody>
          <a:bodyPr/>
          <a:lstStyle/>
          <a:p>
            <a:pPr/>
          </a:p>
        </p:txBody>
      </p:sp>
      <p:sp>
        <p:nvSpPr>
          <p:cNvPr id="1114" name="Shape 111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9" name="Shape 1249"/>
          <p:cNvSpPr/>
          <p:nvPr>
            <p:ph type="sldImg"/>
          </p:nvPr>
        </p:nvSpPr>
        <p:spPr>
          <a:prstGeom prst="rect">
            <a:avLst/>
          </a:prstGeom>
        </p:spPr>
        <p:txBody>
          <a:bodyPr/>
          <a:lstStyle/>
          <a:p>
            <a:pPr/>
          </a:p>
        </p:txBody>
      </p:sp>
      <p:sp>
        <p:nvSpPr>
          <p:cNvPr id="1250" name="Shape 1250"/>
          <p:cNvSpPr/>
          <p:nvPr>
            <p:ph type="body" sz="quarter" idx="1"/>
          </p:nvPr>
        </p:nvSpPr>
        <p:spPr>
          <a:prstGeom prst="rect">
            <a:avLst/>
          </a:prstGeom>
        </p:spPr>
        <p:txBody>
          <a:bodyPr/>
          <a:lstStyle>
            <a:lvl1pPr>
              <a:defRPr>
                <a:latin typeface="Times New Roman"/>
                <a:ea typeface="Times New Roman"/>
                <a:cs typeface="Times New Roman"/>
                <a:sym typeface="Times New Roman"/>
              </a:defRPr>
            </a:lvl1pPr>
          </a:lstStyle>
          <a:p>
            <a:pPr/>
            <a:r>
              <a:t>End here???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6" name="Shape 1436"/>
          <p:cNvSpPr/>
          <p:nvPr>
            <p:ph type="sldImg"/>
          </p:nvPr>
        </p:nvSpPr>
        <p:spPr>
          <a:prstGeom prst="rect">
            <a:avLst/>
          </a:prstGeom>
        </p:spPr>
        <p:txBody>
          <a:bodyPr/>
          <a:lstStyle/>
          <a:p>
            <a:pPr/>
          </a:p>
        </p:txBody>
      </p:sp>
      <p:sp>
        <p:nvSpPr>
          <p:cNvPr id="1437" name="Shape 1437"/>
          <p:cNvSpPr/>
          <p:nvPr>
            <p:ph type="body" sz="quarter" idx="1"/>
          </p:nvPr>
        </p:nvSpPr>
        <p:spPr>
          <a:prstGeom prst="rect">
            <a:avLst/>
          </a:prstGeom>
        </p:spPr>
        <p:txBody>
          <a:bodyPr/>
          <a:lstStyle/>
          <a:p>
            <a:pPr/>
            <a:r>
              <a:t>Inefficient:  disk I/O, multiple cores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pic>
        <p:nvPicPr>
          <p:cNvPr id="92" name="Picture 20" descr="Picture 20"/>
          <p:cNvPicPr>
            <a:picLocks noChangeAspect="1"/>
          </p:cNvPicPr>
          <p:nvPr/>
        </p:nvPicPr>
        <p:blipFill>
          <a:blip r:embed="rId2">
            <a:extLst/>
          </a:blip>
          <a:stretch>
            <a:fillRect/>
          </a:stretch>
        </p:blipFill>
        <p:spPr>
          <a:xfrm>
            <a:off x="179387" y="1412875"/>
            <a:ext cx="1871663" cy="2311400"/>
          </a:xfrm>
          <a:prstGeom prst="rect">
            <a:avLst/>
          </a:prstGeom>
          <a:ln w="12700">
            <a:miter lim="400000"/>
          </a:ln>
        </p:spPr>
      </p:pic>
      <p:sp>
        <p:nvSpPr>
          <p:cNvPr id="93" name="Rectangle 7"/>
          <p:cNvSpPr/>
          <p:nvPr/>
        </p:nvSpPr>
        <p:spPr>
          <a:xfrm>
            <a:off x="0" y="0"/>
            <a:ext cx="9144000" cy="765175"/>
          </a:xfrm>
          <a:prstGeom prst="rect">
            <a:avLst/>
          </a:prstGeom>
          <a:solidFill>
            <a:srgbClr val="767D79"/>
          </a:solidFill>
          <a:ln w="12700">
            <a:miter lim="400000"/>
          </a:ln>
        </p:spPr>
        <p:txBody>
          <a:bodyPr lIns="45719" rIns="45719" anchor="ctr"/>
          <a:lstStyle/>
          <a:p>
            <a:pPr algn="ctr" defTabSz="914400">
              <a:defRPr sz="2400">
                <a:solidFill>
                  <a:srgbClr val="FFFFFF"/>
                </a:solidFill>
                <a:latin typeface="Arial"/>
                <a:ea typeface="Arial"/>
                <a:cs typeface="Arial"/>
                <a:sym typeface="Arial"/>
              </a:defRPr>
            </a:pPr>
          </a:p>
        </p:txBody>
      </p:sp>
      <p:sp>
        <p:nvSpPr>
          <p:cNvPr id="94" name="Rectangle 9"/>
          <p:cNvSpPr/>
          <p:nvPr/>
        </p:nvSpPr>
        <p:spPr>
          <a:xfrm>
            <a:off x="0" y="76517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95" name="Picture 17" descr="Picture 17"/>
          <p:cNvPicPr>
            <a:picLocks noChangeAspect="1"/>
          </p:cNvPicPr>
          <p:nvPr/>
        </p:nvPicPr>
        <p:blipFill>
          <a:blip r:embed="rId3">
            <a:extLst/>
          </a:blip>
          <a:stretch>
            <a:fillRect/>
          </a:stretch>
        </p:blipFill>
        <p:spPr>
          <a:xfrm>
            <a:off x="107950" y="50800"/>
            <a:ext cx="1228725" cy="714375"/>
          </a:xfrm>
          <a:prstGeom prst="rect">
            <a:avLst/>
          </a:prstGeom>
          <a:ln w="12700">
            <a:miter lim="400000"/>
          </a:ln>
        </p:spPr>
      </p:pic>
      <p:sp>
        <p:nvSpPr>
          <p:cNvPr id="96" name="Rectangle 19"/>
          <p:cNvSpPr/>
          <p:nvPr/>
        </p:nvSpPr>
        <p:spPr>
          <a:xfrm>
            <a:off x="2197100" y="765174"/>
            <a:ext cx="46038" cy="5732465"/>
          </a:xfrm>
          <a:prstGeom prst="rect">
            <a:avLst/>
          </a:prstGeom>
          <a:gradFill>
            <a:gsLst>
              <a:gs pos="0">
                <a:srgbClr val="808080"/>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7" name="Rectangle 20"/>
          <p:cNvSpPr/>
          <p:nvPr/>
        </p:nvSpPr>
        <p:spPr>
          <a:xfrm>
            <a:off x="2559050" y="1195387"/>
            <a:ext cx="46038" cy="3816351"/>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8" name="Rectangle 21"/>
          <p:cNvSpPr/>
          <p:nvPr/>
        </p:nvSpPr>
        <p:spPr>
          <a:xfrm>
            <a:off x="2341563" y="1916113"/>
            <a:ext cx="6623051" cy="46038"/>
          </a:xfrm>
          <a:prstGeom prst="rect">
            <a:avLst/>
          </a:prstGeom>
          <a:gradFill>
            <a:gsLst>
              <a:gs pos="0">
                <a:srgbClr val="5F5F5F"/>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9" name="Rectangle 38"/>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00" name="Rectangle 39"/>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101" name="Picture 41" descr="Picture 41"/>
          <p:cNvPicPr>
            <a:picLocks noChangeAspect="1"/>
          </p:cNvPicPr>
          <p:nvPr/>
        </p:nvPicPr>
        <p:blipFill>
          <a:blip r:embed="rId3">
            <a:extLst/>
          </a:blip>
          <a:stretch>
            <a:fillRect/>
          </a:stretch>
        </p:blipFill>
        <p:spPr>
          <a:xfrm>
            <a:off x="179387" y="6381750"/>
            <a:ext cx="792164" cy="460375"/>
          </a:xfrm>
          <a:prstGeom prst="rect">
            <a:avLst/>
          </a:prstGeom>
          <a:ln w="12700">
            <a:miter lim="400000"/>
          </a:ln>
        </p:spPr>
      </p:pic>
      <p:sp>
        <p:nvSpPr>
          <p:cNvPr id="102"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09"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10"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111"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112"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113"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14"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15"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116" name="Title Text"/>
          <p:cNvSpPr txBox="1"/>
          <p:nvPr>
            <p:ph type="title"/>
          </p:nvPr>
        </p:nvSpPr>
        <p:spPr>
          <a:xfrm>
            <a:off x="611187" y="115887"/>
            <a:ext cx="8281988" cy="701676"/>
          </a:xfrm>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
        <p:nvSpPr>
          <p:cNvPr id="117" name="Body Level One…"/>
          <p:cNvSpPr txBox="1"/>
          <p:nvPr>
            <p:ph type="body" idx="1"/>
          </p:nvPr>
        </p:nvSpPr>
        <p:spPr>
          <a:xfrm>
            <a:off x="684212" y="1125537"/>
            <a:ext cx="8270876" cy="5111751"/>
          </a:xfrm>
          <a:prstGeom prst="rect">
            <a:avLst/>
          </a:prstGeom>
        </p:spPr>
        <p:txBody>
          <a:bodyPr/>
          <a:lstStyle>
            <a:lvl1pPr defTabSz="914400">
              <a:buClr>
                <a:srgbClr val="0033CC"/>
              </a:buClr>
              <a:buSzPct val="60000"/>
              <a:buFontTx/>
              <a:buChar char="■"/>
              <a:defRPr>
                <a:solidFill>
                  <a:srgbClr val="003399"/>
                </a:solidFill>
                <a:latin typeface="Arial"/>
                <a:ea typeface="Arial"/>
                <a:cs typeface="Arial"/>
                <a:sym typeface="Arial"/>
              </a:defRPr>
            </a:lvl1pPr>
            <a:lvl2pPr defTabSz="914400">
              <a:buClr>
                <a:srgbClr val="0033CC"/>
              </a:buClr>
              <a:buSzPct val="55000"/>
              <a:buFontTx/>
              <a:buChar char="■"/>
              <a:defRPr>
                <a:solidFill>
                  <a:srgbClr val="003399"/>
                </a:solidFill>
                <a:latin typeface="Arial"/>
                <a:ea typeface="Arial"/>
                <a:cs typeface="Arial"/>
                <a:sym typeface="Arial"/>
              </a:defRPr>
            </a:lvl2pPr>
            <a:lvl3pPr defTabSz="914400">
              <a:buClr>
                <a:srgbClr val="0033CC"/>
              </a:buClr>
              <a:buSzPct val="50000"/>
              <a:buFontTx/>
              <a:buChar char="■"/>
              <a:defRPr>
                <a:solidFill>
                  <a:srgbClr val="003399"/>
                </a:solidFill>
                <a:latin typeface="Arial"/>
                <a:ea typeface="Arial"/>
                <a:cs typeface="Arial"/>
                <a:sym typeface="Arial"/>
              </a:defRPr>
            </a:lvl3pPr>
            <a:lvl4pPr defTabSz="914400">
              <a:buClr>
                <a:srgbClr val="0033CC"/>
              </a:buClr>
              <a:buSzPct val="55000"/>
              <a:buFontTx/>
              <a:buChar char="■"/>
              <a:defRPr>
                <a:solidFill>
                  <a:srgbClr val="003399"/>
                </a:solidFill>
                <a:latin typeface="Arial"/>
                <a:ea typeface="Arial"/>
                <a:cs typeface="Arial"/>
                <a:sym typeface="Arial"/>
              </a:defRPr>
            </a:lvl4pPr>
            <a:lvl5pPr defTabSz="914400">
              <a:buClr>
                <a:srgbClr val="0033CC"/>
              </a:buClr>
              <a:buSzPct val="50000"/>
              <a:buFontTx/>
              <a:buChar char="■"/>
              <a:defRPr>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24"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25"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126"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127"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128"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29"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30"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131" name="Title Text"/>
          <p:cNvSpPr txBox="1"/>
          <p:nvPr>
            <p:ph type="title"/>
          </p:nvPr>
        </p:nvSpPr>
        <p:spPr>
          <a:xfrm>
            <a:off x="722312" y="4406900"/>
            <a:ext cx="7772401" cy="1362075"/>
          </a:xfrm>
          <a:prstGeom prst="rect">
            <a:avLst/>
          </a:prstGeom>
        </p:spPr>
        <p:txBody>
          <a:bodyPr anchor="t"/>
          <a:lstStyle>
            <a:lvl1pPr algn="l" defTabSz="914400">
              <a:defRPr b="1" cap="all" sz="4000">
                <a:solidFill>
                  <a:srgbClr val="0066FF"/>
                </a:solidFill>
                <a:latin typeface="Arial"/>
                <a:ea typeface="Arial"/>
                <a:cs typeface="Arial"/>
                <a:sym typeface="Arial"/>
              </a:defRPr>
            </a:lvl1pPr>
          </a:lstStyle>
          <a:p>
            <a:pPr/>
            <a:r>
              <a:t>Title Text</a:t>
            </a:r>
          </a:p>
        </p:txBody>
      </p:sp>
      <p:sp>
        <p:nvSpPr>
          <p:cNvPr id="132" name="Body Level One…"/>
          <p:cNvSpPr txBox="1"/>
          <p:nvPr>
            <p:ph type="body" sz="quarter" idx="1"/>
          </p:nvPr>
        </p:nvSpPr>
        <p:spPr>
          <a:xfrm>
            <a:off x="722312" y="2906713"/>
            <a:ext cx="7772401" cy="1500188"/>
          </a:xfrm>
          <a:prstGeom prst="rect">
            <a:avLst/>
          </a:prstGeom>
        </p:spPr>
        <p:txBody>
          <a:bodyPr anchor="b"/>
          <a:lstStyle>
            <a:lvl1pPr marL="0" indent="0" defTabSz="914400">
              <a:spcBef>
                <a:spcPts val="400"/>
              </a:spcBef>
              <a:buSzTx/>
              <a:buFontTx/>
              <a:buNone/>
              <a:defRPr sz="2000">
                <a:solidFill>
                  <a:srgbClr val="003399"/>
                </a:solidFill>
                <a:latin typeface="Arial"/>
                <a:ea typeface="Arial"/>
                <a:cs typeface="Arial"/>
                <a:sym typeface="Arial"/>
              </a:defRPr>
            </a:lvl1pPr>
            <a:lvl2pPr marL="0" indent="457200" defTabSz="914400">
              <a:spcBef>
                <a:spcPts val="400"/>
              </a:spcBef>
              <a:buSzTx/>
              <a:buFontTx/>
              <a:buNone/>
              <a:defRPr sz="2000">
                <a:solidFill>
                  <a:srgbClr val="003399"/>
                </a:solidFill>
                <a:latin typeface="Arial"/>
                <a:ea typeface="Arial"/>
                <a:cs typeface="Arial"/>
                <a:sym typeface="Arial"/>
              </a:defRPr>
            </a:lvl2pPr>
            <a:lvl3pPr marL="0" indent="914400" defTabSz="914400">
              <a:spcBef>
                <a:spcPts val="400"/>
              </a:spcBef>
              <a:buSzTx/>
              <a:buFontTx/>
              <a:buNone/>
              <a:defRPr sz="2000">
                <a:solidFill>
                  <a:srgbClr val="003399"/>
                </a:solidFill>
                <a:latin typeface="Arial"/>
                <a:ea typeface="Arial"/>
                <a:cs typeface="Arial"/>
                <a:sym typeface="Arial"/>
              </a:defRPr>
            </a:lvl3pPr>
            <a:lvl4pPr marL="0" indent="1371600" defTabSz="914400">
              <a:spcBef>
                <a:spcPts val="400"/>
              </a:spcBef>
              <a:buSzTx/>
              <a:buFontTx/>
              <a:buNone/>
              <a:defRPr sz="2000">
                <a:solidFill>
                  <a:srgbClr val="003399"/>
                </a:solidFill>
                <a:latin typeface="Arial"/>
                <a:ea typeface="Arial"/>
                <a:cs typeface="Arial"/>
                <a:sym typeface="Arial"/>
              </a:defRPr>
            </a:lvl4pPr>
            <a:lvl5pPr marL="0" indent="1828800" defTabSz="914400">
              <a:spcBef>
                <a:spcPts val="400"/>
              </a:spcBef>
              <a:buSzTx/>
              <a:buFontTx/>
              <a:buNone/>
              <a:defRPr sz="2000">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39"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40"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141"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142"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143"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44"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45"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146" name="Title Text"/>
          <p:cNvSpPr txBox="1"/>
          <p:nvPr>
            <p:ph type="title"/>
          </p:nvPr>
        </p:nvSpPr>
        <p:spPr>
          <a:xfrm>
            <a:off x="611187" y="115887"/>
            <a:ext cx="8281988" cy="701676"/>
          </a:xfrm>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
        <p:nvSpPr>
          <p:cNvPr id="147" name="Body Level One…"/>
          <p:cNvSpPr txBox="1"/>
          <p:nvPr>
            <p:ph type="body" sz="half" idx="1"/>
          </p:nvPr>
        </p:nvSpPr>
        <p:spPr>
          <a:xfrm>
            <a:off x="684212" y="1125537"/>
            <a:ext cx="4059239" cy="5111751"/>
          </a:xfrm>
          <a:prstGeom prst="rect">
            <a:avLst/>
          </a:prstGeom>
        </p:spPr>
        <p:txBody>
          <a:bodyPr/>
          <a:lstStyle>
            <a:lvl1pPr defTabSz="914400">
              <a:spcBef>
                <a:spcPts val="600"/>
              </a:spcBef>
              <a:buClr>
                <a:srgbClr val="0033CC"/>
              </a:buClr>
              <a:buSzPct val="60000"/>
              <a:buFontTx/>
              <a:buChar char="■"/>
              <a:defRPr sz="2800">
                <a:solidFill>
                  <a:srgbClr val="003399"/>
                </a:solidFill>
                <a:latin typeface="Arial"/>
                <a:ea typeface="Arial"/>
                <a:cs typeface="Arial"/>
                <a:sym typeface="Arial"/>
              </a:defRPr>
            </a:lvl1pPr>
            <a:lvl2pPr marL="790575" indent="-333375" defTabSz="914400">
              <a:spcBef>
                <a:spcPts val="600"/>
              </a:spcBef>
              <a:buClr>
                <a:srgbClr val="0033CC"/>
              </a:buClr>
              <a:buSzPct val="55000"/>
              <a:buFontTx/>
              <a:buChar char="■"/>
              <a:defRPr sz="2800">
                <a:solidFill>
                  <a:srgbClr val="003399"/>
                </a:solidFill>
                <a:latin typeface="Arial"/>
                <a:ea typeface="Arial"/>
                <a:cs typeface="Arial"/>
                <a:sym typeface="Arial"/>
              </a:defRPr>
            </a:lvl2pPr>
            <a:lvl3pPr marL="1234439" indent="-320039" defTabSz="914400">
              <a:spcBef>
                <a:spcPts val="600"/>
              </a:spcBef>
              <a:buClr>
                <a:srgbClr val="0033CC"/>
              </a:buClr>
              <a:buSzPct val="50000"/>
              <a:buFontTx/>
              <a:buChar char="■"/>
              <a:defRPr sz="2800">
                <a:solidFill>
                  <a:srgbClr val="003399"/>
                </a:solidFill>
                <a:latin typeface="Arial"/>
                <a:ea typeface="Arial"/>
                <a:cs typeface="Arial"/>
                <a:sym typeface="Arial"/>
              </a:defRPr>
            </a:lvl3pPr>
            <a:lvl4pPr marL="1727200" indent="-355600" defTabSz="914400">
              <a:spcBef>
                <a:spcPts val="600"/>
              </a:spcBef>
              <a:buClr>
                <a:srgbClr val="0033CC"/>
              </a:buClr>
              <a:buSzPct val="55000"/>
              <a:buFontTx/>
              <a:buChar char="■"/>
              <a:defRPr sz="2800">
                <a:solidFill>
                  <a:srgbClr val="003399"/>
                </a:solidFill>
                <a:latin typeface="Arial"/>
                <a:ea typeface="Arial"/>
                <a:cs typeface="Arial"/>
                <a:sym typeface="Arial"/>
              </a:defRPr>
            </a:lvl4pPr>
            <a:lvl5pPr marL="2184400" indent="-355600" defTabSz="914400">
              <a:spcBef>
                <a:spcPts val="600"/>
              </a:spcBef>
              <a:buClr>
                <a:srgbClr val="0033CC"/>
              </a:buClr>
              <a:buSzPct val="50000"/>
              <a:buFontTx/>
              <a:buChar char="■"/>
              <a:defRPr sz="2800">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54"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55"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156"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157"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158"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59"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60"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161" name="Title Text"/>
          <p:cNvSpPr txBox="1"/>
          <p:nvPr>
            <p:ph type="title"/>
          </p:nvPr>
        </p:nvSpPr>
        <p:spPr>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
        <p:nvSpPr>
          <p:cNvPr id="162" name="Body Level One…"/>
          <p:cNvSpPr txBox="1"/>
          <p:nvPr>
            <p:ph type="body" sz="quarter" idx="1"/>
          </p:nvPr>
        </p:nvSpPr>
        <p:spPr>
          <a:xfrm>
            <a:off x="457200" y="1535112"/>
            <a:ext cx="4040188" cy="639763"/>
          </a:xfrm>
          <a:prstGeom prst="rect">
            <a:avLst/>
          </a:prstGeom>
        </p:spPr>
        <p:txBody>
          <a:bodyPr anchor="b"/>
          <a:lstStyle>
            <a:lvl1pPr marL="0" indent="0" defTabSz="914400">
              <a:spcBef>
                <a:spcPts val="500"/>
              </a:spcBef>
              <a:buSzTx/>
              <a:buFontTx/>
              <a:buNone/>
              <a:defRPr b="1" sz="2400">
                <a:solidFill>
                  <a:srgbClr val="003399"/>
                </a:solidFill>
                <a:latin typeface="Arial"/>
                <a:ea typeface="Arial"/>
                <a:cs typeface="Arial"/>
                <a:sym typeface="Arial"/>
              </a:defRPr>
            </a:lvl1pPr>
            <a:lvl2pPr marL="0" indent="457200" defTabSz="914400">
              <a:spcBef>
                <a:spcPts val="500"/>
              </a:spcBef>
              <a:buSzTx/>
              <a:buFontTx/>
              <a:buNone/>
              <a:defRPr b="1" sz="2400">
                <a:solidFill>
                  <a:srgbClr val="003399"/>
                </a:solidFill>
                <a:latin typeface="Arial"/>
                <a:ea typeface="Arial"/>
                <a:cs typeface="Arial"/>
                <a:sym typeface="Arial"/>
              </a:defRPr>
            </a:lvl2pPr>
            <a:lvl3pPr marL="0" indent="914400" defTabSz="914400">
              <a:spcBef>
                <a:spcPts val="500"/>
              </a:spcBef>
              <a:buSzTx/>
              <a:buFontTx/>
              <a:buNone/>
              <a:defRPr b="1" sz="2400">
                <a:solidFill>
                  <a:srgbClr val="003399"/>
                </a:solidFill>
                <a:latin typeface="Arial"/>
                <a:ea typeface="Arial"/>
                <a:cs typeface="Arial"/>
                <a:sym typeface="Arial"/>
              </a:defRPr>
            </a:lvl3pPr>
            <a:lvl4pPr marL="0" indent="1371600" defTabSz="914400">
              <a:spcBef>
                <a:spcPts val="500"/>
              </a:spcBef>
              <a:buSzTx/>
              <a:buFontTx/>
              <a:buNone/>
              <a:defRPr b="1" sz="2400">
                <a:solidFill>
                  <a:srgbClr val="003399"/>
                </a:solidFill>
                <a:latin typeface="Arial"/>
                <a:ea typeface="Arial"/>
                <a:cs typeface="Arial"/>
                <a:sym typeface="Arial"/>
              </a:defRPr>
            </a:lvl4pPr>
            <a:lvl5pPr marL="0" indent="1828800" defTabSz="914400">
              <a:spcBef>
                <a:spcPts val="500"/>
              </a:spcBef>
              <a:buSzTx/>
              <a:buFontTx/>
              <a:buNone/>
              <a:defRPr b="1" sz="2400">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63" name="Text Placeholder 4"/>
          <p:cNvSpPr/>
          <p:nvPr>
            <p:ph type="body" sz="quarter" idx="13"/>
          </p:nvPr>
        </p:nvSpPr>
        <p:spPr>
          <a:xfrm>
            <a:off x="4645025" y="1535112"/>
            <a:ext cx="4041775" cy="639763"/>
          </a:xfrm>
          <a:prstGeom prst="rect">
            <a:avLst/>
          </a:prstGeom>
        </p:spPr>
        <p:txBody>
          <a:bodyPr anchor="b"/>
          <a:lstStyle/>
          <a:p>
            <a:pPr marL="0" indent="0" defTabSz="914400">
              <a:spcBef>
                <a:spcPts val="500"/>
              </a:spcBef>
              <a:buSzTx/>
              <a:buFontTx/>
              <a:buNone/>
              <a:defRPr b="1" sz="2400">
                <a:solidFill>
                  <a:srgbClr val="003399"/>
                </a:solidFill>
                <a:latin typeface="Arial"/>
                <a:ea typeface="Arial"/>
                <a:cs typeface="Arial"/>
                <a:sym typeface="Arial"/>
              </a:defRPr>
            </a:pP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70"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71"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172"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173"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174"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75"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76"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177" name="Title Text"/>
          <p:cNvSpPr txBox="1"/>
          <p:nvPr>
            <p:ph type="title"/>
          </p:nvPr>
        </p:nvSpPr>
        <p:spPr>
          <a:xfrm>
            <a:off x="611187" y="115887"/>
            <a:ext cx="8281988" cy="701676"/>
          </a:xfrm>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84"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85"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186"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187"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188"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89"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90"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97"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198"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199"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200"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201"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202"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203"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204" name="Title Text"/>
          <p:cNvSpPr txBox="1"/>
          <p:nvPr>
            <p:ph type="title"/>
          </p:nvPr>
        </p:nvSpPr>
        <p:spPr>
          <a:xfrm>
            <a:off x="457200" y="273050"/>
            <a:ext cx="3008314" cy="1162050"/>
          </a:xfrm>
          <a:prstGeom prst="rect">
            <a:avLst/>
          </a:prstGeom>
        </p:spPr>
        <p:txBody>
          <a:bodyPr anchor="b"/>
          <a:lstStyle>
            <a:lvl1pPr algn="l" defTabSz="914400">
              <a:defRPr b="1" sz="2000">
                <a:solidFill>
                  <a:srgbClr val="0066FF"/>
                </a:solidFill>
                <a:latin typeface="Arial"/>
                <a:ea typeface="Arial"/>
                <a:cs typeface="Arial"/>
                <a:sym typeface="Arial"/>
              </a:defRPr>
            </a:lvl1pPr>
          </a:lstStyle>
          <a:p>
            <a:pPr/>
            <a:r>
              <a:t>Title Text</a:t>
            </a:r>
          </a:p>
        </p:txBody>
      </p:sp>
      <p:sp>
        <p:nvSpPr>
          <p:cNvPr id="205" name="Body Level One…"/>
          <p:cNvSpPr txBox="1"/>
          <p:nvPr>
            <p:ph type="body" idx="1"/>
          </p:nvPr>
        </p:nvSpPr>
        <p:spPr>
          <a:xfrm>
            <a:off x="3575050" y="273050"/>
            <a:ext cx="5111750" cy="5853113"/>
          </a:xfrm>
          <a:prstGeom prst="rect">
            <a:avLst/>
          </a:prstGeom>
        </p:spPr>
        <p:txBody>
          <a:bodyPr/>
          <a:lstStyle>
            <a:lvl1pPr defTabSz="914400">
              <a:buClr>
                <a:srgbClr val="0033CC"/>
              </a:buClr>
              <a:buSzPct val="60000"/>
              <a:buFontTx/>
              <a:buChar char="■"/>
              <a:defRPr>
                <a:solidFill>
                  <a:srgbClr val="003399"/>
                </a:solidFill>
                <a:latin typeface="Arial"/>
                <a:ea typeface="Arial"/>
                <a:cs typeface="Arial"/>
                <a:sym typeface="Arial"/>
              </a:defRPr>
            </a:lvl1pPr>
            <a:lvl2pPr defTabSz="914400">
              <a:buClr>
                <a:srgbClr val="0033CC"/>
              </a:buClr>
              <a:buSzPct val="55000"/>
              <a:buFontTx/>
              <a:buChar char="■"/>
              <a:defRPr>
                <a:solidFill>
                  <a:srgbClr val="003399"/>
                </a:solidFill>
                <a:latin typeface="Arial"/>
                <a:ea typeface="Arial"/>
                <a:cs typeface="Arial"/>
                <a:sym typeface="Arial"/>
              </a:defRPr>
            </a:lvl2pPr>
            <a:lvl3pPr defTabSz="914400">
              <a:buClr>
                <a:srgbClr val="0033CC"/>
              </a:buClr>
              <a:buSzPct val="50000"/>
              <a:buFontTx/>
              <a:buChar char="■"/>
              <a:defRPr>
                <a:solidFill>
                  <a:srgbClr val="003399"/>
                </a:solidFill>
                <a:latin typeface="Arial"/>
                <a:ea typeface="Arial"/>
                <a:cs typeface="Arial"/>
                <a:sym typeface="Arial"/>
              </a:defRPr>
            </a:lvl3pPr>
            <a:lvl4pPr defTabSz="914400">
              <a:buClr>
                <a:srgbClr val="0033CC"/>
              </a:buClr>
              <a:buSzPct val="55000"/>
              <a:buFontTx/>
              <a:buChar char="■"/>
              <a:defRPr>
                <a:solidFill>
                  <a:srgbClr val="003399"/>
                </a:solidFill>
                <a:latin typeface="Arial"/>
                <a:ea typeface="Arial"/>
                <a:cs typeface="Arial"/>
                <a:sym typeface="Arial"/>
              </a:defRPr>
            </a:lvl4pPr>
            <a:lvl5pPr defTabSz="914400">
              <a:buClr>
                <a:srgbClr val="0033CC"/>
              </a:buClr>
              <a:buSzPct val="50000"/>
              <a:buFontTx/>
              <a:buChar char="■"/>
              <a:defRPr>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06" name="Text Placeholder 3"/>
          <p:cNvSpPr/>
          <p:nvPr>
            <p:ph type="body" sz="half" idx="13"/>
          </p:nvPr>
        </p:nvSpPr>
        <p:spPr>
          <a:xfrm>
            <a:off x="457199" y="1435100"/>
            <a:ext cx="3008315" cy="4691063"/>
          </a:xfrm>
          <a:prstGeom prst="rect">
            <a:avLst/>
          </a:prstGeom>
        </p:spPr>
        <p:txBody>
          <a:bodyPr/>
          <a:lstStyle/>
          <a:p>
            <a:pPr marL="0" indent="0" defTabSz="914400">
              <a:spcBef>
                <a:spcPts val="300"/>
              </a:spcBef>
              <a:buSzTx/>
              <a:buFontTx/>
              <a:buNone/>
              <a:defRPr sz="1400">
                <a:solidFill>
                  <a:srgbClr val="003399"/>
                </a:solidFill>
                <a:latin typeface="Arial"/>
                <a:ea typeface="Arial"/>
                <a:cs typeface="Arial"/>
                <a:sym typeface="Arial"/>
              </a:defRPr>
            </a:pP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213"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214"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215"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216"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217"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218"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219"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220" name="Title Text"/>
          <p:cNvSpPr txBox="1"/>
          <p:nvPr>
            <p:ph type="title"/>
          </p:nvPr>
        </p:nvSpPr>
        <p:spPr>
          <a:xfrm>
            <a:off x="1792288" y="4800600"/>
            <a:ext cx="5486401" cy="566738"/>
          </a:xfrm>
          <a:prstGeom prst="rect">
            <a:avLst/>
          </a:prstGeom>
        </p:spPr>
        <p:txBody>
          <a:bodyPr anchor="b"/>
          <a:lstStyle>
            <a:lvl1pPr algn="l" defTabSz="914400">
              <a:defRPr b="1" sz="2000">
                <a:solidFill>
                  <a:srgbClr val="0066FF"/>
                </a:solidFill>
                <a:latin typeface="Arial"/>
                <a:ea typeface="Arial"/>
                <a:cs typeface="Arial"/>
                <a:sym typeface="Arial"/>
              </a:defRPr>
            </a:lvl1pPr>
          </a:lstStyle>
          <a:p>
            <a:pPr/>
            <a:r>
              <a:t>Title Text</a:t>
            </a:r>
          </a:p>
        </p:txBody>
      </p:sp>
      <p:sp>
        <p:nvSpPr>
          <p:cNvPr id="221"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222" name="Body Level One…"/>
          <p:cNvSpPr txBox="1"/>
          <p:nvPr>
            <p:ph type="body" sz="quarter" idx="1"/>
          </p:nvPr>
        </p:nvSpPr>
        <p:spPr>
          <a:xfrm>
            <a:off x="1792288" y="5367337"/>
            <a:ext cx="5486401" cy="804863"/>
          </a:xfrm>
          <a:prstGeom prst="rect">
            <a:avLst/>
          </a:prstGeom>
        </p:spPr>
        <p:txBody>
          <a:bodyPr/>
          <a:lstStyle>
            <a:lvl1pPr marL="0" indent="0" defTabSz="914400">
              <a:spcBef>
                <a:spcPts val="300"/>
              </a:spcBef>
              <a:buSzTx/>
              <a:buFontTx/>
              <a:buNone/>
              <a:defRPr sz="1400">
                <a:solidFill>
                  <a:srgbClr val="003399"/>
                </a:solidFill>
                <a:latin typeface="Arial"/>
                <a:ea typeface="Arial"/>
                <a:cs typeface="Arial"/>
                <a:sym typeface="Arial"/>
              </a:defRPr>
            </a:lvl1pPr>
            <a:lvl2pPr marL="0" indent="457200" defTabSz="914400">
              <a:spcBef>
                <a:spcPts val="300"/>
              </a:spcBef>
              <a:buSzTx/>
              <a:buFontTx/>
              <a:buNone/>
              <a:defRPr sz="1400">
                <a:solidFill>
                  <a:srgbClr val="003399"/>
                </a:solidFill>
                <a:latin typeface="Arial"/>
                <a:ea typeface="Arial"/>
                <a:cs typeface="Arial"/>
                <a:sym typeface="Arial"/>
              </a:defRPr>
            </a:lvl2pPr>
            <a:lvl3pPr marL="0" indent="914400" defTabSz="914400">
              <a:spcBef>
                <a:spcPts val="300"/>
              </a:spcBef>
              <a:buSzTx/>
              <a:buFontTx/>
              <a:buNone/>
              <a:defRPr sz="1400">
                <a:solidFill>
                  <a:srgbClr val="003399"/>
                </a:solidFill>
                <a:latin typeface="Arial"/>
                <a:ea typeface="Arial"/>
                <a:cs typeface="Arial"/>
                <a:sym typeface="Arial"/>
              </a:defRPr>
            </a:lvl3pPr>
            <a:lvl4pPr marL="0" indent="1371600" defTabSz="914400">
              <a:spcBef>
                <a:spcPts val="300"/>
              </a:spcBef>
              <a:buSzTx/>
              <a:buFontTx/>
              <a:buNone/>
              <a:defRPr sz="1400">
                <a:solidFill>
                  <a:srgbClr val="003399"/>
                </a:solidFill>
                <a:latin typeface="Arial"/>
                <a:ea typeface="Arial"/>
                <a:cs typeface="Arial"/>
                <a:sym typeface="Arial"/>
              </a:defRPr>
            </a:lvl4pPr>
            <a:lvl5pPr marL="0" indent="1828800" defTabSz="914400">
              <a:spcBef>
                <a:spcPts val="300"/>
              </a:spcBef>
              <a:buSzTx/>
              <a:buFontTx/>
              <a:buNone/>
              <a:defRPr sz="1400">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Diagram or Organization Chart">
    <p:spTree>
      <p:nvGrpSpPr>
        <p:cNvPr id="1" name=""/>
        <p:cNvGrpSpPr/>
        <p:nvPr/>
      </p:nvGrpSpPr>
      <p:grpSpPr>
        <a:xfrm>
          <a:off x="0" y="0"/>
          <a:ext cx="0" cy="0"/>
          <a:chOff x="0" y="0"/>
          <a:chExt cx="0" cy="0"/>
        </a:xfrm>
      </p:grpSpPr>
      <p:sp>
        <p:nvSpPr>
          <p:cNvPr id="229"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230"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231"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232"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233"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234"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235"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236" name="Title Text"/>
          <p:cNvSpPr txBox="1"/>
          <p:nvPr>
            <p:ph type="title"/>
          </p:nvPr>
        </p:nvSpPr>
        <p:spPr>
          <a:xfrm>
            <a:off x="611187" y="115887"/>
            <a:ext cx="8281988" cy="701676"/>
          </a:xfrm>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Text, and Content">
    <p:spTree>
      <p:nvGrpSpPr>
        <p:cNvPr id="1" name=""/>
        <p:cNvGrpSpPr/>
        <p:nvPr/>
      </p:nvGrpSpPr>
      <p:grpSpPr>
        <a:xfrm>
          <a:off x="0" y="0"/>
          <a:ext cx="0" cy="0"/>
          <a:chOff x="0" y="0"/>
          <a:chExt cx="0" cy="0"/>
        </a:xfrm>
      </p:grpSpPr>
      <p:sp>
        <p:nvSpPr>
          <p:cNvPr id="243"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244"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245"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246"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247"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248"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249"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250" name="Title Text"/>
          <p:cNvSpPr txBox="1"/>
          <p:nvPr>
            <p:ph type="title"/>
          </p:nvPr>
        </p:nvSpPr>
        <p:spPr>
          <a:xfrm>
            <a:off x="611187" y="115887"/>
            <a:ext cx="8281988" cy="701676"/>
          </a:xfrm>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
        <p:nvSpPr>
          <p:cNvPr id="251" name="Body Level One…"/>
          <p:cNvSpPr txBox="1"/>
          <p:nvPr>
            <p:ph type="body" sz="half" idx="1"/>
          </p:nvPr>
        </p:nvSpPr>
        <p:spPr>
          <a:xfrm>
            <a:off x="684212" y="1125537"/>
            <a:ext cx="4059239" cy="5111751"/>
          </a:xfrm>
          <a:prstGeom prst="rect">
            <a:avLst/>
          </a:prstGeom>
        </p:spPr>
        <p:txBody>
          <a:bodyPr/>
          <a:lstStyle>
            <a:lvl1pPr defTabSz="914400">
              <a:buClr>
                <a:srgbClr val="0033CC"/>
              </a:buClr>
              <a:buSzPct val="60000"/>
              <a:buFontTx/>
              <a:buChar char="■"/>
              <a:defRPr>
                <a:solidFill>
                  <a:srgbClr val="003399"/>
                </a:solidFill>
                <a:latin typeface="Arial"/>
                <a:ea typeface="Arial"/>
                <a:cs typeface="Arial"/>
                <a:sym typeface="Arial"/>
              </a:defRPr>
            </a:lvl1pPr>
            <a:lvl2pPr defTabSz="914400">
              <a:buClr>
                <a:srgbClr val="0033CC"/>
              </a:buClr>
              <a:buSzPct val="55000"/>
              <a:buFontTx/>
              <a:buChar char="■"/>
              <a:defRPr>
                <a:solidFill>
                  <a:srgbClr val="003399"/>
                </a:solidFill>
                <a:latin typeface="Arial"/>
                <a:ea typeface="Arial"/>
                <a:cs typeface="Arial"/>
                <a:sym typeface="Arial"/>
              </a:defRPr>
            </a:lvl2pPr>
            <a:lvl3pPr defTabSz="914400">
              <a:buClr>
                <a:srgbClr val="0033CC"/>
              </a:buClr>
              <a:buSzPct val="50000"/>
              <a:buFontTx/>
              <a:buChar char="■"/>
              <a:defRPr>
                <a:solidFill>
                  <a:srgbClr val="003399"/>
                </a:solidFill>
                <a:latin typeface="Arial"/>
                <a:ea typeface="Arial"/>
                <a:cs typeface="Arial"/>
                <a:sym typeface="Arial"/>
              </a:defRPr>
            </a:lvl3pPr>
            <a:lvl4pPr defTabSz="914400">
              <a:buClr>
                <a:srgbClr val="0033CC"/>
              </a:buClr>
              <a:buSzPct val="55000"/>
              <a:buFontTx/>
              <a:buChar char="■"/>
              <a:defRPr>
                <a:solidFill>
                  <a:srgbClr val="003399"/>
                </a:solidFill>
                <a:latin typeface="Arial"/>
                <a:ea typeface="Arial"/>
                <a:cs typeface="Arial"/>
                <a:sym typeface="Arial"/>
              </a:defRPr>
            </a:lvl4pPr>
            <a:lvl5pPr defTabSz="914400">
              <a:buClr>
                <a:srgbClr val="0033CC"/>
              </a:buClr>
              <a:buSzPct val="50000"/>
              <a:buFontTx/>
              <a:buChar char="■"/>
              <a:defRPr>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258" name="Title Text"/>
          <p:cNvSpPr txBox="1"/>
          <p:nvPr>
            <p:ph type="title"/>
          </p:nvPr>
        </p:nvSpPr>
        <p:spPr>
          <a:xfrm>
            <a:off x="685800" y="2130425"/>
            <a:ext cx="7772400" cy="1470025"/>
          </a:xfrm>
          <a:prstGeom prst="rect">
            <a:avLst/>
          </a:prstGeom>
        </p:spPr>
        <p:txBody>
          <a:bodyPr/>
          <a:lstStyle>
            <a:lvl1pPr defTabSz="914400">
              <a:defRPr b="1" sz="3600">
                <a:solidFill>
                  <a:srgbClr val="0000FF"/>
                </a:solidFill>
                <a:latin typeface="+mj-lt"/>
                <a:ea typeface="+mj-ea"/>
                <a:cs typeface="+mj-cs"/>
                <a:sym typeface="Helvetica"/>
              </a:defRPr>
            </a:lvl1pPr>
          </a:lstStyle>
          <a:p>
            <a:pPr/>
            <a:r>
              <a:t>Title Text</a:t>
            </a:r>
          </a:p>
        </p:txBody>
      </p:sp>
      <p:sp>
        <p:nvSpPr>
          <p:cNvPr id="259" name="Body Level One…"/>
          <p:cNvSpPr txBox="1"/>
          <p:nvPr>
            <p:ph type="body" sz="quarter" idx="1"/>
          </p:nvPr>
        </p:nvSpPr>
        <p:spPr>
          <a:xfrm>
            <a:off x="1371600" y="3886200"/>
            <a:ext cx="6400800" cy="1752600"/>
          </a:xfrm>
          <a:prstGeom prst="rect">
            <a:avLst/>
          </a:prstGeom>
        </p:spPr>
        <p:txBody>
          <a:bodyPr/>
          <a:lstStyle>
            <a:lvl1pPr marL="0" indent="0" algn="ctr" defTabSz="914400">
              <a:spcBef>
                <a:spcPts val="1600"/>
              </a:spcBef>
              <a:buSzTx/>
              <a:buFontTx/>
              <a:buNone/>
              <a:defRPr sz="2800">
                <a:latin typeface="Arial"/>
                <a:ea typeface="Arial"/>
                <a:cs typeface="Arial"/>
                <a:sym typeface="Arial"/>
              </a:defRPr>
            </a:lvl1pPr>
            <a:lvl2pPr marL="600869" indent="-261144" algn="ctr" defTabSz="914400">
              <a:spcBef>
                <a:spcPts val="1600"/>
              </a:spcBef>
              <a:buFontTx/>
              <a:defRPr sz="2800">
                <a:latin typeface="Arial"/>
                <a:ea typeface="Arial"/>
                <a:cs typeface="Arial"/>
                <a:sym typeface="Arial"/>
              </a:defRPr>
            </a:lvl2pPr>
            <a:lvl3pPr marL="1004570" indent="-326708" algn="ctr" defTabSz="914400">
              <a:spcBef>
                <a:spcPts val="1600"/>
              </a:spcBef>
              <a:buFontTx/>
              <a:defRPr sz="2800">
                <a:latin typeface="Arial"/>
                <a:ea typeface="Arial"/>
                <a:cs typeface="Arial"/>
                <a:sym typeface="Arial"/>
              </a:defRPr>
            </a:lvl3pPr>
            <a:lvl4pPr marL="1352233" indent="-326708" algn="ctr" defTabSz="914400">
              <a:spcBef>
                <a:spcPts val="1600"/>
              </a:spcBef>
              <a:buFontTx/>
              <a:buChar char="•"/>
              <a:defRPr sz="2800">
                <a:latin typeface="Arial"/>
                <a:ea typeface="Arial"/>
                <a:cs typeface="Arial"/>
                <a:sym typeface="Arial"/>
              </a:defRPr>
            </a:lvl4pPr>
            <a:lvl5pPr marL="1686560" indent="-313373" algn="ctr" defTabSz="914400">
              <a:spcBef>
                <a:spcPts val="1600"/>
              </a:spcBef>
              <a:buFontTx/>
              <a:buChar char="•"/>
              <a:defRPr sz="28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60" name="Slide Number"/>
          <p:cNvSpPr txBox="1"/>
          <p:nvPr>
            <p:ph type="sldNum" sz="quarter" idx="2"/>
          </p:nvPr>
        </p:nvSpPr>
        <p:spPr>
          <a:xfrm>
            <a:off x="8404859" y="6245225"/>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
        <p:nvSpPr>
          <p:cNvPr id="261"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262"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263"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264"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71"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272"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273"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274"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
        <p:nvSpPr>
          <p:cNvPr id="275" name="Title Text"/>
          <p:cNvSpPr txBox="1"/>
          <p:nvPr>
            <p:ph type="title"/>
          </p:nvPr>
        </p:nvSpPr>
        <p:spPr>
          <a:xfrm>
            <a:off x="304800" y="381000"/>
            <a:ext cx="8069264" cy="685800"/>
          </a:xfrm>
          <a:prstGeom prst="rect">
            <a:avLst/>
          </a:prstGeom>
        </p:spPr>
        <p:txBody>
          <a:bodyPr/>
          <a:lstStyle>
            <a:lvl1pPr algn="l" defTabSz="914400">
              <a:defRPr b="1" sz="3600">
                <a:latin typeface="+mj-lt"/>
                <a:ea typeface="+mj-ea"/>
                <a:cs typeface="+mj-cs"/>
                <a:sym typeface="Helvetica"/>
              </a:defRPr>
            </a:lvl1pPr>
          </a:lstStyle>
          <a:p>
            <a:pPr/>
            <a:r>
              <a:t>Title Text</a:t>
            </a:r>
          </a:p>
        </p:txBody>
      </p:sp>
      <p:sp>
        <p:nvSpPr>
          <p:cNvPr id="276" name="Body Level One…"/>
          <p:cNvSpPr txBox="1"/>
          <p:nvPr>
            <p:ph type="body" idx="1"/>
          </p:nvPr>
        </p:nvSpPr>
        <p:spPr>
          <a:xfrm>
            <a:off x="457200" y="1219200"/>
            <a:ext cx="8458200" cy="5486400"/>
          </a:xfrm>
          <a:prstGeom prst="rect">
            <a:avLst/>
          </a:prstGeom>
        </p:spPr>
        <p:txBody>
          <a:bodyPr/>
          <a:lstStyle>
            <a:lvl1pPr marL="223838" indent="-223838" defTabSz="914400">
              <a:spcBef>
                <a:spcPts val="1600"/>
              </a:spcBef>
              <a:buFontTx/>
              <a:defRPr sz="2800">
                <a:solidFill>
                  <a:srgbClr val="0000FF"/>
                </a:solidFill>
                <a:latin typeface="Arial"/>
                <a:ea typeface="Arial"/>
                <a:cs typeface="Arial"/>
                <a:sym typeface="Arial"/>
              </a:defRPr>
            </a:lvl1pPr>
            <a:lvl2pPr marL="600869" indent="-261144" defTabSz="914400">
              <a:spcBef>
                <a:spcPts val="1600"/>
              </a:spcBef>
              <a:buFontTx/>
              <a:defRPr sz="2800">
                <a:solidFill>
                  <a:srgbClr val="0000FF"/>
                </a:solidFill>
                <a:latin typeface="Arial"/>
                <a:ea typeface="Arial"/>
                <a:cs typeface="Arial"/>
                <a:sym typeface="Arial"/>
              </a:defRPr>
            </a:lvl2pPr>
            <a:lvl3pPr marL="1004570" indent="-326708" defTabSz="914400">
              <a:spcBef>
                <a:spcPts val="1600"/>
              </a:spcBef>
              <a:buFontTx/>
              <a:defRPr sz="2800">
                <a:solidFill>
                  <a:srgbClr val="0000FF"/>
                </a:solidFill>
                <a:latin typeface="Arial"/>
                <a:ea typeface="Arial"/>
                <a:cs typeface="Arial"/>
                <a:sym typeface="Arial"/>
              </a:defRPr>
            </a:lvl3pPr>
            <a:lvl4pPr marL="1352233" indent="-326708" defTabSz="914400">
              <a:spcBef>
                <a:spcPts val="1600"/>
              </a:spcBef>
              <a:buFontTx/>
              <a:buChar char="•"/>
              <a:defRPr sz="2800">
                <a:solidFill>
                  <a:srgbClr val="0000FF"/>
                </a:solidFill>
                <a:latin typeface="Arial"/>
                <a:ea typeface="Arial"/>
                <a:cs typeface="Arial"/>
                <a:sym typeface="Arial"/>
              </a:defRPr>
            </a:lvl4pPr>
            <a:lvl5pPr marL="1686560" indent="-313373" defTabSz="914400">
              <a:spcBef>
                <a:spcPts val="1600"/>
              </a:spcBef>
              <a:buFontTx/>
              <a:buChar char="•"/>
              <a:defRPr sz="2800">
                <a:solidFill>
                  <a:srgbClr val="0000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77" name="Slide Number"/>
          <p:cNvSpPr txBox="1"/>
          <p:nvPr>
            <p:ph type="sldNum" sz="quarter" idx="2"/>
          </p:nvPr>
        </p:nvSpPr>
        <p:spPr>
          <a:xfrm>
            <a:off x="8633459" y="6324600"/>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84"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285"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286"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287"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
        <p:nvSpPr>
          <p:cNvPr id="288" name="Title Text"/>
          <p:cNvSpPr txBox="1"/>
          <p:nvPr>
            <p:ph type="title"/>
          </p:nvPr>
        </p:nvSpPr>
        <p:spPr>
          <a:xfrm>
            <a:off x="722312" y="4406900"/>
            <a:ext cx="7772401" cy="1362075"/>
          </a:xfrm>
          <a:prstGeom prst="rect">
            <a:avLst/>
          </a:prstGeom>
        </p:spPr>
        <p:txBody>
          <a:bodyPr anchor="t"/>
          <a:lstStyle>
            <a:lvl1pPr algn="l" defTabSz="914400">
              <a:defRPr b="1" cap="all" sz="4000">
                <a:latin typeface="+mj-lt"/>
                <a:ea typeface="+mj-ea"/>
                <a:cs typeface="+mj-cs"/>
                <a:sym typeface="Helvetica"/>
              </a:defRPr>
            </a:lvl1pPr>
          </a:lstStyle>
          <a:p>
            <a:pPr/>
            <a:r>
              <a:t>Title Text</a:t>
            </a:r>
          </a:p>
        </p:txBody>
      </p:sp>
      <p:sp>
        <p:nvSpPr>
          <p:cNvPr id="289" name="Body Level One…"/>
          <p:cNvSpPr txBox="1"/>
          <p:nvPr>
            <p:ph type="body" sz="quarter" idx="1"/>
          </p:nvPr>
        </p:nvSpPr>
        <p:spPr>
          <a:xfrm>
            <a:off x="722312" y="2906713"/>
            <a:ext cx="7772401" cy="1500188"/>
          </a:xfrm>
          <a:prstGeom prst="rect">
            <a:avLst/>
          </a:prstGeom>
        </p:spPr>
        <p:txBody>
          <a:bodyPr anchor="b"/>
          <a:lstStyle>
            <a:lvl1pPr marL="0" indent="0" defTabSz="914400">
              <a:spcBef>
                <a:spcPts val="1200"/>
              </a:spcBef>
              <a:buSzTx/>
              <a:buFontTx/>
              <a:buNone/>
              <a:defRPr sz="2000">
                <a:solidFill>
                  <a:srgbClr val="0000FF"/>
                </a:solidFill>
                <a:latin typeface="Arial"/>
                <a:ea typeface="Arial"/>
                <a:cs typeface="Arial"/>
                <a:sym typeface="Arial"/>
              </a:defRPr>
            </a:lvl1pPr>
            <a:lvl2pPr marL="0" indent="457200" defTabSz="914400">
              <a:spcBef>
                <a:spcPts val="1200"/>
              </a:spcBef>
              <a:buSzTx/>
              <a:buFontTx/>
              <a:buNone/>
              <a:defRPr sz="2000">
                <a:solidFill>
                  <a:srgbClr val="0000FF"/>
                </a:solidFill>
                <a:latin typeface="Arial"/>
                <a:ea typeface="Arial"/>
                <a:cs typeface="Arial"/>
                <a:sym typeface="Arial"/>
              </a:defRPr>
            </a:lvl2pPr>
            <a:lvl3pPr marL="0" indent="914400" defTabSz="914400">
              <a:spcBef>
                <a:spcPts val="1200"/>
              </a:spcBef>
              <a:buSzTx/>
              <a:buFontTx/>
              <a:buNone/>
              <a:defRPr sz="2000">
                <a:solidFill>
                  <a:srgbClr val="0000FF"/>
                </a:solidFill>
                <a:latin typeface="Arial"/>
                <a:ea typeface="Arial"/>
                <a:cs typeface="Arial"/>
                <a:sym typeface="Arial"/>
              </a:defRPr>
            </a:lvl3pPr>
            <a:lvl4pPr marL="0" indent="1371600" defTabSz="914400">
              <a:spcBef>
                <a:spcPts val="1200"/>
              </a:spcBef>
              <a:buSzTx/>
              <a:buFontTx/>
              <a:buNone/>
              <a:defRPr sz="2000">
                <a:solidFill>
                  <a:srgbClr val="0000FF"/>
                </a:solidFill>
                <a:latin typeface="Arial"/>
                <a:ea typeface="Arial"/>
                <a:cs typeface="Arial"/>
                <a:sym typeface="Arial"/>
              </a:defRPr>
            </a:lvl4pPr>
            <a:lvl5pPr marL="0" indent="1828800" defTabSz="914400">
              <a:spcBef>
                <a:spcPts val="1200"/>
              </a:spcBef>
              <a:buSzTx/>
              <a:buFontTx/>
              <a:buNone/>
              <a:defRPr sz="2000">
                <a:solidFill>
                  <a:srgbClr val="0000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90" name="Slide Number"/>
          <p:cNvSpPr txBox="1"/>
          <p:nvPr>
            <p:ph type="sldNum" sz="quarter" idx="2"/>
          </p:nvPr>
        </p:nvSpPr>
        <p:spPr>
          <a:xfrm>
            <a:off x="8633459" y="6324600"/>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297"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298"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299"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300"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
        <p:nvSpPr>
          <p:cNvPr id="301" name="Title Text"/>
          <p:cNvSpPr txBox="1"/>
          <p:nvPr>
            <p:ph type="title"/>
          </p:nvPr>
        </p:nvSpPr>
        <p:spPr>
          <a:xfrm>
            <a:off x="304800" y="381000"/>
            <a:ext cx="8069264" cy="685800"/>
          </a:xfrm>
          <a:prstGeom prst="rect">
            <a:avLst/>
          </a:prstGeom>
        </p:spPr>
        <p:txBody>
          <a:bodyPr/>
          <a:lstStyle>
            <a:lvl1pPr algn="l" defTabSz="914400">
              <a:defRPr b="1" sz="3600">
                <a:latin typeface="+mj-lt"/>
                <a:ea typeface="+mj-ea"/>
                <a:cs typeface="+mj-cs"/>
                <a:sym typeface="Helvetica"/>
              </a:defRPr>
            </a:lvl1pPr>
          </a:lstStyle>
          <a:p>
            <a:pPr/>
            <a:r>
              <a:t>Title Text</a:t>
            </a:r>
          </a:p>
        </p:txBody>
      </p:sp>
      <p:sp>
        <p:nvSpPr>
          <p:cNvPr id="302" name="Body Level One…"/>
          <p:cNvSpPr txBox="1"/>
          <p:nvPr>
            <p:ph type="body" sz="half" idx="1"/>
          </p:nvPr>
        </p:nvSpPr>
        <p:spPr>
          <a:xfrm>
            <a:off x="457200" y="1219200"/>
            <a:ext cx="4152900" cy="5486400"/>
          </a:xfrm>
          <a:prstGeom prst="rect">
            <a:avLst/>
          </a:prstGeom>
        </p:spPr>
        <p:txBody>
          <a:bodyPr/>
          <a:lstStyle>
            <a:lvl1pPr marL="223838" indent="-223838" defTabSz="914400">
              <a:spcBef>
                <a:spcPts val="1600"/>
              </a:spcBef>
              <a:buFontTx/>
              <a:defRPr sz="2800">
                <a:solidFill>
                  <a:srgbClr val="0000FF"/>
                </a:solidFill>
                <a:latin typeface="Arial"/>
                <a:ea typeface="Arial"/>
                <a:cs typeface="Arial"/>
                <a:sym typeface="Arial"/>
              </a:defRPr>
            </a:lvl1pPr>
            <a:lvl2pPr marL="600869" indent="-261144" defTabSz="914400">
              <a:spcBef>
                <a:spcPts val="1600"/>
              </a:spcBef>
              <a:buFontTx/>
              <a:defRPr sz="2800">
                <a:solidFill>
                  <a:srgbClr val="0000FF"/>
                </a:solidFill>
                <a:latin typeface="Arial"/>
                <a:ea typeface="Arial"/>
                <a:cs typeface="Arial"/>
                <a:sym typeface="Arial"/>
              </a:defRPr>
            </a:lvl2pPr>
            <a:lvl3pPr marL="1004570" indent="-326708" defTabSz="914400">
              <a:spcBef>
                <a:spcPts val="1600"/>
              </a:spcBef>
              <a:buFontTx/>
              <a:defRPr sz="2800">
                <a:solidFill>
                  <a:srgbClr val="0000FF"/>
                </a:solidFill>
                <a:latin typeface="Arial"/>
                <a:ea typeface="Arial"/>
                <a:cs typeface="Arial"/>
                <a:sym typeface="Arial"/>
              </a:defRPr>
            </a:lvl3pPr>
            <a:lvl4pPr marL="1388534" indent="-363009" defTabSz="914400">
              <a:spcBef>
                <a:spcPts val="1600"/>
              </a:spcBef>
              <a:buFontTx/>
              <a:buChar char="•"/>
              <a:defRPr sz="2800">
                <a:solidFill>
                  <a:srgbClr val="0000FF"/>
                </a:solidFill>
                <a:latin typeface="Arial"/>
                <a:ea typeface="Arial"/>
                <a:cs typeface="Arial"/>
                <a:sym typeface="Arial"/>
              </a:defRPr>
            </a:lvl4pPr>
            <a:lvl5pPr marL="1721379" indent="-348192" defTabSz="914400">
              <a:spcBef>
                <a:spcPts val="1600"/>
              </a:spcBef>
              <a:buFontTx/>
              <a:buChar char="•"/>
              <a:defRPr sz="2800">
                <a:solidFill>
                  <a:srgbClr val="0000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03" name="Slide Number"/>
          <p:cNvSpPr txBox="1"/>
          <p:nvPr>
            <p:ph type="sldNum" sz="quarter" idx="2"/>
          </p:nvPr>
        </p:nvSpPr>
        <p:spPr>
          <a:xfrm>
            <a:off x="8633459" y="6324600"/>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310"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311"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312"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313"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
        <p:nvSpPr>
          <p:cNvPr id="314" name="Title Text"/>
          <p:cNvSpPr txBox="1"/>
          <p:nvPr>
            <p:ph type="title"/>
          </p:nvPr>
        </p:nvSpPr>
        <p:spPr>
          <a:prstGeom prst="rect">
            <a:avLst/>
          </a:prstGeom>
        </p:spPr>
        <p:txBody>
          <a:bodyPr/>
          <a:lstStyle>
            <a:lvl1pPr algn="l" defTabSz="914400">
              <a:defRPr b="1" sz="3600">
                <a:latin typeface="+mj-lt"/>
                <a:ea typeface="+mj-ea"/>
                <a:cs typeface="+mj-cs"/>
                <a:sym typeface="Helvetica"/>
              </a:defRPr>
            </a:lvl1pPr>
          </a:lstStyle>
          <a:p>
            <a:pPr/>
            <a:r>
              <a:t>Title Text</a:t>
            </a:r>
          </a:p>
        </p:txBody>
      </p:sp>
      <p:sp>
        <p:nvSpPr>
          <p:cNvPr id="315" name="Body Level One…"/>
          <p:cNvSpPr txBox="1"/>
          <p:nvPr>
            <p:ph type="body" sz="quarter" idx="1"/>
          </p:nvPr>
        </p:nvSpPr>
        <p:spPr>
          <a:xfrm>
            <a:off x="457200" y="1535112"/>
            <a:ext cx="4040188" cy="639763"/>
          </a:xfrm>
          <a:prstGeom prst="rect">
            <a:avLst/>
          </a:prstGeom>
        </p:spPr>
        <p:txBody>
          <a:bodyPr anchor="b"/>
          <a:lstStyle>
            <a:lvl1pPr marL="0" indent="0" defTabSz="914400">
              <a:spcBef>
                <a:spcPts val="1400"/>
              </a:spcBef>
              <a:buSzTx/>
              <a:buFontTx/>
              <a:buNone/>
              <a:defRPr b="1" sz="2400">
                <a:solidFill>
                  <a:srgbClr val="0000FF"/>
                </a:solidFill>
                <a:latin typeface="Arial"/>
                <a:ea typeface="Arial"/>
                <a:cs typeface="Arial"/>
                <a:sym typeface="Arial"/>
              </a:defRPr>
            </a:lvl1pPr>
            <a:lvl2pPr marL="0" indent="457200" defTabSz="914400">
              <a:spcBef>
                <a:spcPts val="1400"/>
              </a:spcBef>
              <a:buSzTx/>
              <a:buFontTx/>
              <a:buNone/>
              <a:defRPr b="1" sz="2400">
                <a:solidFill>
                  <a:srgbClr val="0000FF"/>
                </a:solidFill>
                <a:latin typeface="Arial"/>
                <a:ea typeface="Arial"/>
                <a:cs typeface="Arial"/>
                <a:sym typeface="Arial"/>
              </a:defRPr>
            </a:lvl2pPr>
            <a:lvl3pPr marL="0" indent="914400" defTabSz="914400">
              <a:spcBef>
                <a:spcPts val="1400"/>
              </a:spcBef>
              <a:buSzTx/>
              <a:buFontTx/>
              <a:buNone/>
              <a:defRPr b="1" sz="2400">
                <a:solidFill>
                  <a:srgbClr val="0000FF"/>
                </a:solidFill>
                <a:latin typeface="Arial"/>
                <a:ea typeface="Arial"/>
                <a:cs typeface="Arial"/>
                <a:sym typeface="Arial"/>
              </a:defRPr>
            </a:lvl3pPr>
            <a:lvl4pPr marL="0" indent="1371600" defTabSz="914400">
              <a:spcBef>
                <a:spcPts val="1400"/>
              </a:spcBef>
              <a:buSzTx/>
              <a:buFontTx/>
              <a:buNone/>
              <a:defRPr b="1" sz="2400">
                <a:solidFill>
                  <a:srgbClr val="0000FF"/>
                </a:solidFill>
                <a:latin typeface="Arial"/>
                <a:ea typeface="Arial"/>
                <a:cs typeface="Arial"/>
                <a:sym typeface="Arial"/>
              </a:defRPr>
            </a:lvl4pPr>
            <a:lvl5pPr marL="0" indent="1828800" defTabSz="914400">
              <a:spcBef>
                <a:spcPts val="1400"/>
              </a:spcBef>
              <a:buSzTx/>
              <a:buFontTx/>
              <a:buNone/>
              <a:defRPr b="1" sz="2400">
                <a:solidFill>
                  <a:srgbClr val="0000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16" name="Text Placeholder 4"/>
          <p:cNvSpPr/>
          <p:nvPr>
            <p:ph type="body" sz="quarter" idx="13"/>
          </p:nvPr>
        </p:nvSpPr>
        <p:spPr>
          <a:xfrm>
            <a:off x="4645025" y="1535112"/>
            <a:ext cx="4041775" cy="639763"/>
          </a:xfrm>
          <a:prstGeom prst="rect">
            <a:avLst/>
          </a:prstGeom>
        </p:spPr>
        <p:txBody>
          <a:bodyPr anchor="b"/>
          <a:lstStyle/>
          <a:p>
            <a:pPr marL="0" indent="0" defTabSz="914400">
              <a:spcBef>
                <a:spcPts val="1400"/>
              </a:spcBef>
              <a:buSzTx/>
              <a:buFontTx/>
              <a:buNone/>
              <a:defRPr b="1" sz="2400">
                <a:solidFill>
                  <a:srgbClr val="0000FF"/>
                </a:solidFill>
                <a:latin typeface="Arial"/>
                <a:ea typeface="Arial"/>
                <a:cs typeface="Arial"/>
                <a:sym typeface="Arial"/>
              </a:defRPr>
            </a:pPr>
          </a:p>
        </p:txBody>
      </p:sp>
      <p:sp>
        <p:nvSpPr>
          <p:cNvPr id="317" name="Slide Number"/>
          <p:cNvSpPr txBox="1"/>
          <p:nvPr>
            <p:ph type="sldNum" sz="quarter" idx="2"/>
          </p:nvPr>
        </p:nvSpPr>
        <p:spPr>
          <a:xfrm>
            <a:off x="8633459" y="6324600"/>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324"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325"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326"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327"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
        <p:nvSpPr>
          <p:cNvPr id="328" name="Title Text"/>
          <p:cNvSpPr txBox="1"/>
          <p:nvPr>
            <p:ph type="title"/>
          </p:nvPr>
        </p:nvSpPr>
        <p:spPr>
          <a:xfrm>
            <a:off x="304800" y="381000"/>
            <a:ext cx="8069264" cy="685800"/>
          </a:xfrm>
          <a:prstGeom prst="rect">
            <a:avLst/>
          </a:prstGeom>
        </p:spPr>
        <p:txBody>
          <a:bodyPr/>
          <a:lstStyle>
            <a:lvl1pPr algn="l" defTabSz="914400">
              <a:defRPr b="1" sz="3600">
                <a:latin typeface="+mj-lt"/>
                <a:ea typeface="+mj-ea"/>
                <a:cs typeface="+mj-cs"/>
                <a:sym typeface="Helvetica"/>
              </a:defRPr>
            </a:lvl1pPr>
          </a:lstStyle>
          <a:p>
            <a:pPr/>
            <a:r>
              <a:t>Title Text</a:t>
            </a:r>
          </a:p>
        </p:txBody>
      </p:sp>
      <p:sp>
        <p:nvSpPr>
          <p:cNvPr id="329" name="Slide Number"/>
          <p:cNvSpPr txBox="1"/>
          <p:nvPr>
            <p:ph type="sldNum" sz="quarter" idx="2"/>
          </p:nvPr>
        </p:nvSpPr>
        <p:spPr>
          <a:xfrm>
            <a:off x="8633459" y="6324600"/>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336"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337"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338"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339"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
        <p:nvSpPr>
          <p:cNvPr id="340" name="Slide Number"/>
          <p:cNvSpPr txBox="1"/>
          <p:nvPr>
            <p:ph type="sldNum" sz="quarter" idx="2"/>
          </p:nvPr>
        </p:nvSpPr>
        <p:spPr>
          <a:xfrm>
            <a:off x="8633459" y="6324600"/>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347"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348"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349"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350"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
        <p:nvSpPr>
          <p:cNvPr id="351" name="Title Text"/>
          <p:cNvSpPr txBox="1"/>
          <p:nvPr>
            <p:ph type="title"/>
          </p:nvPr>
        </p:nvSpPr>
        <p:spPr>
          <a:xfrm>
            <a:off x="457200" y="273050"/>
            <a:ext cx="3008314" cy="1162050"/>
          </a:xfrm>
          <a:prstGeom prst="rect">
            <a:avLst/>
          </a:prstGeom>
        </p:spPr>
        <p:txBody>
          <a:bodyPr anchor="b"/>
          <a:lstStyle>
            <a:lvl1pPr algn="l" defTabSz="914400">
              <a:defRPr b="1" sz="2000">
                <a:latin typeface="+mj-lt"/>
                <a:ea typeface="+mj-ea"/>
                <a:cs typeface="+mj-cs"/>
                <a:sym typeface="Helvetica"/>
              </a:defRPr>
            </a:lvl1pPr>
          </a:lstStyle>
          <a:p>
            <a:pPr/>
            <a:r>
              <a:t>Title Text</a:t>
            </a:r>
          </a:p>
        </p:txBody>
      </p:sp>
      <p:sp>
        <p:nvSpPr>
          <p:cNvPr id="352" name="Body Level One…"/>
          <p:cNvSpPr txBox="1"/>
          <p:nvPr>
            <p:ph type="body" idx="1"/>
          </p:nvPr>
        </p:nvSpPr>
        <p:spPr>
          <a:xfrm>
            <a:off x="3575050" y="273050"/>
            <a:ext cx="5111750" cy="5853113"/>
          </a:xfrm>
          <a:prstGeom prst="rect">
            <a:avLst/>
          </a:prstGeom>
        </p:spPr>
        <p:txBody>
          <a:bodyPr/>
          <a:lstStyle>
            <a:lvl1pPr marL="223838" indent="-223838" defTabSz="914400">
              <a:spcBef>
                <a:spcPts val="1900"/>
              </a:spcBef>
              <a:buFontTx/>
              <a:defRPr>
                <a:solidFill>
                  <a:srgbClr val="0000FF"/>
                </a:solidFill>
                <a:latin typeface="Arial"/>
                <a:ea typeface="Arial"/>
                <a:cs typeface="Arial"/>
                <a:sym typeface="Arial"/>
              </a:defRPr>
            </a:lvl1pPr>
            <a:lvl2pPr marL="595539" indent="-255814" defTabSz="914400">
              <a:spcBef>
                <a:spcPts val="1900"/>
              </a:spcBef>
              <a:buFontTx/>
              <a:defRPr>
                <a:solidFill>
                  <a:srgbClr val="0000FF"/>
                </a:solidFill>
                <a:latin typeface="Arial"/>
                <a:ea typeface="Arial"/>
                <a:cs typeface="Arial"/>
                <a:sym typeface="Arial"/>
              </a:defRPr>
            </a:lvl2pPr>
            <a:lvl3pPr marL="989012" indent="-311150" defTabSz="914400">
              <a:spcBef>
                <a:spcPts val="1900"/>
              </a:spcBef>
              <a:buFontTx/>
              <a:defRPr>
                <a:solidFill>
                  <a:srgbClr val="0000FF"/>
                </a:solidFill>
                <a:latin typeface="Arial"/>
                <a:ea typeface="Arial"/>
                <a:cs typeface="Arial"/>
                <a:sym typeface="Arial"/>
              </a:defRPr>
            </a:lvl3pPr>
            <a:lvl4pPr marL="1398905" indent="-373380" defTabSz="914400">
              <a:spcBef>
                <a:spcPts val="1900"/>
              </a:spcBef>
              <a:buFontTx/>
              <a:buChar char="•"/>
              <a:defRPr>
                <a:solidFill>
                  <a:srgbClr val="0000FF"/>
                </a:solidFill>
                <a:latin typeface="Arial"/>
                <a:ea typeface="Arial"/>
                <a:cs typeface="Arial"/>
                <a:sym typeface="Arial"/>
              </a:defRPr>
            </a:lvl4pPr>
            <a:lvl5pPr marL="1731327" indent="-358140" defTabSz="914400">
              <a:spcBef>
                <a:spcPts val="1900"/>
              </a:spcBef>
              <a:buFontTx/>
              <a:buChar char="•"/>
              <a:defRPr>
                <a:solidFill>
                  <a:srgbClr val="0000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53" name="Text Placeholder 3"/>
          <p:cNvSpPr/>
          <p:nvPr>
            <p:ph type="body" sz="half" idx="13"/>
          </p:nvPr>
        </p:nvSpPr>
        <p:spPr>
          <a:xfrm>
            <a:off x="457199" y="1435100"/>
            <a:ext cx="3008315" cy="4691063"/>
          </a:xfrm>
          <a:prstGeom prst="rect">
            <a:avLst/>
          </a:prstGeom>
        </p:spPr>
        <p:txBody>
          <a:bodyPr/>
          <a:lstStyle/>
          <a:p>
            <a:pPr marL="0" indent="0" defTabSz="914400">
              <a:spcBef>
                <a:spcPts val="800"/>
              </a:spcBef>
              <a:buSzTx/>
              <a:buFontTx/>
              <a:buNone/>
              <a:defRPr sz="1400">
                <a:solidFill>
                  <a:srgbClr val="0000FF"/>
                </a:solidFill>
                <a:latin typeface="Arial"/>
                <a:ea typeface="Arial"/>
                <a:cs typeface="Arial"/>
                <a:sym typeface="Arial"/>
              </a:defRPr>
            </a:pPr>
          </a:p>
        </p:txBody>
      </p:sp>
      <p:sp>
        <p:nvSpPr>
          <p:cNvPr id="354" name="Slide Number"/>
          <p:cNvSpPr txBox="1"/>
          <p:nvPr>
            <p:ph type="sldNum" sz="quarter" idx="2"/>
          </p:nvPr>
        </p:nvSpPr>
        <p:spPr>
          <a:xfrm>
            <a:off x="8633459" y="6324600"/>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361"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362"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363"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364"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
        <p:nvSpPr>
          <p:cNvPr id="365" name="Title Text"/>
          <p:cNvSpPr txBox="1"/>
          <p:nvPr>
            <p:ph type="title"/>
          </p:nvPr>
        </p:nvSpPr>
        <p:spPr>
          <a:xfrm>
            <a:off x="1792288" y="4800600"/>
            <a:ext cx="5486401" cy="566738"/>
          </a:xfrm>
          <a:prstGeom prst="rect">
            <a:avLst/>
          </a:prstGeom>
        </p:spPr>
        <p:txBody>
          <a:bodyPr anchor="b"/>
          <a:lstStyle>
            <a:lvl1pPr algn="l" defTabSz="914400">
              <a:defRPr b="1" sz="2000">
                <a:latin typeface="+mj-lt"/>
                <a:ea typeface="+mj-ea"/>
                <a:cs typeface="+mj-cs"/>
                <a:sym typeface="Helvetica"/>
              </a:defRPr>
            </a:lvl1pPr>
          </a:lstStyle>
          <a:p>
            <a:pPr/>
            <a:r>
              <a:t>Title Text</a:t>
            </a:r>
          </a:p>
        </p:txBody>
      </p:sp>
      <p:sp>
        <p:nvSpPr>
          <p:cNvPr id="366"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367" name="Body Level One…"/>
          <p:cNvSpPr txBox="1"/>
          <p:nvPr>
            <p:ph type="body" sz="quarter" idx="1"/>
          </p:nvPr>
        </p:nvSpPr>
        <p:spPr>
          <a:xfrm>
            <a:off x="1792288" y="5367337"/>
            <a:ext cx="5486401" cy="804863"/>
          </a:xfrm>
          <a:prstGeom prst="rect">
            <a:avLst/>
          </a:prstGeom>
        </p:spPr>
        <p:txBody>
          <a:bodyPr/>
          <a:lstStyle>
            <a:lvl1pPr marL="0" indent="0" defTabSz="914400">
              <a:spcBef>
                <a:spcPts val="800"/>
              </a:spcBef>
              <a:buSzTx/>
              <a:buFontTx/>
              <a:buNone/>
              <a:defRPr sz="1400">
                <a:solidFill>
                  <a:srgbClr val="0000FF"/>
                </a:solidFill>
                <a:latin typeface="Arial"/>
                <a:ea typeface="Arial"/>
                <a:cs typeface="Arial"/>
                <a:sym typeface="Arial"/>
              </a:defRPr>
            </a:lvl1pPr>
            <a:lvl2pPr marL="0" indent="457200" defTabSz="914400">
              <a:spcBef>
                <a:spcPts val="800"/>
              </a:spcBef>
              <a:buSzTx/>
              <a:buFontTx/>
              <a:buNone/>
              <a:defRPr sz="1400">
                <a:solidFill>
                  <a:srgbClr val="0000FF"/>
                </a:solidFill>
                <a:latin typeface="Arial"/>
                <a:ea typeface="Arial"/>
                <a:cs typeface="Arial"/>
                <a:sym typeface="Arial"/>
              </a:defRPr>
            </a:lvl2pPr>
            <a:lvl3pPr marL="0" indent="914400" defTabSz="914400">
              <a:spcBef>
                <a:spcPts val="800"/>
              </a:spcBef>
              <a:buSzTx/>
              <a:buFontTx/>
              <a:buNone/>
              <a:defRPr sz="1400">
                <a:solidFill>
                  <a:srgbClr val="0000FF"/>
                </a:solidFill>
                <a:latin typeface="Arial"/>
                <a:ea typeface="Arial"/>
                <a:cs typeface="Arial"/>
                <a:sym typeface="Arial"/>
              </a:defRPr>
            </a:lvl3pPr>
            <a:lvl4pPr marL="0" indent="1371600" defTabSz="914400">
              <a:spcBef>
                <a:spcPts val="800"/>
              </a:spcBef>
              <a:buSzTx/>
              <a:buFontTx/>
              <a:buNone/>
              <a:defRPr sz="1400">
                <a:solidFill>
                  <a:srgbClr val="0000FF"/>
                </a:solidFill>
                <a:latin typeface="Arial"/>
                <a:ea typeface="Arial"/>
                <a:cs typeface="Arial"/>
                <a:sym typeface="Arial"/>
              </a:defRPr>
            </a:lvl4pPr>
            <a:lvl5pPr marL="0" indent="1828800" defTabSz="914400">
              <a:spcBef>
                <a:spcPts val="800"/>
              </a:spcBef>
              <a:buSzTx/>
              <a:buFontTx/>
              <a:buNone/>
              <a:defRPr sz="1400">
                <a:solidFill>
                  <a:srgbClr val="0000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68" name="Slide Number"/>
          <p:cNvSpPr txBox="1"/>
          <p:nvPr>
            <p:ph type="sldNum" sz="quarter" idx="2"/>
          </p:nvPr>
        </p:nvSpPr>
        <p:spPr>
          <a:xfrm>
            <a:off x="8633459" y="6324600"/>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atin typeface="+mj-lt"/>
                <a:ea typeface="+mj-ea"/>
                <a:cs typeface="+mj-cs"/>
                <a:sym typeface="Helvetica"/>
              </a:defRPr>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375" name="Title Text"/>
          <p:cNvSpPr txBox="1"/>
          <p:nvPr>
            <p:ph type="title"/>
          </p:nvPr>
        </p:nvSpPr>
        <p:spPr>
          <a:xfrm>
            <a:off x="685800" y="2130425"/>
            <a:ext cx="7772400" cy="1470025"/>
          </a:xfrm>
          <a:prstGeom prst="rect">
            <a:avLst/>
          </a:prstGeom>
        </p:spPr>
        <p:txBody>
          <a:bodyPr/>
          <a:lstStyle>
            <a:lvl1pPr defTabSz="914400">
              <a:defRPr b="1" sz="3600">
                <a:solidFill>
                  <a:srgbClr val="0000FF"/>
                </a:solidFill>
                <a:latin typeface="+mj-lt"/>
                <a:ea typeface="+mj-ea"/>
                <a:cs typeface="+mj-cs"/>
                <a:sym typeface="Helvetica"/>
              </a:defRPr>
            </a:lvl1pPr>
          </a:lstStyle>
          <a:p>
            <a:pPr/>
            <a:r>
              <a:t>Title Text</a:t>
            </a:r>
          </a:p>
        </p:txBody>
      </p:sp>
      <p:sp>
        <p:nvSpPr>
          <p:cNvPr id="376" name="Body Level One…"/>
          <p:cNvSpPr txBox="1"/>
          <p:nvPr>
            <p:ph type="body" sz="quarter" idx="1"/>
          </p:nvPr>
        </p:nvSpPr>
        <p:spPr>
          <a:xfrm>
            <a:off x="1371600" y="3886200"/>
            <a:ext cx="6400800" cy="1752600"/>
          </a:xfrm>
          <a:prstGeom prst="rect">
            <a:avLst/>
          </a:prstGeom>
        </p:spPr>
        <p:txBody>
          <a:bodyPr/>
          <a:lstStyle>
            <a:lvl1pPr marL="0" indent="0" algn="ctr" defTabSz="914400">
              <a:spcBef>
                <a:spcPts val="1600"/>
              </a:spcBef>
              <a:buSzTx/>
              <a:buFontTx/>
              <a:buNone/>
              <a:defRPr sz="2800">
                <a:latin typeface="Arial"/>
                <a:ea typeface="Arial"/>
                <a:cs typeface="Arial"/>
                <a:sym typeface="Arial"/>
              </a:defRPr>
            </a:lvl1pPr>
            <a:lvl2pPr marL="600869" indent="-261144" algn="ctr" defTabSz="914400">
              <a:spcBef>
                <a:spcPts val="1600"/>
              </a:spcBef>
              <a:buFontTx/>
              <a:defRPr sz="2800">
                <a:latin typeface="Arial"/>
                <a:ea typeface="Arial"/>
                <a:cs typeface="Arial"/>
                <a:sym typeface="Arial"/>
              </a:defRPr>
            </a:lvl2pPr>
            <a:lvl3pPr marL="1004570" indent="-326708" algn="ctr" defTabSz="914400">
              <a:spcBef>
                <a:spcPts val="1600"/>
              </a:spcBef>
              <a:buFontTx/>
              <a:defRPr sz="2800">
                <a:latin typeface="Arial"/>
                <a:ea typeface="Arial"/>
                <a:cs typeface="Arial"/>
                <a:sym typeface="Arial"/>
              </a:defRPr>
            </a:lvl3pPr>
            <a:lvl4pPr marL="1352233" indent="-326708" algn="ctr" defTabSz="914400">
              <a:spcBef>
                <a:spcPts val="1600"/>
              </a:spcBef>
              <a:buFontTx/>
              <a:buChar char="•"/>
              <a:defRPr sz="2800">
                <a:latin typeface="Arial"/>
                <a:ea typeface="Arial"/>
                <a:cs typeface="Arial"/>
                <a:sym typeface="Arial"/>
              </a:defRPr>
            </a:lvl4pPr>
            <a:lvl5pPr marL="1686560" indent="-313373" algn="ctr" defTabSz="914400">
              <a:spcBef>
                <a:spcPts val="1600"/>
              </a:spcBef>
              <a:buFontTx/>
              <a:buChar char="•"/>
              <a:defRPr sz="28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77" name="Slide Number"/>
          <p:cNvSpPr txBox="1"/>
          <p:nvPr>
            <p:ph type="sldNum" sz="quarter" idx="2"/>
          </p:nvPr>
        </p:nvSpPr>
        <p:spPr>
          <a:xfrm>
            <a:off x="8404859" y="6245225"/>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
        <p:nvSpPr>
          <p:cNvPr id="378"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379"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380"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381"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88"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389"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390"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391"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
        <p:nvSpPr>
          <p:cNvPr id="392" name="Title Text"/>
          <p:cNvSpPr txBox="1"/>
          <p:nvPr>
            <p:ph type="title"/>
          </p:nvPr>
        </p:nvSpPr>
        <p:spPr>
          <a:xfrm>
            <a:off x="304800" y="381000"/>
            <a:ext cx="8069264" cy="685800"/>
          </a:xfrm>
          <a:prstGeom prst="rect">
            <a:avLst/>
          </a:prstGeom>
        </p:spPr>
        <p:txBody>
          <a:bodyPr/>
          <a:lstStyle>
            <a:lvl1pPr algn="l" defTabSz="914400">
              <a:defRPr b="1" sz="3600">
                <a:latin typeface="+mj-lt"/>
                <a:ea typeface="+mj-ea"/>
                <a:cs typeface="+mj-cs"/>
                <a:sym typeface="Helvetica"/>
              </a:defRPr>
            </a:lvl1pPr>
          </a:lstStyle>
          <a:p>
            <a:pPr/>
            <a:r>
              <a:t>Title Text</a:t>
            </a:r>
          </a:p>
        </p:txBody>
      </p:sp>
      <p:sp>
        <p:nvSpPr>
          <p:cNvPr id="393" name="Body Level One…"/>
          <p:cNvSpPr txBox="1"/>
          <p:nvPr>
            <p:ph type="body" idx="1"/>
          </p:nvPr>
        </p:nvSpPr>
        <p:spPr>
          <a:xfrm>
            <a:off x="457200" y="1219200"/>
            <a:ext cx="8458200" cy="5486400"/>
          </a:xfrm>
          <a:prstGeom prst="rect">
            <a:avLst/>
          </a:prstGeom>
        </p:spPr>
        <p:txBody>
          <a:bodyPr/>
          <a:lstStyle>
            <a:lvl1pPr marL="223838" indent="-223838" defTabSz="914400">
              <a:spcBef>
                <a:spcPts val="1600"/>
              </a:spcBef>
              <a:buFontTx/>
              <a:defRPr sz="2800">
                <a:solidFill>
                  <a:srgbClr val="0000FF"/>
                </a:solidFill>
                <a:latin typeface="Arial"/>
                <a:ea typeface="Arial"/>
                <a:cs typeface="Arial"/>
                <a:sym typeface="Arial"/>
              </a:defRPr>
            </a:lvl1pPr>
            <a:lvl2pPr marL="600869" indent="-261144" defTabSz="914400">
              <a:spcBef>
                <a:spcPts val="1600"/>
              </a:spcBef>
              <a:buFontTx/>
              <a:defRPr sz="2800">
                <a:solidFill>
                  <a:srgbClr val="0000FF"/>
                </a:solidFill>
                <a:latin typeface="Arial"/>
                <a:ea typeface="Arial"/>
                <a:cs typeface="Arial"/>
                <a:sym typeface="Arial"/>
              </a:defRPr>
            </a:lvl2pPr>
            <a:lvl3pPr marL="1004570" indent="-326708" defTabSz="914400">
              <a:spcBef>
                <a:spcPts val="1600"/>
              </a:spcBef>
              <a:buFontTx/>
              <a:defRPr sz="2800">
                <a:solidFill>
                  <a:srgbClr val="0000FF"/>
                </a:solidFill>
                <a:latin typeface="Arial"/>
                <a:ea typeface="Arial"/>
                <a:cs typeface="Arial"/>
                <a:sym typeface="Arial"/>
              </a:defRPr>
            </a:lvl3pPr>
            <a:lvl4pPr marL="1352233" indent="-326708" defTabSz="914400">
              <a:spcBef>
                <a:spcPts val="1600"/>
              </a:spcBef>
              <a:buFontTx/>
              <a:buChar char="•"/>
              <a:defRPr sz="2800">
                <a:solidFill>
                  <a:srgbClr val="0000FF"/>
                </a:solidFill>
                <a:latin typeface="Arial"/>
                <a:ea typeface="Arial"/>
                <a:cs typeface="Arial"/>
                <a:sym typeface="Arial"/>
              </a:defRPr>
            </a:lvl4pPr>
            <a:lvl5pPr marL="1686560" indent="-313373" defTabSz="914400">
              <a:spcBef>
                <a:spcPts val="1600"/>
              </a:spcBef>
              <a:buFontTx/>
              <a:buChar char="•"/>
              <a:defRPr sz="2800">
                <a:solidFill>
                  <a:srgbClr val="0000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94" name="Slide Number"/>
          <p:cNvSpPr txBox="1"/>
          <p:nvPr>
            <p:ph type="sldNum" sz="quarter" idx="2"/>
          </p:nvPr>
        </p:nvSpPr>
        <p:spPr>
          <a:xfrm>
            <a:off x="8633459" y="6324600"/>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401"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402"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403"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404"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
        <p:nvSpPr>
          <p:cNvPr id="405" name="Title Text"/>
          <p:cNvSpPr txBox="1"/>
          <p:nvPr>
            <p:ph type="title"/>
          </p:nvPr>
        </p:nvSpPr>
        <p:spPr>
          <a:xfrm>
            <a:off x="722312" y="4406900"/>
            <a:ext cx="7772401" cy="1362075"/>
          </a:xfrm>
          <a:prstGeom prst="rect">
            <a:avLst/>
          </a:prstGeom>
        </p:spPr>
        <p:txBody>
          <a:bodyPr anchor="t"/>
          <a:lstStyle>
            <a:lvl1pPr algn="l" defTabSz="914400">
              <a:defRPr b="1" cap="all" sz="4000">
                <a:latin typeface="+mj-lt"/>
                <a:ea typeface="+mj-ea"/>
                <a:cs typeface="+mj-cs"/>
                <a:sym typeface="Helvetica"/>
              </a:defRPr>
            </a:lvl1pPr>
          </a:lstStyle>
          <a:p>
            <a:pPr/>
            <a:r>
              <a:t>Title Text</a:t>
            </a:r>
          </a:p>
        </p:txBody>
      </p:sp>
      <p:sp>
        <p:nvSpPr>
          <p:cNvPr id="406" name="Body Level One…"/>
          <p:cNvSpPr txBox="1"/>
          <p:nvPr>
            <p:ph type="body" sz="quarter" idx="1"/>
          </p:nvPr>
        </p:nvSpPr>
        <p:spPr>
          <a:xfrm>
            <a:off x="722312" y="2906713"/>
            <a:ext cx="7772401" cy="1500188"/>
          </a:xfrm>
          <a:prstGeom prst="rect">
            <a:avLst/>
          </a:prstGeom>
        </p:spPr>
        <p:txBody>
          <a:bodyPr anchor="b"/>
          <a:lstStyle>
            <a:lvl1pPr marL="0" indent="0" defTabSz="914400">
              <a:spcBef>
                <a:spcPts val="1200"/>
              </a:spcBef>
              <a:buSzTx/>
              <a:buFontTx/>
              <a:buNone/>
              <a:defRPr sz="2000">
                <a:solidFill>
                  <a:srgbClr val="0000FF"/>
                </a:solidFill>
                <a:latin typeface="Arial"/>
                <a:ea typeface="Arial"/>
                <a:cs typeface="Arial"/>
                <a:sym typeface="Arial"/>
              </a:defRPr>
            </a:lvl1pPr>
            <a:lvl2pPr marL="0" indent="457200" defTabSz="914400">
              <a:spcBef>
                <a:spcPts val="1200"/>
              </a:spcBef>
              <a:buSzTx/>
              <a:buFontTx/>
              <a:buNone/>
              <a:defRPr sz="2000">
                <a:solidFill>
                  <a:srgbClr val="0000FF"/>
                </a:solidFill>
                <a:latin typeface="Arial"/>
                <a:ea typeface="Arial"/>
                <a:cs typeface="Arial"/>
                <a:sym typeface="Arial"/>
              </a:defRPr>
            </a:lvl2pPr>
            <a:lvl3pPr marL="0" indent="914400" defTabSz="914400">
              <a:spcBef>
                <a:spcPts val="1200"/>
              </a:spcBef>
              <a:buSzTx/>
              <a:buFontTx/>
              <a:buNone/>
              <a:defRPr sz="2000">
                <a:solidFill>
                  <a:srgbClr val="0000FF"/>
                </a:solidFill>
                <a:latin typeface="Arial"/>
                <a:ea typeface="Arial"/>
                <a:cs typeface="Arial"/>
                <a:sym typeface="Arial"/>
              </a:defRPr>
            </a:lvl3pPr>
            <a:lvl4pPr marL="0" indent="1371600" defTabSz="914400">
              <a:spcBef>
                <a:spcPts val="1200"/>
              </a:spcBef>
              <a:buSzTx/>
              <a:buFontTx/>
              <a:buNone/>
              <a:defRPr sz="2000">
                <a:solidFill>
                  <a:srgbClr val="0000FF"/>
                </a:solidFill>
                <a:latin typeface="Arial"/>
                <a:ea typeface="Arial"/>
                <a:cs typeface="Arial"/>
                <a:sym typeface="Arial"/>
              </a:defRPr>
            </a:lvl4pPr>
            <a:lvl5pPr marL="0" indent="1828800" defTabSz="914400">
              <a:spcBef>
                <a:spcPts val="1200"/>
              </a:spcBef>
              <a:buSzTx/>
              <a:buFontTx/>
              <a:buNone/>
              <a:defRPr sz="2000">
                <a:solidFill>
                  <a:srgbClr val="0000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407" name="Slide Number"/>
          <p:cNvSpPr txBox="1"/>
          <p:nvPr>
            <p:ph type="sldNum" sz="quarter" idx="2"/>
          </p:nvPr>
        </p:nvSpPr>
        <p:spPr>
          <a:xfrm>
            <a:off x="8633459" y="6324600"/>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14"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415"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416"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417"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
        <p:nvSpPr>
          <p:cNvPr id="418" name="Title Text"/>
          <p:cNvSpPr txBox="1"/>
          <p:nvPr>
            <p:ph type="title"/>
          </p:nvPr>
        </p:nvSpPr>
        <p:spPr>
          <a:xfrm>
            <a:off x="304800" y="381000"/>
            <a:ext cx="8069264" cy="685800"/>
          </a:xfrm>
          <a:prstGeom prst="rect">
            <a:avLst/>
          </a:prstGeom>
        </p:spPr>
        <p:txBody>
          <a:bodyPr/>
          <a:lstStyle>
            <a:lvl1pPr algn="l" defTabSz="914400">
              <a:defRPr b="1" sz="3600">
                <a:latin typeface="+mj-lt"/>
                <a:ea typeface="+mj-ea"/>
                <a:cs typeface="+mj-cs"/>
                <a:sym typeface="Helvetica"/>
              </a:defRPr>
            </a:lvl1pPr>
          </a:lstStyle>
          <a:p>
            <a:pPr/>
            <a:r>
              <a:t>Title Text</a:t>
            </a:r>
          </a:p>
        </p:txBody>
      </p:sp>
      <p:sp>
        <p:nvSpPr>
          <p:cNvPr id="419" name="Body Level One…"/>
          <p:cNvSpPr txBox="1"/>
          <p:nvPr>
            <p:ph type="body" sz="half" idx="1"/>
          </p:nvPr>
        </p:nvSpPr>
        <p:spPr>
          <a:xfrm>
            <a:off x="457200" y="1219200"/>
            <a:ext cx="4152900" cy="5486400"/>
          </a:xfrm>
          <a:prstGeom prst="rect">
            <a:avLst/>
          </a:prstGeom>
        </p:spPr>
        <p:txBody>
          <a:bodyPr/>
          <a:lstStyle>
            <a:lvl1pPr marL="223838" indent="-223838" defTabSz="914400">
              <a:spcBef>
                <a:spcPts val="1600"/>
              </a:spcBef>
              <a:buFontTx/>
              <a:defRPr sz="2800">
                <a:solidFill>
                  <a:srgbClr val="0000FF"/>
                </a:solidFill>
                <a:latin typeface="Arial"/>
                <a:ea typeface="Arial"/>
                <a:cs typeface="Arial"/>
                <a:sym typeface="Arial"/>
              </a:defRPr>
            </a:lvl1pPr>
            <a:lvl2pPr marL="600869" indent="-261144" defTabSz="914400">
              <a:spcBef>
                <a:spcPts val="1600"/>
              </a:spcBef>
              <a:buFontTx/>
              <a:defRPr sz="2800">
                <a:solidFill>
                  <a:srgbClr val="0000FF"/>
                </a:solidFill>
                <a:latin typeface="Arial"/>
                <a:ea typeface="Arial"/>
                <a:cs typeface="Arial"/>
                <a:sym typeface="Arial"/>
              </a:defRPr>
            </a:lvl2pPr>
            <a:lvl3pPr marL="1004570" indent="-326708" defTabSz="914400">
              <a:spcBef>
                <a:spcPts val="1600"/>
              </a:spcBef>
              <a:buFontTx/>
              <a:defRPr sz="2800">
                <a:solidFill>
                  <a:srgbClr val="0000FF"/>
                </a:solidFill>
                <a:latin typeface="Arial"/>
                <a:ea typeface="Arial"/>
                <a:cs typeface="Arial"/>
                <a:sym typeface="Arial"/>
              </a:defRPr>
            </a:lvl3pPr>
            <a:lvl4pPr marL="1388534" indent="-363009" defTabSz="914400">
              <a:spcBef>
                <a:spcPts val="1600"/>
              </a:spcBef>
              <a:buFontTx/>
              <a:buChar char="•"/>
              <a:defRPr sz="2800">
                <a:solidFill>
                  <a:srgbClr val="0000FF"/>
                </a:solidFill>
                <a:latin typeface="Arial"/>
                <a:ea typeface="Arial"/>
                <a:cs typeface="Arial"/>
                <a:sym typeface="Arial"/>
              </a:defRPr>
            </a:lvl4pPr>
            <a:lvl5pPr marL="1721379" indent="-348192" defTabSz="914400">
              <a:spcBef>
                <a:spcPts val="1600"/>
              </a:spcBef>
              <a:buFontTx/>
              <a:buChar char="•"/>
              <a:defRPr sz="2800">
                <a:solidFill>
                  <a:srgbClr val="0000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420" name="Slide Number"/>
          <p:cNvSpPr txBox="1"/>
          <p:nvPr>
            <p:ph type="sldNum" sz="quarter" idx="2"/>
          </p:nvPr>
        </p:nvSpPr>
        <p:spPr>
          <a:xfrm>
            <a:off x="8633459" y="6324600"/>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27"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428"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429"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430"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
        <p:nvSpPr>
          <p:cNvPr id="431" name="Title Text"/>
          <p:cNvSpPr txBox="1"/>
          <p:nvPr>
            <p:ph type="title"/>
          </p:nvPr>
        </p:nvSpPr>
        <p:spPr>
          <a:prstGeom prst="rect">
            <a:avLst/>
          </a:prstGeom>
        </p:spPr>
        <p:txBody>
          <a:bodyPr/>
          <a:lstStyle>
            <a:lvl1pPr algn="l" defTabSz="914400">
              <a:defRPr b="1" sz="3600">
                <a:latin typeface="+mj-lt"/>
                <a:ea typeface="+mj-ea"/>
                <a:cs typeface="+mj-cs"/>
                <a:sym typeface="Helvetica"/>
              </a:defRPr>
            </a:lvl1pPr>
          </a:lstStyle>
          <a:p>
            <a:pPr/>
            <a:r>
              <a:t>Title Text</a:t>
            </a:r>
          </a:p>
        </p:txBody>
      </p:sp>
      <p:sp>
        <p:nvSpPr>
          <p:cNvPr id="432" name="Body Level One…"/>
          <p:cNvSpPr txBox="1"/>
          <p:nvPr>
            <p:ph type="body" sz="quarter" idx="1"/>
          </p:nvPr>
        </p:nvSpPr>
        <p:spPr>
          <a:xfrm>
            <a:off x="457200" y="1535112"/>
            <a:ext cx="4040188" cy="639763"/>
          </a:xfrm>
          <a:prstGeom prst="rect">
            <a:avLst/>
          </a:prstGeom>
        </p:spPr>
        <p:txBody>
          <a:bodyPr anchor="b"/>
          <a:lstStyle>
            <a:lvl1pPr marL="0" indent="0" defTabSz="914400">
              <a:spcBef>
                <a:spcPts val="1400"/>
              </a:spcBef>
              <a:buSzTx/>
              <a:buFontTx/>
              <a:buNone/>
              <a:defRPr b="1" sz="2400">
                <a:solidFill>
                  <a:srgbClr val="0000FF"/>
                </a:solidFill>
                <a:latin typeface="Arial"/>
                <a:ea typeface="Arial"/>
                <a:cs typeface="Arial"/>
                <a:sym typeface="Arial"/>
              </a:defRPr>
            </a:lvl1pPr>
            <a:lvl2pPr marL="0" indent="457200" defTabSz="914400">
              <a:spcBef>
                <a:spcPts val="1400"/>
              </a:spcBef>
              <a:buSzTx/>
              <a:buFontTx/>
              <a:buNone/>
              <a:defRPr b="1" sz="2400">
                <a:solidFill>
                  <a:srgbClr val="0000FF"/>
                </a:solidFill>
                <a:latin typeface="Arial"/>
                <a:ea typeface="Arial"/>
                <a:cs typeface="Arial"/>
                <a:sym typeface="Arial"/>
              </a:defRPr>
            </a:lvl2pPr>
            <a:lvl3pPr marL="0" indent="914400" defTabSz="914400">
              <a:spcBef>
                <a:spcPts val="1400"/>
              </a:spcBef>
              <a:buSzTx/>
              <a:buFontTx/>
              <a:buNone/>
              <a:defRPr b="1" sz="2400">
                <a:solidFill>
                  <a:srgbClr val="0000FF"/>
                </a:solidFill>
                <a:latin typeface="Arial"/>
                <a:ea typeface="Arial"/>
                <a:cs typeface="Arial"/>
                <a:sym typeface="Arial"/>
              </a:defRPr>
            </a:lvl3pPr>
            <a:lvl4pPr marL="0" indent="1371600" defTabSz="914400">
              <a:spcBef>
                <a:spcPts val="1400"/>
              </a:spcBef>
              <a:buSzTx/>
              <a:buFontTx/>
              <a:buNone/>
              <a:defRPr b="1" sz="2400">
                <a:solidFill>
                  <a:srgbClr val="0000FF"/>
                </a:solidFill>
                <a:latin typeface="Arial"/>
                <a:ea typeface="Arial"/>
                <a:cs typeface="Arial"/>
                <a:sym typeface="Arial"/>
              </a:defRPr>
            </a:lvl4pPr>
            <a:lvl5pPr marL="0" indent="1828800" defTabSz="914400">
              <a:spcBef>
                <a:spcPts val="1400"/>
              </a:spcBef>
              <a:buSzTx/>
              <a:buFontTx/>
              <a:buNone/>
              <a:defRPr b="1" sz="2400">
                <a:solidFill>
                  <a:srgbClr val="0000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433" name="Text Placeholder 4"/>
          <p:cNvSpPr/>
          <p:nvPr>
            <p:ph type="body" sz="quarter" idx="13"/>
          </p:nvPr>
        </p:nvSpPr>
        <p:spPr>
          <a:xfrm>
            <a:off x="4645025" y="1535112"/>
            <a:ext cx="4041775" cy="639763"/>
          </a:xfrm>
          <a:prstGeom prst="rect">
            <a:avLst/>
          </a:prstGeom>
        </p:spPr>
        <p:txBody>
          <a:bodyPr anchor="b"/>
          <a:lstStyle/>
          <a:p>
            <a:pPr marL="0" indent="0" defTabSz="914400">
              <a:spcBef>
                <a:spcPts val="1400"/>
              </a:spcBef>
              <a:buSzTx/>
              <a:buFontTx/>
              <a:buNone/>
              <a:defRPr b="1" sz="2400">
                <a:solidFill>
                  <a:srgbClr val="0000FF"/>
                </a:solidFill>
                <a:latin typeface="Arial"/>
                <a:ea typeface="Arial"/>
                <a:cs typeface="Arial"/>
                <a:sym typeface="Arial"/>
              </a:defRPr>
            </a:pPr>
          </a:p>
        </p:txBody>
      </p:sp>
      <p:sp>
        <p:nvSpPr>
          <p:cNvPr id="434" name="Slide Number"/>
          <p:cNvSpPr txBox="1"/>
          <p:nvPr>
            <p:ph type="sldNum" sz="quarter" idx="2"/>
          </p:nvPr>
        </p:nvSpPr>
        <p:spPr>
          <a:xfrm>
            <a:off x="8633459" y="6324600"/>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441"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442"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443"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444"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
        <p:nvSpPr>
          <p:cNvPr id="445" name="Title Text"/>
          <p:cNvSpPr txBox="1"/>
          <p:nvPr>
            <p:ph type="title"/>
          </p:nvPr>
        </p:nvSpPr>
        <p:spPr>
          <a:xfrm>
            <a:off x="304800" y="381000"/>
            <a:ext cx="8069264" cy="685800"/>
          </a:xfrm>
          <a:prstGeom prst="rect">
            <a:avLst/>
          </a:prstGeom>
        </p:spPr>
        <p:txBody>
          <a:bodyPr/>
          <a:lstStyle>
            <a:lvl1pPr algn="l" defTabSz="914400">
              <a:defRPr b="1" sz="3600">
                <a:latin typeface="+mj-lt"/>
                <a:ea typeface="+mj-ea"/>
                <a:cs typeface="+mj-cs"/>
                <a:sym typeface="Helvetica"/>
              </a:defRPr>
            </a:lvl1pPr>
          </a:lstStyle>
          <a:p>
            <a:pPr/>
            <a:r>
              <a:t>Title Text</a:t>
            </a:r>
          </a:p>
        </p:txBody>
      </p:sp>
      <p:sp>
        <p:nvSpPr>
          <p:cNvPr id="446" name="Slide Number"/>
          <p:cNvSpPr txBox="1"/>
          <p:nvPr>
            <p:ph type="sldNum" sz="quarter" idx="2"/>
          </p:nvPr>
        </p:nvSpPr>
        <p:spPr>
          <a:xfrm>
            <a:off x="8633459" y="6324600"/>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453"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454"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455"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456"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
        <p:nvSpPr>
          <p:cNvPr id="457" name="Slide Number"/>
          <p:cNvSpPr txBox="1"/>
          <p:nvPr>
            <p:ph type="sldNum" sz="quarter" idx="2"/>
          </p:nvPr>
        </p:nvSpPr>
        <p:spPr>
          <a:xfrm>
            <a:off x="8633459" y="6324600"/>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464"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465"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466"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467"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
        <p:nvSpPr>
          <p:cNvPr id="468" name="Title Text"/>
          <p:cNvSpPr txBox="1"/>
          <p:nvPr>
            <p:ph type="title"/>
          </p:nvPr>
        </p:nvSpPr>
        <p:spPr>
          <a:xfrm>
            <a:off x="457200" y="273050"/>
            <a:ext cx="3008314" cy="1162050"/>
          </a:xfrm>
          <a:prstGeom prst="rect">
            <a:avLst/>
          </a:prstGeom>
        </p:spPr>
        <p:txBody>
          <a:bodyPr anchor="b"/>
          <a:lstStyle>
            <a:lvl1pPr algn="l" defTabSz="914400">
              <a:defRPr b="1" sz="2000">
                <a:latin typeface="+mj-lt"/>
                <a:ea typeface="+mj-ea"/>
                <a:cs typeface="+mj-cs"/>
                <a:sym typeface="Helvetica"/>
              </a:defRPr>
            </a:lvl1pPr>
          </a:lstStyle>
          <a:p>
            <a:pPr/>
            <a:r>
              <a:t>Title Text</a:t>
            </a:r>
          </a:p>
        </p:txBody>
      </p:sp>
      <p:sp>
        <p:nvSpPr>
          <p:cNvPr id="469" name="Body Level One…"/>
          <p:cNvSpPr txBox="1"/>
          <p:nvPr>
            <p:ph type="body" idx="1"/>
          </p:nvPr>
        </p:nvSpPr>
        <p:spPr>
          <a:xfrm>
            <a:off x="3575050" y="273050"/>
            <a:ext cx="5111750" cy="5853113"/>
          </a:xfrm>
          <a:prstGeom prst="rect">
            <a:avLst/>
          </a:prstGeom>
        </p:spPr>
        <p:txBody>
          <a:bodyPr/>
          <a:lstStyle>
            <a:lvl1pPr marL="223838" indent="-223838" defTabSz="914400">
              <a:spcBef>
                <a:spcPts val="1900"/>
              </a:spcBef>
              <a:buFontTx/>
              <a:defRPr>
                <a:solidFill>
                  <a:srgbClr val="0000FF"/>
                </a:solidFill>
                <a:latin typeface="Arial"/>
                <a:ea typeface="Arial"/>
                <a:cs typeface="Arial"/>
                <a:sym typeface="Arial"/>
              </a:defRPr>
            </a:lvl1pPr>
            <a:lvl2pPr marL="595539" indent="-255814" defTabSz="914400">
              <a:spcBef>
                <a:spcPts val="1900"/>
              </a:spcBef>
              <a:buFontTx/>
              <a:defRPr>
                <a:solidFill>
                  <a:srgbClr val="0000FF"/>
                </a:solidFill>
                <a:latin typeface="Arial"/>
                <a:ea typeface="Arial"/>
                <a:cs typeface="Arial"/>
                <a:sym typeface="Arial"/>
              </a:defRPr>
            </a:lvl2pPr>
            <a:lvl3pPr marL="989012" indent="-311150" defTabSz="914400">
              <a:spcBef>
                <a:spcPts val="1900"/>
              </a:spcBef>
              <a:buFontTx/>
              <a:defRPr>
                <a:solidFill>
                  <a:srgbClr val="0000FF"/>
                </a:solidFill>
                <a:latin typeface="Arial"/>
                <a:ea typeface="Arial"/>
                <a:cs typeface="Arial"/>
                <a:sym typeface="Arial"/>
              </a:defRPr>
            </a:lvl3pPr>
            <a:lvl4pPr marL="1398905" indent="-373380" defTabSz="914400">
              <a:spcBef>
                <a:spcPts val="1900"/>
              </a:spcBef>
              <a:buFontTx/>
              <a:buChar char="•"/>
              <a:defRPr>
                <a:solidFill>
                  <a:srgbClr val="0000FF"/>
                </a:solidFill>
                <a:latin typeface="Arial"/>
                <a:ea typeface="Arial"/>
                <a:cs typeface="Arial"/>
                <a:sym typeface="Arial"/>
              </a:defRPr>
            </a:lvl4pPr>
            <a:lvl5pPr marL="1731327" indent="-358140" defTabSz="914400">
              <a:spcBef>
                <a:spcPts val="1900"/>
              </a:spcBef>
              <a:buFontTx/>
              <a:buChar char="•"/>
              <a:defRPr>
                <a:solidFill>
                  <a:srgbClr val="0000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470" name="Text Placeholder 3"/>
          <p:cNvSpPr/>
          <p:nvPr>
            <p:ph type="body" sz="half" idx="13"/>
          </p:nvPr>
        </p:nvSpPr>
        <p:spPr>
          <a:xfrm>
            <a:off x="457199" y="1435100"/>
            <a:ext cx="3008315" cy="4691063"/>
          </a:xfrm>
          <a:prstGeom prst="rect">
            <a:avLst/>
          </a:prstGeom>
        </p:spPr>
        <p:txBody>
          <a:bodyPr/>
          <a:lstStyle/>
          <a:p>
            <a:pPr marL="0" indent="0" defTabSz="914400">
              <a:spcBef>
                <a:spcPts val="800"/>
              </a:spcBef>
              <a:buSzTx/>
              <a:buFontTx/>
              <a:buNone/>
              <a:defRPr sz="1400">
                <a:solidFill>
                  <a:srgbClr val="0000FF"/>
                </a:solidFill>
                <a:latin typeface="Arial"/>
                <a:ea typeface="Arial"/>
                <a:cs typeface="Arial"/>
                <a:sym typeface="Arial"/>
              </a:defRPr>
            </a:pPr>
          </a:p>
        </p:txBody>
      </p:sp>
      <p:sp>
        <p:nvSpPr>
          <p:cNvPr id="471" name="Slide Number"/>
          <p:cNvSpPr txBox="1"/>
          <p:nvPr>
            <p:ph type="sldNum" sz="quarter" idx="2"/>
          </p:nvPr>
        </p:nvSpPr>
        <p:spPr>
          <a:xfrm>
            <a:off x="8633459" y="6324600"/>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478" name="Line 5"/>
          <p:cNvSpPr/>
          <p:nvPr/>
        </p:nvSpPr>
        <p:spPr>
          <a:xfrm>
            <a:off x="152400" y="1143000"/>
            <a:ext cx="8839201" cy="0"/>
          </a:xfrm>
          <a:prstGeom prst="line">
            <a:avLst/>
          </a:prstGeom>
          <a:ln w="28575">
            <a:solidFill>
              <a:srgbClr val="F47A00"/>
            </a:solidFill>
          </a:ln>
        </p:spPr>
        <p:txBody>
          <a:bodyPr lIns="45719" rIns="45719"/>
          <a:lstStyle/>
          <a:p>
            <a:pPr/>
          </a:p>
        </p:txBody>
      </p:sp>
      <p:sp>
        <p:nvSpPr>
          <p:cNvPr id="479" name="Line 6"/>
          <p:cNvSpPr/>
          <p:nvPr/>
        </p:nvSpPr>
        <p:spPr>
          <a:xfrm flipH="1">
            <a:off x="380999" y="1143000"/>
            <a:ext cx="2" cy="5562601"/>
          </a:xfrm>
          <a:prstGeom prst="line">
            <a:avLst/>
          </a:prstGeom>
          <a:ln w="28575">
            <a:solidFill>
              <a:srgbClr val="F47A00"/>
            </a:solidFill>
          </a:ln>
        </p:spPr>
        <p:txBody>
          <a:bodyPr lIns="45719" rIns="45719"/>
          <a:lstStyle/>
          <a:p>
            <a:pPr/>
          </a:p>
        </p:txBody>
      </p:sp>
      <p:pic>
        <p:nvPicPr>
          <p:cNvPr id="480" name="Picture 7" descr="Picture 7"/>
          <p:cNvPicPr>
            <a:picLocks noChangeAspect="1"/>
          </p:cNvPicPr>
          <p:nvPr/>
        </p:nvPicPr>
        <p:blipFill>
          <a:blip r:embed="rId2">
            <a:extLst/>
          </a:blip>
          <a:stretch>
            <a:fillRect/>
          </a:stretch>
        </p:blipFill>
        <p:spPr>
          <a:xfrm>
            <a:off x="8297863" y="317500"/>
            <a:ext cx="641351" cy="723900"/>
          </a:xfrm>
          <a:prstGeom prst="rect">
            <a:avLst/>
          </a:prstGeom>
          <a:ln w="12700">
            <a:miter lim="400000"/>
          </a:ln>
        </p:spPr>
      </p:pic>
      <p:sp>
        <p:nvSpPr>
          <p:cNvPr id="481" name="AutoShape 8"/>
          <p:cNvSpPr/>
          <p:nvPr/>
        </p:nvSpPr>
        <p:spPr>
          <a:xfrm>
            <a:off x="152400" y="152400"/>
            <a:ext cx="8839200" cy="6553200"/>
          </a:xfrm>
          <a:prstGeom prst="roundRect">
            <a:avLst>
              <a:gd name="adj" fmla="val 4144"/>
            </a:avLst>
          </a:prstGeom>
          <a:ln w="28575">
            <a:solidFill>
              <a:srgbClr val="F47A00"/>
            </a:solidFill>
          </a:ln>
        </p:spPr>
        <p:txBody>
          <a:bodyPr lIns="45719" rIns="45719" anchor="ctr"/>
          <a:lstStyle/>
          <a:p>
            <a:pPr algn="ctr" defTabSz="914400">
              <a:defRPr b="1" sz="2000">
                <a:latin typeface="Courier New"/>
                <a:ea typeface="Courier New"/>
                <a:cs typeface="Courier New"/>
                <a:sym typeface="Courier New"/>
              </a:defRPr>
            </a:pPr>
          </a:p>
        </p:txBody>
      </p:sp>
      <p:sp>
        <p:nvSpPr>
          <p:cNvPr id="482" name="Title Text"/>
          <p:cNvSpPr txBox="1"/>
          <p:nvPr>
            <p:ph type="title"/>
          </p:nvPr>
        </p:nvSpPr>
        <p:spPr>
          <a:xfrm>
            <a:off x="1792288" y="4800600"/>
            <a:ext cx="5486401" cy="566738"/>
          </a:xfrm>
          <a:prstGeom prst="rect">
            <a:avLst/>
          </a:prstGeom>
        </p:spPr>
        <p:txBody>
          <a:bodyPr anchor="b"/>
          <a:lstStyle>
            <a:lvl1pPr algn="l" defTabSz="914400">
              <a:defRPr b="1" sz="2000">
                <a:latin typeface="+mj-lt"/>
                <a:ea typeface="+mj-ea"/>
                <a:cs typeface="+mj-cs"/>
                <a:sym typeface="Helvetica"/>
              </a:defRPr>
            </a:lvl1pPr>
          </a:lstStyle>
          <a:p>
            <a:pPr/>
            <a:r>
              <a:t>Title Text</a:t>
            </a:r>
          </a:p>
        </p:txBody>
      </p:sp>
      <p:sp>
        <p:nvSpPr>
          <p:cNvPr id="483"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484" name="Body Level One…"/>
          <p:cNvSpPr txBox="1"/>
          <p:nvPr>
            <p:ph type="body" sz="quarter" idx="1"/>
          </p:nvPr>
        </p:nvSpPr>
        <p:spPr>
          <a:xfrm>
            <a:off x="1792288" y="5367337"/>
            <a:ext cx="5486401" cy="804863"/>
          </a:xfrm>
          <a:prstGeom prst="rect">
            <a:avLst/>
          </a:prstGeom>
        </p:spPr>
        <p:txBody>
          <a:bodyPr/>
          <a:lstStyle>
            <a:lvl1pPr marL="0" indent="0" defTabSz="914400">
              <a:spcBef>
                <a:spcPts val="800"/>
              </a:spcBef>
              <a:buSzTx/>
              <a:buFontTx/>
              <a:buNone/>
              <a:defRPr sz="1400">
                <a:solidFill>
                  <a:srgbClr val="0000FF"/>
                </a:solidFill>
                <a:latin typeface="Arial"/>
                <a:ea typeface="Arial"/>
                <a:cs typeface="Arial"/>
                <a:sym typeface="Arial"/>
              </a:defRPr>
            </a:lvl1pPr>
            <a:lvl2pPr marL="0" indent="457200" defTabSz="914400">
              <a:spcBef>
                <a:spcPts val="800"/>
              </a:spcBef>
              <a:buSzTx/>
              <a:buFontTx/>
              <a:buNone/>
              <a:defRPr sz="1400">
                <a:solidFill>
                  <a:srgbClr val="0000FF"/>
                </a:solidFill>
                <a:latin typeface="Arial"/>
                <a:ea typeface="Arial"/>
                <a:cs typeface="Arial"/>
                <a:sym typeface="Arial"/>
              </a:defRPr>
            </a:lvl2pPr>
            <a:lvl3pPr marL="0" indent="914400" defTabSz="914400">
              <a:spcBef>
                <a:spcPts val="800"/>
              </a:spcBef>
              <a:buSzTx/>
              <a:buFontTx/>
              <a:buNone/>
              <a:defRPr sz="1400">
                <a:solidFill>
                  <a:srgbClr val="0000FF"/>
                </a:solidFill>
                <a:latin typeface="Arial"/>
                <a:ea typeface="Arial"/>
                <a:cs typeface="Arial"/>
                <a:sym typeface="Arial"/>
              </a:defRPr>
            </a:lvl3pPr>
            <a:lvl4pPr marL="0" indent="1371600" defTabSz="914400">
              <a:spcBef>
                <a:spcPts val="800"/>
              </a:spcBef>
              <a:buSzTx/>
              <a:buFontTx/>
              <a:buNone/>
              <a:defRPr sz="1400">
                <a:solidFill>
                  <a:srgbClr val="0000FF"/>
                </a:solidFill>
                <a:latin typeface="Arial"/>
                <a:ea typeface="Arial"/>
                <a:cs typeface="Arial"/>
                <a:sym typeface="Arial"/>
              </a:defRPr>
            </a:lvl4pPr>
            <a:lvl5pPr marL="0" indent="1828800" defTabSz="914400">
              <a:spcBef>
                <a:spcPts val="800"/>
              </a:spcBef>
              <a:buSzTx/>
              <a:buFontTx/>
              <a:buNone/>
              <a:defRPr sz="1400">
                <a:solidFill>
                  <a:srgbClr val="0000FF"/>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485" name="Slide Number"/>
          <p:cNvSpPr txBox="1"/>
          <p:nvPr>
            <p:ph type="sldNum" sz="quarter" idx="2"/>
          </p:nvPr>
        </p:nvSpPr>
        <p:spPr>
          <a:xfrm>
            <a:off x="8633459" y="6324600"/>
            <a:ext cx="281941" cy="287087"/>
          </a:xfrm>
          <a:prstGeom prst="rect">
            <a:avLst/>
          </a:prstGeom>
        </p:spPr>
        <p:txBody>
          <a:bodyPr anchor="t"/>
          <a:lstStyle>
            <a:lvl1pPr>
              <a:defRPr sz="14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pic>
        <p:nvPicPr>
          <p:cNvPr id="492" name="Picture 20" descr="Picture 20"/>
          <p:cNvPicPr>
            <a:picLocks noChangeAspect="1"/>
          </p:cNvPicPr>
          <p:nvPr/>
        </p:nvPicPr>
        <p:blipFill>
          <a:blip r:embed="rId2">
            <a:extLst/>
          </a:blip>
          <a:stretch>
            <a:fillRect/>
          </a:stretch>
        </p:blipFill>
        <p:spPr>
          <a:xfrm>
            <a:off x="179387" y="1412875"/>
            <a:ext cx="1871663" cy="2311400"/>
          </a:xfrm>
          <a:prstGeom prst="rect">
            <a:avLst/>
          </a:prstGeom>
          <a:ln w="12700">
            <a:miter lim="400000"/>
          </a:ln>
        </p:spPr>
      </p:pic>
      <p:sp>
        <p:nvSpPr>
          <p:cNvPr id="493" name="Rectangle 7"/>
          <p:cNvSpPr/>
          <p:nvPr/>
        </p:nvSpPr>
        <p:spPr>
          <a:xfrm>
            <a:off x="0" y="0"/>
            <a:ext cx="9144000" cy="765175"/>
          </a:xfrm>
          <a:prstGeom prst="rect">
            <a:avLst/>
          </a:prstGeom>
          <a:solidFill>
            <a:srgbClr val="767D79"/>
          </a:solidFill>
          <a:ln w="12700">
            <a:miter lim="400000"/>
          </a:ln>
        </p:spPr>
        <p:txBody>
          <a:bodyPr lIns="45719" rIns="45719" anchor="ctr"/>
          <a:lstStyle/>
          <a:p>
            <a:pPr algn="ctr" defTabSz="914400">
              <a:defRPr sz="2400">
                <a:solidFill>
                  <a:srgbClr val="FFFFFF"/>
                </a:solidFill>
                <a:latin typeface="Arial"/>
                <a:ea typeface="Arial"/>
                <a:cs typeface="Arial"/>
                <a:sym typeface="Arial"/>
              </a:defRPr>
            </a:pPr>
          </a:p>
        </p:txBody>
      </p:sp>
      <p:sp>
        <p:nvSpPr>
          <p:cNvPr id="494" name="Rectangle 9"/>
          <p:cNvSpPr/>
          <p:nvPr/>
        </p:nvSpPr>
        <p:spPr>
          <a:xfrm>
            <a:off x="0" y="76517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495" name="Picture 17" descr="Picture 17"/>
          <p:cNvPicPr>
            <a:picLocks noChangeAspect="1"/>
          </p:cNvPicPr>
          <p:nvPr/>
        </p:nvPicPr>
        <p:blipFill>
          <a:blip r:embed="rId3">
            <a:extLst/>
          </a:blip>
          <a:stretch>
            <a:fillRect/>
          </a:stretch>
        </p:blipFill>
        <p:spPr>
          <a:xfrm>
            <a:off x="107950" y="50800"/>
            <a:ext cx="1228725" cy="714375"/>
          </a:xfrm>
          <a:prstGeom prst="rect">
            <a:avLst/>
          </a:prstGeom>
          <a:ln w="12700">
            <a:miter lim="400000"/>
          </a:ln>
        </p:spPr>
      </p:pic>
      <p:sp>
        <p:nvSpPr>
          <p:cNvPr id="496" name="Rectangle 19"/>
          <p:cNvSpPr/>
          <p:nvPr/>
        </p:nvSpPr>
        <p:spPr>
          <a:xfrm>
            <a:off x="2197100" y="765174"/>
            <a:ext cx="46038" cy="5732465"/>
          </a:xfrm>
          <a:prstGeom prst="rect">
            <a:avLst/>
          </a:prstGeom>
          <a:gradFill>
            <a:gsLst>
              <a:gs pos="0">
                <a:srgbClr val="808080"/>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497" name="Rectangle 20"/>
          <p:cNvSpPr/>
          <p:nvPr/>
        </p:nvSpPr>
        <p:spPr>
          <a:xfrm>
            <a:off x="2559050" y="1195387"/>
            <a:ext cx="46038" cy="3816351"/>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498" name="Rectangle 21"/>
          <p:cNvSpPr/>
          <p:nvPr/>
        </p:nvSpPr>
        <p:spPr>
          <a:xfrm>
            <a:off x="2341563" y="1916113"/>
            <a:ext cx="6623051" cy="46038"/>
          </a:xfrm>
          <a:prstGeom prst="rect">
            <a:avLst/>
          </a:prstGeom>
          <a:gradFill>
            <a:gsLst>
              <a:gs pos="0">
                <a:srgbClr val="5F5F5F"/>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499" name="Rectangle 38"/>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00" name="Rectangle 39"/>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501" name="Picture 41" descr="Picture 41"/>
          <p:cNvPicPr>
            <a:picLocks noChangeAspect="1"/>
          </p:cNvPicPr>
          <p:nvPr/>
        </p:nvPicPr>
        <p:blipFill>
          <a:blip r:embed="rId3">
            <a:extLst/>
          </a:blip>
          <a:stretch>
            <a:fillRect/>
          </a:stretch>
        </p:blipFill>
        <p:spPr>
          <a:xfrm>
            <a:off x="179387" y="6381750"/>
            <a:ext cx="792164" cy="460375"/>
          </a:xfrm>
          <a:prstGeom prst="rect">
            <a:avLst/>
          </a:prstGeom>
          <a:ln w="12700">
            <a:miter lim="400000"/>
          </a:ln>
        </p:spPr>
      </p:pic>
      <p:sp>
        <p:nvSpPr>
          <p:cNvPr id="502"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509"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10"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511"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512"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513"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14"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15"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516" name="Title Text"/>
          <p:cNvSpPr txBox="1"/>
          <p:nvPr>
            <p:ph type="title"/>
          </p:nvPr>
        </p:nvSpPr>
        <p:spPr>
          <a:xfrm>
            <a:off x="611187" y="115887"/>
            <a:ext cx="8281988" cy="701676"/>
          </a:xfrm>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
        <p:nvSpPr>
          <p:cNvPr id="517" name="Body Level One…"/>
          <p:cNvSpPr txBox="1"/>
          <p:nvPr>
            <p:ph type="body" idx="1"/>
          </p:nvPr>
        </p:nvSpPr>
        <p:spPr>
          <a:xfrm>
            <a:off x="684212" y="1125537"/>
            <a:ext cx="8270876" cy="5111751"/>
          </a:xfrm>
          <a:prstGeom prst="rect">
            <a:avLst/>
          </a:prstGeom>
        </p:spPr>
        <p:txBody>
          <a:bodyPr/>
          <a:lstStyle>
            <a:lvl1pPr defTabSz="914400">
              <a:buClr>
                <a:srgbClr val="0033CC"/>
              </a:buClr>
              <a:buSzPct val="60000"/>
              <a:buFontTx/>
              <a:buChar char="■"/>
              <a:defRPr>
                <a:solidFill>
                  <a:srgbClr val="003399"/>
                </a:solidFill>
                <a:latin typeface="Arial"/>
                <a:ea typeface="Arial"/>
                <a:cs typeface="Arial"/>
                <a:sym typeface="Arial"/>
              </a:defRPr>
            </a:lvl1pPr>
            <a:lvl2pPr defTabSz="914400">
              <a:buClr>
                <a:srgbClr val="0033CC"/>
              </a:buClr>
              <a:buSzPct val="55000"/>
              <a:buFontTx/>
              <a:buChar char="■"/>
              <a:defRPr>
                <a:solidFill>
                  <a:srgbClr val="003399"/>
                </a:solidFill>
                <a:latin typeface="Arial"/>
                <a:ea typeface="Arial"/>
                <a:cs typeface="Arial"/>
                <a:sym typeface="Arial"/>
              </a:defRPr>
            </a:lvl2pPr>
            <a:lvl3pPr defTabSz="914400">
              <a:buClr>
                <a:srgbClr val="0033CC"/>
              </a:buClr>
              <a:buSzPct val="50000"/>
              <a:buFontTx/>
              <a:buChar char="■"/>
              <a:defRPr>
                <a:solidFill>
                  <a:srgbClr val="003399"/>
                </a:solidFill>
                <a:latin typeface="Arial"/>
                <a:ea typeface="Arial"/>
                <a:cs typeface="Arial"/>
                <a:sym typeface="Arial"/>
              </a:defRPr>
            </a:lvl3pPr>
            <a:lvl4pPr defTabSz="914400">
              <a:buClr>
                <a:srgbClr val="0033CC"/>
              </a:buClr>
              <a:buSzPct val="55000"/>
              <a:buFontTx/>
              <a:buChar char="■"/>
              <a:defRPr>
                <a:solidFill>
                  <a:srgbClr val="003399"/>
                </a:solidFill>
                <a:latin typeface="Arial"/>
                <a:ea typeface="Arial"/>
                <a:cs typeface="Arial"/>
                <a:sym typeface="Arial"/>
              </a:defRPr>
            </a:lvl4pPr>
            <a:lvl5pPr defTabSz="914400">
              <a:buClr>
                <a:srgbClr val="0033CC"/>
              </a:buClr>
              <a:buSzPct val="50000"/>
              <a:buFontTx/>
              <a:buChar char="■"/>
              <a:defRPr>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24"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25"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526"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527"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528"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29"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30"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531" name="Title Text"/>
          <p:cNvSpPr txBox="1"/>
          <p:nvPr>
            <p:ph type="title"/>
          </p:nvPr>
        </p:nvSpPr>
        <p:spPr>
          <a:xfrm>
            <a:off x="722312" y="4406900"/>
            <a:ext cx="7772401" cy="1362075"/>
          </a:xfrm>
          <a:prstGeom prst="rect">
            <a:avLst/>
          </a:prstGeom>
        </p:spPr>
        <p:txBody>
          <a:bodyPr anchor="t"/>
          <a:lstStyle>
            <a:lvl1pPr algn="l" defTabSz="914400">
              <a:defRPr b="1" cap="all" sz="4000">
                <a:solidFill>
                  <a:srgbClr val="0066FF"/>
                </a:solidFill>
                <a:latin typeface="Arial"/>
                <a:ea typeface="Arial"/>
                <a:cs typeface="Arial"/>
                <a:sym typeface="Arial"/>
              </a:defRPr>
            </a:lvl1pPr>
          </a:lstStyle>
          <a:p>
            <a:pPr/>
            <a:r>
              <a:t>Title Text</a:t>
            </a:r>
          </a:p>
        </p:txBody>
      </p:sp>
      <p:sp>
        <p:nvSpPr>
          <p:cNvPr id="532" name="Body Level One…"/>
          <p:cNvSpPr txBox="1"/>
          <p:nvPr>
            <p:ph type="body" sz="quarter" idx="1"/>
          </p:nvPr>
        </p:nvSpPr>
        <p:spPr>
          <a:xfrm>
            <a:off x="722312" y="2906713"/>
            <a:ext cx="7772401" cy="1500188"/>
          </a:xfrm>
          <a:prstGeom prst="rect">
            <a:avLst/>
          </a:prstGeom>
        </p:spPr>
        <p:txBody>
          <a:bodyPr anchor="b"/>
          <a:lstStyle>
            <a:lvl1pPr marL="0" indent="0" defTabSz="914400">
              <a:spcBef>
                <a:spcPts val="400"/>
              </a:spcBef>
              <a:buSzTx/>
              <a:buFontTx/>
              <a:buNone/>
              <a:defRPr sz="2000">
                <a:solidFill>
                  <a:srgbClr val="003399"/>
                </a:solidFill>
                <a:latin typeface="Arial"/>
                <a:ea typeface="Arial"/>
                <a:cs typeface="Arial"/>
                <a:sym typeface="Arial"/>
              </a:defRPr>
            </a:lvl1pPr>
            <a:lvl2pPr marL="0" indent="457200" defTabSz="914400">
              <a:spcBef>
                <a:spcPts val="400"/>
              </a:spcBef>
              <a:buSzTx/>
              <a:buFontTx/>
              <a:buNone/>
              <a:defRPr sz="2000">
                <a:solidFill>
                  <a:srgbClr val="003399"/>
                </a:solidFill>
                <a:latin typeface="Arial"/>
                <a:ea typeface="Arial"/>
                <a:cs typeface="Arial"/>
                <a:sym typeface="Arial"/>
              </a:defRPr>
            </a:lvl2pPr>
            <a:lvl3pPr marL="0" indent="914400" defTabSz="914400">
              <a:spcBef>
                <a:spcPts val="400"/>
              </a:spcBef>
              <a:buSzTx/>
              <a:buFontTx/>
              <a:buNone/>
              <a:defRPr sz="2000">
                <a:solidFill>
                  <a:srgbClr val="003399"/>
                </a:solidFill>
                <a:latin typeface="Arial"/>
                <a:ea typeface="Arial"/>
                <a:cs typeface="Arial"/>
                <a:sym typeface="Arial"/>
              </a:defRPr>
            </a:lvl3pPr>
            <a:lvl4pPr marL="0" indent="1371600" defTabSz="914400">
              <a:spcBef>
                <a:spcPts val="400"/>
              </a:spcBef>
              <a:buSzTx/>
              <a:buFontTx/>
              <a:buNone/>
              <a:defRPr sz="2000">
                <a:solidFill>
                  <a:srgbClr val="003399"/>
                </a:solidFill>
                <a:latin typeface="Arial"/>
                <a:ea typeface="Arial"/>
                <a:cs typeface="Arial"/>
                <a:sym typeface="Arial"/>
              </a:defRPr>
            </a:lvl4pPr>
            <a:lvl5pPr marL="0" indent="1828800" defTabSz="914400">
              <a:spcBef>
                <a:spcPts val="400"/>
              </a:spcBef>
              <a:buSzTx/>
              <a:buFontTx/>
              <a:buNone/>
              <a:defRPr sz="2000">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539"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40"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541"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542"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543"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44"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45"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546" name="Title Text"/>
          <p:cNvSpPr txBox="1"/>
          <p:nvPr>
            <p:ph type="title"/>
          </p:nvPr>
        </p:nvSpPr>
        <p:spPr>
          <a:xfrm>
            <a:off x="611187" y="115887"/>
            <a:ext cx="8281988" cy="701676"/>
          </a:xfrm>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
        <p:nvSpPr>
          <p:cNvPr id="547" name="Body Level One…"/>
          <p:cNvSpPr txBox="1"/>
          <p:nvPr>
            <p:ph type="body" sz="half" idx="1"/>
          </p:nvPr>
        </p:nvSpPr>
        <p:spPr>
          <a:xfrm>
            <a:off x="684212" y="1125537"/>
            <a:ext cx="4059239" cy="5111751"/>
          </a:xfrm>
          <a:prstGeom prst="rect">
            <a:avLst/>
          </a:prstGeom>
        </p:spPr>
        <p:txBody>
          <a:bodyPr/>
          <a:lstStyle>
            <a:lvl1pPr defTabSz="914400">
              <a:spcBef>
                <a:spcPts val="600"/>
              </a:spcBef>
              <a:buClr>
                <a:srgbClr val="0033CC"/>
              </a:buClr>
              <a:buSzPct val="60000"/>
              <a:buFontTx/>
              <a:buChar char="■"/>
              <a:defRPr sz="2800">
                <a:solidFill>
                  <a:srgbClr val="003399"/>
                </a:solidFill>
                <a:latin typeface="Arial"/>
                <a:ea typeface="Arial"/>
                <a:cs typeface="Arial"/>
                <a:sym typeface="Arial"/>
              </a:defRPr>
            </a:lvl1pPr>
            <a:lvl2pPr marL="790575" indent="-333375" defTabSz="914400">
              <a:spcBef>
                <a:spcPts val="600"/>
              </a:spcBef>
              <a:buClr>
                <a:srgbClr val="0033CC"/>
              </a:buClr>
              <a:buSzPct val="55000"/>
              <a:buFontTx/>
              <a:buChar char="■"/>
              <a:defRPr sz="2800">
                <a:solidFill>
                  <a:srgbClr val="003399"/>
                </a:solidFill>
                <a:latin typeface="Arial"/>
                <a:ea typeface="Arial"/>
                <a:cs typeface="Arial"/>
                <a:sym typeface="Arial"/>
              </a:defRPr>
            </a:lvl2pPr>
            <a:lvl3pPr marL="1234439" indent="-320039" defTabSz="914400">
              <a:spcBef>
                <a:spcPts val="600"/>
              </a:spcBef>
              <a:buClr>
                <a:srgbClr val="0033CC"/>
              </a:buClr>
              <a:buSzPct val="50000"/>
              <a:buFontTx/>
              <a:buChar char="■"/>
              <a:defRPr sz="2800">
                <a:solidFill>
                  <a:srgbClr val="003399"/>
                </a:solidFill>
                <a:latin typeface="Arial"/>
                <a:ea typeface="Arial"/>
                <a:cs typeface="Arial"/>
                <a:sym typeface="Arial"/>
              </a:defRPr>
            </a:lvl3pPr>
            <a:lvl4pPr marL="1727200" indent="-355600" defTabSz="914400">
              <a:spcBef>
                <a:spcPts val="600"/>
              </a:spcBef>
              <a:buClr>
                <a:srgbClr val="0033CC"/>
              </a:buClr>
              <a:buSzPct val="55000"/>
              <a:buFontTx/>
              <a:buChar char="■"/>
              <a:defRPr sz="2800">
                <a:solidFill>
                  <a:srgbClr val="003399"/>
                </a:solidFill>
                <a:latin typeface="Arial"/>
                <a:ea typeface="Arial"/>
                <a:cs typeface="Arial"/>
                <a:sym typeface="Arial"/>
              </a:defRPr>
            </a:lvl4pPr>
            <a:lvl5pPr marL="2184400" indent="-355600" defTabSz="914400">
              <a:spcBef>
                <a:spcPts val="600"/>
              </a:spcBef>
              <a:buClr>
                <a:srgbClr val="0033CC"/>
              </a:buClr>
              <a:buSzPct val="50000"/>
              <a:buFontTx/>
              <a:buChar char="■"/>
              <a:defRPr sz="2800">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54"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55"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556"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557"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558"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59"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60"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561" name="Title Text"/>
          <p:cNvSpPr txBox="1"/>
          <p:nvPr>
            <p:ph type="title"/>
          </p:nvPr>
        </p:nvSpPr>
        <p:spPr>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
        <p:nvSpPr>
          <p:cNvPr id="562" name="Body Level One…"/>
          <p:cNvSpPr txBox="1"/>
          <p:nvPr>
            <p:ph type="body" sz="quarter" idx="1"/>
          </p:nvPr>
        </p:nvSpPr>
        <p:spPr>
          <a:xfrm>
            <a:off x="457200" y="1535112"/>
            <a:ext cx="4040188" cy="639763"/>
          </a:xfrm>
          <a:prstGeom prst="rect">
            <a:avLst/>
          </a:prstGeom>
        </p:spPr>
        <p:txBody>
          <a:bodyPr anchor="b"/>
          <a:lstStyle>
            <a:lvl1pPr marL="0" indent="0" defTabSz="914400">
              <a:spcBef>
                <a:spcPts val="500"/>
              </a:spcBef>
              <a:buSzTx/>
              <a:buFontTx/>
              <a:buNone/>
              <a:defRPr b="1" sz="2400">
                <a:solidFill>
                  <a:srgbClr val="003399"/>
                </a:solidFill>
                <a:latin typeface="Arial"/>
                <a:ea typeface="Arial"/>
                <a:cs typeface="Arial"/>
                <a:sym typeface="Arial"/>
              </a:defRPr>
            </a:lvl1pPr>
            <a:lvl2pPr marL="0" indent="457200" defTabSz="914400">
              <a:spcBef>
                <a:spcPts val="500"/>
              </a:spcBef>
              <a:buSzTx/>
              <a:buFontTx/>
              <a:buNone/>
              <a:defRPr b="1" sz="2400">
                <a:solidFill>
                  <a:srgbClr val="003399"/>
                </a:solidFill>
                <a:latin typeface="Arial"/>
                <a:ea typeface="Arial"/>
                <a:cs typeface="Arial"/>
                <a:sym typeface="Arial"/>
              </a:defRPr>
            </a:lvl2pPr>
            <a:lvl3pPr marL="0" indent="914400" defTabSz="914400">
              <a:spcBef>
                <a:spcPts val="500"/>
              </a:spcBef>
              <a:buSzTx/>
              <a:buFontTx/>
              <a:buNone/>
              <a:defRPr b="1" sz="2400">
                <a:solidFill>
                  <a:srgbClr val="003399"/>
                </a:solidFill>
                <a:latin typeface="Arial"/>
                <a:ea typeface="Arial"/>
                <a:cs typeface="Arial"/>
                <a:sym typeface="Arial"/>
              </a:defRPr>
            </a:lvl3pPr>
            <a:lvl4pPr marL="0" indent="1371600" defTabSz="914400">
              <a:spcBef>
                <a:spcPts val="500"/>
              </a:spcBef>
              <a:buSzTx/>
              <a:buFontTx/>
              <a:buNone/>
              <a:defRPr b="1" sz="2400">
                <a:solidFill>
                  <a:srgbClr val="003399"/>
                </a:solidFill>
                <a:latin typeface="Arial"/>
                <a:ea typeface="Arial"/>
                <a:cs typeface="Arial"/>
                <a:sym typeface="Arial"/>
              </a:defRPr>
            </a:lvl4pPr>
            <a:lvl5pPr marL="0" indent="1828800" defTabSz="914400">
              <a:spcBef>
                <a:spcPts val="500"/>
              </a:spcBef>
              <a:buSzTx/>
              <a:buFontTx/>
              <a:buNone/>
              <a:defRPr b="1" sz="2400">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63" name="Text Placeholder 4"/>
          <p:cNvSpPr/>
          <p:nvPr>
            <p:ph type="body" sz="quarter" idx="13"/>
          </p:nvPr>
        </p:nvSpPr>
        <p:spPr>
          <a:xfrm>
            <a:off x="4645025" y="1535112"/>
            <a:ext cx="4041775" cy="639763"/>
          </a:xfrm>
          <a:prstGeom prst="rect">
            <a:avLst/>
          </a:prstGeom>
        </p:spPr>
        <p:txBody>
          <a:bodyPr anchor="b"/>
          <a:lstStyle/>
          <a:p>
            <a:pPr marL="0" indent="0" defTabSz="914400">
              <a:spcBef>
                <a:spcPts val="500"/>
              </a:spcBef>
              <a:buSzTx/>
              <a:buFontTx/>
              <a:buNone/>
              <a:defRPr b="1" sz="2400">
                <a:solidFill>
                  <a:srgbClr val="003399"/>
                </a:solidFill>
                <a:latin typeface="Arial"/>
                <a:ea typeface="Arial"/>
                <a:cs typeface="Arial"/>
                <a:sym typeface="Arial"/>
              </a:defRPr>
            </a:pPr>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0"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71"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572"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573"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574"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75"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76"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577" name="Title Text"/>
          <p:cNvSpPr txBox="1"/>
          <p:nvPr>
            <p:ph type="title"/>
          </p:nvPr>
        </p:nvSpPr>
        <p:spPr>
          <a:xfrm>
            <a:off x="611187" y="115887"/>
            <a:ext cx="8281988" cy="701676"/>
          </a:xfrm>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584"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85"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586"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587"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588"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89"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90"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597"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598"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599"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600"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601"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602"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603"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604" name="Title Text"/>
          <p:cNvSpPr txBox="1"/>
          <p:nvPr>
            <p:ph type="title"/>
          </p:nvPr>
        </p:nvSpPr>
        <p:spPr>
          <a:xfrm>
            <a:off x="457200" y="273050"/>
            <a:ext cx="3008314" cy="1162050"/>
          </a:xfrm>
          <a:prstGeom prst="rect">
            <a:avLst/>
          </a:prstGeom>
        </p:spPr>
        <p:txBody>
          <a:bodyPr anchor="b"/>
          <a:lstStyle>
            <a:lvl1pPr algn="l" defTabSz="914400">
              <a:defRPr b="1" sz="2000">
                <a:solidFill>
                  <a:srgbClr val="0066FF"/>
                </a:solidFill>
                <a:latin typeface="Arial"/>
                <a:ea typeface="Arial"/>
                <a:cs typeface="Arial"/>
                <a:sym typeface="Arial"/>
              </a:defRPr>
            </a:lvl1pPr>
          </a:lstStyle>
          <a:p>
            <a:pPr/>
            <a:r>
              <a:t>Title Text</a:t>
            </a:r>
          </a:p>
        </p:txBody>
      </p:sp>
      <p:sp>
        <p:nvSpPr>
          <p:cNvPr id="605" name="Body Level One…"/>
          <p:cNvSpPr txBox="1"/>
          <p:nvPr>
            <p:ph type="body" idx="1"/>
          </p:nvPr>
        </p:nvSpPr>
        <p:spPr>
          <a:xfrm>
            <a:off x="3575050" y="273050"/>
            <a:ext cx="5111750" cy="5853113"/>
          </a:xfrm>
          <a:prstGeom prst="rect">
            <a:avLst/>
          </a:prstGeom>
        </p:spPr>
        <p:txBody>
          <a:bodyPr/>
          <a:lstStyle>
            <a:lvl1pPr defTabSz="914400">
              <a:buClr>
                <a:srgbClr val="0033CC"/>
              </a:buClr>
              <a:buSzPct val="60000"/>
              <a:buFontTx/>
              <a:buChar char="■"/>
              <a:defRPr>
                <a:solidFill>
                  <a:srgbClr val="003399"/>
                </a:solidFill>
                <a:latin typeface="Arial"/>
                <a:ea typeface="Arial"/>
                <a:cs typeface="Arial"/>
                <a:sym typeface="Arial"/>
              </a:defRPr>
            </a:lvl1pPr>
            <a:lvl2pPr defTabSz="914400">
              <a:buClr>
                <a:srgbClr val="0033CC"/>
              </a:buClr>
              <a:buSzPct val="55000"/>
              <a:buFontTx/>
              <a:buChar char="■"/>
              <a:defRPr>
                <a:solidFill>
                  <a:srgbClr val="003399"/>
                </a:solidFill>
                <a:latin typeface="Arial"/>
                <a:ea typeface="Arial"/>
                <a:cs typeface="Arial"/>
                <a:sym typeface="Arial"/>
              </a:defRPr>
            </a:lvl2pPr>
            <a:lvl3pPr defTabSz="914400">
              <a:buClr>
                <a:srgbClr val="0033CC"/>
              </a:buClr>
              <a:buSzPct val="50000"/>
              <a:buFontTx/>
              <a:buChar char="■"/>
              <a:defRPr>
                <a:solidFill>
                  <a:srgbClr val="003399"/>
                </a:solidFill>
                <a:latin typeface="Arial"/>
                <a:ea typeface="Arial"/>
                <a:cs typeface="Arial"/>
                <a:sym typeface="Arial"/>
              </a:defRPr>
            </a:lvl3pPr>
            <a:lvl4pPr defTabSz="914400">
              <a:buClr>
                <a:srgbClr val="0033CC"/>
              </a:buClr>
              <a:buSzPct val="55000"/>
              <a:buFontTx/>
              <a:buChar char="■"/>
              <a:defRPr>
                <a:solidFill>
                  <a:srgbClr val="003399"/>
                </a:solidFill>
                <a:latin typeface="Arial"/>
                <a:ea typeface="Arial"/>
                <a:cs typeface="Arial"/>
                <a:sym typeface="Arial"/>
              </a:defRPr>
            </a:lvl4pPr>
            <a:lvl5pPr defTabSz="914400">
              <a:buClr>
                <a:srgbClr val="0033CC"/>
              </a:buClr>
              <a:buSzPct val="50000"/>
              <a:buFontTx/>
              <a:buChar char="■"/>
              <a:defRPr>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06" name="Text Placeholder 3"/>
          <p:cNvSpPr/>
          <p:nvPr>
            <p:ph type="body" sz="half" idx="13"/>
          </p:nvPr>
        </p:nvSpPr>
        <p:spPr>
          <a:xfrm>
            <a:off x="457199" y="1435100"/>
            <a:ext cx="3008315" cy="4691063"/>
          </a:xfrm>
          <a:prstGeom prst="rect">
            <a:avLst/>
          </a:prstGeom>
        </p:spPr>
        <p:txBody>
          <a:bodyPr/>
          <a:lstStyle/>
          <a:p>
            <a:pPr marL="0" indent="0" defTabSz="914400">
              <a:spcBef>
                <a:spcPts val="300"/>
              </a:spcBef>
              <a:buSzTx/>
              <a:buFontTx/>
              <a:buNone/>
              <a:defRPr sz="1400">
                <a:solidFill>
                  <a:srgbClr val="003399"/>
                </a:solidFill>
                <a:latin typeface="Arial"/>
                <a:ea typeface="Arial"/>
                <a:cs typeface="Arial"/>
                <a:sym typeface="Arial"/>
              </a:defRPr>
            </a:pPr>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613"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614"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615"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616"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617"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618"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619"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620" name="Title Text"/>
          <p:cNvSpPr txBox="1"/>
          <p:nvPr>
            <p:ph type="title"/>
          </p:nvPr>
        </p:nvSpPr>
        <p:spPr>
          <a:xfrm>
            <a:off x="1792288" y="4800600"/>
            <a:ext cx="5486401" cy="566738"/>
          </a:xfrm>
          <a:prstGeom prst="rect">
            <a:avLst/>
          </a:prstGeom>
        </p:spPr>
        <p:txBody>
          <a:bodyPr anchor="b"/>
          <a:lstStyle>
            <a:lvl1pPr algn="l" defTabSz="914400">
              <a:defRPr b="1" sz="2000">
                <a:solidFill>
                  <a:srgbClr val="0066FF"/>
                </a:solidFill>
                <a:latin typeface="Arial"/>
                <a:ea typeface="Arial"/>
                <a:cs typeface="Arial"/>
                <a:sym typeface="Arial"/>
              </a:defRPr>
            </a:lvl1pPr>
          </a:lstStyle>
          <a:p>
            <a:pPr/>
            <a:r>
              <a:t>Title Text</a:t>
            </a:r>
          </a:p>
        </p:txBody>
      </p:sp>
      <p:sp>
        <p:nvSpPr>
          <p:cNvPr id="621"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622" name="Body Level One…"/>
          <p:cNvSpPr txBox="1"/>
          <p:nvPr>
            <p:ph type="body" sz="quarter" idx="1"/>
          </p:nvPr>
        </p:nvSpPr>
        <p:spPr>
          <a:xfrm>
            <a:off x="1792288" y="5367337"/>
            <a:ext cx="5486401" cy="804863"/>
          </a:xfrm>
          <a:prstGeom prst="rect">
            <a:avLst/>
          </a:prstGeom>
        </p:spPr>
        <p:txBody>
          <a:bodyPr/>
          <a:lstStyle>
            <a:lvl1pPr marL="0" indent="0" defTabSz="914400">
              <a:spcBef>
                <a:spcPts val="300"/>
              </a:spcBef>
              <a:buSzTx/>
              <a:buFontTx/>
              <a:buNone/>
              <a:defRPr sz="1400">
                <a:solidFill>
                  <a:srgbClr val="003399"/>
                </a:solidFill>
                <a:latin typeface="Arial"/>
                <a:ea typeface="Arial"/>
                <a:cs typeface="Arial"/>
                <a:sym typeface="Arial"/>
              </a:defRPr>
            </a:lvl1pPr>
            <a:lvl2pPr marL="0" indent="457200" defTabSz="914400">
              <a:spcBef>
                <a:spcPts val="300"/>
              </a:spcBef>
              <a:buSzTx/>
              <a:buFontTx/>
              <a:buNone/>
              <a:defRPr sz="1400">
                <a:solidFill>
                  <a:srgbClr val="003399"/>
                </a:solidFill>
                <a:latin typeface="Arial"/>
                <a:ea typeface="Arial"/>
                <a:cs typeface="Arial"/>
                <a:sym typeface="Arial"/>
              </a:defRPr>
            </a:lvl2pPr>
            <a:lvl3pPr marL="0" indent="914400" defTabSz="914400">
              <a:spcBef>
                <a:spcPts val="300"/>
              </a:spcBef>
              <a:buSzTx/>
              <a:buFontTx/>
              <a:buNone/>
              <a:defRPr sz="1400">
                <a:solidFill>
                  <a:srgbClr val="003399"/>
                </a:solidFill>
                <a:latin typeface="Arial"/>
                <a:ea typeface="Arial"/>
                <a:cs typeface="Arial"/>
                <a:sym typeface="Arial"/>
              </a:defRPr>
            </a:lvl3pPr>
            <a:lvl4pPr marL="0" indent="1371600" defTabSz="914400">
              <a:spcBef>
                <a:spcPts val="300"/>
              </a:spcBef>
              <a:buSzTx/>
              <a:buFontTx/>
              <a:buNone/>
              <a:defRPr sz="1400">
                <a:solidFill>
                  <a:srgbClr val="003399"/>
                </a:solidFill>
                <a:latin typeface="Arial"/>
                <a:ea typeface="Arial"/>
                <a:cs typeface="Arial"/>
                <a:sym typeface="Arial"/>
              </a:defRPr>
            </a:lvl4pPr>
            <a:lvl5pPr marL="0" indent="1828800" defTabSz="914400">
              <a:spcBef>
                <a:spcPts val="300"/>
              </a:spcBef>
              <a:buSzTx/>
              <a:buFontTx/>
              <a:buNone/>
              <a:defRPr sz="1400">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Diagram or Organization Chart">
    <p:spTree>
      <p:nvGrpSpPr>
        <p:cNvPr id="1" name=""/>
        <p:cNvGrpSpPr/>
        <p:nvPr/>
      </p:nvGrpSpPr>
      <p:grpSpPr>
        <a:xfrm>
          <a:off x="0" y="0"/>
          <a:ext cx="0" cy="0"/>
          <a:chOff x="0" y="0"/>
          <a:chExt cx="0" cy="0"/>
        </a:xfrm>
      </p:grpSpPr>
      <p:sp>
        <p:nvSpPr>
          <p:cNvPr id="629"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630"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631"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632"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633"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634"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635"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636" name="Title Text"/>
          <p:cNvSpPr txBox="1"/>
          <p:nvPr>
            <p:ph type="title"/>
          </p:nvPr>
        </p:nvSpPr>
        <p:spPr>
          <a:xfrm>
            <a:off x="611187" y="115887"/>
            <a:ext cx="8281988" cy="701676"/>
          </a:xfrm>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Text, and Content">
    <p:spTree>
      <p:nvGrpSpPr>
        <p:cNvPr id="1" name=""/>
        <p:cNvGrpSpPr/>
        <p:nvPr/>
      </p:nvGrpSpPr>
      <p:grpSpPr>
        <a:xfrm>
          <a:off x="0" y="0"/>
          <a:ext cx="0" cy="0"/>
          <a:chOff x="0" y="0"/>
          <a:chExt cx="0" cy="0"/>
        </a:xfrm>
      </p:grpSpPr>
      <p:sp>
        <p:nvSpPr>
          <p:cNvPr id="643"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644"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645"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646"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647"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648"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649"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650" name="Title Text"/>
          <p:cNvSpPr txBox="1"/>
          <p:nvPr>
            <p:ph type="title"/>
          </p:nvPr>
        </p:nvSpPr>
        <p:spPr>
          <a:xfrm>
            <a:off x="611187" y="115887"/>
            <a:ext cx="8281988" cy="701676"/>
          </a:xfrm>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
        <p:nvSpPr>
          <p:cNvPr id="651" name="Body Level One…"/>
          <p:cNvSpPr txBox="1"/>
          <p:nvPr>
            <p:ph type="body" sz="half" idx="1"/>
          </p:nvPr>
        </p:nvSpPr>
        <p:spPr>
          <a:xfrm>
            <a:off x="684212" y="1125537"/>
            <a:ext cx="4059239" cy="5111751"/>
          </a:xfrm>
          <a:prstGeom prst="rect">
            <a:avLst/>
          </a:prstGeom>
        </p:spPr>
        <p:txBody>
          <a:bodyPr/>
          <a:lstStyle>
            <a:lvl1pPr defTabSz="914400">
              <a:buClr>
                <a:srgbClr val="0033CC"/>
              </a:buClr>
              <a:buSzPct val="60000"/>
              <a:buFontTx/>
              <a:buChar char="■"/>
              <a:defRPr>
                <a:solidFill>
                  <a:srgbClr val="003399"/>
                </a:solidFill>
                <a:latin typeface="Arial"/>
                <a:ea typeface="Arial"/>
                <a:cs typeface="Arial"/>
                <a:sym typeface="Arial"/>
              </a:defRPr>
            </a:lvl1pPr>
            <a:lvl2pPr defTabSz="914400">
              <a:buClr>
                <a:srgbClr val="0033CC"/>
              </a:buClr>
              <a:buSzPct val="55000"/>
              <a:buFontTx/>
              <a:buChar char="■"/>
              <a:defRPr>
                <a:solidFill>
                  <a:srgbClr val="003399"/>
                </a:solidFill>
                <a:latin typeface="Arial"/>
                <a:ea typeface="Arial"/>
                <a:cs typeface="Arial"/>
                <a:sym typeface="Arial"/>
              </a:defRPr>
            </a:lvl2pPr>
            <a:lvl3pPr defTabSz="914400">
              <a:buClr>
                <a:srgbClr val="0033CC"/>
              </a:buClr>
              <a:buSzPct val="50000"/>
              <a:buFontTx/>
              <a:buChar char="■"/>
              <a:defRPr>
                <a:solidFill>
                  <a:srgbClr val="003399"/>
                </a:solidFill>
                <a:latin typeface="Arial"/>
                <a:ea typeface="Arial"/>
                <a:cs typeface="Arial"/>
                <a:sym typeface="Arial"/>
              </a:defRPr>
            </a:lvl3pPr>
            <a:lvl4pPr defTabSz="914400">
              <a:buClr>
                <a:srgbClr val="0033CC"/>
              </a:buClr>
              <a:buSzPct val="55000"/>
              <a:buFontTx/>
              <a:buChar char="■"/>
              <a:defRPr>
                <a:solidFill>
                  <a:srgbClr val="003399"/>
                </a:solidFill>
                <a:latin typeface="Arial"/>
                <a:ea typeface="Arial"/>
                <a:cs typeface="Arial"/>
                <a:sym typeface="Arial"/>
              </a:defRPr>
            </a:lvl4pPr>
            <a:lvl5pPr defTabSz="914400">
              <a:buClr>
                <a:srgbClr val="0033CC"/>
              </a:buClr>
              <a:buSzPct val="50000"/>
              <a:buFontTx/>
              <a:buChar char="■"/>
              <a:defRPr>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atin typeface="+mj-lt"/>
                <a:ea typeface="+mj-ea"/>
                <a:cs typeface="+mj-cs"/>
                <a:sym typeface="Helvetica"/>
              </a:defRPr>
            </a:lvl1pPr>
            <a:lvl2pPr marL="0" indent="457200">
              <a:spcBef>
                <a:spcPts val="500"/>
              </a:spcBef>
              <a:buSzTx/>
              <a:buFontTx/>
              <a:buNone/>
              <a:defRPr b="1" sz="2400">
                <a:latin typeface="+mj-lt"/>
                <a:ea typeface="+mj-ea"/>
                <a:cs typeface="+mj-cs"/>
                <a:sym typeface="Helvetica"/>
              </a:defRPr>
            </a:lvl2pPr>
            <a:lvl3pPr marL="0" indent="914400">
              <a:spcBef>
                <a:spcPts val="500"/>
              </a:spcBef>
              <a:buSzTx/>
              <a:buFontTx/>
              <a:buNone/>
              <a:defRPr b="1" sz="2400">
                <a:latin typeface="+mj-lt"/>
                <a:ea typeface="+mj-ea"/>
                <a:cs typeface="+mj-cs"/>
                <a:sym typeface="Helvetica"/>
              </a:defRPr>
            </a:lvl3pPr>
            <a:lvl4pPr marL="0" indent="1371600">
              <a:spcBef>
                <a:spcPts val="500"/>
              </a:spcBef>
              <a:buSzTx/>
              <a:buFontTx/>
              <a:buNone/>
              <a:defRPr b="1" sz="2400">
                <a:latin typeface="+mj-lt"/>
                <a:ea typeface="+mj-ea"/>
                <a:cs typeface="+mj-cs"/>
                <a:sym typeface="Helvetica"/>
              </a:defRPr>
            </a:lvl4pPr>
            <a:lvl5pPr marL="0" indent="1828800">
              <a:spcBef>
                <a:spcPts val="500"/>
              </a:spcBef>
              <a:buSzTx/>
              <a:buFontTx/>
              <a:buNone/>
              <a:defRPr b="1" sz="2400">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latin typeface="+mj-lt"/>
                <a:ea typeface="+mj-ea"/>
                <a:cs typeface="+mj-cs"/>
                <a:sym typeface="Helvetica"/>
              </a:defRPr>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658" name="Title Text"/>
          <p:cNvSpPr txBox="1"/>
          <p:nvPr>
            <p:ph type="title"/>
          </p:nvPr>
        </p:nvSpPr>
        <p:spPr>
          <a:xfrm>
            <a:off x="685800" y="2130425"/>
            <a:ext cx="7772400" cy="1470025"/>
          </a:xfrm>
          <a:prstGeom prst="rect">
            <a:avLst/>
          </a:prstGeom>
        </p:spPr>
        <p:txBody>
          <a:bodyPr/>
          <a:lstStyle>
            <a:lvl1pPr>
              <a:defRPr>
                <a:solidFill>
                  <a:srgbClr val="000090"/>
                </a:solidFill>
              </a:defRPr>
            </a:lvl1pPr>
          </a:lstStyle>
          <a:p>
            <a:pPr/>
            <a:r>
              <a:t>Title Text</a:t>
            </a:r>
          </a:p>
        </p:txBody>
      </p:sp>
      <p:sp>
        <p:nvSpPr>
          <p:cNvPr id="659"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660" name="Slide Number"/>
          <p:cNvSpPr txBox="1"/>
          <p:nvPr>
            <p:ph type="sldNum" sz="quarter" idx="2"/>
          </p:nvPr>
        </p:nvSpPr>
        <p:spPr>
          <a:xfrm>
            <a:off x="8704550" y="6464617"/>
            <a:ext cx="287050" cy="269241"/>
          </a:xfrm>
          <a:prstGeom prst="rect">
            <a:avLst/>
          </a:prstGeom>
        </p:spPr>
        <p:txBody>
          <a:bodyPr/>
          <a:lstStyle>
            <a:lvl1pPr>
              <a:defRPr>
                <a:solidFill>
                  <a:srgbClr val="898989"/>
                </a:solid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667" name="Title Text"/>
          <p:cNvSpPr txBox="1"/>
          <p:nvPr>
            <p:ph type="title"/>
          </p:nvPr>
        </p:nvSpPr>
        <p:spPr>
          <a:xfrm>
            <a:off x="457200" y="76200"/>
            <a:ext cx="8229600" cy="1143000"/>
          </a:xfrm>
          <a:prstGeom prst="rect">
            <a:avLst/>
          </a:prstGeom>
        </p:spPr>
        <p:txBody>
          <a:bodyPr/>
          <a:lstStyle>
            <a:lvl1pPr>
              <a:defRPr>
                <a:solidFill>
                  <a:srgbClr val="000090"/>
                </a:solidFill>
              </a:defRPr>
            </a:lvl1pPr>
          </a:lstStyle>
          <a:p>
            <a:pPr/>
            <a:r>
              <a:t>Title Text</a:t>
            </a:r>
          </a:p>
        </p:txBody>
      </p:sp>
      <p:sp>
        <p:nvSpPr>
          <p:cNvPr id="668" name="Body Level One…"/>
          <p:cNvSpPr txBox="1"/>
          <p:nvPr>
            <p:ph type="body" idx="1"/>
          </p:nvPr>
        </p:nvSpPr>
        <p:spPr>
          <a:xfrm>
            <a:off x="609600" y="1295400"/>
            <a:ext cx="8153400" cy="5181600"/>
          </a:xfrm>
          <a:prstGeom prst="rect">
            <a:avLst/>
          </a:prstGeom>
        </p:spPr>
        <p:txBody>
          <a:bodyPr/>
          <a:lstStyle>
            <a:lvl1pPr>
              <a:defRPr>
                <a:solidFill>
                  <a:srgbClr val="800000"/>
                </a:solidFill>
              </a:defRPr>
            </a:lvl1pPr>
            <a:lvl2pPr>
              <a:defRPr>
                <a:solidFill>
                  <a:srgbClr val="800000"/>
                </a:solidFill>
              </a:defRPr>
            </a:lvl2pPr>
            <a:lvl3pPr>
              <a:defRPr>
                <a:solidFill>
                  <a:srgbClr val="800000"/>
                </a:solidFill>
              </a:defRPr>
            </a:lvl3pPr>
            <a:lvl4pPr>
              <a:defRPr>
                <a:solidFill>
                  <a:srgbClr val="800000"/>
                </a:solidFill>
              </a:defRPr>
            </a:lvl4pPr>
            <a:lvl5pPr>
              <a:defRPr>
                <a:solidFill>
                  <a:srgbClr val="8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669" name="Slide Number"/>
          <p:cNvSpPr txBox="1"/>
          <p:nvPr>
            <p:ph type="sldNum" sz="quarter" idx="2"/>
          </p:nvPr>
        </p:nvSpPr>
        <p:spPr>
          <a:xfrm>
            <a:off x="8704550" y="6464617"/>
            <a:ext cx="287050" cy="269241"/>
          </a:xfrm>
          <a:prstGeom prst="rect">
            <a:avLst/>
          </a:prstGeom>
        </p:spPr>
        <p:txBody>
          <a:bodyPr/>
          <a:lstStyle>
            <a:lvl1pPr>
              <a:defRPr>
                <a:solidFill>
                  <a:srgbClr val="898989"/>
                </a:solid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676" name="Title Text"/>
          <p:cNvSpPr txBox="1"/>
          <p:nvPr>
            <p:ph type="title"/>
          </p:nvPr>
        </p:nvSpPr>
        <p:spPr>
          <a:xfrm>
            <a:off x="722312" y="4406900"/>
            <a:ext cx="7772401" cy="1362075"/>
          </a:xfrm>
          <a:prstGeom prst="rect">
            <a:avLst/>
          </a:prstGeom>
        </p:spPr>
        <p:txBody>
          <a:bodyPr anchor="t"/>
          <a:lstStyle>
            <a:lvl1pPr algn="l">
              <a:defRPr b="1" cap="all" sz="4000">
                <a:solidFill>
                  <a:srgbClr val="000090"/>
                </a:solidFill>
                <a:latin typeface="+mj-lt"/>
                <a:ea typeface="+mj-ea"/>
                <a:cs typeface="+mj-cs"/>
                <a:sym typeface="Helvetica"/>
              </a:defRPr>
            </a:lvl1pPr>
          </a:lstStyle>
          <a:p>
            <a:pPr/>
            <a:r>
              <a:t>Title Text</a:t>
            </a:r>
          </a:p>
        </p:txBody>
      </p:sp>
      <p:sp>
        <p:nvSpPr>
          <p:cNvPr id="677"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678" name="Slide Number"/>
          <p:cNvSpPr txBox="1"/>
          <p:nvPr>
            <p:ph type="sldNum" sz="quarter" idx="2"/>
          </p:nvPr>
        </p:nvSpPr>
        <p:spPr>
          <a:xfrm>
            <a:off x="8704550" y="6464617"/>
            <a:ext cx="287050" cy="269241"/>
          </a:xfrm>
          <a:prstGeom prst="rect">
            <a:avLst/>
          </a:prstGeom>
        </p:spPr>
        <p:txBody>
          <a:bodyPr/>
          <a:lstStyle>
            <a:lvl1pPr>
              <a:defRPr>
                <a:solidFill>
                  <a:srgbClr val="898989"/>
                </a:solid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685" name="Title Text"/>
          <p:cNvSpPr txBox="1"/>
          <p:nvPr>
            <p:ph type="title"/>
          </p:nvPr>
        </p:nvSpPr>
        <p:spPr>
          <a:xfrm>
            <a:off x="457200" y="76200"/>
            <a:ext cx="8229600" cy="1143000"/>
          </a:xfrm>
          <a:prstGeom prst="rect">
            <a:avLst/>
          </a:prstGeom>
        </p:spPr>
        <p:txBody>
          <a:bodyPr/>
          <a:lstStyle>
            <a:lvl1pPr>
              <a:defRPr>
                <a:solidFill>
                  <a:srgbClr val="000090"/>
                </a:solidFill>
              </a:defRPr>
            </a:lvl1pPr>
          </a:lstStyle>
          <a:p>
            <a:pPr/>
            <a:r>
              <a:t>Title Text</a:t>
            </a:r>
          </a:p>
        </p:txBody>
      </p:sp>
      <p:sp>
        <p:nvSpPr>
          <p:cNvPr id="686" name="Body Level One…"/>
          <p:cNvSpPr txBox="1"/>
          <p:nvPr>
            <p:ph type="body" sz="half" idx="1"/>
          </p:nvPr>
        </p:nvSpPr>
        <p:spPr>
          <a:xfrm>
            <a:off x="457200" y="1600200"/>
            <a:ext cx="4038600" cy="4525963"/>
          </a:xfrm>
          <a:prstGeom prst="rect">
            <a:avLst/>
          </a:prstGeom>
        </p:spPr>
        <p:txBody>
          <a:bodyPr/>
          <a:lstStyle>
            <a:lvl1pPr>
              <a:spcBef>
                <a:spcPts val="600"/>
              </a:spcBef>
              <a:defRPr sz="2800">
                <a:solidFill>
                  <a:srgbClr val="800000"/>
                </a:solidFill>
              </a:defRPr>
            </a:lvl1pPr>
            <a:lvl2pPr marL="790575" indent="-333375">
              <a:spcBef>
                <a:spcPts val="600"/>
              </a:spcBef>
              <a:defRPr sz="2800">
                <a:solidFill>
                  <a:srgbClr val="800000"/>
                </a:solidFill>
              </a:defRPr>
            </a:lvl2pPr>
            <a:lvl3pPr marL="1234439" indent="-320039">
              <a:spcBef>
                <a:spcPts val="600"/>
              </a:spcBef>
              <a:defRPr sz="2800">
                <a:solidFill>
                  <a:srgbClr val="800000"/>
                </a:solidFill>
              </a:defRPr>
            </a:lvl3pPr>
            <a:lvl4pPr marL="1727200" indent="-355600">
              <a:spcBef>
                <a:spcPts val="600"/>
              </a:spcBef>
              <a:defRPr sz="2800">
                <a:solidFill>
                  <a:srgbClr val="800000"/>
                </a:solidFill>
              </a:defRPr>
            </a:lvl4pPr>
            <a:lvl5pPr marL="2184400" indent="-355600">
              <a:spcBef>
                <a:spcPts val="600"/>
              </a:spcBef>
              <a:defRPr sz="2800">
                <a:solidFill>
                  <a:srgbClr val="8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687" name="Slide Number"/>
          <p:cNvSpPr txBox="1"/>
          <p:nvPr>
            <p:ph type="sldNum" sz="quarter" idx="2"/>
          </p:nvPr>
        </p:nvSpPr>
        <p:spPr>
          <a:xfrm>
            <a:off x="8704550" y="6464617"/>
            <a:ext cx="287050" cy="269241"/>
          </a:xfrm>
          <a:prstGeom prst="rect">
            <a:avLst/>
          </a:prstGeom>
        </p:spPr>
        <p:txBody>
          <a:bodyPr/>
          <a:lstStyle>
            <a:lvl1pPr>
              <a:defRPr>
                <a:solidFill>
                  <a:srgbClr val="898989"/>
                </a:solid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694" name="Title Text"/>
          <p:cNvSpPr txBox="1"/>
          <p:nvPr>
            <p:ph type="title"/>
          </p:nvPr>
        </p:nvSpPr>
        <p:spPr>
          <a:xfrm>
            <a:off x="457200" y="76200"/>
            <a:ext cx="8229600" cy="1143000"/>
          </a:xfrm>
          <a:prstGeom prst="rect">
            <a:avLst/>
          </a:prstGeom>
        </p:spPr>
        <p:txBody>
          <a:bodyPr/>
          <a:lstStyle>
            <a:lvl1pPr>
              <a:defRPr>
                <a:solidFill>
                  <a:srgbClr val="000090"/>
                </a:solidFill>
              </a:defRPr>
            </a:lvl1pPr>
          </a:lstStyle>
          <a:p>
            <a:pPr/>
            <a:r>
              <a:t>Title Text</a:t>
            </a:r>
          </a:p>
        </p:txBody>
      </p:sp>
      <p:sp>
        <p:nvSpPr>
          <p:cNvPr id="695"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solidFill>
                  <a:srgbClr val="800000"/>
                </a:solidFill>
                <a:latin typeface="+mj-lt"/>
                <a:ea typeface="+mj-ea"/>
                <a:cs typeface="+mj-cs"/>
                <a:sym typeface="Helvetica"/>
              </a:defRPr>
            </a:lvl1pPr>
            <a:lvl2pPr marL="0" indent="457200">
              <a:spcBef>
                <a:spcPts val="500"/>
              </a:spcBef>
              <a:buSzTx/>
              <a:buFontTx/>
              <a:buNone/>
              <a:defRPr b="1" sz="2400">
                <a:solidFill>
                  <a:srgbClr val="800000"/>
                </a:solidFill>
                <a:latin typeface="+mj-lt"/>
                <a:ea typeface="+mj-ea"/>
                <a:cs typeface="+mj-cs"/>
                <a:sym typeface="Helvetica"/>
              </a:defRPr>
            </a:lvl2pPr>
            <a:lvl3pPr marL="0" indent="914400">
              <a:spcBef>
                <a:spcPts val="500"/>
              </a:spcBef>
              <a:buSzTx/>
              <a:buFontTx/>
              <a:buNone/>
              <a:defRPr b="1" sz="2400">
                <a:solidFill>
                  <a:srgbClr val="800000"/>
                </a:solidFill>
                <a:latin typeface="+mj-lt"/>
                <a:ea typeface="+mj-ea"/>
                <a:cs typeface="+mj-cs"/>
                <a:sym typeface="Helvetica"/>
              </a:defRPr>
            </a:lvl3pPr>
            <a:lvl4pPr marL="0" indent="1371600">
              <a:spcBef>
                <a:spcPts val="500"/>
              </a:spcBef>
              <a:buSzTx/>
              <a:buFontTx/>
              <a:buNone/>
              <a:defRPr b="1" sz="2400">
                <a:solidFill>
                  <a:srgbClr val="800000"/>
                </a:solidFill>
                <a:latin typeface="+mj-lt"/>
                <a:ea typeface="+mj-ea"/>
                <a:cs typeface="+mj-cs"/>
                <a:sym typeface="Helvetica"/>
              </a:defRPr>
            </a:lvl4pPr>
            <a:lvl5pPr marL="0" indent="1828800">
              <a:spcBef>
                <a:spcPts val="500"/>
              </a:spcBef>
              <a:buSzTx/>
              <a:buFontTx/>
              <a:buNone/>
              <a:defRPr b="1" sz="2400">
                <a:solidFill>
                  <a:srgbClr val="800000"/>
                </a:solidFill>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696"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solidFill>
                  <a:srgbClr val="800000"/>
                </a:solidFill>
                <a:latin typeface="+mj-lt"/>
                <a:ea typeface="+mj-ea"/>
                <a:cs typeface="+mj-cs"/>
                <a:sym typeface="Helvetica"/>
              </a:defRPr>
            </a:pPr>
          </a:p>
        </p:txBody>
      </p:sp>
      <p:sp>
        <p:nvSpPr>
          <p:cNvPr id="697" name="Slide Number"/>
          <p:cNvSpPr txBox="1"/>
          <p:nvPr>
            <p:ph type="sldNum" sz="quarter" idx="2"/>
          </p:nvPr>
        </p:nvSpPr>
        <p:spPr>
          <a:xfrm>
            <a:off x="8704550" y="6464617"/>
            <a:ext cx="287050" cy="269241"/>
          </a:xfrm>
          <a:prstGeom prst="rect">
            <a:avLst/>
          </a:prstGeom>
        </p:spPr>
        <p:txBody>
          <a:bodyPr/>
          <a:lstStyle>
            <a:lvl1pPr>
              <a:defRPr>
                <a:solidFill>
                  <a:srgbClr val="898989"/>
                </a:solid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04" name="Title Text"/>
          <p:cNvSpPr txBox="1"/>
          <p:nvPr>
            <p:ph type="title"/>
          </p:nvPr>
        </p:nvSpPr>
        <p:spPr>
          <a:xfrm>
            <a:off x="457200" y="76200"/>
            <a:ext cx="8229600" cy="1143000"/>
          </a:xfrm>
          <a:prstGeom prst="rect">
            <a:avLst/>
          </a:prstGeom>
        </p:spPr>
        <p:txBody>
          <a:bodyPr/>
          <a:lstStyle>
            <a:lvl1pPr>
              <a:defRPr>
                <a:solidFill>
                  <a:srgbClr val="000090"/>
                </a:solidFill>
              </a:defRPr>
            </a:lvl1pPr>
          </a:lstStyle>
          <a:p>
            <a:pPr/>
            <a:r>
              <a:t>Title Text</a:t>
            </a:r>
          </a:p>
        </p:txBody>
      </p:sp>
      <p:sp>
        <p:nvSpPr>
          <p:cNvPr id="705" name="Slide Number"/>
          <p:cNvSpPr txBox="1"/>
          <p:nvPr>
            <p:ph type="sldNum" sz="quarter" idx="2"/>
          </p:nvPr>
        </p:nvSpPr>
        <p:spPr>
          <a:xfrm>
            <a:off x="8704550" y="6464617"/>
            <a:ext cx="287050" cy="269241"/>
          </a:xfrm>
          <a:prstGeom prst="rect">
            <a:avLst/>
          </a:prstGeom>
        </p:spPr>
        <p:txBody>
          <a:bodyPr/>
          <a:lstStyle>
            <a:lvl1pPr>
              <a:defRPr>
                <a:solidFill>
                  <a:srgbClr val="898989"/>
                </a:solid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12" name="Slide Number"/>
          <p:cNvSpPr txBox="1"/>
          <p:nvPr>
            <p:ph type="sldNum" sz="quarter" idx="2"/>
          </p:nvPr>
        </p:nvSpPr>
        <p:spPr>
          <a:xfrm>
            <a:off x="8704550" y="6464617"/>
            <a:ext cx="287050" cy="269241"/>
          </a:xfrm>
          <a:prstGeom prst="rect">
            <a:avLst/>
          </a:prstGeom>
        </p:spPr>
        <p:txBody>
          <a:bodyPr/>
          <a:lstStyle>
            <a:lvl1pPr>
              <a:defRPr>
                <a:solidFill>
                  <a:srgbClr val="898989"/>
                </a:solid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19" name="Title Text"/>
          <p:cNvSpPr txBox="1"/>
          <p:nvPr>
            <p:ph type="title"/>
          </p:nvPr>
        </p:nvSpPr>
        <p:spPr>
          <a:xfrm>
            <a:off x="457200" y="273050"/>
            <a:ext cx="3008314" cy="1162050"/>
          </a:xfrm>
          <a:prstGeom prst="rect">
            <a:avLst/>
          </a:prstGeom>
        </p:spPr>
        <p:txBody>
          <a:bodyPr anchor="b"/>
          <a:lstStyle>
            <a:lvl1pPr algn="l">
              <a:defRPr b="1" sz="2000">
                <a:solidFill>
                  <a:srgbClr val="000090"/>
                </a:solidFill>
                <a:latin typeface="+mj-lt"/>
                <a:ea typeface="+mj-ea"/>
                <a:cs typeface="+mj-cs"/>
                <a:sym typeface="Helvetica"/>
              </a:defRPr>
            </a:lvl1pPr>
          </a:lstStyle>
          <a:p>
            <a:pPr/>
            <a:r>
              <a:t>Title Text</a:t>
            </a:r>
          </a:p>
        </p:txBody>
      </p:sp>
      <p:sp>
        <p:nvSpPr>
          <p:cNvPr id="720" name="Body Level One…"/>
          <p:cNvSpPr txBox="1"/>
          <p:nvPr>
            <p:ph type="body" idx="1"/>
          </p:nvPr>
        </p:nvSpPr>
        <p:spPr>
          <a:xfrm>
            <a:off x="3575050" y="273050"/>
            <a:ext cx="5111750" cy="5853113"/>
          </a:xfrm>
          <a:prstGeom prst="rect">
            <a:avLst/>
          </a:prstGeom>
        </p:spPr>
        <p:txBody>
          <a:bodyPr/>
          <a:lstStyle>
            <a:lvl1pPr>
              <a:defRPr>
                <a:solidFill>
                  <a:srgbClr val="800000"/>
                </a:solidFill>
              </a:defRPr>
            </a:lvl1pPr>
            <a:lvl2pPr>
              <a:defRPr>
                <a:solidFill>
                  <a:srgbClr val="800000"/>
                </a:solidFill>
              </a:defRPr>
            </a:lvl2pPr>
            <a:lvl3pPr>
              <a:defRPr>
                <a:solidFill>
                  <a:srgbClr val="800000"/>
                </a:solidFill>
              </a:defRPr>
            </a:lvl3pPr>
            <a:lvl4pPr>
              <a:defRPr>
                <a:solidFill>
                  <a:srgbClr val="800000"/>
                </a:solidFill>
              </a:defRPr>
            </a:lvl4pPr>
            <a:lvl5pPr>
              <a:defRPr>
                <a:solidFill>
                  <a:srgbClr val="8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721"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solidFill>
                  <a:srgbClr val="800000"/>
                </a:solidFill>
              </a:defRPr>
            </a:pPr>
          </a:p>
        </p:txBody>
      </p:sp>
      <p:sp>
        <p:nvSpPr>
          <p:cNvPr id="722" name="Slide Number"/>
          <p:cNvSpPr txBox="1"/>
          <p:nvPr>
            <p:ph type="sldNum" sz="quarter" idx="2"/>
          </p:nvPr>
        </p:nvSpPr>
        <p:spPr>
          <a:xfrm>
            <a:off x="8704550" y="6464617"/>
            <a:ext cx="287050" cy="269241"/>
          </a:xfrm>
          <a:prstGeom prst="rect">
            <a:avLst/>
          </a:prstGeom>
        </p:spPr>
        <p:txBody>
          <a:bodyPr/>
          <a:lstStyle>
            <a:lvl1pPr>
              <a:defRPr>
                <a:solidFill>
                  <a:srgbClr val="898989"/>
                </a:solid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729" name="Title Text"/>
          <p:cNvSpPr txBox="1"/>
          <p:nvPr>
            <p:ph type="title"/>
          </p:nvPr>
        </p:nvSpPr>
        <p:spPr>
          <a:xfrm>
            <a:off x="1792288" y="4800600"/>
            <a:ext cx="5486401" cy="566738"/>
          </a:xfrm>
          <a:prstGeom prst="rect">
            <a:avLst/>
          </a:prstGeom>
        </p:spPr>
        <p:txBody>
          <a:bodyPr anchor="b"/>
          <a:lstStyle>
            <a:lvl1pPr algn="l">
              <a:defRPr b="1" sz="2000">
                <a:solidFill>
                  <a:srgbClr val="000090"/>
                </a:solidFill>
                <a:latin typeface="+mj-lt"/>
                <a:ea typeface="+mj-ea"/>
                <a:cs typeface="+mj-cs"/>
                <a:sym typeface="Helvetica"/>
              </a:defRPr>
            </a:lvl1pPr>
          </a:lstStyle>
          <a:p>
            <a:pPr/>
            <a:r>
              <a:t>Title Text</a:t>
            </a:r>
          </a:p>
        </p:txBody>
      </p:sp>
      <p:sp>
        <p:nvSpPr>
          <p:cNvPr id="730"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731"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solidFill>
                  <a:srgbClr val="800000"/>
                </a:solidFill>
              </a:defRPr>
            </a:lvl1pPr>
            <a:lvl2pPr marL="0" indent="457200">
              <a:spcBef>
                <a:spcPts val="300"/>
              </a:spcBef>
              <a:buSzTx/>
              <a:buFontTx/>
              <a:buNone/>
              <a:defRPr sz="1400">
                <a:solidFill>
                  <a:srgbClr val="800000"/>
                </a:solidFill>
              </a:defRPr>
            </a:lvl2pPr>
            <a:lvl3pPr marL="0" indent="914400">
              <a:spcBef>
                <a:spcPts val="300"/>
              </a:spcBef>
              <a:buSzTx/>
              <a:buFontTx/>
              <a:buNone/>
              <a:defRPr sz="1400">
                <a:solidFill>
                  <a:srgbClr val="800000"/>
                </a:solidFill>
              </a:defRPr>
            </a:lvl3pPr>
            <a:lvl4pPr marL="0" indent="1371600">
              <a:spcBef>
                <a:spcPts val="300"/>
              </a:spcBef>
              <a:buSzTx/>
              <a:buFontTx/>
              <a:buNone/>
              <a:defRPr sz="1400">
                <a:solidFill>
                  <a:srgbClr val="800000"/>
                </a:solidFill>
              </a:defRPr>
            </a:lvl4pPr>
            <a:lvl5pPr marL="0" indent="1828800">
              <a:spcBef>
                <a:spcPts val="300"/>
              </a:spcBef>
              <a:buSzTx/>
              <a:buFontTx/>
              <a:buNone/>
              <a:defRPr sz="1400">
                <a:solidFill>
                  <a:srgbClr val="8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732" name="Slide Number"/>
          <p:cNvSpPr txBox="1"/>
          <p:nvPr>
            <p:ph type="sldNum" sz="quarter" idx="2"/>
          </p:nvPr>
        </p:nvSpPr>
        <p:spPr>
          <a:xfrm>
            <a:off x="8704550" y="6464617"/>
            <a:ext cx="287050" cy="269241"/>
          </a:xfrm>
          <a:prstGeom prst="rect">
            <a:avLst/>
          </a:prstGeom>
        </p:spPr>
        <p:txBody>
          <a:bodyPr/>
          <a:lstStyle>
            <a:lvl1pPr>
              <a:defRPr>
                <a:solidFill>
                  <a:srgbClr val="898989"/>
                </a:solid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739" name="Title Text"/>
          <p:cNvSpPr txBox="1"/>
          <p:nvPr>
            <p:ph type="title"/>
          </p:nvPr>
        </p:nvSpPr>
        <p:spPr>
          <a:xfrm>
            <a:off x="685800" y="2130425"/>
            <a:ext cx="7772400" cy="1470025"/>
          </a:xfrm>
          <a:prstGeom prst="rect">
            <a:avLst/>
          </a:prstGeom>
        </p:spPr>
        <p:txBody>
          <a:bodyPr/>
          <a:lstStyle>
            <a:lvl1pPr algn="l" defTabSz="914400">
              <a:defRPr>
                <a:solidFill>
                  <a:srgbClr val="000099"/>
                </a:solidFill>
                <a:latin typeface="Gill Sans MT"/>
                <a:ea typeface="Gill Sans MT"/>
                <a:cs typeface="Gill Sans MT"/>
                <a:sym typeface="Gill Sans MT"/>
              </a:defRPr>
            </a:lvl1pPr>
          </a:lstStyle>
          <a:p>
            <a:pPr/>
            <a:r>
              <a:t>Title Text</a:t>
            </a:r>
          </a:p>
        </p:txBody>
      </p:sp>
      <p:sp>
        <p:nvSpPr>
          <p:cNvPr id="740" name="Body Level One…"/>
          <p:cNvSpPr txBox="1"/>
          <p:nvPr>
            <p:ph type="body" sz="quarter" idx="1"/>
          </p:nvPr>
        </p:nvSpPr>
        <p:spPr>
          <a:xfrm>
            <a:off x="1371600" y="3886200"/>
            <a:ext cx="6400800" cy="1752600"/>
          </a:xfrm>
          <a:prstGeom prst="rect">
            <a:avLst/>
          </a:prstGeom>
        </p:spPr>
        <p:txBody>
          <a:bodyPr/>
          <a:lstStyle>
            <a:lvl1pPr marL="0" indent="0" algn="ctr" defTabSz="914400">
              <a:lnSpc>
                <a:spcPct val="85000"/>
              </a:lnSpc>
              <a:spcBef>
                <a:spcPts val="600"/>
              </a:spcBef>
              <a:buSzTx/>
              <a:buFontTx/>
              <a:buNone/>
              <a:defRPr sz="2800">
                <a:latin typeface="Gill Sans MT"/>
                <a:ea typeface="Gill Sans MT"/>
                <a:cs typeface="Gill Sans MT"/>
                <a:sym typeface="Gill Sans MT"/>
              </a:defRPr>
            </a:lvl1pPr>
            <a:lvl2pPr marL="0" indent="457200" algn="ctr" defTabSz="914400">
              <a:lnSpc>
                <a:spcPct val="85000"/>
              </a:lnSpc>
              <a:spcBef>
                <a:spcPts val="600"/>
              </a:spcBef>
              <a:buSzTx/>
              <a:buFontTx/>
              <a:buNone/>
              <a:defRPr sz="2800">
                <a:latin typeface="Gill Sans MT"/>
                <a:ea typeface="Gill Sans MT"/>
                <a:cs typeface="Gill Sans MT"/>
                <a:sym typeface="Gill Sans MT"/>
              </a:defRPr>
            </a:lvl2pPr>
            <a:lvl3pPr marL="0" indent="914400" algn="ctr" defTabSz="914400">
              <a:lnSpc>
                <a:spcPct val="85000"/>
              </a:lnSpc>
              <a:spcBef>
                <a:spcPts val="600"/>
              </a:spcBef>
              <a:buSzTx/>
              <a:buFontTx/>
              <a:buNone/>
              <a:defRPr sz="2800">
                <a:latin typeface="Gill Sans MT"/>
                <a:ea typeface="Gill Sans MT"/>
                <a:cs typeface="Gill Sans MT"/>
                <a:sym typeface="Gill Sans MT"/>
              </a:defRPr>
            </a:lvl3pPr>
            <a:lvl4pPr marL="0" indent="1371600" algn="ctr" defTabSz="914400">
              <a:lnSpc>
                <a:spcPct val="85000"/>
              </a:lnSpc>
              <a:spcBef>
                <a:spcPts val="600"/>
              </a:spcBef>
              <a:buSzTx/>
              <a:buFontTx/>
              <a:buNone/>
              <a:defRPr sz="2800">
                <a:latin typeface="Gill Sans MT"/>
                <a:ea typeface="Gill Sans MT"/>
                <a:cs typeface="Gill Sans MT"/>
                <a:sym typeface="Gill Sans MT"/>
              </a:defRPr>
            </a:lvl4pPr>
            <a:lvl5pPr marL="0" indent="1828800" algn="ctr" defTabSz="914400">
              <a:lnSpc>
                <a:spcPct val="85000"/>
              </a:lnSpc>
              <a:spcBef>
                <a:spcPts val="600"/>
              </a:spcBef>
              <a:buSzTx/>
              <a:buFontTx/>
              <a:buNone/>
              <a:defRPr sz="2800">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741"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748" name="Title Text"/>
          <p:cNvSpPr txBox="1"/>
          <p:nvPr>
            <p:ph type="title"/>
          </p:nvPr>
        </p:nvSpPr>
        <p:spPr>
          <a:xfrm>
            <a:off x="533400" y="228600"/>
            <a:ext cx="7772400" cy="1143000"/>
          </a:xfrm>
          <a:prstGeom prst="rect">
            <a:avLst/>
          </a:prstGeom>
        </p:spPr>
        <p:txBody>
          <a:bodyPr/>
          <a:lstStyle>
            <a:lvl1pPr algn="l" defTabSz="914400">
              <a:defRPr>
                <a:solidFill>
                  <a:srgbClr val="000099"/>
                </a:solidFill>
                <a:latin typeface="Gill Sans MT"/>
                <a:ea typeface="Gill Sans MT"/>
                <a:cs typeface="Gill Sans MT"/>
                <a:sym typeface="Gill Sans MT"/>
              </a:defRPr>
            </a:lvl1pPr>
          </a:lstStyle>
          <a:p>
            <a:pPr/>
            <a:r>
              <a:t>Title Text</a:t>
            </a:r>
          </a:p>
        </p:txBody>
      </p:sp>
      <p:sp>
        <p:nvSpPr>
          <p:cNvPr id="749" name="Body Level One…"/>
          <p:cNvSpPr txBox="1"/>
          <p:nvPr>
            <p:ph type="body" idx="1"/>
          </p:nvPr>
        </p:nvSpPr>
        <p:spPr>
          <a:xfrm>
            <a:off x="533400" y="1611312"/>
            <a:ext cx="7772400" cy="4648201"/>
          </a:xfrm>
          <a:prstGeom prst="rect">
            <a:avLst/>
          </a:prstGeom>
        </p:spPr>
        <p:txBody>
          <a:bodyPr/>
          <a:lstStyle>
            <a:lvl1pPr defTabSz="914400">
              <a:lnSpc>
                <a:spcPct val="85000"/>
              </a:lnSpc>
              <a:spcBef>
                <a:spcPts val="600"/>
              </a:spcBef>
              <a:buClr>
                <a:srgbClr val="000099"/>
              </a:buClr>
              <a:buSzPct val="65000"/>
              <a:buFontTx/>
              <a:buChar char="❖"/>
              <a:defRPr sz="2800">
                <a:latin typeface="Gill Sans MT"/>
                <a:ea typeface="Gill Sans MT"/>
                <a:cs typeface="Gill Sans MT"/>
                <a:sym typeface="Gill Sans MT"/>
              </a:defRPr>
            </a:lvl1pPr>
            <a:lvl2pPr marL="790575" indent="-333375" defTabSz="914400">
              <a:lnSpc>
                <a:spcPct val="85000"/>
              </a:lnSpc>
              <a:spcBef>
                <a:spcPts val="600"/>
              </a:spcBef>
              <a:buClr>
                <a:srgbClr val="000099"/>
              </a:buClr>
              <a:buFontTx/>
              <a:buChar char="▪"/>
              <a:defRPr sz="2800">
                <a:latin typeface="Gill Sans MT"/>
                <a:ea typeface="Gill Sans MT"/>
                <a:cs typeface="Gill Sans MT"/>
                <a:sym typeface="Gill Sans MT"/>
              </a:defRPr>
            </a:lvl2pPr>
            <a:lvl3pPr marL="1234439" indent="-320039" defTabSz="914400">
              <a:lnSpc>
                <a:spcPct val="85000"/>
              </a:lnSpc>
              <a:spcBef>
                <a:spcPts val="600"/>
              </a:spcBef>
              <a:buClr>
                <a:srgbClr val="000099"/>
              </a:buClr>
              <a:buFontTx/>
              <a:defRPr sz="2800">
                <a:latin typeface="Gill Sans MT"/>
                <a:ea typeface="Gill Sans MT"/>
                <a:cs typeface="Gill Sans MT"/>
                <a:sym typeface="Gill Sans MT"/>
              </a:defRPr>
            </a:lvl3pPr>
            <a:lvl4pPr marL="1691639" indent="-320039" defTabSz="914400">
              <a:lnSpc>
                <a:spcPct val="85000"/>
              </a:lnSpc>
              <a:spcBef>
                <a:spcPts val="600"/>
              </a:spcBef>
              <a:buClr>
                <a:srgbClr val="000099"/>
              </a:buClr>
              <a:buFontTx/>
              <a:defRPr sz="2800">
                <a:latin typeface="Gill Sans MT"/>
                <a:ea typeface="Gill Sans MT"/>
                <a:cs typeface="Gill Sans MT"/>
                <a:sym typeface="Gill Sans MT"/>
              </a:defRPr>
            </a:lvl4pPr>
            <a:lvl5pPr marL="2148839" indent="-320039" defTabSz="914400">
              <a:lnSpc>
                <a:spcPct val="85000"/>
              </a:lnSpc>
              <a:spcBef>
                <a:spcPts val="600"/>
              </a:spcBef>
              <a:buClr>
                <a:srgbClr val="000099"/>
              </a:buClr>
              <a:buFontTx/>
              <a:defRPr sz="2800">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750"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757" name="Title Text"/>
          <p:cNvSpPr txBox="1"/>
          <p:nvPr>
            <p:ph type="title"/>
          </p:nvPr>
        </p:nvSpPr>
        <p:spPr>
          <a:xfrm>
            <a:off x="722312" y="4406900"/>
            <a:ext cx="7772401" cy="1362075"/>
          </a:xfrm>
          <a:prstGeom prst="rect">
            <a:avLst/>
          </a:prstGeom>
        </p:spPr>
        <p:txBody>
          <a:bodyPr anchor="t"/>
          <a:lstStyle>
            <a:lvl1pPr algn="l" defTabSz="914400">
              <a:defRPr b="1" cap="all" sz="4000">
                <a:solidFill>
                  <a:srgbClr val="000099"/>
                </a:solidFill>
                <a:latin typeface="Gill Sans MT"/>
                <a:ea typeface="Gill Sans MT"/>
                <a:cs typeface="Gill Sans MT"/>
                <a:sym typeface="Gill Sans MT"/>
              </a:defRPr>
            </a:lvl1pPr>
          </a:lstStyle>
          <a:p>
            <a:pPr/>
            <a:r>
              <a:t>Title Text</a:t>
            </a:r>
          </a:p>
        </p:txBody>
      </p:sp>
      <p:sp>
        <p:nvSpPr>
          <p:cNvPr id="758" name="Body Level One…"/>
          <p:cNvSpPr txBox="1"/>
          <p:nvPr>
            <p:ph type="body" sz="quarter" idx="1"/>
          </p:nvPr>
        </p:nvSpPr>
        <p:spPr>
          <a:xfrm>
            <a:off x="722312" y="2906713"/>
            <a:ext cx="7772401" cy="1500188"/>
          </a:xfrm>
          <a:prstGeom prst="rect">
            <a:avLst/>
          </a:prstGeom>
        </p:spPr>
        <p:txBody>
          <a:bodyPr anchor="b"/>
          <a:lstStyle>
            <a:lvl1pPr marL="0" indent="0" defTabSz="914400">
              <a:lnSpc>
                <a:spcPct val="85000"/>
              </a:lnSpc>
              <a:spcBef>
                <a:spcPts val="400"/>
              </a:spcBef>
              <a:buSzTx/>
              <a:buFontTx/>
              <a:buNone/>
              <a:defRPr sz="2000">
                <a:latin typeface="Gill Sans MT"/>
                <a:ea typeface="Gill Sans MT"/>
                <a:cs typeface="Gill Sans MT"/>
                <a:sym typeface="Gill Sans MT"/>
              </a:defRPr>
            </a:lvl1pPr>
            <a:lvl2pPr marL="0" indent="457200" defTabSz="914400">
              <a:lnSpc>
                <a:spcPct val="85000"/>
              </a:lnSpc>
              <a:spcBef>
                <a:spcPts val="400"/>
              </a:spcBef>
              <a:buSzTx/>
              <a:buFontTx/>
              <a:buNone/>
              <a:defRPr sz="2000">
                <a:latin typeface="Gill Sans MT"/>
                <a:ea typeface="Gill Sans MT"/>
                <a:cs typeface="Gill Sans MT"/>
                <a:sym typeface="Gill Sans MT"/>
              </a:defRPr>
            </a:lvl2pPr>
            <a:lvl3pPr marL="0" indent="914400" defTabSz="914400">
              <a:lnSpc>
                <a:spcPct val="85000"/>
              </a:lnSpc>
              <a:spcBef>
                <a:spcPts val="400"/>
              </a:spcBef>
              <a:buSzTx/>
              <a:buFontTx/>
              <a:buNone/>
              <a:defRPr sz="2000">
                <a:latin typeface="Gill Sans MT"/>
                <a:ea typeface="Gill Sans MT"/>
                <a:cs typeface="Gill Sans MT"/>
                <a:sym typeface="Gill Sans MT"/>
              </a:defRPr>
            </a:lvl3pPr>
            <a:lvl4pPr marL="0" indent="1371600" defTabSz="914400">
              <a:lnSpc>
                <a:spcPct val="85000"/>
              </a:lnSpc>
              <a:spcBef>
                <a:spcPts val="400"/>
              </a:spcBef>
              <a:buSzTx/>
              <a:buFontTx/>
              <a:buNone/>
              <a:defRPr sz="2000">
                <a:latin typeface="Gill Sans MT"/>
                <a:ea typeface="Gill Sans MT"/>
                <a:cs typeface="Gill Sans MT"/>
                <a:sym typeface="Gill Sans MT"/>
              </a:defRPr>
            </a:lvl4pPr>
            <a:lvl5pPr marL="0" indent="1828800" defTabSz="914400">
              <a:lnSpc>
                <a:spcPct val="85000"/>
              </a:lnSpc>
              <a:spcBef>
                <a:spcPts val="400"/>
              </a:spcBef>
              <a:buSzTx/>
              <a:buFontTx/>
              <a:buNone/>
              <a:defRPr sz="2000">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759"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766" name="Title Text"/>
          <p:cNvSpPr txBox="1"/>
          <p:nvPr>
            <p:ph type="title"/>
          </p:nvPr>
        </p:nvSpPr>
        <p:spPr>
          <a:xfrm>
            <a:off x="533400" y="228600"/>
            <a:ext cx="7772400" cy="1143000"/>
          </a:xfrm>
          <a:prstGeom prst="rect">
            <a:avLst/>
          </a:prstGeom>
        </p:spPr>
        <p:txBody>
          <a:bodyPr/>
          <a:lstStyle>
            <a:lvl1pPr algn="l" defTabSz="914400">
              <a:defRPr>
                <a:solidFill>
                  <a:srgbClr val="000099"/>
                </a:solidFill>
                <a:latin typeface="Gill Sans MT"/>
                <a:ea typeface="Gill Sans MT"/>
                <a:cs typeface="Gill Sans MT"/>
                <a:sym typeface="Gill Sans MT"/>
              </a:defRPr>
            </a:lvl1pPr>
          </a:lstStyle>
          <a:p>
            <a:pPr/>
            <a:r>
              <a:t>Title Text</a:t>
            </a:r>
          </a:p>
        </p:txBody>
      </p:sp>
      <p:sp>
        <p:nvSpPr>
          <p:cNvPr id="767" name="Body Level One…"/>
          <p:cNvSpPr txBox="1"/>
          <p:nvPr>
            <p:ph type="body" sz="half" idx="1"/>
          </p:nvPr>
        </p:nvSpPr>
        <p:spPr>
          <a:xfrm>
            <a:off x="533400" y="1611312"/>
            <a:ext cx="3810000" cy="4648201"/>
          </a:xfrm>
          <a:prstGeom prst="rect">
            <a:avLst/>
          </a:prstGeom>
        </p:spPr>
        <p:txBody>
          <a:bodyPr/>
          <a:lstStyle>
            <a:lvl1pPr defTabSz="914400">
              <a:lnSpc>
                <a:spcPct val="85000"/>
              </a:lnSpc>
              <a:spcBef>
                <a:spcPts val="600"/>
              </a:spcBef>
              <a:buClr>
                <a:srgbClr val="000099"/>
              </a:buClr>
              <a:buSzPct val="65000"/>
              <a:buFontTx/>
              <a:buChar char="❖"/>
              <a:defRPr sz="2800">
                <a:latin typeface="Gill Sans MT"/>
                <a:ea typeface="Gill Sans MT"/>
                <a:cs typeface="Gill Sans MT"/>
                <a:sym typeface="Gill Sans MT"/>
              </a:defRPr>
            </a:lvl1pPr>
            <a:lvl2pPr marL="790575" indent="-333375" defTabSz="914400">
              <a:lnSpc>
                <a:spcPct val="85000"/>
              </a:lnSpc>
              <a:spcBef>
                <a:spcPts val="600"/>
              </a:spcBef>
              <a:buClr>
                <a:srgbClr val="000099"/>
              </a:buClr>
              <a:buFontTx/>
              <a:buChar char="▪"/>
              <a:defRPr sz="2800">
                <a:latin typeface="Gill Sans MT"/>
                <a:ea typeface="Gill Sans MT"/>
                <a:cs typeface="Gill Sans MT"/>
                <a:sym typeface="Gill Sans MT"/>
              </a:defRPr>
            </a:lvl2pPr>
            <a:lvl3pPr marL="1234439" indent="-320039" defTabSz="914400">
              <a:lnSpc>
                <a:spcPct val="85000"/>
              </a:lnSpc>
              <a:spcBef>
                <a:spcPts val="600"/>
              </a:spcBef>
              <a:buClr>
                <a:srgbClr val="000099"/>
              </a:buClr>
              <a:buFontTx/>
              <a:defRPr sz="2800">
                <a:latin typeface="Gill Sans MT"/>
                <a:ea typeface="Gill Sans MT"/>
                <a:cs typeface="Gill Sans MT"/>
                <a:sym typeface="Gill Sans MT"/>
              </a:defRPr>
            </a:lvl3pPr>
            <a:lvl4pPr marL="1727200" indent="-355600" defTabSz="914400">
              <a:lnSpc>
                <a:spcPct val="85000"/>
              </a:lnSpc>
              <a:spcBef>
                <a:spcPts val="600"/>
              </a:spcBef>
              <a:buClr>
                <a:srgbClr val="000099"/>
              </a:buClr>
              <a:buFontTx/>
              <a:defRPr sz="2800">
                <a:latin typeface="Gill Sans MT"/>
                <a:ea typeface="Gill Sans MT"/>
                <a:cs typeface="Gill Sans MT"/>
                <a:sym typeface="Gill Sans MT"/>
              </a:defRPr>
            </a:lvl4pPr>
            <a:lvl5pPr marL="2184400" indent="-355600" defTabSz="914400">
              <a:lnSpc>
                <a:spcPct val="85000"/>
              </a:lnSpc>
              <a:spcBef>
                <a:spcPts val="600"/>
              </a:spcBef>
              <a:buClr>
                <a:srgbClr val="000099"/>
              </a:buClr>
              <a:buFontTx/>
              <a:defRPr sz="2800">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768"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775" name="Title Text"/>
          <p:cNvSpPr txBox="1"/>
          <p:nvPr>
            <p:ph type="title"/>
          </p:nvPr>
        </p:nvSpPr>
        <p:spPr>
          <a:prstGeom prst="rect">
            <a:avLst/>
          </a:prstGeom>
        </p:spPr>
        <p:txBody>
          <a:bodyPr/>
          <a:lstStyle>
            <a:lvl1pPr algn="l" defTabSz="914400">
              <a:defRPr>
                <a:solidFill>
                  <a:srgbClr val="000099"/>
                </a:solidFill>
                <a:latin typeface="Gill Sans MT"/>
                <a:ea typeface="Gill Sans MT"/>
                <a:cs typeface="Gill Sans MT"/>
                <a:sym typeface="Gill Sans MT"/>
              </a:defRPr>
            </a:lvl1pPr>
          </a:lstStyle>
          <a:p>
            <a:pPr/>
            <a:r>
              <a:t>Title Text</a:t>
            </a:r>
          </a:p>
        </p:txBody>
      </p:sp>
      <p:sp>
        <p:nvSpPr>
          <p:cNvPr id="776" name="Body Level One…"/>
          <p:cNvSpPr txBox="1"/>
          <p:nvPr>
            <p:ph type="body" sz="quarter" idx="1"/>
          </p:nvPr>
        </p:nvSpPr>
        <p:spPr>
          <a:xfrm>
            <a:off x="457200" y="1535112"/>
            <a:ext cx="4040188" cy="639763"/>
          </a:xfrm>
          <a:prstGeom prst="rect">
            <a:avLst/>
          </a:prstGeom>
        </p:spPr>
        <p:txBody>
          <a:bodyPr anchor="b"/>
          <a:lstStyle>
            <a:lvl1pPr marL="0" indent="0" defTabSz="914400">
              <a:lnSpc>
                <a:spcPct val="85000"/>
              </a:lnSpc>
              <a:spcBef>
                <a:spcPts val="500"/>
              </a:spcBef>
              <a:buSzTx/>
              <a:buFontTx/>
              <a:buNone/>
              <a:defRPr b="1" sz="2400">
                <a:latin typeface="Gill Sans MT"/>
                <a:ea typeface="Gill Sans MT"/>
                <a:cs typeface="Gill Sans MT"/>
                <a:sym typeface="Gill Sans MT"/>
              </a:defRPr>
            </a:lvl1pPr>
            <a:lvl2pPr marL="0" indent="457200" defTabSz="914400">
              <a:lnSpc>
                <a:spcPct val="85000"/>
              </a:lnSpc>
              <a:spcBef>
                <a:spcPts val="500"/>
              </a:spcBef>
              <a:buSzTx/>
              <a:buFontTx/>
              <a:buNone/>
              <a:defRPr b="1" sz="2400">
                <a:latin typeface="Gill Sans MT"/>
                <a:ea typeface="Gill Sans MT"/>
                <a:cs typeface="Gill Sans MT"/>
                <a:sym typeface="Gill Sans MT"/>
              </a:defRPr>
            </a:lvl2pPr>
            <a:lvl3pPr marL="0" indent="914400" defTabSz="914400">
              <a:lnSpc>
                <a:spcPct val="85000"/>
              </a:lnSpc>
              <a:spcBef>
                <a:spcPts val="500"/>
              </a:spcBef>
              <a:buSzTx/>
              <a:buFontTx/>
              <a:buNone/>
              <a:defRPr b="1" sz="2400">
                <a:latin typeface="Gill Sans MT"/>
                <a:ea typeface="Gill Sans MT"/>
                <a:cs typeface="Gill Sans MT"/>
                <a:sym typeface="Gill Sans MT"/>
              </a:defRPr>
            </a:lvl3pPr>
            <a:lvl4pPr marL="0" indent="1371600" defTabSz="914400">
              <a:lnSpc>
                <a:spcPct val="85000"/>
              </a:lnSpc>
              <a:spcBef>
                <a:spcPts val="500"/>
              </a:spcBef>
              <a:buSzTx/>
              <a:buFontTx/>
              <a:buNone/>
              <a:defRPr b="1" sz="2400">
                <a:latin typeface="Gill Sans MT"/>
                <a:ea typeface="Gill Sans MT"/>
                <a:cs typeface="Gill Sans MT"/>
                <a:sym typeface="Gill Sans MT"/>
              </a:defRPr>
            </a:lvl4pPr>
            <a:lvl5pPr marL="0" indent="1828800" defTabSz="914400">
              <a:lnSpc>
                <a:spcPct val="85000"/>
              </a:lnSpc>
              <a:spcBef>
                <a:spcPts val="500"/>
              </a:spcBef>
              <a:buSzTx/>
              <a:buFontTx/>
              <a:buNone/>
              <a:defRPr b="1" sz="2400">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777" name="Text Placeholder 4"/>
          <p:cNvSpPr/>
          <p:nvPr>
            <p:ph type="body" sz="quarter" idx="13"/>
          </p:nvPr>
        </p:nvSpPr>
        <p:spPr>
          <a:xfrm>
            <a:off x="4645025" y="1535112"/>
            <a:ext cx="4041775" cy="639763"/>
          </a:xfrm>
          <a:prstGeom prst="rect">
            <a:avLst/>
          </a:prstGeom>
        </p:spPr>
        <p:txBody>
          <a:bodyPr anchor="b"/>
          <a:lstStyle/>
          <a:p>
            <a:pPr marL="0" indent="0" defTabSz="914400">
              <a:lnSpc>
                <a:spcPct val="85000"/>
              </a:lnSpc>
              <a:spcBef>
                <a:spcPts val="500"/>
              </a:spcBef>
              <a:buSzTx/>
              <a:buFontTx/>
              <a:buNone/>
              <a:defRPr b="1" sz="2400">
                <a:latin typeface="Gill Sans MT"/>
                <a:ea typeface="Gill Sans MT"/>
                <a:cs typeface="Gill Sans MT"/>
                <a:sym typeface="Gill Sans MT"/>
              </a:defRPr>
            </a:pPr>
          </a:p>
        </p:txBody>
      </p:sp>
      <p:sp>
        <p:nvSpPr>
          <p:cNvPr id="778"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85" name="Title Text"/>
          <p:cNvSpPr txBox="1"/>
          <p:nvPr>
            <p:ph type="title"/>
          </p:nvPr>
        </p:nvSpPr>
        <p:spPr>
          <a:xfrm>
            <a:off x="533400" y="228600"/>
            <a:ext cx="7772400" cy="1143000"/>
          </a:xfrm>
          <a:prstGeom prst="rect">
            <a:avLst/>
          </a:prstGeom>
        </p:spPr>
        <p:txBody>
          <a:bodyPr/>
          <a:lstStyle>
            <a:lvl1pPr algn="l" defTabSz="914400">
              <a:defRPr>
                <a:solidFill>
                  <a:srgbClr val="000099"/>
                </a:solidFill>
                <a:latin typeface="Gill Sans MT"/>
                <a:ea typeface="Gill Sans MT"/>
                <a:cs typeface="Gill Sans MT"/>
                <a:sym typeface="Gill Sans MT"/>
              </a:defRPr>
            </a:lvl1pPr>
          </a:lstStyle>
          <a:p>
            <a:pPr/>
            <a:r>
              <a:t>Title Text</a:t>
            </a:r>
          </a:p>
        </p:txBody>
      </p:sp>
      <p:sp>
        <p:nvSpPr>
          <p:cNvPr id="786"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93"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00" name="Title Text"/>
          <p:cNvSpPr txBox="1"/>
          <p:nvPr>
            <p:ph type="title"/>
          </p:nvPr>
        </p:nvSpPr>
        <p:spPr>
          <a:xfrm>
            <a:off x="457200" y="273050"/>
            <a:ext cx="3008314" cy="1162050"/>
          </a:xfrm>
          <a:prstGeom prst="rect">
            <a:avLst/>
          </a:prstGeom>
        </p:spPr>
        <p:txBody>
          <a:bodyPr anchor="b"/>
          <a:lstStyle>
            <a:lvl1pPr algn="l" defTabSz="914400">
              <a:defRPr b="1" sz="2000">
                <a:solidFill>
                  <a:srgbClr val="000099"/>
                </a:solidFill>
                <a:latin typeface="Gill Sans MT"/>
                <a:ea typeface="Gill Sans MT"/>
                <a:cs typeface="Gill Sans MT"/>
                <a:sym typeface="Gill Sans MT"/>
              </a:defRPr>
            </a:lvl1pPr>
          </a:lstStyle>
          <a:p>
            <a:pPr/>
            <a:r>
              <a:t>Title Text</a:t>
            </a:r>
          </a:p>
        </p:txBody>
      </p:sp>
      <p:sp>
        <p:nvSpPr>
          <p:cNvPr id="801" name="Body Level One…"/>
          <p:cNvSpPr txBox="1"/>
          <p:nvPr>
            <p:ph type="body" idx="1"/>
          </p:nvPr>
        </p:nvSpPr>
        <p:spPr>
          <a:xfrm>
            <a:off x="3575050" y="273050"/>
            <a:ext cx="5111750" cy="5853113"/>
          </a:xfrm>
          <a:prstGeom prst="rect">
            <a:avLst/>
          </a:prstGeom>
        </p:spPr>
        <p:txBody>
          <a:bodyPr/>
          <a:lstStyle>
            <a:lvl1pPr defTabSz="914400">
              <a:lnSpc>
                <a:spcPct val="85000"/>
              </a:lnSpc>
              <a:buClr>
                <a:srgbClr val="000099"/>
              </a:buClr>
              <a:buSzPct val="65000"/>
              <a:buFontTx/>
              <a:buChar char="❖"/>
              <a:defRPr>
                <a:latin typeface="Gill Sans MT"/>
                <a:ea typeface="Gill Sans MT"/>
                <a:cs typeface="Gill Sans MT"/>
                <a:sym typeface="Gill Sans MT"/>
              </a:defRPr>
            </a:lvl1pPr>
            <a:lvl2pPr defTabSz="914400">
              <a:lnSpc>
                <a:spcPct val="85000"/>
              </a:lnSpc>
              <a:buClr>
                <a:srgbClr val="000099"/>
              </a:buClr>
              <a:buFontTx/>
              <a:buChar char="▪"/>
              <a:defRPr>
                <a:latin typeface="Gill Sans MT"/>
                <a:ea typeface="Gill Sans MT"/>
                <a:cs typeface="Gill Sans MT"/>
                <a:sym typeface="Gill Sans MT"/>
              </a:defRPr>
            </a:lvl2pPr>
            <a:lvl3pPr defTabSz="914400">
              <a:lnSpc>
                <a:spcPct val="85000"/>
              </a:lnSpc>
              <a:buClr>
                <a:srgbClr val="000099"/>
              </a:buClr>
              <a:buFontTx/>
              <a:defRPr>
                <a:latin typeface="Gill Sans MT"/>
                <a:ea typeface="Gill Sans MT"/>
                <a:cs typeface="Gill Sans MT"/>
                <a:sym typeface="Gill Sans MT"/>
              </a:defRPr>
            </a:lvl3pPr>
            <a:lvl4pPr defTabSz="914400">
              <a:lnSpc>
                <a:spcPct val="85000"/>
              </a:lnSpc>
              <a:buClr>
                <a:srgbClr val="000099"/>
              </a:buClr>
              <a:buFontTx/>
              <a:defRPr>
                <a:latin typeface="Gill Sans MT"/>
                <a:ea typeface="Gill Sans MT"/>
                <a:cs typeface="Gill Sans MT"/>
                <a:sym typeface="Gill Sans MT"/>
              </a:defRPr>
            </a:lvl4pPr>
            <a:lvl5pPr defTabSz="914400">
              <a:lnSpc>
                <a:spcPct val="85000"/>
              </a:lnSpc>
              <a:buClr>
                <a:srgbClr val="000099"/>
              </a:buClr>
              <a:buFontTx/>
              <a:defRPr>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802" name="Text Placeholder 3"/>
          <p:cNvSpPr/>
          <p:nvPr>
            <p:ph type="body" sz="half" idx="13"/>
          </p:nvPr>
        </p:nvSpPr>
        <p:spPr>
          <a:xfrm>
            <a:off x="457199" y="1435100"/>
            <a:ext cx="3008315" cy="4691063"/>
          </a:xfrm>
          <a:prstGeom prst="rect">
            <a:avLst/>
          </a:prstGeom>
        </p:spPr>
        <p:txBody>
          <a:bodyPr/>
          <a:lstStyle/>
          <a:p>
            <a:pPr marL="0" indent="0" defTabSz="914400">
              <a:lnSpc>
                <a:spcPct val="85000"/>
              </a:lnSpc>
              <a:spcBef>
                <a:spcPts val="300"/>
              </a:spcBef>
              <a:buSzTx/>
              <a:buFontTx/>
              <a:buNone/>
              <a:defRPr sz="1400">
                <a:latin typeface="Gill Sans MT"/>
                <a:ea typeface="Gill Sans MT"/>
                <a:cs typeface="Gill Sans MT"/>
                <a:sym typeface="Gill Sans MT"/>
              </a:defRPr>
            </a:pPr>
          </a:p>
        </p:txBody>
      </p:sp>
      <p:sp>
        <p:nvSpPr>
          <p:cNvPr id="803"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10" name="Title Text"/>
          <p:cNvSpPr txBox="1"/>
          <p:nvPr>
            <p:ph type="title"/>
          </p:nvPr>
        </p:nvSpPr>
        <p:spPr>
          <a:xfrm>
            <a:off x="1792288" y="4800600"/>
            <a:ext cx="5486401" cy="566738"/>
          </a:xfrm>
          <a:prstGeom prst="rect">
            <a:avLst/>
          </a:prstGeom>
        </p:spPr>
        <p:txBody>
          <a:bodyPr anchor="b"/>
          <a:lstStyle>
            <a:lvl1pPr algn="l" defTabSz="914400">
              <a:defRPr b="1" sz="2000">
                <a:solidFill>
                  <a:srgbClr val="000099"/>
                </a:solidFill>
                <a:latin typeface="Gill Sans MT"/>
                <a:ea typeface="Gill Sans MT"/>
                <a:cs typeface="Gill Sans MT"/>
                <a:sym typeface="Gill Sans MT"/>
              </a:defRPr>
            </a:lvl1pPr>
          </a:lstStyle>
          <a:p>
            <a:pPr/>
            <a:r>
              <a:t>Title Text</a:t>
            </a:r>
          </a:p>
        </p:txBody>
      </p:sp>
      <p:sp>
        <p:nvSpPr>
          <p:cNvPr id="811"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12" name="Body Level One…"/>
          <p:cNvSpPr txBox="1"/>
          <p:nvPr>
            <p:ph type="body" sz="quarter" idx="1"/>
          </p:nvPr>
        </p:nvSpPr>
        <p:spPr>
          <a:xfrm>
            <a:off x="1792288" y="5367337"/>
            <a:ext cx="5486401" cy="804863"/>
          </a:xfrm>
          <a:prstGeom prst="rect">
            <a:avLst/>
          </a:prstGeom>
        </p:spPr>
        <p:txBody>
          <a:bodyPr/>
          <a:lstStyle>
            <a:lvl1pPr marL="0" indent="0" defTabSz="914400">
              <a:lnSpc>
                <a:spcPct val="85000"/>
              </a:lnSpc>
              <a:spcBef>
                <a:spcPts val="300"/>
              </a:spcBef>
              <a:buSzTx/>
              <a:buFontTx/>
              <a:buNone/>
              <a:defRPr sz="1400">
                <a:latin typeface="Gill Sans MT"/>
                <a:ea typeface="Gill Sans MT"/>
                <a:cs typeface="Gill Sans MT"/>
                <a:sym typeface="Gill Sans MT"/>
              </a:defRPr>
            </a:lvl1pPr>
            <a:lvl2pPr marL="0" indent="457200" defTabSz="914400">
              <a:lnSpc>
                <a:spcPct val="85000"/>
              </a:lnSpc>
              <a:spcBef>
                <a:spcPts val="300"/>
              </a:spcBef>
              <a:buSzTx/>
              <a:buFontTx/>
              <a:buNone/>
              <a:defRPr sz="1400">
                <a:latin typeface="Gill Sans MT"/>
                <a:ea typeface="Gill Sans MT"/>
                <a:cs typeface="Gill Sans MT"/>
                <a:sym typeface="Gill Sans MT"/>
              </a:defRPr>
            </a:lvl2pPr>
            <a:lvl3pPr marL="0" indent="914400" defTabSz="914400">
              <a:lnSpc>
                <a:spcPct val="85000"/>
              </a:lnSpc>
              <a:spcBef>
                <a:spcPts val="300"/>
              </a:spcBef>
              <a:buSzTx/>
              <a:buFontTx/>
              <a:buNone/>
              <a:defRPr sz="1400">
                <a:latin typeface="Gill Sans MT"/>
                <a:ea typeface="Gill Sans MT"/>
                <a:cs typeface="Gill Sans MT"/>
                <a:sym typeface="Gill Sans MT"/>
              </a:defRPr>
            </a:lvl3pPr>
            <a:lvl4pPr marL="0" indent="1371600" defTabSz="914400">
              <a:lnSpc>
                <a:spcPct val="85000"/>
              </a:lnSpc>
              <a:spcBef>
                <a:spcPts val="300"/>
              </a:spcBef>
              <a:buSzTx/>
              <a:buFontTx/>
              <a:buNone/>
              <a:defRPr sz="1400">
                <a:latin typeface="Gill Sans MT"/>
                <a:ea typeface="Gill Sans MT"/>
                <a:cs typeface="Gill Sans MT"/>
                <a:sym typeface="Gill Sans MT"/>
              </a:defRPr>
            </a:lvl4pPr>
            <a:lvl5pPr marL="0" indent="1828800" defTabSz="914400">
              <a:lnSpc>
                <a:spcPct val="85000"/>
              </a:lnSpc>
              <a:spcBef>
                <a:spcPts val="300"/>
              </a:spcBef>
              <a:buSzTx/>
              <a:buFontTx/>
              <a:buNone/>
              <a:defRPr sz="1400">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813"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and 2 Content">
    <p:spTree>
      <p:nvGrpSpPr>
        <p:cNvPr id="1" name=""/>
        <p:cNvGrpSpPr/>
        <p:nvPr/>
      </p:nvGrpSpPr>
      <p:grpSpPr>
        <a:xfrm>
          <a:off x="0" y="0"/>
          <a:ext cx="0" cy="0"/>
          <a:chOff x="0" y="0"/>
          <a:chExt cx="0" cy="0"/>
        </a:xfrm>
      </p:grpSpPr>
      <p:sp>
        <p:nvSpPr>
          <p:cNvPr id="820" name="Title Text"/>
          <p:cNvSpPr txBox="1"/>
          <p:nvPr>
            <p:ph type="title"/>
          </p:nvPr>
        </p:nvSpPr>
        <p:spPr>
          <a:xfrm>
            <a:off x="533400" y="228600"/>
            <a:ext cx="7772400" cy="1143000"/>
          </a:xfrm>
          <a:prstGeom prst="rect">
            <a:avLst/>
          </a:prstGeom>
        </p:spPr>
        <p:txBody>
          <a:bodyPr/>
          <a:lstStyle>
            <a:lvl1pPr algn="l" defTabSz="914400">
              <a:defRPr>
                <a:solidFill>
                  <a:srgbClr val="000099"/>
                </a:solidFill>
                <a:latin typeface="Gill Sans MT"/>
                <a:ea typeface="Gill Sans MT"/>
                <a:cs typeface="Gill Sans MT"/>
                <a:sym typeface="Gill Sans MT"/>
              </a:defRPr>
            </a:lvl1pPr>
          </a:lstStyle>
          <a:p>
            <a:pPr/>
            <a:r>
              <a:t>Title Text</a:t>
            </a:r>
          </a:p>
        </p:txBody>
      </p:sp>
      <p:sp>
        <p:nvSpPr>
          <p:cNvPr id="821" name="Body Level One…"/>
          <p:cNvSpPr txBox="1"/>
          <p:nvPr>
            <p:ph type="body" sz="half" idx="1"/>
          </p:nvPr>
        </p:nvSpPr>
        <p:spPr>
          <a:xfrm>
            <a:off x="533400" y="1611312"/>
            <a:ext cx="3810000" cy="4648201"/>
          </a:xfrm>
          <a:prstGeom prst="rect">
            <a:avLst/>
          </a:prstGeom>
        </p:spPr>
        <p:txBody>
          <a:bodyPr/>
          <a:lstStyle>
            <a:lvl1pPr defTabSz="914400">
              <a:lnSpc>
                <a:spcPct val="85000"/>
              </a:lnSpc>
              <a:spcBef>
                <a:spcPts val="600"/>
              </a:spcBef>
              <a:buClr>
                <a:srgbClr val="000099"/>
              </a:buClr>
              <a:buSzPct val="65000"/>
              <a:buFontTx/>
              <a:buChar char="❖"/>
              <a:defRPr sz="2800">
                <a:latin typeface="Gill Sans MT"/>
                <a:ea typeface="Gill Sans MT"/>
                <a:cs typeface="Gill Sans MT"/>
                <a:sym typeface="Gill Sans MT"/>
              </a:defRPr>
            </a:lvl1pPr>
            <a:lvl2pPr marL="790575" indent="-333375" defTabSz="914400">
              <a:lnSpc>
                <a:spcPct val="85000"/>
              </a:lnSpc>
              <a:spcBef>
                <a:spcPts val="600"/>
              </a:spcBef>
              <a:buClr>
                <a:srgbClr val="000099"/>
              </a:buClr>
              <a:buFontTx/>
              <a:buChar char="▪"/>
              <a:defRPr sz="2800">
                <a:latin typeface="Gill Sans MT"/>
                <a:ea typeface="Gill Sans MT"/>
                <a:cs typeface="Gill Sans MT"/>
                <a:sym typeface="Gill Sans MT"/>
              </a:defRPr>
            </a:lvl2pPr>
            <a:lvl3pPr marL="1234439" indent="-320039" defTabSz="914400">
              <a:lnSpc>
                <a:spcPct val="85000"/>
              </a:lnSpc>
              <a:spcBef>
                <a:spcPts val="600"/>
              </a:spcBef>
              <a:buClr>
                <a:srgbClr val="000099"/>
              </a:buClr>
              <a:buFontTx/>
              <a:defRPr sz="2800">
                <a:latin typeface="Gill Sans MT"/>
                <a:ea typeface="Gill Sans MT"/>
                <a:cs typeface="Gill Sans MT"/>
                <a:sym typeface="Gill Sans MT"/>
              </a:defRPr>
            </a:lvl3pPr>
            <a:lvl4pPr marL="1691639" indent="-320039" defTabSz="914400">
              <a:lnSpc>
                <a:spcPct val="85000"/>
              </a:lnSpc>
              <a:spcBef>
                <a:spcPts val="600"/>
              </a:spcBef>
              <a:buClr>
                <a:srgbClr val="000099"/>
              </a:buClr>
              <a:buFontTx/>
              <a:defRPr sz="2800">
                <a:latin typeface="Gill Sans MT"/>
                <a:ea typeface="Gill Sans MT"/>
                <a:cs typeface="Gill Sans MT"/>
                <a:sym typeface="Gill Sans MT"/>
              </a:defRPr>
            </a:lvl4pPr>
            <a:lvl5pPr marL="2148839" indent="-320039" defTabSz="914400">
              <a:lnSpc>
                <a:spcPct val="85000"/>
              </a:lnSpc>
              <a:spcBef>
                <a:spcPts val="600"/>
              </a:spcBef>
              <a:buClr>
                <a:srgbClr val="000099"/>
              </a:buClr>
              <a:buFontTx/>
              <a:defRPr sz="2800">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822"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pic>
        <p:nvPicPr>
          <p:cNvPr id="829" name="Picture 20" descr="Picture 20"/>
          <p:cNvPicPr>
            <a:picLocks noChangeAspect="1"/>
          </p:cNvPicPr>
          <p:nvPr/>
        </p:nvPicPr>
        <p:blipFill>
          <a:blip r:embed="rId2">
            <a:extLst/>
          </a:blip>
          <a:stretch>
            <a:fillRect/>
          </a:stretch>
        </p:blipFill>
        <p:spPr>
          <a:xfrm>
            <a:off x="179387" y="1412875"/>
            <a:ext cx="1871663" cy="2311400"/>
          </a:xfrm>
          <a:prstGeom prst="rect">
            <a:avLst/>
          </a:prstGeom>
          <a:ln w="12700">
            <a:miter lim="400000"/>
          </a:ln>
        </p:spPr>
      </p:pic>
      <p:sp>
        <p:nvSpPr>
          <p:cNvPr id="830" name="Rectangle 7"/>
          <p:cNvSpPr/>
          <p:nvPr/>
        </p:nvSpPr>
        <p:spPr>
          <a:xfrm>
            <a:off x="0" y="0"/>
            <a:ext cx="9144000" cy="765175"/>
          </a:xfrm>
          <a:prstGeom prst="rect">
            <a:avLst/>
          </a:prstGeom>
          <a:solidFill>
            <a:srgbClr val="767D79"/>
          </a:solidFill>
          <a:ln w="12700">
            <a:miter lim="400000"/>
          </a:ln>
        </p:spPr>
        <p:txBody>
          <a:bodyPr lIns="45719" rIns="45719" anchor="ctr"/>
          <a:lstStyle/>
          <a:p>
            <a:pPr algn="ctr" defTabSz="914400">
              <a:defRPr sz="2400">
                <a:solidFill>
                  <a:srgbClr val="FFFFFF"/>
                </a:solidFill>
                <a:latin typeface="Arial"/>
                <a:ea typeface="Arial"/>
                <a:cs typeface="Arial"/>
                <a:sym typeface="Arial"/>
              </a:defRPr>
            </a:pPr>
          </a:p>
        </p:txBody>
      </p:sp>
      <p:sp>
        <p:nvSpPr>
          <p:cNvPr id="831" name="Rectangle 9"/>
          <p:cNvSpPr/>
          <p:nvPr/>
        </p:nvSpPr>
        <p:spPr>
          <a:xfrm>
            <a:off x="0" y="76517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832" name="Picture 17" descr="Picture 17"/>
          <p:cNvPicPr>
            <a:picLocks noChangeAspect="1"/>
          </p:cNvPicPr>
          <p:nvPr/>
        </p:nvPicPr>
        <p:blipFill>
          <a:blip r:embed="rId3">
            <a:extLst/>
          </a:blip>
          <a:stretch>
            <a:fillRect/>
          </a:stretch>
        </p:blipFill>
        <p:spPr>
          <a:xfrm>
            <a:off x="107950" y="50800"/>
            <a:ext cx="1228725" cy="714375"/>
          </a:xfrm>
          <a:prstGeom prst="rect">
            <a:avLst/>
          </a:prstGeom>
          <a:ln w="12700">
            <a:miter lim="400000"/>
          </a:ln>
        </p:spPr>
      </p:pic>
      <p:sp>
        <p:nvSpPr>
          <p:cNvPr id="833" name="Rectangle 19"/>
          <p:cNvSpPr/>
          <p:nvPr/>
        </p:nvSpPr>
        <p:spPr>
          <a:xfrm>
            <a:off x="2197100" y="765174"/>
            <a:ext cx="46038" cy="5732465"/>
          </a:xfrm>
          <a:prstGeom prst="rect">
            <a:avLst/>
          </a:prstGeom>
          <a:gradFill>
            <a:gsLst>
              <a:gs pos="0">
                <a:srgbClr val="808080"/>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834" name="Rectangle 20"/>
          <p:cNvSpPr/>
          <p:nvPr/>
        </p:nvSpPr>
        <p:spPr>
          <a:xfrm>
            <a:off x="2559050" y="1195387"/>
            <a:ext cx="46038" cy="3816351"/>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835" name="Rectangle 21"/>
          <p:cNvSpPr/>
          <p:nvPr/>
        </p:nvSpPr>
        <p:spPr>
          <a:xfrm>
            <a:off x="2341563" y="1916113"/>
            <a:ext cx="6623051" cy="46038"/>
          </a:xfrm>
          <a:prstGeom prst="rect">
            <a:avLst/>
          </a:prstGeom>
          <a:gradFill>
            <a:gsLst>
              <a:gs pos="0">
                <a:srgbClr val="5F5F5F"/>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836" name="Rectangle 38"/>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837" name="Rectangle 39"/>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838" name="Picture 41" descr="Picture 41"/>
          <p:cNvPicPr>
            <a:picLocks noChangeAspect="1"/>
          </p:cNvPicPr>
          <p:nvPr/>
        </p:nvPicPr>
        <p:blipFill>
          <a:blip r:embed="rId3">
            <a:extLst/>
          </a:blip>
          <a:stretch>
            <a:fillRect/>
          </a:stretch>
        </p:blipFill>
        <p:spPr>
          <a:xfrm>
            <a:off x="179387" y="6381750"/>
            <a:ext cx="792164" cy="460375"/>
          </a:xfrm>
          <a:prstGeom prst="rect">
            <a:avLst/>
          </a:prstGeom>
          <a:ln w="12700">
            <a:miter lim="400000"/>
          </a:ln>
        </p:spPr>
      </p:pic>
      <p:sp>
        <p:nvSpPr>
          <p:cNvPr id="839"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846"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847"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848"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849"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850"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851"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852"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853" name="Title Text"/>
          <p:cNvSpPr txBox="1"/>
          <p:nvPr>
            <p:ph type="title"/>
          </p:nvPr>
        </p:nvSpPr>
        <p:spPr>
          <a:xfrm>
            <a:off x="611187" y="115887"/>
            <a:ext cx="8281988" cy="701676"/>
          </a:xfrm>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
        <p:nvSpPr>
          <p:cNvPr id="854" name="Body Level One…"/>
          <p:cNvSpPr txBox="1"/>
          <p:nvPr>
            <p:ph type="body" idx="1"/>
          </p:nvPr>
        </p:nvSpPr>
        <p:spPr>
          <a:xfrm>
            <a:off x="684212" y="1125537"/>
            <a:ext cx="8270876" cy="5111751"/>
          </a:xfrm>
          <a:prstGeom prst="rect">
            <a:avLst/>
          </a:prstGeom>
        </p:spPr>
        <p:txBody>
          <a:bodyPr/>
          <a:lstStyle>
            <a:lvl1pPr defTabSz="914400">
              <a:buClr>
                <a:srgbClr val="0033CC"/>
              </a:buClr>
              <a:buSzPct val="60000"/>
              <a:buFontTx/>
              <a:buChar char="■"/>
              <a:defRPr>
                <a:solidFill>
                  <a:srgbClr val="003399"/>
                </a:solidFill>
                <a:latin typeface="Arial"/>
                <a:ea typeface="Arial"/>
                <a:cs typeface="Arial"/>
                <a:sym typeface="Arial"/>
              </a:defRPr>
            </a:lvl1pPr>
            <a:lvl2pPr defTabSz="914400">
              <a:buClr>
                <a:srgbClr val="0033CC"/>
              </a:buClr>
              <a:buSzPct val="55000"/>
              <a:buFontTx/>
              <a:buChar char="■"/>
              <a:defRPr>
                <a:solidFill>
                  <a:srgbClr val="003399"/>
                </a:solidFill>
                <a:latin typeface="Arial"/>
                <a:ea typeface="Arial"/>
                <a:cs typeface="Arial"/>
                <a:sym typeface="Arial"/>
              </a:defRPr>
            </a:lvl2pPr>
            <a:lvl3pPr defTabSz="914400">
              <a:buClr>
                <a:srgbClr val="0033CC"/>
              </a:buClr>
              <a:buSzPct val="50000"/>
              <a:buFontTx/>
              <a:buChar char="■"/>
              <a:defRPr>
                <a:solidFill>
                  <a:srgbClr val="003399"/>
                </a:solidFill>
                <a:latin typeface="Arial"/>
                <a:ea typeface="Arial"/>
                <a:cs typeface="Arial"/>
                <a:sym typeface="Arial"/>
              </a:defRPr>
            </a:lvl3pPr>
            <a:lvl4pPr defTabSz="914400">
              <a:buClr>
                <a:srgbClr val="0033CC"/>
              </a:buClr>
              <a:buSzPct val="55000"/>
              <a:buFontTx/>
              <a:buChar char="■"/>
              <a:defRPr>
                <a:solidFill>
                  <a:srgbClr val="003399"/>
                </a:solidFill>
                <a:latin typeface="Arial"/>
                <a:ea typeface="Arial"/>
                <a:cs typeface="Arial"/>
                <a:sym typeface="Arial"/>
              </a:defRPr>
            </a:lvl4pPr>
            <a:lvl5pPr defTabSz="914400">
              <a:buClr>
                <a:srgbClr val="0033CC"/>
              </a:buClr>
              <a:buSzPct val="50000"/>
              <a:buFontTx/>
              <a:buChar char="■"/>
              <a:defRPr>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7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861"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862"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863"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864"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865"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866"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867"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868" name="Title Text"/>
          <p:cNvSpPr txBox="1"/>
          <p:nvPr>
            <p:ph type="title"/>
          </p:nvPr>
        </p:nvSpPr>
        <p:spPr>
          <a:xfrm>
            <a:off x="722312" y="4406900"/>
            <a:ext cx="7772401" cy="1362075"/>
          </a:xfrm>
          <a:prstGeom prst="rect">
            <a:avLst/>
          </a:prstGeom>
        </p:spPr>
        <p:txBody>
          <a:bodyPr anchor="t"/>
          <a:lstStyle>
            <a:lvl1pPr algn="l" defTabSz="914400">
              <a:defRPr b="1" cap="all" sz="4000">
                <a:solidFill>
                  <a:srgbClr val="0066FF"/>
                </a:solidFill>
                <a:latin typeface="Arial"/>
                <a:ea typeface="Arial"/>
                <a:cs typeface="Arial"/>
                <a:sym typeface="Arial"/>
              </a:defRPr>
            </a:lvl1pPr>
          </a:lstStyle>
          <a:p>
            <a:pPr/>
            <a:r>
              <a:t>Title Text</a:t>
            </a:r>
          </a:p>
        </p:txBody>
      </p:sp>
      <p:sp>
        <p:nvSpPr>
          <p:cNvPr id="869" name="Body Level One…"/>
          <p:cNvSpPr txBox="1"/>
          <p:nvPr>
            <p:ph type="body" sz="quarter" idx="1"/>
          </p:nvPr>
        </p:nvSpPr>
        <p:spPr>
          <a:xfrm>
            <a:off x="722312" y="2906713"/>
            <a:ext cx="7772401" cy="1500188"/>
          </a:xfrm>
          <a:prstGeom prst="rect">
            <a:avLst/>
          </a:prstGeom>
        </p:spPr>
        <p:txBody>
          <a:bodyPr anchor="b"/>
          <a:lstStyle>
            <a:lvl1pPr marL="0" indent="0" defTabSz="914400">
              <a:spcBef>
                <a:spcPts val="400"/>
              </a:spcBef>
              <a:buSzTx/>
              <a:buFontTx/>
              <a:buNone/>
              <a:defRPr sz="2000">
                <a:solidFill>
                  <a:srgbClr val="003399"/>
                </a:solidFill>
                <a:latin typeface="Arial"/>
                <a:ea typeface="Arial"/>
                <a:cs typeface="Arial"/>
                <a:sym typeface="Arial"/>
              </a:defRPr>
            </a:lvl1pPr>
            <a:lvl2pPr marL="0" indent="457200" defTabSz="914400">
              <a:spcBef>
                <a:spcPts val="400"/>
              </a:spcBef>
              <a:buSzTx/>
              <a:buFontTx/>
              <a:buNone/>
              <a:defRPr sz="2000">
                <a:solidFill>
                  <a:srgbClr val="003399"/>
                </a:solidFill>
                <a:latin typeface="Arial"/>
                <a:ea typeface="Arial"/>
                <a:cs typeface="Arial"/>
                <a:sym typeface="Arial"/>
              </a:defRPr>
            </a:lvl2pPr>
            <a:lvl3pPr marL="0" indent="914400" defTabSz="914400">
              <a:spcBef>
                <a:spcPts val="400"/>
              </a:spcBef>
              <a:buSzTx/>
              <a:buFontTx/>
              <a:buNone/>
              <a:defRPr sz="2000">
                <a:solidFill>
                  <a:srgbClr val="003399"/>
                </a:solidFill>
                <a:latin typeface="Arial"/>
                <a:ea typeface="Arial"/>
                <a:cs typeface="Arial"/>
                <a:sym typeface="Arial"/>
              </a:defRPr>
            </a:lvl3pPr>
            <a:lvl4pPr marL="0" indent="1371600" defTabSz="914400">
              <a:spcBef>
                <a:spcPts val="400"/>
              </a:spcBef>
              <a:buSzTx/>
              <a:buFontTx/>
              <a:buNone/>
              <a:defRPr sz="2000">
                <a:solidFill>
                  <a:srgbClr val="003399"/>
                </a:solidFill>
                <a:latin typeface="Arial"/>
                <a:ea typeface="Arial"/>
                <a:cs typeface="Arial"/>
                <a:sym typeface="Arial"/>
              </a:defRPr>
            </a:lvl4pPr>
            <a:lvl5pPr marL="0" indent="1828800" defTabSz="914400">
              <a:spcBef>
                <a:spcPts val="400"/>
              </a:spcBef>
              <a:buSzTx/>
              <a:buFontTx/>
              <a:buNone/>
              <a:defRPr sz="2000">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7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876"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877"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878"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879"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880"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881"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882"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883" name="Title Text"/>
          <p:cNvSpPr txBox="1"/>
          <p:nvPr>
            <p:ph type="title"/>
          </p:nvPr>
        </p:nvSpPr>
        <p:spPr>
          <a:xfrm>
            <a:off x="611187" y="115887"/>
            <a:ext cx="8281988" cy="701676"/>
          </a:xfrm>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
        <p:nvSpPr>
          <p:cNvPr id="884" name="Body Level One…"/>
          <p:cNvSpPr txBox="1"/>
          <p:nvPr>
            <p:ph type="body" sz="half" idx="1"/>
          </p:nvPr>
        </p:nvSpPr>
        <p:spPr>
          <a:xfrm>
            <a:off x="684212" y="1125537"/>
            <a:ext cx="4059239" cy="5111751"/>
          </a:xfrm>
          <a:prstGeom prst="rect">
            <a:avLst/>
          </a:prstGeom>
        </p:spPr>
        <p:txBody>
          <a:bodyPr/>
          <a:lstStyle>
            <a:lvl1pPr defTabSz="914400">
              <a:spcBef>
                <a:spcPts val="600"/>
              </a:spcBef>
              <a:buClr>
                <a:srgbClr val="0033CC"/>
              </a:buClr>
              <a:buSzPct val="60000"/>
              <a:buFontTx/>
              <a:buChar char="■"/>
              <a:defRPr sz="2800">
                <a:solidFill>
                  <a:srgbClr val="003399"/>
                </a:solidFill>
                <a:latin typeface="Arial"/>
                <a:ea typeface="Arial"/>
                <a:cs typeface="Arial"/>
                <a:sym typeface="Arial"/>
              </a:defRPr>
            </a:lvl1pPr>
            <a:lvl2pPr marL="790575" indent="-333375" defTabSz="914400">
              <a:spcBef>
                <a:spcPts val="600"/>
              </a:spcBef>
              <a:buClr>
                <a:srgbClr val="0033CC"/>
              </a:buClr>
              <a:buSzPct val="55000"/>
              <a:buFontTx/>
              <a:buChar char="■"/>
              <a:defRPr sz="2800">
                <a:solidFill>
                  <a:srgbClr val="003399"/>
                </a:solidFill>
                <a:latin typeface="Arial"/>
                <a:ea typeface="Arial"/>
                <a:cs typeface="Arial"/>
                <a:sym typeface="Arial"/>
              </a:defRPr>
            </a:lvl2pPr>
            <a:lvl3pPr marL="1234439" indent="-320039" defTabSz="914400">
              <a:spcBef>
                <a:spcPts val="600"/>
              </a:spcBef>
              <a:buClr>
                <a:srgbClr val="0033CC"/>
              </a:buClr>
              <a:buSzPct val="50000"/>
              <a:buFontTx/>
              <a:buChar char="■"/>
              <a:defRPr sz="2800">
                <a:solidFill>
                  <a:srgbClr val="003399"/>
                </a:solidFill>
                <a:latin typeface="Arial"/>
                <a:ea typeface="Arial"/>
                <a:cs typeface="Arial"/>
                <a:sym typeface="Arial"/>
              </a:defRPr>
            </a:lvl3pPr>
            <a:lvl4pPr marL="1727200" indent="-355600" defTabSz="914400">
              <a:spcBef>
                <a:spcPts val="600"/>
              </a:spcBef>
              <a:buClr>
                <a:srgbClr val="0033CC"/>
              </a:buClr>
              <a:buSzPct val="55000"/>
              <a:buFontTx/>
              <a:buChar char="■"/>
              <a:defRPr sz="2800">
                <a:solidFill>
                  <a:srgbClr val="003399"/>
                </a:solidFill>
                <a:latin typeface="Arial"/>
                <a:ea typeface="Arial"/>
                <a:cs typeface="Arial"/>
                <a:sym typeface="Arial"/>
              </a:defRPr>
            </a:lvl4pPr>
            <a:lvl5pPr marL="2184400" indent="-355600" defTabSz="914400">
              <a:spcBef>
                <a:spcPts val="600"/>
              </a:spcBef>
              <a:buClr>
                <a:srgbClr val="0033CC"/>
              </a:buClr>
              <a:buSzPct val="50000"/>
              <a:buFontTx/>
              <a:buChar char="■"/>
              <a:defRPr sz="2800">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7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891"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892"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893"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894"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895"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896"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897"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898" name="Title Text"/>
          <p:cNvSpPr txBox="1"/>
          <p:nvPr>
            <p:ph type="title"/>
          </p:nvPr>
        </p:nvSpPr>
        <p:spPr>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
        <p:nvSpPr>
          <p:cNvPr id="899" name="Body Level One…"/>
          <p:cNvSpPr txBox="1"/>
          <p:nvPr>
            <p:ph type="body" sz="quarter" idx="1"/>
          </p:nvPr>
        </p:nvSpPr>
        <p:spPr>
          <a:xfrm>
            <a:off x="457200" y="1535112"/>
            <a:ext cx="4040188" cy="639763"/>
          </a:xfrm>
          <a:prstGeom prst="rect">
            <a:avLst/>
          </a:prstGeom>
        </p:spPr>
        <p:txBody>
          <a:bodyPr anchor="b"/>
          <a:lstStyle>
            <a:lvl1pPr marL="0" indent="0" defTabSz="914400">
              <a:spcBef>
                <a:spcPts val="500"/>
              </a:spcBef>
              <a:buSzTx/>
              <a:buFontTx/>
              <a:buNone/>
              <a:defRPr b="1" sz="2400">
                <a:solidFill>
                  <a:srgbClr val="003399"/>
                </a:solidFill>
                <a:latin typeface="Arial"/>
                <a:ea typeface="Arial"/>
                <a:cs typeface="Arial"/>
                <a:sym typeface="Arial"/>
              </a:defRPr>
            </a:lvl1pPr>
            <a:lvl2pPr marL="0" indent="457200" defTabSz="914400">
              <a:spcBef>
                <a:spcPts val="500"/>
              </a:spcBef>
              <a:buSzTx/>
              <a:buFontTx/>
              <a:buNone/>
              <a:defRPr b="1" sz="2400">
                <a:solidFill>
                  <a:srgbClr val="003399"/>
                </a:solidFill>
                <a:latin typeface="Arial"/>
                <a:ea typeface="Arial"/>
                <a:cs typeface="Arial"/>
                <a:sym typeface="Arial"/>
              </a:defRPr>
            </a:lvl2pPr>
            <a:lvl3pPr marL="0" indent="914400" defTabSz="914400">
              <a:spcBef>
                <a:spcPts val="500"/>
              </a:spcBef>
              <a:buSzTx/>
              <a:buFontTx/>
              <a:buNone/>
              <a:defRPr b="1" sz="2400">
                <a:solidFill>
                  <a:srgbClr val="003399"/>
                </a:solidFill>
                <a:latin typeface="Arial"/>
                <a:ea typeface="Arial"/>
                <a:cs typeface="Arial"/>
                <a:sym typeface="Arial"/>
              </a:defRPr>
            </a:lvl3pPr>
            <a:lvl4pPr marL="0" indent="1371600" defTabSz="914400">
              <a:spcBef>
                <a:spcPts val="500"/>
              </a:spcBef>
              <a:buSzTx/>
              <a:buFontTx/>
              <a:buNone/>
              <a:defRPr b="1" sz="2400">
                <a:solidFill>
                  <a:srgbClr val="003399"/>
                </a:solidFill>
                <a:latin typeface="Arial"/>
                <a:ea typeface="Arial"/>
                <a:cs typeface="Arial"/>
                <a:sym typeface="Arial"/>
              </a:defRPr>
            </a:lvl4pPr>
            <a:lvl5pPr marL="0" indent="1828800" defTabSz="914400">
              <a:spcBef>
                <a:spcPts val="500"/>
              </a:spcBef>
              <a:buSzTx/>
              <a:buFontTx/>
              <a:buNone/>
              <a:defRPr b="1" sz="2400">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900" name="Text Placeholder 4"/>
          <p:cNvSpPr/>
          <p:nvPr>
            <p:ph type="body" sz="quarter" idx="13"/>
          </p:nvPr>
        </p:nvSpPr>
        <p:spPr>
          <a:xfrm>
            <a:off x="4645025" y="1535112"/>
            <a:ext cx="4041775" cy="639763"/>
          </a:xfrm>
          <a:prstGeom prst="rect">
            <a:avLst/>
          </a:prstGeom>
        </p:spPr>
        <p:txBody>
          <a:bodyPr anchor="b"/>
          <a:lstStyle/>
          <a:p>
            <a:pPr marL="0" indent="0" defTabSz="914400">
              <a:spcBef>
                <a:spcPts val="500"/>
              </a:spcBef>
              <a:buSzTx/>
              <a:buFontTx/>
              <a:buNone/>
              <a:defRPr b="1" sz="2400">
                <a:solidFill>
                  <a:srgbClr val="003399"/>
                </a:solidFill>
                <a:latin typeface="Arial"/>
                <a:ea typeface="Arial"/>
                <a:cs typeface="Arial"/>
                <a:sym typeface="Arial"/>
              </a:defRPr>
            </a:pPr>
          </a:p>
        </p:txBody>
      </p:sp>
    </p:spTree>
  </p:cSld>
  <p:clrMapOvr>
    <a:masterClrMapping/>
  </p:clrMapOvr>
  <p:transition xmlns:p14="http://schemas.microsoft.com/office/powerpoint/2010/main" spd="med" advClick="1"/>
</p:sldLayout>
</file>

<file path=ppt/slideLayouts/slideLayout7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07"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08"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909"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910"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911"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12"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13"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914" name="Title Text"/>
          <p:cNvSpPr txBox="1"/>
          <p:nvPr>
            <p:ph type="title"/>
          </p:nvPr>
        </p:nvSpPr>
        <p:spPr>
          <a:xfrm>
            <a:off x="611187" y="115887"/>
            <a:ext cx="8281988" cy="701676"/>
          </a:xfrm>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Tree>
  </p:cSld>
  <p:clrMapOvr>
    <a:masterClrMapping/>
  </p:clrMapOvr>
  <p:transition xmlns:p14="http://schemas.microsoft.com/office/powerpoint/2010/main" spd="med" advClick="1"/>
</p:sldLayout>
</file>

<file path=ppt/slideLayouts/slideLayout7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21"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22"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923"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924"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925"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26"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27"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Tree>
  </p:cSld>
  <p:clrMapOvr>
    <a:masterClrMapping/>
  </p:clrMapOvr>
  <p:transition xmlns:p14="http://schemas.microsoft.com/office/powerpoint/2010/main" spd="med" advClick="1"/>
</p:sldLayout>
</file>

<file path=ppt/slideLayouts/slideLayout7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934"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35"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936"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937"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938"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39"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40"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941" name="Title Text"/>
          <p:cNvSpPr txBox="1"/>
          <p:nvPr>
            <p:ph type="title"/>
          </p:nvPr>
        </p:nvSpPr>
        <p:spPr>
          <a:xfrm>
            <a:off x="457200" y="273050"/>
            <a:ext cx="3008314" cy="1162050"/>
          </a:xfrm>
          <a:prstGeom prst="rect">
            <a:avLst/>
          </a:prstGeom>
        </p:spPr>
        <p:txBody>
          <a:bodyPr anchor="b"/>
          <a:lstStyle>
            <a:lvl1pPr algn="l" defTabSz="914400">
              <a:defRPr b="1" sz="2000">
                <a:solidFill>
                  <a:srgbClr val="0066FF"/>
                </a:solidFill>
                <a:latin typeface="Arial"/>
                <a:ea typeface="Arial"/>
                <a:cs typeface="Arial"/>
                <a:sym typeface="Arial"/>
              </a:defRPr>
            </a:lvl1pPr>
          </a:lstStyle>
          <a:p>
            <a:pPr/>
            <a:r>
              <a:t>Title Text</a:t>
            </a:r>
          </a:p>
        </p:txBody>
      </p:sp>
      <p:sp>
        <p:nvSpPr>
          <p:cNvPr id="942" name="Body Level One…"/>
          <p:cNvSpPr txBox="1"/>
          <p:nvPr>
            <p:ph type="body" idx="1"/>
          </p:nvPr>
        </p:nvSpPr>
        <p:spPr>
          <a:xfrm>
            <a:off x="3575050" y="273050"/>
            <a:ext cx="5111750" cy="5853113"/>
          </a:xfrm>
          <a:prstGeom prst="rect">
            <a:avLst/>
          </a:prstGeom>
        </p:spPr>
        <p:txBody>
          <a:bodyPr/>
          <a:lstStyle>
            <a:lvl1pPr defTabSz="914400">
              <a:buClr>
                <a:srgbClr val="0033CC"/>
              </a:buClr>
              <a:buSzPct val="60000"/>
              <a:buFontTx/>
              <a:buChar char="■"/>
              <a:defRPr>
                <a:solidFill>
                  <a:srgbClr val="003399"/>
                </a:solidFill>
                <a:latin typeface="Arial"/>
                <a:ea typeface="Arial"/>
                <a:cs typeface="Arial"/>
                <a:sym typeface="Arial"/>
              </a:defRPr>
            </a:lvl1pPr>
            <a:lvl2pPr defTabSz="914400">
              <a:buClr>
                <a:srgbClr val="0033CC"/>
              </a:buClr>
              <a:buSzPct val="55000"/>
              <a:buFontTx/>
              <a:buChar char="■"/>
              <a:defRPr>
                <a:solidFill>
                  <a:srgbClr val="003399"/>
                </a:solidFill>
                <a:latin typeface="Arial"/>
                <a:ea typeface="Arial"/>
                <a:cs typeface="Arial"/>
                <a:sym typeface="Arial"/>
              </a:defRPr>
            </a:lvl2pPr>
            <a:lvl3pPr defTabSz="914400">
              <a:buClr>
                <a:srgbClr val="0033CC"/>
              </a:buClr>
              <a:buSzPct val="50000"/>
              <a:buFontTx/>
              <a:buChar char="■"/>
              <a:defRPr>
                <a:solidFill>
                  <a:srgbClr val="003399"/>
                </a:solidFill>
                <a:latin typeface="Arial"/>
                <a:ea typeface="Arial"/>
                <a:cs typeface="Arial"/>
                <a:sym typeface="Arial"/>
              </a:defRPr>
            </a:lvl3pPr>
            <a:lvl4pPr defTabSz="914400">
              <a:buClr>
                <a:srgbClr val="0033CC"/>
              </a:buClr>
              <a:buSzPct val="55000"/>
              <a:buFontTx/>
              <a:buChar char="■"/>
              <a:defRPr>
                <a:solidFill>
                  <a:srgbClr val="003399"/>
                </a:solidFill>
                <a:latin typeface="Arial"/>
                <a:ea typeface="Arial"/>
                <a:cs typeface="Arial"/>
                <a:sym typeface="Arial"/>
              </a:defRPr>
            </a:lvl4pPr>
            <a:lvl5pPr defTabSz="914400">
              <a:buClr>
                <a:srgbClr val="0033CC"/>
              </a:buClr>
              <a:buSzPct val="50000"/>
              <a:buFontTx/>
              <a:buChar char="■"/>
              <a:defRPr>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943" name="Text Placeholder 3"/>
          <p:cNvSpPr/>
          <p:nvPr>
            <p:ph type="body" sz="half" idx="13"/>
          </p:nvPr>
        </p:nvSpPr>
        <p:spPr>
          <a:xfrm>
            <a:off x="457199" y="1435100"/>
            <a:ext cx="3008315" cy="4691063"/>
          </a:xfrm>
          <a:prstGeom prst="rect">
            <a:avLst/>
          </a:prstGeom>
        </p:spPr>
        <p:txBody>
          <a:bodyPr/>
          <a:lstStyle/>
          <a:p>
            <a:pPr marL="0" indent="0" defTabSz="914400">
              <a:spcBef>
                <a:spcPts val="300"/>
              </a:spcBef>
              <a:buSzTx/>
              <a:buFontTx/>
              <a:buNone/>
              <a:defRPr sz="1400">
                <a:solidFill>
                  <a:srgbClr val="003399"/>
                </a:solidFill>
                <a:latin typeface="Arial"/>
                <a:ea typeface="Arial"/>
                <a:cs typeface="Arial"/>
                <a:sym typeface="Arial"/>
              </a:defRPr>
            </a:pPr>
          </a:p>
        </p:txBody>
      </p:sp>
    </p:spTree>
  </p:cSld>
  <p:clrMapOvr>
    <a:masterClrMapping/>
  </p:clrMapOvr>
  <p:transition xmlns:p14="http://schemas.microsoft.com/office/powerpoint/2010/main" spd="med" advClick="1"/>
</p:sldLayout>
</file>

<file path=ppt/slideLayouts/slideLayout7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50"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51"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952"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953"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954"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55"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56"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957" name="Title Text"/>
          <p:cNvSpPr txBox="1"/>
          <p:nvPr>
            <p:ph type="title"/>
          </p:nvPr>
        </p:nvSpPr>
        <p:spPr>
          <a:xfrm>
            <a:off x="1792288" y="4800600"/>
            <a:ext cx="5486401" cy="566738"/>
          </a:xfrm>
          <a:prstGeom prst="rect">
            <a:avLst/>
          </a:prstGeom>
        </p:spPr>
        <p:txBody>
          <a:bodyPr anchor="b"/>
          <a:lstStyle>
            <a:lvl1pPr algn="l" defTabSz="914400">
              <a:defRPr b="1" sz="2000">
                <a:solidFill>
                  <a:srgbClr val="0066FF"/>
                </a:solidFill>
                <a:latin typeface="Arial"/>
                <a:ea typeface="Arial"/>
                <a:cs typeface="Arial"/>
                <a:sym typeface="Arial"/>
              </a:defRPr>
            </a:lvl1pPr>
          </a:lstStyle>
          <a:p>
            <a:pPr/>
            <a:r>
              <a:t>Title Text</a:t>
            </a:r>
          </a:p>
        </p:txBody>
      </p:sp>
      <p:sp>
        <p:nvSpPr>
          <p:cNvPr id="958"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959" name="Body Level One…"/>
          <p:cNvSpPr txBox="1"/>
          <p:nvPr>
            <p:ph type="body" sz="quarter" idx="1"/>
          </p:nvPr>
        </p:nvSpPr>
        <p:spPr>
          <a:xfrm>
            <a:off x="1792288" y="5367337"/>
            <a:ext cx="5486401" cy="804863"/>
          </a:xfrm>
          <a:prstGeom prst="rect">
            <a:avLst/>
          </a:prstGeom>
        </p:spPr>
        <p:txBody>
          <a:bodyPr/>
          <a:lstStyle>
            <a:lvl1pPr marL="0" indent="0" defTabSz="914400">
              <a:spcBef>
                <a:spcPts val="300"/>
              </a:spcBef>
              <a:buSzTx/>
              <a:buFontTx/>
              <a:buNone/>
              <a:defRPr sz="1400">
                <a:solidFill>
                  <a:srgbClr val="003399"/>
                </a:solidFill>
                <a:latin typeface="Arial"/>
                <a:ea typeface="Arial"/>
                <a:cs typeface="Arial"/>
                <a:sym typeface="Arial"/>
              </a:defRPr>
            </a:lvl1pPr>
            <a:lvl2pPr marL="0" indent="457200" defTabSz="914400">
              <a:spcBef>
                <a:spcPts val="300"/>
              </a:spcBef>
              <a:buSzTx/>
              <a:buFontTx/>
              <a:buNone/>
              <a:defRPr sz="1400">
                <a:solidFill>
                  <a:srgbClr val="003399"/>
                </a:solidFill>
                <a:latin typeface="Arial"/>
                <a:ea typeface="Arial"/>
                <a:cs typeface="Arial"/>
                <a:sym typeface="Arial"/>
              </a:defRPr>
            </a:lvl2pPr>
            <a:lvl3pPr marL="0" indent="914400" defTabSz="914400">
              <a:spcBef>
                <a:spcPts val="300"/>
              </a:spcBef>
              <a:buSzTx/>
              <a:buFontTx/>
              <a:buNone/>
              <a:defRPr sz="1400">
                <a:solidFill>
                  <a:srgbClr val="003399"/>
                </a:solidFill>
                <a:latin typeface="Arial"/>
                <a:ea typeface="Arial"/>
                <a:cs typeface="Arial"/>
                <a:sym typeface="Arial"/>
              </a:defRPr>
            </a:lvl3pPr>
            <a:lvl4pPr marL="0" indent="1371600" defTabSz="914400">
              <a:spcBef>
                <a:spcPts val="300"/>
              </a:spcBef>
              <a:buSzTx/>
              <a:buFontTx/>
              <a:buNone/>
              <a:defRPr sz="1400">
                <a:solidFill>
                  <a:srgbClr val="003399"/>
                </a:solidFill>
                <a:latin typeface="Arial"/>
                <a:ea typeface="Arial"/>
                <a:cs typeface="Arial"/>
                <a:sym typeface="Arial"/>
              </a:defRPr>
            </a:lvl4pPr>
            <a:lvl5pPr marL="0" indent="1828800" defTabSz="914400">
              <a:spcBef>
                <a:spcPts val="300"/>
              </a:spcBef>
              <a:buSzTx/>
              <a:buFontTx/>
              <a:buNone/>
              <a:defRPr sz="1400">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7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Diagram or Organization Chart">
    <p:spTree>
      <p:nvGrpSpPr>
        <p:cNvPr id="1" name=""/>
        <p:cNvGrpSpPr/>
        <p:nvPr/>
      </p:nvGrpSpPr>
      <p:grpSpPr>
        <a:xfrm>
          <a:off x="0" y="0"/>
          <a:ext cx="0" cy="0"/>
          <a:chOff x="0" y="0"/>
          <a:chExt cx="0" cy="0"/>
        </a:xfrm>
      </p:grpSpPr>
      <p:sp>
        <p:nvSpPr>
          <p:cNvPr id="966"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67"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968"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969"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970"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71"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72"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973" name="Title Text"/>
          <p:cNvSpPr txBox="1"/>
          <p:nvPr>
            <p:ph type="title"/>
          </p:nvPr>
        </p:nvSpPr>
        <p:spPr>
          <a:xfrm>
            <a:off x="611187" y="115887"/>
            <a:ext cx="8281988" cy="701676"/>
          </a:xfrm>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Tree>
  </p:cSld>
  <p:clrMapOvr>
    <a:masterClrMapping/>
  </p:clrMapOvr>
  <p:transition xmlns:p14="http://schemas.microsoft.com/office/powerpoint/2010/main" spd="med" advClick="1"/>
</p:sldLayout>
</file>

<file path=ppt/slideLayouts/slideLayout7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Text, and Content">
    <p:spTree>
      <p:nvGrpSpPr>
        <p:cNvPr id="1" name=""/>
        <p:cNvGrpSpPr/>
        <p:nvPr/>
      </p:nvGrpSpPr>
      <p:grpSpPr>
        <a:xfrm>
          <a:off x="0" y="0"/>
          <a:ext cx="0" cy="0"/>
          <a:chOff x="0" y="0"/>
          <a:chExt cx="0" cy="0"/>
        </a:xfrm>
      </p:grpSpPr>
      <p:sp>
        <p:nvSpPr>
          <p:cNvPr id="980" name="Rectangle 12"/>
          <p:cNvSpPr/>
          <p:nvPr/>
        </p:nvSpPr>
        <p:spPr>
          <a:xfrm>
            <a:off x="0" y="6308725"/>
            <a:ext cx="9144000" cy="549275"/>
          </a:xfrm>
          <a:prstGeom prst="rect">
            <a:avLst/>
          </a:prstGeom>
          <a:solidFill>
            <a:srgbClr val="767D79"/>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81" name="Rectangle 13"/>
          <p:cNvSpPr/>
          <p:nvPr/>
        </p:nvSpPr>
        <p:spPr>
          <a:xfrm>
            <a:off x="0" y="6308725"/>
            <a:ext cx="9144000" cy="17463"/>
          </a:xfrm>
          <a:prstGeom prst="rect">
            <a:avLst/>
          </a:prstGeom>
          <a:solidFill>
            <a:srgbClr val="000000"/>
          </a:soli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pic>
        <p:nvPicPr>
          <p:cNvPr id="982" name="Picture 11" descr="Picture 11"/>
          <p:cNvPicPr>
            <a:picLocks noChangeAspect="1"/>
          </p:cNvPicPr>
          <p:nvPr/>
        </p:nvPicPr>
        <p:blipFill>
          <a:blip r:embed="rId2">
            <a:extLst/>
          </a:blip>
          <a:stretch>
            <a:fillRect/>
          </a:stretch>
        </p:blipFill>
        <p:spPr>
          <a:xfrm>
            <a:off x="179387" y="6381750"/>
            <a:ext cx="792164" cy="460375"/>
          </a:xfrm>
          <a:prstGeom prst="rect">
            <a:avLst/>
          </a:prstGeom>
          <a:ln w="12700">
            <a:miter lim="400000"/>
          </a:ln>
        </p:spPr>
      </p:pic>
      <p:sp>
        <p:nvSpPr>
          <p:cNvPr id="983" name="Slide Number"/>
          <p:cNvSpPr txBox="1"/>
          <p:nvPr>
            <p:ph type="sldNum" sz="quarter" idx="2"/>
          </p:nvPr>
        </p:nvSpPr>
        <p:spPr>
          <a:xfrm>
            <a:off x="8690957" y="6497637"/>
            <a:ext cx="273656" cy="264256"/>
          </a:xfrm>
          <a:prstGeom prst="rect">
            <a:avLst/>
          </a:prstGeom>
        </p:spPr>
        <p:txBody>
          <a:bodyPr anchor="t"/>
          <a:lstStyle>
            <a:lvl1pPr defTabSz="914400">
              <a:defRPr b="1">
                <a:solidFill>
                  <a:srgbClr val="000000"/>
                </a:solidFill>
                <a:latin typeface="Arial"/>
                <a:ea typeface="Arial"/>
                <a:cs typeface="Arial"/>
                <a:sym typeface="Arial"/>
              </a:defRPr>
            </a:lvl1pPr>
          </a:lstStyle>
          <a:p>
            <a:pPr/>
            <a:fld id="{86CB4B4D-7CA3-9044-876B-883B54F8677D}" type="slidenum"/>
          </a:p>
        </p:txBody>
      </p:sp>
      <p:sp>
        <p:nvSpPr>
          <p:cNvPr id="984" name="Rectangle 15"/>
          <p:cNvSpPr/>
          <p:nvPr/>
        </p:nvSpPr>
        <p:spPr>
          <a:xfrm>
            <a:off x="252413" y="44450"/>
            <a:ext cx="36513" cy="3816350"/>
          </a:xfrm>
          <a:prstGeom prst="rect">
            <a:avLst/>
          </a:prstGeom>
          <a:gradFill>
            <a:gsLst>
              <a:gs pos="0">
                <a:srgbClr val="767D79"/>
              </a:gs>
              <a:gs pos="100000">
                <a:srgbClr val="FFFFFF"/>
              </a:gs>
            </a:gsLst>
            <a:lin ang="5400000"/>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85" name="Rectangle 16"/>
          <p:cNvSpPr/>
          <p:nvPr/>
        </p:nvSpPr>
        <p:spPr>
          <a:xfrm>
            <a:off x="34925" y="693737"/>
            <a:ext cx="8569325" cy="71438"/>
          </a:xfrm>
          <a:prstGeom prst="rect">
            <a:avLst/>
          </a:prstGeom>
          <a:gradFill>
            <a:gsLst>
              <a:gs pos="0">
                <a:srgbClr val="808080"/>
              </a:gs>
              <a:gs pos="100000">
                <a:srgbClr val="FFFFFF"/>
              </a:gs>
            </a:gsLst>
          </a:gradFill>
          <a:ln w="12700">
            <a:miter lim="400000"/>
          </a:ln>
        </p:spPr>
        <p:txBody>
          <a:bodyPr lIns="45719" rIns="45719" anchor="ctr"/>
          <a:lstStyle/>
          <a:p>
            <a:pPr defTabSz="914400">
              <a:spcBef>
                <a:spcPts val="400"/>
              </a:spcBef>
              <a:defRPr sz="3200">
                <a:latin typeface="Arial Black"/>
                <a:ea typeface="Arial Black"/>
                <a:cs typeface="Arial Black"/>
                <a:sym typeface="Arial Black"/>
              </a:defRPr>
            </a:pPr>
          </a:p>
        </p:txBody>
      </p:sp>
      <p:sp>
        <p:nvSpPr>
          <p:cNvPr id="986" name="Text Box 4"/>
          <p:cNvSpPr txBox="1"/>
          <p:nvPr/>
        </p:nvSpPr>
        <p:spPr>
          <a:xfrm rot="5400000">
            <a:off x="8414639" y="378699"/>
            <a:ext cx="1108061" cy="350662"/>
          </a:xfrm>
          <a:prstGeom prst="rect">
            <a:avLst/>
          </a:prstGeom>
          <a:solidFill>
            <a:srgbClr val="C0C0C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a:solidFill>
                  <a:srgbClr val="0066FF"/>
                </a:solidFill>
                <a:latin typeface="Arial"/>
                <a:ea typeface="Arial"/>
                <a:cs typeface="Arial"/>
                <a:sym typeface="Arial"/>
              </a:defRPr>
            </a:lvl1pPr>
          </a:lstStyle>
          <a:p>
            <a:pPr/>
            <a:r>
              <a:t>Chapter 1</a:t>
            </a:r>
          </a:p>
        </p:txBody>
      </p:sp>
      <p:sp>
        <p:nvSpPr>
          <p:cNvPr id="987" name="Title Text"/>
          <p:cNvSpPr txBox="1"/>
          <p:nvPr>
            <p:ph type="title"/>
          </p:nvPr>
        </p:nvSpPr>
        <p:spPr>
          <a:xfrm>
            <a:off x="611187" y="115887"/>
            <a:ext cx="8281988" cy="701676"/>
          </a:xfrm>
          <a:prstGeom prst="rect">
            <a:avLst/>
          </a:prstGeom>
        </p:spPr>
        <p:txBody>
          <a:bodyPr anchor="b"/>
          <a:lstStyle>
            <a:lvl1pPr algn="l" defTabSz="914400">
              <a:defRPr b="1" sz="4000">
                <a:solidFill>
                  <a:srgbClr val="0066FF"/>
                </a:solidFill>
                <a:latin typeface="Arial"/>
                <a:ea typeface="Arial"/>
                <a:cs typeface="Arial"/>
                <a:sym typeface="Arial"/>
              </a:defRPr>
            </a:lvl1pPr>
          </a:lstStyle>
          <a:p>
            <a:pPr/>
            <a:r>
              <a:t>Title Text</a:t>
            </a:r>
          </a:p>
        </p:txBody>
      </p:sp>
      <p:sp>
        <p:nvSpPr>
          <p:cNvPr id="988" name="Body Level One…"/>
          <p:cNvSpPr txBox="1"/>
          <p:nvPr>
            <p:ph type="body" sz="half" idx="1"/>
          </p:nvPr>
        </p:nvSpPr>
        <p:spPr>
          <a:xfrm>
            <a:off x="684212" y="1125537"/>
            <a:ext cx="4059239" cy="5111751"/>
          </a:xfrm>
          <a:prstGeom prst="rect">
            <a:avLst/>
          </a:prstGeom>
        </p:spPr>
        <p:txBody>
          <a:bodyPr/>
          <a:lstStyle>
            <a:lvl1pPr defTabSz="914400">
              <a:buClr>
                <a:srgbClr val="0033CC"/>
              </a:buClr>
              <a:buSzPct val="60000"/>
              <a:buFontTx/>
              <a:buChar char="■"/>
              <a:defRPr>
                <a:solidFill>
                  <a:srgbClr val="003399"/>
                </a:solidFill>
                <a:latin typeface="Arial"/>
                <a:ea typeface="Arial"/>
                <a:cs typeface="Arial"/>
                <a:sym typeface="Arial"/>
              </a:defRPr>
            </a:lvl1pPr>
            <a:lvl2pPr defTabSz="914400">
              <a:buClr>
                <a:srgbClr val="0033CC"/>
              </a:buClr>
              <a:buSzPct val="55000"/>
              <a:buFontTx/>
              <a:buChar char="■"/>
              <a:defRPr>
                <a:solidFill>
                  <a:srgbClr val="003399"/>
                </a:solidFill>
                <a:latin typeface="Arial"/>
                <a:ea typeface="Arial"/>
                <a:cs typeface="Arial"/>
                <a:sym typeface="Arial"/>
              </a:defRPr>
            </a:lvl2pPr>
            <a:lvl3pPr defTabSz="914400">
              <a:buClr>
                <a:srgbClr val="0033CC"/>
              </a:buClr>
              <a:buSzPct val="50000"/>
              <a:buFontTx/>
              <a:buChar char="■"/>
              <a:defRPr>
                <a:solidFill>
                  <a:srgbClr val="003399"/>
                </a:solidFill>
                <a:latin typeface="Arial"/>
                <a:ea typeface="Arial"/>
                <a:cs typeface="Arial"/>
                <a:sym typeface="Arial"/>
              </a:defRPr>
            </a:lvl3pPr>
            <a:lvl4pPr defTabSz="914400">
              <a:buClr>
                <a:srgbClr val="0033CC"/>
              </a:buClr>
              <a:buSzPct val="55000"/>
              <a:buFontTx/>
              <a:buChar char="■"/>
              <a:defRPr>
                <a:solidFill>
                  <a:srgbClr val="003399"/>
                </a:solidFill>
                <a:latin typeface="Arial"/>
                <a:ea typeface="Arial"/>
                <a:cs typeface="Arial"/>
                <a:sym typeface="Arial"/>
              </a:defRPr>
            </a:lvl4pPr>
            <a:lvl5pPr defTabSz="914400">
              <a:buClr>
                <a:srgbClr val="0033CC"/>
              </a:buClr>
              <a:buSzPct val="50000"/>
              <a:buFontTx/>
              <a:buChar char="■"/>
              <a:defRPr>
                <a:solidFill>
                  <a:srgbClr val="00339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atin typeface="+mj-lt"/>
                <a:ea typeface="+mj-ea"/>
                <a:cs typeface="+mj-cs"/>
                <a:sym typeface="Helvetica"/>
              </a:defRPr>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995" name="Title Text"/>
          <p:cNvSpPr txBox="1"/>
          <p:nvPr>
            <p:ph type="title"/>
          </p:nvPr>
        </p:nvSpPr>
        <p:spPr>
          <a:xfrm>
            <a:off x="685800" y="2130425"/>
            <a:ext cx="7772400" cy="1470025"/>
          </a:xfrm>
          <a:prstGeom prst="rect">
            <a:avLst/>
          </a:prstGeom>
        </p:spPr>
        <p:txBody>
          <a:bodyPr/>
          <a:lstStyle>
            <a:lvl1pPr algn="l" defTabSz="914400">
              <a:defRPr>
                <a:solidFill>
                  <a:srgbClr val="000099"/>
                </a:solidFill>
                <a:latin typeface="Gill Sans MT"/>
                <a:ea typeface="Gill Sans MT"/>
                <a:cs typeface="Gill Sans MT"/>
                <a:sym typeface="Gill Sans MT"/>
              </a:defRPr>
            </a:lvl1pPr>
          </a:lstStyle>
          <a:p>
            <a:pPr/>
            <a:r>
              <a:t>Title Text</a:t>
            </a:r>
          </a:p>
        </p:txBody>
      </p:sp>
      <p:sp>
        <p:nvSpPr>
          <p:cNvPr id="996" name="Body Level One…"/>
          <p:cNvSpPr txBox="1"/>
          <p:nvPr>
            <p:ph type="body" sz="quarter" idx="1"/>
          </p:nvPr>
        </p:nvSpPr>
        <p:spPr>
          <a:xfrm>
            <a:off x="1371600" y="3886200"/>
            <a:ext cx="6400800" cy="1752600"/>
          </a:xfrm>
          <a:prstGeom prst="rect">
            <a:avLst/>
          </a:prstGeom>
        </p:spPr>
        <p:txBody>
          <a:bodyPr/>
          <a:lstStyle>
            <a:lvl1pPr marL="0" indent="0" algn="ctr" defTabSz="914400">
              <a:lnSpc>
                <a:spcPct val="85000"/>
              </a:lnSpc>
              <a:spcBef>
                <a:spcPts val="600"/>
              </a:spcBef>
              <a:buSzTx/>
              <a:buFontTx/>
              <a:buNone/>
              <a:defRPr sz="2800">
                <a:latin typeface="Gill Sans MT"/>
                <a:ea typeface="Gill Sans MT"/>
                <a:cs typeface="Gill Sans MT"/>
                <a:sym typeface="Gill Sans MT"/>
              </a:defRPr>
            </a:lvl1pPr>
            <a:lvl2pPr marL="0" indent="457200" algn="ctr" defTabSz="914400">
              <a:lnSpc>
                <a:spcPct val="85000"/>
              </a:lnSpc>
              <a:spcBef>
                <a:spcPts val="600"/>
              </a:spcBef>
              <a:buSzTx/>
              <a:buFontTx/>
              <a:buNone/>
              <a:defRPr sz="2800">
                <a:latin typeface="Gill Sans MT"/>
                <a:ea typeface="Gill Sans MT"/>
                <a:cs typeface="Gill Sans MT"/>
                <a:sym typeface="Gill Sans MT"/>
              </a:defRPr>
            </a:lvl2pPr>
            <a:lvl3pPr marL="0" indent="914400" algn="ctr" defTabSz="914400">
              <a:lnSpc>
                <a:spcPct val="85000"/>
              </a:lnSpc>
              <a:spcBef>
                <a:spcPts val="600"/>
              </a:spcBef>
              <a:buSzTx/>
              <a:buFontTx/>
              <a:buNone/>
              <a:defRPr sz="2800">
                <a:latin typeface="Gill Sans MT"/>
                <a:ea typeface="Gill Sans MT"/>
                <a:cs typeface="Gill Sans MT"/>
                <a:sym typeface="Gill Sans MT"/>
              </a:defRPr>
            </a:lvl3pPr>
            <a:lvl4pPr marL="0" indent="1371600" algn="ctr" defTabSz="914400">
              <a:lnSpc>
                <a:spcPct val="85000"/>
              </a:lnSpc>
              <a:spcBef>
                <a:spcPts val="600"/>
              </a:spcBef>
              <a:buSzTx/>
              <a:buFontTx/>
              <a:buNone/>
              <a:defRPr sz="2800">
                <a:latin typeface="Gill Sans MT"/>
                <a:ea typeface="Gill Sans MT"/>
                <a:cs typeface="Gill Sans MT"/>
                <a:sym typeface="Gill Sans MT"/>
              </a:defRPr>
            </a:lvl4pPr>
            <a:lvl5pPr marL="0" indent="1828800" algn="ctr" defTabSz="914400">
              <a:lnSpc>
                <a:spcPct val="85000"/>
              </a:lnSpc>
              <a:spcBef>
                <a:spcPts val="600"/>
              </a:spcBef>
              <a:buSzTx/>
              <a:buFontTx/>
              <a:buNone/>
              <a:defRPr sz="2800">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997"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004" name="Title Text"/>
          <p:cNvSpPr txBox="1"/>
          <p:nvPr>
            <p:ph type="title"/>
          </p:nvPr>
        </p:nvSpPr>
        <p:spPr>
          <a:xfrm>
            <a:off x="533400" y="228600"/>
            <a:ext cx="7772400" cy="1143000"/>
          </a:xfrm>
          <a:prstGeom prst="rect">
            <a:avLst/>
          </a:prstGeom>
        </p:spPr>
        <p:txBody>
          <a:bodyPr/>
          <a:lstStyle>
            <a:lvl1pPr algn="l" defTabSz="914400">
              <a:defRPr>
                <a:solidFill>
                  <a:srgbClr val="000099"/>
                </a:solidFill>
                <a:latin typeface="Gill Sans MT"/>
                <a:ea typeface="Gill Sans MT"/>
                <a:cs typeface="Gill Sans MT"/>
                <a:sym typeface="Gill Sans MT"/>
              </a:defRPr>
            </a:lvl1pPr>
          </a:lstStyle>
          <a:p>
            <a:pPr/>
            <a:r>
              <a:t>Title Text</a:t>
            </a:r>
          </a:p>
        </p:txBody>
      </p:sp>
      <p:sp>
        <p:nvSpPr>
          <p:cNvPr id="1005" name="Body Level One…"/>
          <p:cNvSpPr txBox="1"/>
          <p:nvPr>
            <p:ph type="body" idx="1"/>
          </p:nvPr>
        </p:nvSpPr>
        <p:spPr>
          <a:xfrm>
            <a:off x="533400" y="1611312"/>
            <a:ext cx="7772400" cy="4648201"/>
          </a:xfrm>
          <a:prstGeom prst="rect">
            <a:avLst/>
          </a:prstGeom>
        </p:spPr>
        <p:txBody>
          <a:bodyPr/>
          <a:lstStyle>
            <a:lvl1pPr defTabSz="914400">
              <a:lnSpc>
                <a:spcPct val="85000"/>
              </a:lnSpc>
              <a:spcBef>
                <a:spcPts val="600"/>
              </a:spcBef>
              <a:buClr>
                <a:srgbClr val="000099"/>
              </a:buClr>
              <a:buSzPct val="65000"/>
              <a:buFontTx/>
              <a:buChar char="❖"/>
              <a:defRPr sz="2800">
                <a:latin typeface="Gill Sans MT"/>
                <a:ea typeface="Gill Sans MT"/>
                <a:cs typeface="Gill Sans MT"/>
                <a:sym typeface="Gill Sans MT"/>
              </a:defRPr>
            </a:lvl1pPr>
            <a:lvl2pPr marL="790575" indent="-333375" defTabSz="914400">
              <a:lnSpc>
                <a:spcPct val="85000"/>
              </a:lnSpc>
              <a:spcBef>
                <a:spcPts val="600"/>
              </a:spcBef>
              <a:buClr>
                <a:srgbClr val="000099"/>
              </a:buClr>
              <a:buFontTx/>
              <a:buChar char="▪"/>
              <a:defRPr sz="2800">
                <a:latin typeface="Gill Sans MT"/>
                <a:ea typeface="Gill Sans MT"/>
                <a:cs typeface="Gill Sans MT"/>
                <a:sym typeface="Gill Sans MT"/>
              </a:defRPr>
            </a:lvl2pPr>
            <a:lvl3pPr marL="1234439" indent="-320039" defTabSz="914400">
              <a:lnSpc>
                <a:spcPct val="85000"/>
              </a:lnSpc>
              <a:spcBef>
                <a:spcPts val="600"/>
              </a:spcBef>
              <a:buClr>
                <a:srgbClr val="000099"/>
              </a:buClr>
              <a:buFontTx/>
              <a:defRPr sz="2800">
                <a:latin typeface="Gill Sans MT"/>
                <a:ea typeface="Gill Sans MT"/>
                <a:cs typeface="Gill Sans MT"/>
                <a:sym typeface="Gill Sans MT"/>
              </a:defRPr>
            </a:lvl3pPr>
            <a:lvl4pPr marL="1691639" indent="-320039" defTabSz="914400">
              <a:lnSpc>
                <a:spcPct val="85000"/>
              </a:lnSpc>
              <a:spcBef>
                <a:spcPts val="600"/>
              </a:spcBef>
              <a:buClr>
                <a:srgbClr val="000099"/>
              </a:buClr>
              <a:buFontTx/>
              <a:defRPr sz="2800">
                <a:latin typeface="Gill Sans MT"/>
                <a:ea typeface="Gill Sans MT"/>
                <a:cs typeface="Gill Sans MT"/>
                <a:sym typeface="Gill Sans MT"/>
              </a:defRPr>
            </a:lvl4pPr>
            <a:lvl5pPr marL="2148839" indent="-320039" defTabSz="914400">
              <a:lnSpc>
                <a:spcPct val="85000"/>
              </a:lnSpc>
              <a:spcBef>
                <a:spcPts val="600"/>
              </a:spcBef>
              <a:buClr>
                <a:srgbClr val="000099"/>
              </a:buClr>
              <a:buFontTx/>
              <a:defRPr sz="2800">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1006"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013" name="Title Text"/>
          <p:cNvSpPr txBox="1"/>
          <p:nvPr>
            <p:ph type="title"/>
          </p:nvPr>
        </p:nvSpPr>
        <p:spPr>
          <a:xfrm>
            <a:off x="722312" y="4406900"/>
            <a:ext cx="7772401" cy="1362075"/>
          </a:xfrm>
          <a:prstGeom prst="rect">
            <a:avLst/>
          </a:prstGeom>
        </p:spPr>
        <p:txBody>
          <a:bodyPr anchor="t"/>
          <a:lstStyle>
            <a:lvl1pPr algn="l" defTabSz="914400">
              <a:defRPr b="1" cap="all" sz="4000">
                <a:solidFill>
                  <a:srgbClr val="000099"/>
                </a:solidFill>
                <a:latin typeface="Gill Sans MT"/>
                <a:ea typeface="Gill Sans MT"/>
                <a:cs typeface="Gill Sans MT"/>
                <a:sym typeface="Gill Sans MT"/>
              </a:defRPr>
            </a:lvl1pPr>
          </a:lstStyle>
          <a:p>
            <a:pPr/>
            <a:r>
              <a:t>Title Text</a:t>
            </a:r>
          </a:p>
        </p:txBody>
      </p:sp>
      <p:sp>
        <p:nvSpPr>
          <p:cNvPr id="1014" name="Body Level One…"/>
          <p:cNvSpPr txBox="1"/>
          <p:nvPr>
            <p:ph type="body" sz="quarter" idx="1"/>
          </p:nvPr>
        </p:nvSpPr>
        <p:spPr>
          <a:xfrm>
            <a:off x="722312" y="2906713"/>
            <a:ext cx="7772401" cy="1500188"/>
          </a:xfrm>
          <a:prstGeom prst="rect">
            <a:avLst/>
          </a:prstGeom>
        </p:spPr>
        <p:txBody>
          <a:bodyPr anchor="b"/>
          <a:lstStyle>
            <a:lvl1pPr marL="0" indent="0" defTabSz="914400">
              <a:lnSpc>
                <a:spcPct val="85000"/>
              </a:lnSpc>
              <a:spcBef>
                <a:spcPts val="400"/>
              </a:spcBef>
              <a:buSzTx/>
              <a:buFontTx/>
              <a:buNone/>
              <a:defRPr sz="2000">
                <a:latin typeface="Gill Sans MT"/>
                <a:ea typeface="Gill Sans MT"/>
                <a:cs typeface="Gill Sans MT"/>
                <a:sym typeface="Gill Sans MT"/>
              </a:defRPr>
            </a:lvl1pPr>
            <a:lvl2pPr marL="0" indent="457200" defTabSz="914400">
              <a:lnSpc>
                <a:spcPct val="85000"/>
              </a:lnSpc>
              <a:spcBef>
                <a:spcPts val="400"/>
              </a:spcBef>
              <a:buSzTx/>
              <a:buFontTx/>
              <a:buNone/>
              <a:defRPr sz="2000">
                <a:latin typeface="Gill Sans MT"/>
                <a:ea typeface="Gill Sans MT"/>
                <a:cs typeface="Gill Sans MT"/>
                <a:sym typeface="Gill Sans MT"/>
              </a:defRPr>
            </a:lvl2pPr>
            <a:lvl3pPr marL="0" indent="914400" defTabSz="914400">
              <a:lnSpc>
                <a:spcPct val="85000"/>
              </a:lnSpc>
              <a:spcBef>
                <a:spcPts val="400"/>
              </a:spcBef>
              <a:buSzTx/>
              <a:buFontTx/>
              <a:buNone/>
              <a:defRPr sz="2000">
                <a:latin typeface="Gill Sans MT"/>
                <a:ea typeface="Gill Sans MT"/>
                <a:cs typeface="Gill Sans MT"/>
                <a:sym typeface="Gill Sans MT"/>
              </a:defRPr>
            </a:lvl3pPr>
            <a:lvl4pPr marL="0" indent="1371600" defTabSz="914400">
              <a:lnSpc>
                <a:spcPct val="85000"/>
              </a:lnSpc>
              <a:spcBef>
                <a:spcPts val="400"/>
              </a:spcBef>
              <a:buSzTx/>
              <a:buFontTx/>
              <a:buNone/>
              <a:defRPr sz="2000">
                <a:latin typeface="Gill Sans MT"/>
                <a:ea typeface="Gill Sans MT"/>
                <a:cs typeface="Gill Sans MT"/>
                <a:sym typeface="Gill Sans MT"/>
              </a:defRPr>
            </a:lvl4pPr>
            <a:lvl5pPr marL="0" indent="1828800" defTabSz="914400">
              <a:lnSpc>
                <a:spcPct val="85000"/>
              </a:lnSpc>
              <a:spcBef>
                <a:spcPts val="400"/>
              </a:spcBef>
              <a:buSzTx/>
              <a:buFontTx/>
              <a:buNone/>
              <a:defRPr sz="2000">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1015"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022" name="Title Text"/>
          <p:cNvSpPr txBox="1"/>
          <p:nvPr>
            <p:ph type="title"/>
          </p:nvPr>
        </p:nvSpPr>
        <p:spPr>
          <a:xfrm>
            <a:off x="533400" y="228600"/>
            <a:ext cx="7772400" cy="1143000"/>
          </a:xfrm>
          <a:prstGeom prst="rect">
            <a:avLst/>
          </a:prstGeom>
        </p:spPr>
        <p:txBody>
          <a:bodyPr/>
          <a:lstStyle>
            <a:lvl1pPr algn="l" defTabSz="914400">
              <a:defRPr>
                <a:solidFill>
                  <a:srgbClr val="000099"/>
                </a:solidFill>
                <a:latin typeface="Gill Sans MT"/>
                <a:ea typeface="Gill Sans MT"/>
                <a:cs typeface="Gill Sans MT"/>
                <a:sym typeface="Gill Sans MT"/>
              </a:defRPr>
            </a:lvl1pPr>
          </a:lstStyle>
          <a:p>
            <a:pPr/>
            <a:r>
              <a:t>Title Text</a:t>
            </a:r>
          </a:p>
        </p:txBody>
      </p:sp>
      <p:sp>
        <p:nvSpPr>
          <p:cNvPr id="1023" name="Body Level One…"/>
          <p:cNvSpPr txBox="1"/>
          <p:nvPr>
            <p:ph type="body" sz="half" idx="1"/>
          </p:nvPr>
        </p:nvSpPr>
        <p:spPr>
          <a:xfrm>
            <a:off x="533400" y="1600200"/>
            <a:ext cx="3810000" cy="4648200"/>
          </a:xfrm>
          <a:prstGeom prst="rect">
            <a:avLst/>
          </a:prstGeom>
        </p:spPr>
        <p:txBody>
          <a:bodyPr/>
          <a:lstStyle>
            <a:lvl1pPr defTabSz="914400">
              <a:lnSpc>
                <a:spcPct val="85000"/>
              </a:lnSpc>
              <a:spcBef>
                <a:spcPts val="600"/>
              </a:spcBef>
              <a:buClr>
                <a:srgbClr val="000099"/>
              </a:buClr>
              <a:buSzPct val="65000"/>
              <a:buFontTx/>
              <a:buChar char="❖"/>
              <a:defRPr sz="2800">
                <a:latin typeface="Gill Sans MT"/>
                <a:ea typeface="Gill Sans MT"/>
                <a:cs typeface="Gill Sans MT"/>
                <a:sym typeface="Gill Sans MT"/>
              </a:defRPr>
            </a:lvl1pPr>
            <a:lvl2pPr marL="790575" indent="-333375" defTabSz="914400">
              <a:lnSpc>
                <a:spcPct val="85000"/>
              </a:lnSpc>
              <a:spcBef>
                <a:spcPts val="600"/>
              </a:spcBef>
              <a:buClr>
                <a:srgbClr val="000099"/>
              </a:buClr>
              <a:buFontTx/>
              <a:buChar char="▪"/>
              <a:defRPr sz="2800">
                <a:latin typeface="Gill Sans MT"/>
                <a:ea typeface="Gill Sans MT"/>
                <a:cs typeface="Gill Sans MT"/>
                <a:sym typeface="Gill Sans MT"/>
              </a:defRPr>
            </a:lvl2pPr>
            <a:lvl3pPr marL="1234439" indent="-320039" defTabSz="914400">
              <a:lnSpc>
                <a:spcPct val="85000"/>
              </a:lnSpc>
              <a:spcBef>
                <a:spcPts val="600"/>
              </a:spcBef>
              <a:buClr>
                <a:srgbClr val="000099"/>
              </a:buClr>
              <a:buFontTx/>
              <a:defRPr sz="2800">
                <a:latin typeface="Gill Sans MT"/>
                <a:ea typeface="Gill Sans MT"/>
                <a:cs typeface="Gill Sans MT"/>
                <a:sym typeface="Gill Sans MT"/>
              </a:defRPr>
            </a:lvl3pPr>
            <a:lvl4pPr marL="1727200" indent="-355600" defTabSz="914400">
              <a:lnSpc>
                <a:spcPct val="85000"/>
              </a:lnSpc>
              <a:spcBef>
                <a:spcPts val="600"/>
              </a:spcBef>
              <a:buClr>
                <a:srgbClr val="000099"/>
              </a:buClr>
              <a:buFontTx/>
              <a:defRPr sz="2800">
                <a:latin typeface="Gill Sans MT"/>
                <a:ea typeface="Gill Sans MT"/>
                <a:cs typeface="Gill Sans MT"/>
                <a:sym typeface="Gill Sans MT"/>
              </a:defRPr>
            </a:lvl4pPr>
            <a:lvl5pPr marL="2184400" indent="-355600" defTabSz="914400">
              <a:lnSpc>
                <a:spcPct val="85000"/>
              </a:lnSpc>
              <a:spcBef>
                <a:spcPts val="600"/>
              </a:spcBef>
              <a:buClr>
                <a:srgbClr val="000099"/>
              </a:buClr>
              <a:buFontTx/>
              <a:defRPr sz="2800">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1024"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031" name="Title Text"/>
          <p:cNvSpPr txBox="1"/>
          <p:nvPr>
            <p:ph type="title"/>
          </p:nvPr>
        </p:nvSpPr>
        <p:spPr>
          <a:prstGeom prst="rect">
            <a:avLst/>
          </a:prstGeom>
        </p:spPr>
        <p:txBody>
          <a:bodyPr/>
          <a:lstStyle>
            <a:lvl1pPr algn="l" defTabSz="914400">
              <a:defRPr>
                <a:solidFill>
                  <a:srgbClr val="000099"/>
                </a:solidFill>
                <a:latin typeface="Gill Sans MT"/>
                <a:ea typeface="Gill Sans MT"/>
                <a:cs typeface="Gill Sans MT"/>
                <a:sym typeface="Gill Sans MT"/>
              </a:defRPr>
            </a:lvl1pPr>
          </a:lstStyle>
          <a:p>
            <a:pPr/>
            <a:r>
              <a:t>Title Text</a:t>
            </a:r>
          </a:p>
        </p:txBody>
      </p:sp>
      <p:sp>
        <p:nvSpPr>
          <p:cNvPr id="1032" name="Body Level One…"/>
          <p:cNvSpPr txBox="1"/>
          <p:nvPr>
            <p:ph type="body" sz="quarter" idx="1"/>
          </p:nvPr>
        </p:nvSpPr>
        <p:spPr>
          <a:xfrm>
            <a:off x="457200" y="1535112"/>
            <a:ext cx="4040188" cy="639763"/>
          </a:xfrm>
          <a:prstGeom prst="rect">
            <a:avLst/>
          </a:prstGeom>
        </p:spPr>
        <p:txBody>
          <a:bodyPr anchor="b"/>
          <a:lstStyle>
            <a:lvl1pPr marL="0" indent="0" defTabSz="914400">
              <a:lnSpc>
                <a:spcPct val="85000"/>
              </a:lnSpc>
              <a:spcBef>
                <a:spcPts val="500"/>
              </a:spcBef>
              <a:buSzTx/>
              <a:buFontTx/>
              <a:buNone/>
              <a:defRPr b="1" sz="2400">
                <a:latin typeface="Gill Sans MT"/>
                <a:ea typeface="Gill Sans MT"/>
                <a:cs typeface="Gill Sans MT"/>
                <a:sym typeface="Gill Sans MT"/>
              </a:defRPr>
            </a:lvl1pPr>
            <a:lvl2pPr marL="0" indent="457200" defTabSz="914400">
              <a:lnSpc>
                <a:spcPct val="85000"/>
              </a:lnSpc>
              <a:spcBef>
                <a:spcPts val="500"/>
              </a:spcBef>
              <a:buSzTx/>
              <a:buFontTx/>
              <a:buNone/>
              <a:defRPr b="1" sz="2400">
                <a:latin typeface="Gill Sans MT"/>
                <a:ea typeface="Gill Sans MT"/>
                <a:cs typeface="Gill Sans MT"/>
                <a:sym typeface="Gill Sans MT"/>
              </a:defRPr>
            </a:lvl2pPr>
            <a:lvl3pPr marL="0" indent="914400" defTabSz="914400">
              <a:lnSpc>
                <a:spcPct val="85000"/>
              </a:lnSpc>
              <a:spcBef>
                <a:spcPts val="500"/>
              </a:spcBef>
              <a:buSzTx/>
              <a:buFontTx/>
              <a:buNone/>
              <a:defRPr b="1" sz="2400">
                <a:latin typeface="Gill Sans MT"/>
                <a:ea typeface="Gill Sans MT"/>
                <a:cs typeface="Gill Sans MT"/>
                <a:sym typeface="Gill Sans MT"/>
              </a:defRPr>
            </a:lvl3pPr>
            <a:lvl4pPr marL="0" indent="1371600" defTabSz="914400">
              <a:lnSpc>
                <a:spcPct val="85000"/>
              </a:lnSpc>
              <a:spcBef>
                <a:spcPts val="500"/>
              </a:spcBef>
              <a:buSzTx/>
              <a:buFontTx/>
              <a:buNone/>
              <a:defRPr b="1" sz="2400">
                <a:latin typeface="Gill Sans MT"/>
                <a:ea typeface="Gill Sans MT"/>
                <a:cs typeface="Gill Sans MT"/>
                <a:sym typeface="Gill Sans MT"/>
              </a:defRPr>
            </a:lvl4pPr>
            <a:lvl5pPr marL="0" indent="1828800" defTabSz="914400">
              <a:lnSpc>
                <a:spcPct val="85000"/>
              </a:lnSpc>
              <a:spcBef>
                <a:spcPts val="500"/>
              </a:spcBef>
              <a:buSzTx/>
              <a:buFontTx/>
              <a:buNone/>
              <a:defRPr b="1" sz="2400">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1033" name="Text Placeholder 4"/>
          <p:cNvSpPr/>
          <p:nvPr>
            <p:ph type="body" sz="quarter" idx="13"/>
          </p:nvPr>
        </p:nvSpPr>
        <p:spPr>
          <a:xfrm>
            <a:off x="4645025" y="1535112"/>
            <a:ext cx="4041775" cy="639763"/>
          </a:xfrm>
          <a:prstGeom prst="rect">
            <a:avLst/>
          </a:prstGeom>
        </p:spPr>
        <p:txBody>
          <a:bodyPr anchor="b"/>
          <a:lstStyle/>
          <a:p>
            <a:pPr marL="0" indent="0" defTabSz="914400">
              <a:lnSpc>
                <a:spcPct val="85000"/>
              </a:lnSpc>
              <a:spcBef>
                <a:spcPts val="500"/>
              </a:spcBef>
              <a:buSzTx/>
              <a:buFontTx/>
              <a:buNone/>
              <a:defRPr b="1" sz="2400">
                <a:latin typeface="Gill Sans MT"/>
                <a:ea typeface="Gill Sans MT"/>
                <a:cs typeface="Gill Sans MT"/>
                <a:sym typeface="Gill Sans MT"/>
              </a:defRPr>
            </a:pPr>
          </a:p>
        </p:txBody>
      </p:sp>
      <p:sp>
        <p:nvSpPr>
          <p:cNvPr id="1034"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041" name="Title Text"/>
          <p:cNvSpPr txBox="1"/>
          <p:nvPr>
            <p:ph type="title"/>
          </p:nvPr>
        </p:nvSpPr>
        <p:spPr>
          <a:xfrm>
            <a:off x="533400" y="228600"/>
            <a:ext cx="7772400" cy="1143000"/>
          </a:xfrm>
          <a:prstGeom prst="rect">
            <a:avLst/>
          </a:prstGeom>
        </p:spPr>
        <p:txBody>
          <a:bodyPr/>
          <a:lstStyle>
            <a:lvl1pPr algn="l" defTabSz="914400">
              <a:defRPr>
                <a:solidFill>
                  <a:srgbClr val="000099"/>
                </a:solidFill>
                <a:latin typeface="Gill Sans MT"/>
                <a:ea typeface="Gill Sans MT"/>
                <a:cs typeface="Gill Sans MT"/>
                <a:sym typeface="Gill Sans MT"/>
              </a:defRPr>
            </a:lvl1pPr>
          </a:lstStyle>
          <a:p>
            <a:pPr/>
            <a:r>
              <a:t>Title Text</a:t>
            </a:r>
          </a:p>
        </p:txBody>
      </p:sp>
      <p:sp>
        <p:nvSpPr>
          <p:cNvPr id="1042"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49"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056" name="Title Text"/>
          <p:cNvSpPr txBox="1"/>
          <p:nvPr>
            <p:ph type="title"/>
          </p:nvPr>
        </p:nvSpPr>
        <p:spPr>
          <a:xfrm>
            <a:off x="457200" y="273050"/>
            <a:ext cx="3008314" cy="1162050"/>
          </a:xfrm>
          <a:prstGeom prst="rect">
            <a:avLst/>
          </a:prstGeom>
        </p:spPr>
        <p:txBody>
          <a:bodyPr anchor="b"/>
          <a:lstStyle>
            <a:lvl1pPr algn="l" defTabSz="914400">
              <a:defRPr b="1" sz="2000">
                <a:solidFill>
                  <a:srgbClr val="000099"/>
                </a:solidFill>
                <a:latin typeface="Gill Sans MT"/>
                <a:ea typeface="Gill Sans MT"/>
                <a:cs typeface="Gill Sans MT"/>
                <a:sym typeface="Gill Sans MT"/>
              </a:defRPr>
            </a:lvl1pPr>
          </a:lstStyle>
          <a:p>
            <a:pPr/>
            <a:r>
              <a:t>Title Text</a:t>
            </a:r>
          </a:p>
        </p:txBody>
      </p:sp>
      <p:sp>
        <p:nvSpPr>
          <p:cNvPr id="1057" name="Body Level One…"/>
          <p:cNvSpPr txBox="1"/>
          <p:nvPr>
            <p:ph type="body" idx="1"/>
          </p:nvPr>
        </p:nvSpPr>
        <p:spPr>
          <a:xfrm>
            <a:off x="3575050" y="273050"/>
            <a:ext cx="5111750" cy="5853113"/>
          </a:xfrm>
          <a:prstGeom prst="rect">
            <a:avLst/>
          </a:prstGeom>
        </p:spPr>
        <p:txBody>
          <a:bodyPr/>
          <a:lstStyle>
            <a:lvl1pPr defTabSz="914400">
              <a:lnSpc>
                <a:spcPct val="85000"/>
              </a:lnSpc>
              <a:buClr>
                <a:srgbClr val="000099"/>
              </a:buClr>
              <a:buSzPct val="65000"/>
              <a:buFontTx/>
              <a:buChar char="❖"/>
              <a:defRPr>
                <a:latin typeface="Gill Sans MT"/>
                <a:ea typeface="Gill Sans MT"/>
                <a:cs typeface="Gill Sans MT"/>
                <a:sym typeface="Gill Sans MT"/>
              </a:defRPr>
            </a:lvl1pPr>
            <a:lvl2pPr defTabSz="914400">
              <a:lnSpc>
                <a:spcPct val="85000"/>
              </a:lnSpc>
              <a:buClr>
                <a:srgbClr val="000099"/>
              </a:buClr>
              <a:buFontTx/>
              <a:buChar char="▪"/>
              <a:defRPr>
                <a:latin typeface="Gill Sans MT"/>
                <a:ea typeface="Gill Sans MT"/>
                <a:cs typeface="Gill Sans MT"/>
                <a:sym typeface="Gill Sans MT"/>
              </a:defRPr>
            </a:lvl2pPr>
            <a:lvl3pPr defTabSz="914400">
              <a:lnSpc>
                <a:spcPct val="85000"/>
              </a:lnSpc>
              <a:buClr>
                <a:srgbClr val="000099"/>
              </a:buClr>
              <a:buFontTx/>
              <a:defRPr>
                <a:latin typeface="Gill Sans MT"/>
                <a:ea typeface="Gill Sans MT"/>
                <a:cs typeface="Gill Sans MT"/>
                <a:sym typeface="Gill Sans MT"/>
              </a:defRPr>
            </a:lvl3pPr>
            <a:lvl4pPr defTabSz="914400">
              <a:lnSpc>
                <a:spcPct val="85000"/>
              </a:lnSpc>
              <a:buClr>
                <a:srgbClr val="000099"/>
              </a:buClr>
              <a:buFontTx/>
              <a:defRPr>
                <a:latin typeface="Gill Sans MT"/>
                <a:ea typeface="Gill Sans MT"/>
                <a:cs typeface="Gill Sans MT"/>
                <a:sym typeface="Gill Sans MT"/>
              </a:defRPr>
            </a:lvl4pPr>
            <a:lvl5pPr defTabSz="914400">
              <a:lnSpc>
                <a:spcPct val="85000"/>
              </a:lnSpc>
              <a:buClr>
                <a:srgbClr val="000099"/>
              </a:buClr>
              <a:buFontTx/>
              <a:defRPr>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1058" name="Text Placeholder 3"/>
          <p:cNvSpPr/>
          <p:nvPr>
            <p:ph type="body" sz="half" idx="13"/>
          </p:nvPr>
        </p:nvSpPr>
        <p:spPr>
          <a:xfrm>
            <a:off x="457199" y="1435100"/>
            <a:ext cx="3008315" cy="4691063"/>
          </a:xfrm>
          <a:prstGeom prst="rect">
            <a:avLst/>
          </a:prstGeom>
        </p:spPr>
        <p:txBody>
          <a:bodyPr/>
          <a:lstStyle/>
          <a:p>
            <a:pPr marL="0" indent="0" defTabSz="914400">
              <a:lnSpc>
                <a:spcPct val="85000"/>
              </a:lnSpc>
              <a:spcBef>
                <a:spcPts val="300"/>
              </a:spcBef>
              <a:buSzTx/>
              <a:buFontTx/>
              <a:buNone/>
              <a:defRPr sz="1400">
                <a:latin typeface="Gill Sans MT"/>
                <a:ea typeface="Gill Sans MT"/>
                <a:cs typeface="Gill Sans MT"/>
                <a:sym typeface="Gill Sans MT"/>
              </a:defRPr>
            </a:pPr>
          </a:p>
        </p:txBody>
      </p:sp>
      <p:sp>
        <p:nvSpPr>
          <p:cNvPr id="1059"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66" name="Title Text"/>
          <p:cNvSpPr txBox="1"/>
          <p:nvPr>
            <p:ph type="title"/>
          </p:nvPr>
        </p:nvSpPr>
        <p:spPr>
          <a:xfrm>
            <a:off x="1792288" y="4800600"/>
            <a:ext cx="5486401" cy="566738"/>
          </a:xfrm>
          <a:prstGeom prst="rect">
            <a:avLst/>
          </a:prstGeom>
        </p:spPr>
        <p:txBody>
          <a:bodyPr anchor="b"/>
          <a:lstStyle>
            <a:lvl1pPr algn="l" defTabSz="914400">
              <a:defRPr b="1" sz="2000">
                <a:solidFill>
                  <a:srgbClr val="000099"/>
                </a:solidFill>
                <a:latin typeface="Gill Sans MT"/>
                <a:ea typeface="Gill Sans MT"/>
                <a:cs typeface="Gill Sans MT"/>
                <a:sym typeface="Gill Sans MT"/>
              </a:defRPr>
            </a:lvl1pPr>
          </a:lstStyle>
          <a:p>
            <a:pPr/>
            <a:r>
              <a:t>Title Text</a:t>
            </a:r>
          </a:p>
        </p:txBody>
      </p:sp>
      <p:sp>
        <p:nvSpPr>
          <p:cNvPr id="1067"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1068" name="Body Level One…"/>
          <p:cNvSpPr txBox="1"/>
          <p:nvPr>
            <p:ph type="body" sz="quarter" idx="1"/>
          </p:nvPr>
        </p:nvSpPr>
        <p:spPr>
          <a:xfrm>
            <a:off x="1792288" y="5367337"/>
            <a:ext cx="5486401" cy="804863"/>
          </a:xfrm>
          <a:prstGeom prst="rect">
            <a:avLst/>
          </a:prstGeom>
        </p:spPr>
        <p:txBody>
          <a:bodyPr/>
          <a:lstStyle>
            <a:lvl1pPr marL="0" indent="0" defTabSz="914400">
              <a:lnSpc>
                <a:spcPct val="85000"/>
              </a:lnSpc>
              <a:spcBef>
                <a:spcPts val="300"/>
              </a:spcBef>
              <a:buSzTx/>
              <a:buFontTx/>
              <a:buNone/>
              <a:defRPr sz="1400">
                <a:latin typeface="Gill Sans MT"/>
                <a:ea typeface="Gill Sans MT"/>
                <a:cs typeface="Gill Sans MT"/>
                <a:sym typeface="Gill Sans MT"/>
              </a:defRPr>
            </a:lvl1pPr>
            <a:lvl2pPr marL="0" indent="457200" defTabSz="914400">
              <a:lnSpc>
                <a:spcPct val="85000"/>
              </a:lnSpc>
              <a:spcBef>
                <a:spcPts val="300"/>
              </a:spcBef>
              <a:buSzTx/>
              <a:buFontTx/>
              <a:buNone/>
              <a:defRPr sz="1400">
                <a:latin typeface="Gill Sans MT"/>
                <a:ea typeface="Gill Sans MT"/>
                <a:cs typeface="Gill Sans MT"/>
                <a:sym typeface="Gill Sans MT"/>
              </a:defRPr>
            </a:lvl2pPr>
            <a:lvl3pPr marL="0" indent="914400" defTabSz="914400">
              <a:lnSpc>
                <a:spcPct val="85000"/>
              </a:lnSpc>
              <a:spcBef>
                <a:spcPts val="300"/>
              </a:spcBef>
              <a:buSzTx/>
              <a:buFontTx/>
              <a:buNone/>
              <a:defRPr sz="1400">
                <a:latin typeface="Gill Sans MT"/>
                <a:ea typeface="Gill Sans MT"/>
                <a:cs typeface="Gill Sans MT"/>
                <a:sym typeface="Gill Sans MT"/>
              </a:defRPr>
            </a:lvl3pPr>
            <a:lvl4pPr marL="0" indent="1371600" defTabSz="914400">
              <a:lnSpc>
                <a:spcPct val="85000"/>
              </a:lnSpc>
              <a:spcBef>
                <a:spcPts val="300"/>
              </a:spcBef>
              <a:buSzTx/>
              <a:buFontTx/>
              <a:buNone/>
              <a:defRPr sz="1400">
                <a:latin typeface="Gill Sans MT"/>
                <a:ea typeface="Gill Sans MT"/>
                <a:cs typeface="Gill Sans MT"/>
                <a:sym typeface="Gill Sans MT"/>
              </a:defRPr>
            </a:lvl4pPr>
            <a:lvl5pPr marL="0" indent="1828800" defTabSz="914400">
              <a:lnSpc>
                <a:spcPct val="85000"/>
              </a:lnSpc>
              <a:spcBef>
                <a:spcPts val="300"/>
              </a:spcBef>
              <a:buSzTx/>
              <a:buFontTx/>
              <a:buNone/>
              <a:defRPr sz="1400">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1069"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and Text">
    <p:spTree>
      <p:nvGrpSpPr>
        <p:cNvPr id="1" name=""/>
        <p:cNvGrpSpPr/>
        <p:nvPr/>
      </p:nvGrpSpPr>
      <p:grpSpPr>
        <a:xfrm>
          <a:off x="0" y="0"/>
          <a:ext cx="0" cy="0"/>
          <a:chOff x="0" y="0"/>
          <a:chExt cx="0" cy="0"/>
        </a:xfrm>
      </p:grpSpPr>
      <p:sp>
        <p:nvSpPr>
          <p:cNvPr id="1076" name="Title Text"/>
          <p:cNvSpPr txBox="1"/>
          <p:nvPr>
            <p:ph type="title"/>
          </p:nvPr>
        </p:nvSpPr>
        <p:spPr>
          <a:xfrm>
            <a:off x="533400" y="228600"/>
            <a:ext cx="7772400" cy="1143000"/>
          </a:xfrm>
          <a:prstGeom prst="rect">
            <a:avLst/>
          </a:prstGeom>
        </p:spPr>
        <p:txBody>
          <a:bodyPr/>
          <a:lstStyle>
            <a:lvl1pPr algn="l" defTabSz="914400">
              <a:defRPr>
                <a:solidFill>
                  <a:srgbClr val="000099"/>
                </a:solidFill>
                <a:latin typeface="Gill Sans MT"/>
                <a:ea typeface="Gill Sans MT"/>
                <a:cs typeface="Gill Sans MT"/>
                <a:sym typeface="Gill Sans MT"/>
              </a:defRPr>
            </a:lvl1pPr>
          </a:lstStyle>
          <a:p>
            <a:pPr/>
            <a:r>
              <a:t>Title Text</a:t>
            </a:r>
          </a:p>
        </p:txBody>
      </p:sp>
      <p:sp>
        <p:nvSpPr>
          <p:cNvPr id="1077" name="Body Level One…"/>
          <p:cNvSpPr txBox="1"/>
          <p:nvPr>
            <p:ph type="body" sz="half" idx="1"/>
          </p:nvPr>
        </p:nvSpPr>
        <p:spPr>
          <a:xfrm>
            <a:off x="533400" y="1600200"/>
            <a:ext cx="3810000" cy="4648200"/>
          </a:xfrm>
          <a:prstGeom prst="rect">
            <a:avLst/>
          </a:prstGeom>
        </p:spPr>
        <p:txBody>
          <a:bodyPr/>
          <a:lstStyle>
            <a:lvl1pPr defTabSz="914400">
              <a:lnSpc>
                <a:spcPct val="85000"/>
              </a:lnSpc>
              <a:spcBef>
                <a:spcPts val="600"/>
              </a:spcBef>
              <a:buClr>
                <a:srgbClr val="000099"/>
              </a:buClr>
              <a:buSzPct val="65000"/>
              <a:buFontTx/>
              <a:buChar char="❖"/>
              <a:defRPr sz="2800">
                <a:latin typeface="Gill Sans MT"/>
                <a:ea typeface="Gill Sans MT"/>
                <a:cs typeface="Gill Sans MT"/>
                <a:sym typeface="Gill Sans MT"/>
              </a:defRPr>
            </a:lvl1pPr>
            <a:lvl2pPr marL="790575" indent="-333375" defTabSz="914400">
              <a:lnSpc>
                <a:spcPct val="85000"/>
              </a:lnSpc>
              <a:spcBef>
                <a:spcPts val="600"/>
              </a:spcBef>
              <a:buClr>
                <a:srgbClr val="000099"/>
              </a:buClr>
              <a:buFontTx/>
              <a:buChar char="▪"/>
              <a:defRPr sz="2800">
                <a:latin typeface="Gill Sans MT"/>
                <a:ea typeface="Gill Sans MT"/>
                <a:cs typeface="Gill Sans MT"/>
                <a:sym typeface="Gill Sans MT"/>
              </a:defRPr>
            </a:lvl2pPr>
            <a:lvl3pPr marL="1234439" indent="-320039" defTabSz="914400">
              <a:lnSpc>
                <a:spcPct val="85000"/>
              </a:lnSpc>
              <a:spcBef>
                <a:spcPts val="600"/>
              </a:spcBef>
              <a:buClr>
                <a:srgbClr val="000099"/>
              </a:buClr>
              <a:buFontTx/>
              <a:defRPr sz="2800">
                <a:latin typeface="Gill Sans MT"/>
                <a:ea typeface="Gill Sans MT"/>
                <a:cs typeface="Gill Sans MT"/>
                <a:sym typeface="Gill Sans MT"/>
              </a:defRPr>
            </a:lvl3pPr>
            <a:lvl4pPr marL="1691639" indent="-320039" defTabSz="914400">
              <a:lnSpc>
                <a:spcPct val="85000"/>
              </a:lnSpc>
              <a:spcBef>
                <a:spcPts val="600"/>
              </a:spcBef>
              <a:buClr>
                <a:srgbClr val="000099"/>
              </a:buClr>
              <a:buFontTx/>
              <a:defRPr sz="2800">
                <a:latin typeface="Gill Sans MT"/>
                <a:ea typeface="Gill Sans MT"/>
                <a:cs typeface="Gill Sans MT"/>
                <a:sym typeface="Gill Sans MT"/>
              </a:defRPr>
            </a:lvl4pPr>
            <a:lvl5pPr marL="2148839" indent="-320039" defTabSz="914400">
              <a:lnSpc>
                <a:spcPct val="85000"/>
              </a:lnSpc>
              <a:spcBef>
                <a:spcPts val="600"/>
              </a:spcBef>
              <a:buClr>
                <a:srgbClr val="000099"/>
              </a:buClr>
              <a:buFontTx/>
              <a:defRPr sz="2800">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1078" name="Text Placeholder 3"/>
          <p:cNvSpPr/>
          <p:nvPr>
            <p:ph type="body" sz="half" idx="13"/>
          </p:nvPr>
        </p:nvSpPr>
        <p:spPr>
          <a:xfrm>
            <a:off x="4495800" y="1600200"/>
            <a:ext cx="3810000" cy="4648200"/>
          </a:xfrm>
          <a:prstGeom prst="rect">
            <a:avLst/>
          </a:prstGeom>
        </p:spPr>
        <p:txBody>
          <a:bodyPr/>
          <a:lstStyle/>
          <a:p>
            <a:pPr defTabSz="914400">
              <a:lnSpc>
                <a:spcPct val="85000"/>
              </a:lnSpc>
              <a:spcBef>
                <a:spcPts val="600"/>
              </a:spcBef>
              <a:buClr>
                <a:srgbClr val="000099"/>
              </a:buClr>
              <a:buSzPct val="65000"/>
              <a:buFontTx/>
              <a:buChar char="❖"/>
              <a:defRPr sz="2800">
                <a:latin typeface="Gill Sans MT"/>
                <a:ea typeface="Gill Sans MT"/>
                <a:cs typeface="Gill Sans MT"/>
                <a:sym typeface="Gill Sans MT"/>
              </a:defRPr>
            </a:pPr>
          </a:p>
        </p:txBody>
      </p:sp>
      <p:sp>
        <p:nvSpPr>
          <p:cNvPr id="1079"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atin typeface="+mj-lt"/>
                <a:ea typeface="+mj-ea"/>
                <a:cs typeface="+mj-cs"/>
                <a:sym typeface="Helvetica"/>
              </a:defRPr>
            </a:lvl1pPr>
          </a:lstStyle>
          <a:p>
            <a:pPr/>
            <a:r>
              <a:t>Title Text</a:t>
            </a:r>
          </a:p>
        </p:txBody>
      </p:sp>
      <p:sp>
        <p:nvSpPr>
          <p:cNvPr id="83"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Text, and Content">
    <p:spTree>
      <p:nvGrpSpPr>
        <p:cNvPr id="1" name=""/>
        <p:cNvGrpSpPr/>
        <p:nvPr/>
      </p:nvGrpSpPr>
      <p:grpSpPr>
        <a:xfrm>
          <a:off x="0" y="0"/>
          <a:ext cx="0" cy="0"/>
          <a:chOff x="0" y="0"/>
          <a:chExt cx="0" cy="0"/>
        </a:xfrm>
      </p:grpSpPr>
      <p:sp>
        <p:nvSpPr>
          <p:cNvPr id="1086" name="Title Text"/>
          <p:cNvSpPr txBox="1"/>
          <p:nvPr>
            <p:ph type="title"/>
          </p:nvPr>
        </p:nvSpPr>
        <p:spPr>
          <a:xfrm>
            <a:off x="533400" y="228600"/>
            <a:ext cx="7772400" cy="1143000"/>
          </a:xfrm>
          <a:prstGeom prst="rect">
            <a:avLst/>
          </a:prstGeom>
        </p:spPr>
        <p:txBody>
          <a:bodyPr/>
          <a:lstStyle>
            <a:lvl1pPr algn="l" defTabSz="914400">
              <a:defRPr>
                <a:solidFill>
                  <a:srgbClr val="000099"/>
                </a:solidFill>
                <a:latin typeface="Gill Sans MT"/>
                <a:ea typeface="Gill Sans MT"/>
                <a:cs typeface="Gill Sans MT"/>
                <a:sym typeface="Gill Sans MT"/>
              </a:defRPr>
            </a:lvl1pPr>
          </a:lstStyle>
          <a:p>
            <a:pPr/>
            <a:r>
              <a:t>Title Text</a:t>
            </a:r>
          </a:p>
        </p:txBody>
      </p:sp>
      <p:sp>
        <p:nvSpPr>
          <p:cNvPr id="1087" name="Body Level One…"/>
          <p:cNvSpPr txBox="1"/>
          <p:nvPr>
            <p:ph type="body" sz="half" idx="1"/>
          </p:nvPr>
        </p:nvSpPr>
        <p:spPr>
          <a:xfrm>
            <a:off x="533400" y="1600200"/>
            <a:ext cx="3810000" cy="4648200"/>
          </a:xfrm>
          <a:prstGeom prst="rect">
            <a:avLst/>
          </a:prstGeom>
        </p:spPr>
        <p:txBody>
          <a:bodyPr/>
          <a:lstStyle>
            <a:lvl1pPr defTabSz="914400">
              <a:lnSpc>
                <a:spcPct val="85000"/>
              </a:lnSpc>
              <a:spcBef>
                <a:spcPts val="600"/>
              </a:spcBef>
              <a:buClr>
                <a:srgbClr val="000099"/>
              </a:buClr>
              <a:buSzPct val="65000"/>
              <a:buFontTx/>
              <a:buChar char="❖"/>
              <a:defRPr sz="2800">
                <a:latin typeface="Gill Sans MT"/>
                <a:ea typeface="Gill Sans MT"/>
                <a:cs typeface="Gill Sans MT"/>
                <a:sym typeface="Gill Sans MT"/>
              </a:defRPr>
            </a:lvl1pPr>
            <a:lvl2pPr marL="790575" indent="-333375" defTabSz="914400">
              <a:lnSpc>
                <a:spcPct val="85000"/>
              </a:lnSpc>
              <a:spcBef>
                <a:spcPts val="600"/>
              </a:spcBef>
              <a:buClr>
                <a:srgbClr val="000099"/>
              </a:buClr>
              <a:buFontTx/>
              <a:buChar char="▪"/>
              <a:defRPr sz="2800">
                <a:latin typeface="Gill Sans MT"/>
                <a:ea typeface="Gill Sans MT"/>
                <a:cs typeface="Gill Sans MT"/>
                <a:sym typeface="Gill Sans MT"/>
              </a:defRPr>
            </a:lvl2pPr>
            <a:lvl3pPr marL="1234439" indent="-320039" defTabSz="914400">
              <a:lnSpc>
                <a:spcPct val="85000"/>
              </a:lnSpc>
              <a:spcBef>
                <a:spcPts val="600"/>
              </a:spcBef>
              <a:buClr>
                <a:srgbClr val="000099"/>
              </a:buClr>
              <a:buFontTx/>
              <a:defRPr sz="2800">
                <a:latin typeface="Gill Sans MT"/>
                <a:ea typeface="Gill Sans MT"/>
                <a:cs typeface="Gill Sans MT"/>
                <a:sym typeface="Gill Sans MT"/>
              </a:defRPr>
            </a:lvl3pPr>
            <a:lvl4pPr marL="1691639" indent="-320039" defTabSz="914400">
              <a:lnSpc>
                <a:spcPct val="85000"/>
              </a:lnSpc>
              <a:spcBef>
                <a:spcPts val="600"/>
              </a:spcBef>
              <a:buClr>
                <a:srgbClr val="000099"/>
              </a:buClr>
              <a:buFontTx/>
              <a:defRPr sz="2800">
                <a:latin typeface="Gill Sans MT"/>
                <a:ea typeface="Gill Sans MT"/>
                <a:cs typeface="Gill Sans MT"/>
                <a:sym typeface="Gill Sans MT"/>
              </a:defRPr>
            </a:lvl4pPr>
            <a:lvl5pPr marL="2148839" indent="-320039" defTabSz="914400">
              <a:lnSpc>
                <a:spcPct val="85000"/>
              </a:lnSpc>
              <a:spcBef>
                <a:spcPts val="600"/>
              </a:spcBef>
              <a:buClr>
                <a:srgbClr val="000099"/>
              </a:buClr>
              <a:buFontTx/>
              <a:defRPr sz="2800">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1088"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Text and Chart">
    <p:spTree>
      <p:nvGrpSpPr>
        <p:cNvPr id="1" name=""/>
        <p:cNvGrpSpPr/>
        <p:nvPr/>
      </p:nvGrpSpPr>
      <p:grpSpPr>
        <a:xfrm>
          <a:off x="0" y="0"/>
          <a:ext cx="0" cy="0"/>
          <a:chOff x="0" y="0"/>
          <a:chExt cx="0" cy="0"/>
        </a:xfrm>
      </p:grpSpPr>
      <p:sp>
        <p:nvSpPr>
          <p:cNvPr id="1095" name="Title Text"/>
          <p:cNvSpPr txBox="1"/>
          <p:nvPr>
            <p:ph type="title"/>
          </p:nvPr>
        </p:nvSpPr>
        <p:spPr>
          <a:xfrm>
            <a:off x="533400" y="228600"/>
            <a:ext cx="7772400" cy="1143000"/>
          </a:xfrm>
          <a:prstGeom prst="rect">
            <a:avLst/>
          </a:prstGeom>
        </p:spPr>
        <p:txBody>
          <a:bodyPr/>
          <a:lstStyle>
            <a:lvl1pPr algn="l" defTabSz="914400">
              <a:defRPr>
                <a:solidFill>
                  <a:srgbClr val="000099"/>
                </a:solidFill>
                <a:latin typeface="Gill Sans MT"/>
                <a:ea typeface="Gill Sans MT"/>
                <a:cs typeface="Gill Sans MT"/>
                <a:sym typeface="Gill Sans MT"/>
              </a:defRPr>
            </a:lvl1pPr>
          </a:lstStyle>
          <a:p>
            <a:pPr/>
            <a:r>
              <a:t>Title Text</a:t>
            </a:r>
          </a:p>
        </p:txBody>
      </p:sp>
      <p:sp>
        <p:nvSpPr>
          <p:cNvPr id="1096" name="Body Level One…"/>
          <p:cNvSpPr txBox="1"/>
          <p:nvPr>
            <p:ph type="body" sz="half" idx="1"/>
          </p:nvPr>
        </p:nvSpPr>
        <p:spPr>
          <a:xfrm>
            <a:off x="533400" y="1600200"/>
            <a:ext cx="3810000" cy="4648200"/>
          </a:xfrm>
          <a:prstGeom prst="rect">
            <a:avLst/>
          </a:prstGeom>
        </p:spPr>
        <p:txBody>
          <a:bodyPr/>
          <a:lstStyle>
            <a:lvl1pPr defTabSz="914400">
              <a:lnSpc>
                <a:spcPct val="85000"/>
              </a:lnSpc>
              <a:spcBef>
                <a:spcPts val="600"/>
              </a:spcBef>
              <a:buClr>
                <a:srgbClr val="000099"/>
              </a:buClr>
              <a:buSzPct val="65000"/>
              <a:buFontTx/>
              <a:buChar char="❖"/>
              <a:defRPr sz="2800">
                <a:latin typeface="Gill Sans MT"/>
                <a:ea typeface="Gill Sans MT"/>
                <a:cs typeface="Gill Sans MT"/>
                <a:sym typeface="Gill Sans MT"/>
              </a:defRPr>
            </a:lvl1pPr>
            <a:lvl2pPr marL="790575" indent="-333375" defTabSz="914400">
              <a:lnSpc>
                <a:spcPct val="85000"/>
              </a:lnSpc>
              <a:spcBef>
                <a:spcPts val="600"/>
              </a:spcBef>
              <a:buClr>
                <a:srgbClr val="000099"/>
              </a:buClr>
              <a:buFontTx/>
              <a:buChar char="▪"/>
              <a:defRPr sz="2800">
                <a:latin typeface="Gill Sans MT"/>
                <a:ea typeface="Gill Sans MT"/>
                <a:cs typeface="Gill Sans MT"/>
                <a:sym typeface="Gill Sans MT"/>
              </a:defRPr>
            </a:lvl2pPr>
            <a:lvl3pPr marL="1234439" indent="-320039" defTabSz="914400">
              <a:lnSpc>
                <a:spcPct val="85000"/>
              </a:lnSpc>
              <a:spcBef>
                <a:spcPts val="600"/>
              </a:spcBef>
              <a:buClr>
                <a:srgbClr val="000099"/>
              </a:buClr>
              <a:buFontTx/>
              <a:defRPr sz="2800">
                <a:latin typeface="Gill Sans MT"/>
                <a:ea typeface="Gill Sans MT"/>
                <a:cs typeface="Gill Sans MT"/>
                <a:sym typeface="Gill Sans MT"/>
              </a:defRPr>
            </a:lvl3pPr>
            <a:lvl4pPr marL="1691639" indent="-320039" defTabSz="914400">
              <a:lnSpc>
                <a:spcPct val="85000"/>
              </a:lnSpc>
              <a:spcBef>
                <a:spcPts val="600"/>
              </a:spcBef>
              <a:buClr>
                <a:srgbClr val="000099"/>
              </a:buClr>
              <a:buFontTx/>
              <a:defRPr sz="2800">
                <a:latin typeface="Gill Sans MT"/>
                <a:ea typeface="Gill Sans MT"/>
                <a:cs typeface="Gill Sans MT"/>
                <a:sym typeface="Gill Sans MT"/>
              </a:defRPr>
            </a:lvl4pPr>
            <a:lvl5pPr marL="2148839" indent="-320039" defTabSz="914400">
              <a:lnSpc>
                <a:spcPct val="85000"/>
              </a:lnSpc>
              <a:spcBef>
                <a:spcPts val="600"/>
              </a:spcBef>
              <a:buClr>
                <a:srgbClr val="000099"/>
              </a:buClr>
              <a:buFontTx/>
              <a:defRPr sz="2800">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1097"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over Text">
    <p:spTree>
      <p:nvGrpSpPr>
        <p:cNvPr id="1" name=""/>
        <p:cNvGrpSpPr/>
        <p:nvPr/>
      </p:nvGrpSpPr>
      <p:grpSpPr>
        <a:xfrm>
          <a:off x="0" y="0"/>
          <a:ext cx="0" cy="0"/>
          <a:chOff x="0" y="0"/>
          <a:chExt cx="0" cy="0"/>
        </a:xfrm>
      </p:grpSpPr>
      <p:sp>
        <p:nvSpPr>
          <p:cNvPr id="1104" name="Title Text"/>
          <p:cNvSpPr txBox="1"/>
          <p:nvPr>
            <p:ph type="title"/>
          </p:nvPr>
        </p:nvSpPr>
        <p:spPr>
          <a:xfrm>
            <a:off x="533400" y="228600"/>
            <a:ext cx="7772400" cy="1143000"/>
          </a:xfrm>
          <a:prstGeom prst="rect">
            <a:avLst/>
          </a:prstGeom>
        </p:spPr>
        <p:txBody>
          <a:bodyPr/>
          <a:lstStyle>
            <a:lvl1pPr algn="l" defTabSz="914400">
              <a:defRPr>
                <a:solidFill>
                  <a:srgbClr val="000099"/>
                </a:solidFill>
                <a:latin typeface="Gill Sans MT"/>
                <a:ea typeface="Gill Sans MT"/>
                <a:cs typeface="Gill Sans MT"/>
                <a:sym typeface="Gill Sans MT"/>
              </a:defRPr>
            </a:lvl1pPr>
          </a:lstStyle>
          <a:p>
            <a:pPr/>
            <a:r>
              <a:t>Title Text</a:t>
            </a:r>
          </a:p>
        </p:txBody>
      </p:sp>
      <p:sp>
        <p:nvSpPr>
          <p:cNvPr id="1105" name="Body Level One…"/>
          <p:cNvSpPr txBox="1"/>
          <p:nvPr>
            <p:ph type="body" sz="half" idx="1"/>
          </p:nvPr>
        </p:nvSpPr>
        <p:spPr>
          <a:xfrm>
            <a:off x="533400" y="1600200"/>
            <a:ext cx="7772400" cy="2247900"/>
          </a:xfrm>
          <a:prstGeom prst="rect">
            <a:avLst/>
          </a:prstGeom>
        </p:spPr>
        <p:txBody>
          <a:bodyPr/>
          <a:lstStyle>
            <a:lvl1pPr defTabSz="914400">
              <a:lnSpc>
                <a:spcPct val="85000"/>
              </a:lnSpc>
              <a:spcBef>
                <a:spcPts val="600"/>
              </a:spcBef>
              <a:buClr>
                <a:srgbClr val="000099"/>
              </a:buClr>
              <a:buSzPct val="65000"/>
              <a:buFontTx/>
              <a:buChar char="❖"/>
              <a:defRPr sz="2800">
                <a:latin typeface="Gill Sans MT"/>
                <a:ea typeface="Gill Sans MT"/>
                <a:cs typeface="Gill Sans MT"/>
                <a:sym typeface="Gill Sans MT"/>
              </a:defRPr>
            </a:lvl1pPr>
            <a:lvl2pPr marL="790575" indent="-333375" defTabSz="914400">
              <a:lnSpc>
                <a:spcPct val="85000"/>
              </a:lnSpc>
              <a:spcBef>
                <a:spcPts val="600"/>
              </a:spcBef>
              <a:buClr>
                <a:srgbClr val="000099"/>
              </a:buClr>
              <a:buFontTx/>
              <a:buChar char="▪"/>
              <a:defRPr sz="2800">
                <a:latin typeface="Gill Sans MT"/>
                <a:ea typeface="Gill Sans MT"/>
                <a:cs typeface="Gill Sans MT"/>
                <a:sym typeface="Gill Sans MT"/>
              </a:defRPr>
            </a:lvl2pPr>
            <a:lvl3pPr marL="1234439" indent="-320039" defTabSz="914400">
              <a:lnSpc>
                <a:spcPct val="85000"/>
              </a:lnSpc>
              <a:spcBef>
                <a:spcPts val="600"/>
              </a:spcBef>
              <a:buClr>
                <a:srgbClr val="000099"/>
              </a:buClr>
              <a:buFontTx/>
              <a:defRPr sz="2800">
                <a:latin typeface="Gill Sans MT"/>
                <a:ea typeface="Gill Sans MT"/>
                <a:cs typeface="Gill Sans MT"/>
                <a:sym typeface="Gill Sans MT"/>
              </a:defRPr>
            </a:lvl3pPr>
            <a:lvl4pPr marL="1691639" indent="-320039" defTabSz="914400">
              <a:lnSpc>
                <a:spcPct val="85000"/>
              </a:lnSpc>
              <a:spcBef>
                <a:spcPts val="600"/>
              </a:spcBef>
              <a:buClr>
                <a:srgbClr val="000099"/>
              </a:buClr>
              <a:buFontTx/>
              <a:defRPr sz="2800">
                <a:latin typeface="Gill Sans MT"/>
                <a:ea typeface="Gill Sans MT"/>
                <a:cs typeface="Gill Sans MT"/>
                <a:sym typeface="Gill Sans MT"/>
              </a:defRPr>
            </a:lvl4pPr>
            <a:lvl5pPr marL="2148839" indent="-320039" defTabSz="914400">
              <a:lnSpc>
                <a:spcPct val="85000"/>
              </a:lnSpc>
              <a:spcBef>
                <a:spcPts val="600"/>
              </a:spcBef>
              <a:buClr>
                <a:srgbClr val="000099"/>
              </a:buClr>
              <a:buFontTx/>
              <a:defRPr sz="2800">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1106" name="Text Placeholder 3"/>
          <p:cNvSpPr/>
          <p:nvPr>
            <p:ph type="body" sz="half" idx="13"/>
          </p:nvPr>
        </p:nvSpPr>
        <p:spPr>
          <a:xfrm>
            <a:off x="533400" y="4000500"/>
            <a:ext cx="7772400" cy="2247900"/>
          </a:xfrm>
          <a:prstGeom prst="rect">
            <a:avLst/>
          </a:prstGeom>
        </p:spPr>
        <p:txBody>
          <a:bodyPr/>
          <a:lstStyle/>
          <a:p>
            <a:pPr defTabSz="914400">
              <a:lnSpc>
                <a:spcPct val="85000"/>
              </a:lnSpc>
              <a:spcBef>
                <a:spcPts val="600"/>
              </a:spcBef>
              <a:buClr>
                <a:srgbClr val="000099"/>
              </a:buClr>
              <a:buSzPct val="65000"/>
              <a:buFontTx/>
              <a:buChar char="❖"/>
              <a:defRPr sz="2800">
                <a:latin typeface="Gill Sans MT"/>
                <a:ea typeface="Gill Sans MT"/>
                <a:cs typeface="Gill Sans MT"/>
                <a:sym typeface="Gill Sans MT"/>
              </a:defRPr>
            </a:pPr>
          </a:p>
        </p:txBody>
      </p:sp>
      <p:sp>
        <p:nvSpPr>
          <p:cNvPr id="1107" name="Slide Number"/>
          <p:cNvSpPr txBox="1"/>
          <p:nvPr>
            <p:ph type="sldNum" sz="quarter" idx="2"/>
          </p:nvPr>
        </p:nvSpPr>
        <p:spPr>
          <a:xfrm>
            <a:off x="8324850" y="6462712"/>
            <a:ext cx="270530" cy="269241"/>
          </a:xfrm>
          <a:prstGeom prst="rect">
            <a:avLst/>
          </a:prstGeom>
        </p:spPr>
        <p:txBody>
          <a:bodyPr anchor="t"/>
          <a:lstStyle>
            <a:lvl1pPr algn="l">
              <a:defRPr>
                <a:solidFill>
                  <a:srgbClr val="000000"/>
                </a:solidFill>
                <a:latin typeface="Tahoma"/>
                <a:ea typeface="Tahoma"/>
                <a:cs typeface="Tahoma"/>
                <a:sym typeface="Tahoma"/>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 Id="rId61" Type="http://schemas.openxmlformats.org/officeDocument/2006/relationships/slideLayout" Target="../slideLayouts/slideLayout60.xml"/><Relationship Id="rId62" Type="http://schemas.openxmlformats.org/officeDocument/2006/relationships/slideLayout" Target="../slideLayouts/slideLayout61.xml"/><Relationship Id="rId63" Type="http://schemas.openxmlformats.org/officeDocument/2006/relationships/slideLayout" Target="../slideLayouts/slideLayout62.xml"/><Relationship Id="rId64" Type="http://schemas.openxmlformats.org/officeDocument/2006/relationships/slideLayout" Target="../slideLayouts/slideLayout63.xml"/><Relationship Id="rId65" Type="http://schemas.openxmlformats.org/officeDocument/2006/relationships/slideLayout" Target="../slideLayouts/slideLayout64.xml"/><Relationship Id="rId66" Type="http://schemas.openxmlformats.org/officeDocument/2006/relationships/slideLayout" Target="../slideLayouts/slideLayout65.xml"/><Relationship Id="rId67" Type="http://schemas.openxmlformats.org/officeDocument/2006/relationships/slideLayout" Target="../slideLayouts/slideLayout66.xml"/><Relationship Id="rId68" Type="http://schemas.openxmlformats.org/officeDocument/2006/relationships/slideLayout" Target="../slideLayouts/slideLayout67.xml"/><Relationship Id="rId69" Type="http://schemas.openxmlformats.org/officeDocument/2006/relationships/slideLayout" Target="../slideLayouts/slideLayout68.xml"/><Relationship Id="rId70" Type="http://schemas.openxmlformats.org/officeDocument/2006/relationships/slideLayout" Target="../slideLayouts/slideLayout69.xml"/><Relationship Id="rId71" Type="http://schemas.openxmlformats.org/officeDocument/2006/relationships/slideLayout" Target="../slideLayouts/slideLayout70.xml"/><Relationship Id="rId72" Type="http://schemas.openxmlformats.org/officeDocument/2006/relationships/slideLayout" Target="../slideLayouts/slideLayout71.xml"/><Relationship Id="rId73" Type="http://schemas.openxmlformats.org/officeDocument/2006/relationships/slideLayout" Target="../slideLayouts/slideLayout72.xml"/><Relationship Id="rId74" Type="http://schemas.openxmlformats.org/officeDocument/2006/relationships/slideLayout" Target="../slideLayouts/slideLayout73.xml"/><Relationship Id="rId75" Type="http://schemas.openxmlformats.org/officeDocument/2006/relationships/slideLayout" Target="../slideLayouts/slideLayout74.xml"/><Relationship Id="rId76" Type="http://schemas.openxmlformats.org/officeDocument/2006/relationships/slideLayout" Target="../slideLayouts/slideLayout75.xml"/><Relationship Id="rId77" Type="http://schemas.openxmlformats.org/officeDocument/2006/relationships/slideLayout" Target="../slideLayouts/slideLayout76.xml"/><Relationship Id="rId78" Type="http://schemas.openxmlformats.org/officeDocument/2006/relationships/slideLayout" Target="../slideLayouts/slideLayout77.xml"/><Relationship Id="rId79" Type="http://schemas.openxmlformats.org/officeDocument/2006/relationships/slideLayout" Target="../slideLayouts/slideLayout78.xml"/><Relationship Id="rId80" Type="http://schemas.openxmlformats.org/officeDocument/2006/relationships/slideLayout" Target="../slideLayouts/slideLayout79.xml"/><Relationship Id="rId81" Type="http://schemas.openxmlformats.org/officeDocument/2006/relationships/slideLayout" Target="../slideLayouts/slideLayout80.xml"/><Relationship Id="rId82" Type="http://schemas.openxmlformats.org/officeDocument/2006/relationships/slideLayout" Target="../slideLayouts/slideLayout81.xml"/><Relationship Id="rId83" Type="http://schemas.openxmlformats.org/officeDocument/2006/relationships/slideLayout" Target="../slideLayouts/slideLayout82.xml"/><Relationship Id="rId84" Type="http://schemas.openxmlformats.org/officeDocument/2006/relationships/slideLayout" Target="../slideLayouts/slideLayout83.xml"/><Relationship Id="rId85" Type="http://schemas.openxmlformats.org/officeDocument/2006/relationships/slideLayout" Target="../slideLayouts/slideLayout84.xml"/><Relationship Id="rId86" Type="http://schemas.openxmlformats.org/officeDocument/2006/relationships/slideLayout" Target="../slideLayouts/slideLayout85.xml"/><Relationship Id="rId87" Type="http://schemas.openxmlformats.org/officeDocument/2006/relationships/slideLayout" Target="../slideLayouts/slideLayout86.xml"/><Relationship Id="rId88" Type="http://schemas.openxmlformats.org/officeDocument/2006/relationships/slideLayout" Target="../slideLayouts/slideLayout87.xml"/><Relationship Id="rId89" Type="http://schemas.openxmlformats.org/officeDocument/2006/relationships/slideLayout" Target="../slideLayouts/slideLayout88.xml"/><Relationship Id="rId90" Type="http://schemas.openxmlformats.org/officeDocument/2006/relationships/slideLayout" Target="../slideLayouts/slideLayout89.xml"/><Relationship Id="rId91" Type="http://schemas.openxmlformats.org/officeDocument/2006/relationships/slideLayout" Target="../slideLayouts/slideLayout90.xml"/><Relationship Id="rId92" Type="http://schemas.openxmlformats.org/officeDocument/2006/relationships/slideLayout" Target="../slideLayouts/slideLayout91.xml"/><Relationship Id="rId93"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 id="2147483726" r:id="rId79"/>
    <p:sldLayoutId id="2147483727" r:id="rId80"/>
    <p:sldLayoutId id="2147483728" r:id="rId81"/>
    <p:sldLayoutId id="2147483729" r:id="rId82"/>
    <p:sldLayoutId id="2147483730" r:id="rId83"/>
    <p:sldLayoutId id="2147483731" r:id="rId84"/>
    <p:sldLayoutId id="2147483732" r:id="rId85"/>
    <p:sldLayoutId id="2147483733" r:id="rId86"/>
    <p:sldLayoutId id="2147483734" r:id="rId87"/>
    <p:sldLayoutId id="2147483735" r:id="rId88"/>
    <p:sldLayoutId id="2147483736" r:id="rId89"/>
    <p:sldLayoutId id="2147483737" r:id="rId90"/>
    <p:sldLayoutId id="2147483738" r:id="rId91"/>
    <p:sldLayoutId id="2147483739" r:id="rId92"/>
    <p:sldLayoutId id="2147483740" r:id="rId93"/>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0.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0.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0.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0.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g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70.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0.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70.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0.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0.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image" Target="../media/image1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image" Target="../media/image10.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image" Target="../media/image10.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image" Target="../media/image10.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image" Target="../media/image1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6.png"/><Relationship Id="rId3" Type="http://schemas.openxmlformats.org/officeDocument/2006/relationships/image" Target="../media/image5.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83.xml"/><Relationship Id="rId2" Type="http://schemas.openxmlformats.org/officeDocument/2006/relationships/image" Target="../media/image10.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5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hyperlink" Target="http://www.iana.org/assignments/port-numbers" TargetMode="External"/></Relationships>

</file>

<file path=ppt/slides/_rels/slide34.xml.rels><?xml version="1.0" encoding="UTF-8"?>
<Relationships xmlns="http://schemas.openxmlformats.org/package/2006/relationships"><Relationship Id="rId1" Type="http://schemas.openxmlformats.org/officeDocument/2006/relationships/slideLayout" Target="../slideLayouts/slideLayout5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5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5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hyperlink" Target="http://www.apache.org/" TargetMode="External"/><Relationship Id="rId3" Type="http://schemas.openxmlformats.org/officeDocument/2006/relationships/hyperlink" Target="http://www.isc.org/index.pl?/sw/bind/"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6" name="Title 1"/>
          <p:cNvSpPr txBox="1"/>
          <p:nvPr>
            <p:ph type="ctrTitle"/>
          </p:nvPr>
        </p:nvSpPr>
        <p:spPr>
          <a:xfrm>
            <a:off x="685800" y="3183281"/>
            <a:ext cx="7772400" cy="1470026"/>
          </a:xfrm>
          <a:prstGeom prst="rect">
            <a:avLst/>
          </a:prstGeom>
        </p:spPr>
        <p:txBody>
          <a:bodyPr/>
          <a:lstStyle/>
          <a:p>
            <a:pPr/>
            <a:r>
              <a:t>CSSE 432: Computer Networks</a:t>
            </a:r>
          </a:p>
        </p:txBody>
      </p:sp>
      <p:sp>
        <p:nvSpPr>
          <p:cNvPr id="1117" name="Subtitle 2"/>
          <p:cNvSpPr txBox="1"/>
          <p:nvPr>
            <p:ph type="subTitle" sz="quarter" idx="1"/>
          </p:nvPr>
        </p:nvSpPr>
        <p:spPr>
          <a:xfrm>
            <a:off x="1371600" y="4989191"/>
            <a:ext cx="6400800" cy="1752601"/>
          </a:xfrm>
          <a:prstGeom prst="rect">
            <a:avLst/>
          </a:prstGeom>
        </p:spPr>
        <p:txBody>
          <a:bodyPr/>
          <a:lstStyle/>
          <a:p>
            <a:pPr/>
            <a:r>
              <a:t>Aaron Wilkin</a:t>
            </a:r>
          </a:p>
        </p:txBody>
      </p:sp>
      <p:pic>
        <p:nvPicPr>
          <p:cNvPr id="1118" name="Picture 4" descr="Picture 4"/>
          <p:cNvPicPr>
            <a:picLocks noChangeAspect="1"/>
          </p:cNvPicPr>
          <p:nvPr/>
        </p:nvPicPr>
        <p:blipFill>
          <a:blip r:embed="rId2">
            <a:extLst/>
          </a:blip>
          <a:stretch>
            <a:fillRect/>
          </a:stretch>
        </p:blipFill>
        <p:spPr>
          <a:xfrm>
            <a:off x="0" y="141779"/>
            <a:ext cx="4768270" cy="3281800"/>
          </a:xfrm>
          <a:prstGeom prst="rect">
            <a:avLst/>
          </a:prstGeom>
          <a:ln w="12700">
            <a:miter lim="400000"/>
          </a:ln>
        </p:spPr>
      </p:pic>
      <p:pic>
        <p:nvPicPr>
          <p:cNvPr id="1119" name="Picture 5" descr="Picture 5"/>
          <p:cNvPicPr>
            <a:picLocks noChangeAspect="1"/>
          </p:cNvPicPr>
          <p:nvPr/>
        </p:nvPicPr>
        <p:blipFill>
          <a:blip r:embed="rId3">
            <a:extLst/>
          </a:blip>
          <a:stretch>
            <a:fillRect/>
          </a:stretch>
        </p:blipFill>
        <p:spPr>
          <a:xfrm>
            <a:off x="4768267" y="141779"/>
            <a:ext cx="4375732" cy="3281799"/>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0" name="Slide Number Placeholder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31" name="Rectangle 2"/>
          <p:cNvSpPr txBox="1"/>
          <p:nvPr>
            <p:ph type="title"/>
          </p:nvPr>
        </p:nvSpPr>
        <p:spPr>
          <a:xfrm>
            <a:off x="304799" y="381000"/>
            <a:ext cx="8069265" cy="685800"/>
          </a:xfrm>
          <a:prstGeom prst="rect">
            <a:avLst/>
          </a:prstGeom>
        </p:spPr>
        <p:txBody>
          <a:bodyPr/>
          <a:lstStyle/>
          <a:p>
            <a:pPr/>
            <a:r>
              <a:t>UNIX Socket API</a:t>
            </a:r>
          </a:p>
        </p:txBody>
      </p:sp>
      <p:sp>
        <p:nvSpPr>
          <p:cNvPr id="1232" name="Rectangle 3"/>
          <p:cNvSpPr txBox="1"/>
          <p:nvPr>
            <p:ph type="body" idx="1"/>
          </p:nvPr>
        </p:nvSpPr>
        <p:spPr>
          <a:prstGeom prst="rect">
            <a:avLst/>
          </a:prstGeom>
        </p:spPr>
        <p:txBody>
          <a:bodyPr/>
          <a:lstStyle/>
          <a:p>
            <a:pPr>
              <a:spcBef>
                <a:spcPts val="1900"/>
              </a:spcBef>
              <a:defRPr sz="3200"/>
            </a:pPr>
            <a:r>
              <a:t>Socket interface</a:t>
            </a:r>
          </a:p>
          <a:p>
            <a:pPr lvl="1" marL="563562" indent="-223838">
              <a:spcBef>
                <a:spcPts val="300"/>
              </a:spcBef>
              <a:buFont typeface="Helvetica"/>
              <a:defRPr>
                <a:solidFill>
                  <a:srgbClr val="000066"/>
                </a:solidFill>
              </a:defRPr>
            </a:pPr>
            <a:r>
              <a:t>Originally provided in Berkeley UNIX</a:t>
            </a:r>
            <a:endParaRPr sz="2400"/>
          </a:p>
          <a:p>
            <a:pPr lvl="1" marL="563562" indent="-223838">
              <a:spcBef>
                <a:spcPts val="300"/>
              </a:spcBef>
              <a:buFont typeface="Helvetica"/>
              <a:defRPr>
                <a:solidFill>
                  <a:srgbClr val="000066"/>
                </a:solidFill>
              </a:defRPr>
            </a:pPr>
            <a:r>
              <a:t>Later adopted by all popular operating systems</a:t>
            </a:r>
            <a:endParaRPr sz="2400"/>
          </a:p>
          <a:p>
            <a:pPr lvl="1" marL="563562" indent="-223838">
              <a:spcBef>
                <a:spcPts val="300"/>
              </a:spcBef>
              <a:buFont typeface="Helvetica"/>
              <a:defRPr>
                <a:solidFill>
                  <a:srgbClr val="000066"/>
                </a:solidFill>
              </a:defRPr>
            </a:pPr>
            <a:r>
              <a:t>Simplifies porting applications to different OSes</a:t>
            </a:r>
            <a:endParaRPr sz="2400"/>
          </a:p>
          <a:p>
            <a:pPr>
              <a:spcBef>
                <a:spcPts val="1900"/>
              </a:spcBef>
              <a:defRPr sz="3200"/>
            </a:pPr>
            <a:r>
              <a:t>In UNIX, everything is like a file</a:t>
            </a:r>
          </a:p>
          <a:p>
            <a:pPr lvl="1" marL="563562" indent="-223838">
              <a:spcBef>
                <a:spcPts val="300"/>
              </a:spcBef>
              <a:buFont typeface="Helvetica"/>
              <a:defRPr>
                <a:solidFill>
                  <a:srgbClr val="000066"/>
                </a:solidFill>
              </a:defRPr>
            </a:pPr>
            <a:r>
              <a:t>All input is like reading a file</a:t>
            </a:r>
            <a:endParaRPr sz="2400"/>
          </a:p>
          <a:p>
            <a:pPr lvl="1" marL="563562" indent="-223838">
              <a:spcBef>
                <a:spcPts val="300"/>
              </a:spcBef>
              <a:buFont typeface="Helvetica"/>
              <a:defRPr>
                <a:solidFill>
                  <a:srgbClr val="000066"/>
                </a:solidFill>
              </a:defRPr>
            </a:pPr>
            <a:r>
              <a:t>All output is like writing a file</a:t>
            </a:r>
            <a:endParaRPr sz="2400"/>
          </a:p>
          <a:p>
            <a:pPr lvl="1" marL="563562" indent="-223838">
              <a:spcBef>
                <a:spcPts val="300"/>
              </a:spcBef>
              <a:buFont typeface="Helvetica"/>
              <a:defRPr>
                <a:solidFill>
                  <a:srgbClr val="000066"/>
                </a:solidFill>
              </a:defRPr>
            </a:pPr>
            <a:r>
              <a:t>File is represented by an integer file descriptor</a:t>
            </a:r>
            <a:endParaRPr sz="2400"/>
          </a:p>
          <a:p>
            <a:pPr>
              <a:spcBef>
                <a:spcPts val="1900"/>
              </a:spcBef>
              <a:defRPr sz="3200"/>
            </a:pPr>
            <a:r>
              <a:t>API implemented as system calls</a:t>
            </a:r>
          </a:p>
          <a:p>
            <a:pPr lvl="1" marL="563562" indent="-223838">
              <a:spcBef>
                <a:spcPts val="300"/>
              </a:spcBef>
              <a:buFont typeface="Helvetica"/>
              <a:defRPr>
                <a:solidFill>
                  <a:srgbClr val="000066"/>
                </a:solidFill>
              </a:defRPr>
            </a:pPr>
            <a:r>
              <a:t>E.g., connect, read, write, close,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4" name="Text Box 14"/>
          <p:cNvSpPr txBox="1"/>
          <p:nvPr>
            <p:ph type="sldNum" sz="quarter" idx="2"/>
          </p:nvPr>
        </p:nvSpPr>
        <p:spPr>
          <a:xfrm>
            <a:off x="8699366" y="6497637"/>
            <a:ext cx="265247"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35" name="Rectangle 2"/>
          <p:cNvSpPr txBox="1"/>
          <p:nvPr>
            <p:ph type="title"/>
          </p:nvPr>
        </p:nvSpPr>
        <p:spPr>
          <a:xfrm>
            <a:off x="611188" y="233363"/>
            <a:ext cx="8281986" cy="584201"/>
          </a:xfrm>
          <a:prstGeom prst="rect">
            <a:avLst/>
          </a:prstGeom>
        </p:spPr>
        <p:txBody>
          <a:bodyPr/>
          <a:lstStyle>
            <a:lvl1pPr>
              <a:defRPr sz="3200"/>
            </a:lvl1pPr>
          </a:lstStyle>
          <a:p>
            <a:pPr/>
            <a:r>
              <a:t>Socket</a:t>
            </a:r>
          </a:p>
        </p:txBody>
      </p:sp>
      <p:sp>
        <p:nvSpPr>
          <p:cNvPr id="1236" name="Rectangle 3"/>
          <p:cNvSpPr txBox="1"/>
          <p:nvPr>
            <p:ph type="body" idx="1"/>
          </p:nvPr>
        </p:nvSpPr>
        <p:spPr>
          <a:prstGeom prst="rect">
            <a:avLst/>
          </a:prstGeom>
        </p:spPr>
        <p:txBody>
          <a:bodyPr/>
          <a:lstStyle/>
          <a:p>
            <a:pPr>
              <a:lnSpc>
                <a:spcPct val="90000"/>
              </a:lnSpc>
              <a:spcBef>
                <a:spcPts val="600"/>
              </a:spcBef>
              <a:defRPr sz="2800"/>
            </a:pPr>
            <a:r>
              <a:t>Socke</a:t>
            </a:r>
            <a:r>
              <a:rPr sz="2400"/>
              <a:t>t Family</a:t>
            </a:r>
            <a:endParaRPr sz="2400"/>
          </a:p>
          <a:p>
            <a:pPr lvl="1" marL="742950" indent="-285750">
              <a:lnSpc>
                <a:spcPct val="90000"/>
              </a:lnSpc>
              <a:spcBef>
                <a:spcPts val="500"/>
              </a:spcBef>
              <a:buClr>
                <a:srgbClr val="003399"/>
              </a:buClr>
              <a:defRPr sz="2400">
                <a:solidFill>
                  <a:srgbClr val="0033CC"/>
                </a:solidFill>
              </a:defRPr>
            </a:pPr>
            <a:r>
              <a:t>PF_INET denotes the Internet family </a:t>
            </a:r>
            <a:endParaRPr sz="2800"/>
          </a:p>
          <a:p>
            <a:pPr lvl="1" marL="742950" indent="-285750">
              <a:lnSpc>
                <a:spcPct val="90000"/>
              </a:lnSpc>
              <a:spcBef>
                <a:spcPts val="500"/>
              </a:spcBef>
              <a:buClr>
                <a:srgbClr val="003399"/>
              </a:buClr>
              <a:defRPr sz="2400">
                <a:solidFill>
                  <a:srgbClr val="0033CC"/>
                </a:solidFill>
              </a:defRPr>
            </a:pPr>
            <a:r>
              <a:t>PF_UNIX denotes the Unix pipe facility </a:t>
            </a:r>
            <a:endParaRPr sz="2800"/>
          </a:p>
          <a:p>
            <a:pPr lvl="1" marL="742950" indent="-285750">
              <a:lnSpc>
                <a:spcPct val="90000"/>
              </a:lnSpc>
              <a:spcBef>
                <a:spcPts val="500"/>
              </a:spcBef>
              <a:buClr>
                <a:srgbClr val="003399"/>
              </a:buClr>
              <a:defRPr sz="2400">
                <a:solidFill>
                  <a:srgbClr val="0033CC"/>
                </a:solidFill>
              </a:defRPr>
            </a:pPr>
            <a:r>
              <a:t>PF_PACKET denotes direct access to the network interface (i.e., it bypasses the TCP/IP protocol stack)</a:t>
            </a:r>
            <a:endParaRPr sz="2800"/>
          </a:p>
          <a:p>
            <a:pPr lvl="1" marL="742950" indent="-285750">
              <a:lnSpc>
                <a:spcPct val="90000"/>
              </a:lnSpc>
              <a:spcBef>
                <a:spcPts val="600"/>
              </a:spcBef>
              <a:buClr>
                <a:srgbClr val="003399"/>
              </a:buClr>
              <a:defRPr sz="2400">
                <a:solidFill>
                  <a:srgbClr val="0033CC"/>
                </a:solidFill>
              </a:defRPr>
            </a:pPr>
          </a:p>
          <a:p>
            <a:pPr>
              <a:lnSpc>
                <a:spcPct val="90000"/>
              </a:lnSpc>
              <a:spcBef>
                <a:spcPts val="600"/>
              </a:spcBef>
              <a:defRPr sz="2800"/>
            </a:pPr>
            <a:r>
              <a:t>Socket Type</a:t>
            </a:r>
          </a:p>
          <a:p>
            <a:pPr lvl="1" marL="742950" indent="-285750">
              <a:lnSpc>
                <a:spcPct val="90000"/>
              </a:lnSpc>
              <a:spcBef>
                <a:spcPts val="500"/>
              </a:spcBef>
              <a:buClr>
                <a:srgbClr val="003399"/>
              </a:buClr>
              <a:defRPr sz="2400">
                <a:solidFill>
                  <a:srgbClr val="0033CC"/>
                </a:solidFill>
              </a:defRPr>
            </a:pPr>
            <a:r>
              <a:t>SOCK_STREAM is used to denote a byte stream</a:t>
            </a:r>
            <a:endParaRPr sz="2800"/>
          </a:p>
          <a:p>
            <a:pPr lvl="1" marL="742950" indent="-285750">
              <a:lnSpc>
                <a:spcPct val="90000"/>
              </a:lnSpc>
              <a:spcBef>
                <a:spcPts val="500"/>
              </a:spcBef>
              <a:buClr>
                <a:srgbClr val="003399"/>
              </a:buClr>
              <a:defRPr sz="2400">
                <a:solidFill>
                  <a:srgbClr val="0033CC"/>
                </a:solidFill>
              </a:defRPr>
            </a:pPr>
            <a:r>
              <a:t>SOCK_DGRAM is an alternative that denotes a message oriented service, such as that provided by UDP</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8" name="Text Box 14"/>
          <p:cNvSpPr txBox="1"/>
          <p:nvPr>
            <p:ph type="sldNum" sz="quarter" idx="2"/>
          </p:nvPr>
        </p:nvSpPr>
        <p:spPr>
          <a:xfrm>
            <a:off x="8690957" y="6497637"/>
            <a:ext cx="273656"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39" name="Rectangle 2"/>
          <p:cNvSpPr txBox="1"/>
          <p:nvPr>
            <p:ph type="title"/>
          </p:nvPr>
        </p:nvSpPr>
        <p:spPr>
          <a:xfrm>
            <a:off x="611188" y="233363"/>
            <a:ext cx="8281986" cy="584201"/>
          </a:xfrm>
          <a:prstGeom prst="rect">
            <a:avLst/>
          </a:prstGeom>
        </p:spPr>
        <p:txBody>
          <a:bodyPr/>
          <a:lstStyle>
            <a:lvl1pPr>
              <a:defRPr sz="3200"/>
            </a:lvl1pPr>
          </a:lstStyle>
          <a:p>
            <a:pPr/>
            <a:r>
              <a:t>Creating a Socket in C</a:t>
            </a:r>
          </a:p>
        </p:txBody>
      </p:sp>
      <p:sp>
        <p:nvSpPr>
          <p:cNvPr id="1240" name="Rectangle 3"/>
          <p:cNvSpPr txBox="1"/>
          <p:nvPr>
            <p:ph type="body" idx="1"/>
          </p:nvPr>
        </p:nvSpPr>
        <p:spPr>
          <a:prstGeom prst="rect">
            <a:avLst/>
          </a:prstGeom>
        </p:spPr>
        <p:txBody>
          <a:bodyPr/>
          <a:lstStyle/>
          <a:p>
            <a:pPr>
              <a:spcBef>
                <a:spcPts val="400"/>
              </a:spcBef>
              <a:buSzTx/>
              <a:buFont typeface="Wingdings"/>
              <a:buNone/>
              <a:defRPr sz="2000">
                <a:latin typeface="Courier New"/>
                <a:ea typeface="Courier New"/>
                <a:cs typeface="Courier New"/>
                <a:sym typeface="Courier New"/>
              </a:defRPr>
            </a:pPr>
            <a:r>
              <a:t>int sockfd = socket(address_family, type, protocol);</a:t>
            </a:r>
          </a:p>
          <a:p>
            <a:pPr>
              <a:defRPr b="1" sz="2800">
                <a:latin typeface="Courier New"/>
                <a:ea typeface="Courier New"/>
                <a:cs typeface="Courier New"/>
                <a:sym typeface="Courier New"/>
              </a:defRPr>
            </a:pPr>
          </a:p>
          <a:p>
            <a:pPr>
              <a:spcBef>
                <a:spcPts val="500"/>
              </a:spcBef>
              <a:defRPr sz="2400"/>
            </a:pPr>
            <a:r>
              <a:t>The socket number returned is the socket descriptor for the newly created socket</a:t>
            </a:r>
          </a:p>
          <a:p>
            <a:pPr>
              <a:defRPr b="1" sz="2800">
                <a:latin typeface="Courier New"/>
                <a:ea typeface="Courier New"/>
                <a:cs typeface="Courier New"/>
                <a:sym typeface="Courier New"/>
              </a:defRPr>
            </a:pPr>
          </a:p>
          <a:p>
            <a:pPr>
              <a:spcBef>
                <a:spcPts val="400"/>
              </a:spcBef>
              <a:defRPr sz="2000">
                <a:latin typeface="Courier New"/>
                <a:ea typeface="Courier New"/>
                <a:cs typeface="Courier New"/>
                <a:sym typeface="Courier New"/>
              </a:defRPr>
            </a:pPr>
            <a:r>
              <a:t>int sockfd = socket (PF_INET, SOCK_STREAM, 0);</a:t>
            </a:r>
          </a:p>
          <a:p>
            <a:pPr>
              <a:spcBef>
                <a:spcPts val="400"/>
              </a:spcBef>
              <a:defRPr sz="2000">
                <a:latin typeface="Courier New"/>
                <a:ea typeface="Courier New"/>
                <a:cs typeface="Courier New"/>
                <a:sym typeface="Courier New"/>
              </a:defRPr>
            </a:pPr>
            <a:r>
              <a:t>int sockfd = socket (PF_INET, SOCK_DGRAM, 0);</a:t>
            </a:r>
          </a:p>
          <a:p>
            <a:pPr>
              <a:defRPr b="1" sz="2000">
                <a:latin typeface="Courier New"/>
                <a:ea typeface="Courier New"/>
                <a:cs typeface="Courier New"/>
                <a:sym typeface="Courier New"/>
              </a:defRPr>
            </a:pPr>
          </a:p>
          <a:p>
            <a:pPr>
              <a:spcBef>
                <a:spcPts val="400"/>
              </a:spcBef>
              <a:buSzTx/>
              <a:buFont typeface="Wingdings"/>
              <a:buNone/>
              <a:defRPr sz="2000"/>
            </a:pPr>
            <a:r>
              <a:t>	The combination of PF_INET and SOCK_STREAM implies TCP</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2" name="Title 1"/>
          <p:cNvSpPr txBox="1"/>
          <p:nvPr>
            <p:ph type="title"/>
          </p:nvPr>
        </p:nvSpPr>
        <p:spPr>
          <a:xfrm>
            <a:off x="457200" y="187325"/>
            <a:ext cx="8229600" cy="1143000"/>
          </a:xfrm>
          <a:prstGeom prst="rect">
            <a:avLst/>
          </a:prstGeom>
        </p:spPr>
        <p:txBody>
          <a:bodyPr/>
          <a:lstStyle>
            <a:lvl1pPr defTabSz="452627">
              <a:defRPr sz="3762"/>
            </a:lvl1pPr>
          </a:lstStyle>
          <a:p>
            <a:pPr/>
            <a:r>
              <a:t>Two Types of Application Processes Communication</a:t>
            </a:r>
          </a:p>
        </p:txBody>
      </p:sp>
      <p:sp>
        <p:nvSpPr>
          <p:cNvPr id="1243" name="Content Placeholder 2"/>
          <p:cNvSpPr txBox="1"/>
          <p:nvPr>
            <p:ph type="body" idx="1"/>
          </p:nvPr>
        </p:nvSpPr>
        <p:spPr>
          <a:prstGeom prst="rect">
            <a:avLst/>
          </a:prstGeom>
        </p:spPr>
        <p:txBody>
          <a:bodyPr/>
          <a:lstStyle/>
          <a:p>
            <a:pPr/>
          </a:p>
          <a:p>
            <a:pPr/>
            <a:r>
              <a:t>Datagram Socket (UDP)</a:t>
            </a:r>
          </a:p>
          <a:p>
            <a:pPr lvl="1" marL="742950" indent="-285750">
              <a:spcBef>
                <a:spcPts val="600"/>
              </a:spcBef>
              <a:defRPr sz="2800">
                <a:solidFill>
                  <a:srgbClr val="000000"/>
                </a:solidFill>
              </a:defRPr>
            </a:pPr>
            <a:r>
              <a:t> Collection of messages</a:t>
            </a:r>
          </a:p>
          <a:p>
            <a:pPr lvl="1" marL="742950" indent="-285750">
              <a:spcBef>
                <a:spcPts val="600"/>
              </a:spcBef>
              <a:defRPr sz="2800">
                <a:solidFill>
                  <a:srgbClr val="000000"/>
                </a:solidFill>
              </a:defRPr>
            </a:pPr>
            <a:r>
              <a:t> Best effort</a:t>
            </a:r>
          </a:p>
          <a:p>
            <a:pPr lvl="1" marL="742950" indent="-285750">
              <a:spcBef>
                <a:spcPts val="600"/>
              </a:spcBef>
              <a:defRPr sz="2800">
                <a:solidFill>
                  <a:srgbClr val="000000"/>
                </a:solidFill>
              </a:defRPr>
            </a:pPr>
            <a:r>
              <a:t> Connectionless</a:t>
            </a:r>
          </a:p>
          <a:p>
            <a:pPr lvl="1" marL="742950" indent="-285750">
              <a:spcBef>
                <a:spcPts val="600"/>
              </a:spcBef>
              <a:defRPr sz="1000">
                <a:solidFill>
                  <a:srgbClr val="000000"/>
                </a:solidFill>
              </a:defRPr>
            </a:pPr>
          </a:p>
          <a:p>
            <a:pPr/>
            <a:r>
              <a:t>Stream Socket (TCP)</a:t>
            </a:r>
          </a:p>
          <a:p>
            <a:pPr lvl="1" marL="857250" indent="-457200">
              <a:spcBef>
                <a:spcPts val="600"/>
              </a:spcBef>
              <a:defRPr sz="2800">
                <a:solidFill>
                  <a:srgbClr val="000000"/>
                </a:solidFill>
              </a:defRPr>
            </a:pPr>
            <a:r>
              <a:t>Stream of bytes</a:t>
            </a:r>
          </a:p>
          <a:p>
            <a:pPr lvl="1" marL="857250" indent="-457200">
              <a:spcBef>
                <a:spcPts val="600"/>
              </a:spcBef>
              <a:defRPr sz="2800">
                <a:solidFill>
                  <a:srgbClr val="000000"/>
                </a:solidFill>
              </a:defRPr>
            </a:pPr>
            <a:r>
              <a:t>Reliable</a:t>
            </a:r>
          </a:p>
          <a:p>
            <a:pPr lvl="1" marL="857250" indent="-457200">
              <a:spcBef>
                <a:spcPts val="600"/>
              </a:spcBef>
              <a:defRPr sz="2800">
                <a:solidFill>
                  <a:srgbClr val="000000"/>
                </a:solidFill>
              </a:defRPr>
            </a:pPr>
            <a:r>
              <a:t>Connection-oriented</a:t>
            </a:r>
          </a:p>
        </p:txBody>
      </p:sp>
      <p:sp>
        <p:nvSpPr>
          <p:cNvPr id="1244" name="Slide Number Placeholder 3"/>
          <p:cNvSpPr txBox="1"/>
          <p:nvPr>
            <p:ph type="sldNum" sz="quarter" idx="4294967295"/>
          </p:nvPr>
        </p:nvSpPr>
        <p:spPr>
          <a:xfrm>
            <a:off x="8704550" y="6464617"/>
            <a:ext cx="287051" cy="269241"/>
          </a:xfrm>
          <a:prstGeom prst="rect">
            <a:avLst/>
          </a:prstGeom>
          <a:extLst>
            <a:ext uri="{C572A759-6A51-4108-AA02-DFA0A04FC94B}">
              <ma14:wrappingTextBoxFlag xmlns:ma14="http://schemas.microsoft.com/office/mac/drawingml/2011/main" val="1"/>
            </a:ext>
          </a:extLst>
        </p:spPr>
        <p:txBody>
          <a:bodyPr/>
          <a:lstStyle>
            <a:lvl1pPr>
              <a:defRPr>
                <a:solidFill>
                  <a:srgbClr val="898989"/>
                </a:solid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6" name="Slide Number Placeholder 6"/>
          <p:cNvSpPr txBox="1"/>
          <p:nvPr>
            <p:ph type="sldNum" sz="quarter" idx="2"/>
          </p:nvPr>
        </p:nvSpPr>
        <p:spPr>
          <a:xfrm>
            <a:off x="8324850" y="6462712"/>
            <a:ext cx="281940" cy="287088"/>
          </a:xfrm>
          <a:prstGeom prst="rect">
            <a:avLst/>
          </a:prstGeom>
          <a:extLst>
            <a:ext uri="{C572A759-6A51-4108-AA02-DFA0A04FC94B}">
              <ma14:wrappingTextBoxFlag xmlns:ma14="http://schemas.microsoft.com/office/mac/drawingml/2011/main" val="1"/>
            </a:ext>
          </a:extLst>
        </p:spPr>
        <p:txBody>
          <a:bodyPr/>
          <a:lstStyle>
            <a:lvl1pPr>
              <a:defRPr sz="1400">
                <a:latin typeface="Times New Roman"/>
                <a:ea typeface="Times New Roman"/>
                <a:cs typeface="Times New Roman"/>
                <a:sym typeface="Times New Roman"/>
              </a:defRPr>
            </a:lvl1pPr>
          </a:lstStyle>
          <a:p>
            <a:pPr/>
            <a:fld id="{86CB4B4D-7CA3-9044-876B-883B54F8677D}" type="slidenum"/>
          </a:p>
        </p:txBody>
      </p:sp>
      <p:sp>
        <p:nvSpPr>
          <p:cNvPr id="1247" name="Rectangle 2"/>
          <p:cNvSpPr txBox="1"/>
          <p:nvPr>
            <p:ph type="title"/>
          </p:nvPr>
        </p:nvSpPr>
        <p:spPr>
          <a:xfrm>
            <a:off x="228600" y="228600"/>
            <a:ext cx="8458200" cy="1143000"/>
          </a:xfrm>
          <a:prstGeom prst="rect">
            <a:avLst/>
          </a:prstGeom>
        </p:spPr>
        <p:txBody>
          <a:bodyPr/>
          <a:lstStyle>
            <a:lvl1pPr>
              <a:defRPr sz="3200">
                <a:latin typeface="Comic Sans MS"/>
                <a:ea typeface="Comic Sans MS"/>
                <a:cs typeface="Comic Sans MS"/>
                <a:sym typeface="Comic Sans MS"/>
              </a:defRPr>
            </a:lvl1pPr>
          </a:lstStyle>
          <a:p>
            <a:pPr/>
            <a:r>
              <a:t>TCP vs. UDP</a:t>
            </a:r>
          </a:p>
        </p:txBody>
      </p:sp>
      <p:sp>
        <p:nvSpPr>
          <p:cNvPr id="1248" name="Rectangle 4"/>
          <p:cNvSpPr txBox="1"/>
          <p:nvPr>
            <p:ph type="body" idx="1"/>
          </p:nvPr>
        </p:nvSpPr>
        <p:spPr>
          <a:xfrm>
            <a:off x="1039812" y="1600200"/>
            <a:ext cx="5943601" cy="4648200"/>
          </a:xfrm>
          <a:prstGeom prst="rect">
            <a:avLst/>
          </a:prstGeom>
        </p:spPr>
        <p:txBody>
          <a:bodyPr/>
          <a:lstStyle/>
          <a:p>
            <a:pPr>
              <a:spcBef>
                <a:spcPts val="500"/>
              </a:spcBef>
              <a:buSzTx/>
              <a:buFont typeface="Wingdings"/>
              <a:buNone/>
              <a:defRPr sz="2400" u="sng">
                <a:solidFill>
                  <a:srgbClr val="FF0000"/>
                </a:solidFill>
                <a:latin typeface="Comic Sans MS"/>
                <a:ea typeface="Comic Sans MS"/>
                <a:cs typeface="Comic Sans MS"/>
                <a:sym typeface="Comic Sans MS"/>
              </a:defRPr>
            </a:pPr>
            <a:r>
              <a:t>App</a:t>
            </a:r>
            <a:r>
              <a:t>’</a:t>
            </a:r>
            <a:r>
              <a:t>s using TCP:</a:t>
            </a:r>
            <a:r>
              <a:rPr sz="2000" u="none">
                <a:solidFill>
                  <a:srgbClr val="000000"/>
                </a:solidFill>
              </a:rPr>
              <a:t> </a:t>
            </a:r>
            <a:endParaRPr sz="2000" u="none">
              <a:solidFill>
                <a:srgbClr val="000000"/>
              </a:solidFill>
            </a:endParaRPr>
          </a:p>
          <a:p>
            <a:pPr>
              <a:spcBef>
                <a:spcPts val="400"/>
              </a:spcBef>
              <a:defRPr sz="2000">
                <a:latin typeface="Comic Sans MS"/>
                <a:ea typeface="Comic Sans MS"/>
                <a:cs typeface="Comic Sans MS"/>
                <a:sym typeface="Comic Sans MS"/>
              </a:defRPr>
            </a:pPr>
            <a:r>
              <a:t>HTTP (Web), FTP (file transfer), Telnet (remote login), SMTP (email)</a:t>
            </a:r>
          </a:p>
          <a:p>
            <a:pPr>
              <a:buSzTx/>
              <a:buFont typeface="Wingdings"/>
              <a:buNone/>
              <a:defRPr sz="2000">
                <a:latin typeface="Comic Sans MS"/>
                <a:ea typeface="Comic Sans MS"/>
                <a:cs typeface="Comic Sans MS"/>
                <a:sym typeface="Comic Sans MS"/>
              </a:defRPr>
            </a:pPr>
          </a:p>
          <a:p>
            <a:pPr>
              <a:spcBef>
                <a:spcPts val="500"/>
              </a:spcBef>
              <a:buSzTx/>
              <a:buFont typeface="Wingdings"/>
              <a:buNone/>
              <a:defRPr sz="2400" u="sng">
                <a:solidFill>
                  <a:srgbClr val="FF0000"/>
                </a:solidFill>
                <a:latin typeface="Comic Sans MS"/>
                <a:ea typeface="Comic Sans MS"/>
                <a:cs typeface="Comic Sans MS"/>
                <a:sym typeface="Comic Sans MS"/>
              </a:defRPr>
            </a:pPr>
            <a:r>
              <a:t>App</a:t>
            </a:r>
            <a:r>
              <a:t>’</a:t>
            </a:r>
            <a:r>
              <a:t>s using UDP:</a:t>
            </a:r>
          </a:p>
          <a:p>
            <a:pPr>
              <a:spcBef>
                <a:spcPts val="400"/>
              </a:spcBef>
              <a:defRPr sz="2000">
                <a:latin typeface="Comic Sans MS"/>
                <a:ea typeface="Comic Sans MS"/>
                <a:cs typeface="Comic Sans MS"/>
                <a:sym typeface="Comic Sans MS"/>
              </a:defRPr>
            </a:pPr>
            <a:r>
              <a:t>streaming media, teleconferencing, DNS, Internet telephony, network games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2" name="Text Box 14"/>
          <p:cNvSpPr txBox="1"/>
          <p:nvPr>
            <p:ph type="sldNum" sz="quarter" idx="2"/>
          </p:nvPr>
        </p:nvSpPr>
        <p:spPr>
          <a:xfrm>
            <a:off x="8690957" y="6497637"/>
            <a:ext cx="273656"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53" name="Rectangle 2"/>
          <p:cNvSpPr txBox="1"/>
          <p:nvPr>
            <p:ph type="title"/>
          </p:nvPr>
        </p:nvSpPr>
        <p:spPr>
          <a:xfrm>
            <a:off x="611188" y="233363"/>
            <a:ext cx="8281986" cy="584201"/>
          </a:xfrm>
          <a:prstGeom prst="rect">
            <a:avLst/>
          </a:prstGeom>
        </p:spPr>
        <p:txBody>
          <a:bodyPr/>
          <a:lstStyle>
            <a:lvl1pPr>
              <a:defRPr sz="3200"/>
            </a:lvl1pPr>
          </a:lstStyle>
          <a:p>
            <a:pPr/>
            <a:r>
              <a:t>Client-Server Model with TCP</a:t>
            </a:r>
          </a:p>
        </p:txBody>
      </p:sp>
      <p:sp>
        <p:nvSpPr>
          <p:cNvPr id="1254" name="Rectangle 3"/>
          <p:cNvSpPr txBox="1"/>
          <p:nvPr>
            <p:ph type="body" idx="1"/>
          </p:nvPr>
        </p:nvSpPr>
        <p:spPr>
          <a:prstGeom prst="rect">
            <a:avLst/>
          </a:prstGeom>
        </p:spPr>
        <p:txBody>
          <a:bodyPr/>
          <a:lstStyle/>
          <a:p>
            <a:pPr>
              <a:spcBef>
                <a:spcPts val="500"/>
              </a:spcBef>
              <a:buSzTx/>
              <a:buFont typeface="Wingdings"/>
              <a:buNone/>
              <a:defRPr sz="2400"/>
            </a:pPr>
            <a:r>
              <a:t>Server</a:t>
            </a:r>
          </a:p>
          <a:p>
            <a:pPr lvl="1" marL="742950" indent="-285750">
              <a:spcBef>
                <a:spcPts val="400"/>
              </a:spcBef>
              <a:buClr>
                <a:srgbClr val="003399"/>
              </a:buClr>
              <a:defRPr sz="2000">
                <a:solidFill>
                  <a:srgbClr val="0033CC"/>
                </a:solidFill>
              </a:defRPr>
            </a:pPr>
            <a:r>
              <a:t>Passive open</a:t>
            </a:r>
            <a:endParaRPr sz="2800"/>
          </a:p>
          <a:p>
            <a:pPr lvl="1" marL="742950" indent="-285750">
              <a:spcBef>
                <a:spcPts val="400"/>
              </a:spcBef>
              <a:buClr>
                <a:srgbClr val="003399"/>
              </a:buClr>
              <a:defRPr sz="2000">
                <a:solidFill>
                  <a:srgbClr val="0033CC"/>
                </a:solidFill>
              </a:defRPr>
            </a:pPr>
            <a:r>
              <a:t>Prepares to accept connection, does not actually establish a connection</a:t>
            </a:r>
            <a:endParaRPr sz="2800"/>
          </a:p>
          <a:p>
            <a:pPr>
              <a:buSzTx/>
              <a:buFont typeface="Wingdings"/>
              <a:buNone/>
              <a:defRPr b="1" sz="2000"/>
            </a:pPr>
          </a:p>
          <a:p>
            <a:pPr>
              <a:spcBef>
                <a:spcPts val="500"/>
              </a:spcBef>
              <a:buSzTx/>
              <a:buFont typeface="Wingdings"/>
              <a:buNone/>
              <a:defRPr sz="2400"/>
            </a:pPr>
            <a:r>
              <a:t>Server invokes</a:t>
            </a:r>
          </a:p>
          <a:p>
            <a:pPr>
              <a:spcBef>
                <a:spcPts val="400"/>
              </a:spcBef>
              <a:buSzTx/>
              <a:buFont typeface="Wingdings"/>
              <a:buNone/>
              <a:defRPr sz="2000">
                <a:latin typeface="Courier New"/>
                <a:ea typeface="Courier New"/>
                <a:cs typeface="Courier New"/>
                <a:sym typeface="Courier New"/>
              </a:defRPr>
            </a:pPr>
            <a:r>
              <a:t>	int bind (int socket, struct sockaddr *address, </a:t>
            </a:r>
          </a:p>
          <a:p>
            <a:pPr>
              <a:spcBef>
                <a:spcPts val="400"/>
              </a:spcBef>
              <a:buSzTx/>
              <a:buFont typeface="Wingdings"/>
              <a:buNone/>
              <a:defRPr sz="2000">
                <a:latin typeface="Courier New"/>
                <a:ea typeface="Courier New"/>
                <a:cs typeface="Courier New"/>
                <a:sym typeface="Courier New"/>
              </a:defRPr>
            </a:pPr>
            <a:r>
              <a:t>							int addr_len)</a:t>
            </a:r>
          </a:p>
          <a:p>
            <a:pPr>
              <a:spcBef>
                <a:spcPts val="400"/>
              </a:spcBef>
              <a:buSzTx/>
              <a:buFont typeface="Wingdings"/>
              <a:buNone/>
              <a:defRPr sz="2000">
                <a:latin typeface="Courier New"/>
                <a:ea typeface="Courier New"/>
                <a:cs typeface="Courier New"/>
                <a:sym typeface="Courier New"/>
              </a:defRPr>
            </a:pPr>
            <a:r>
              <a:t>	int listen (int socket, int backlog)</a:t>
            </a:r>
          </a:p>
          <a:p>
            <a:pPr>
              <a:spcBef>
                <a:spcPts val="400"/>
              </a:spcBef>
              <a:buSzTx/>
              <a:buFont typeface="Wingdings"/>
              <a:buNone/>
              <a:defRPr sz="2000">
                <a:latin typeface="Courier New"/>
                <a:ea typeface="Courier New"/>
                <a:cs typeface="Courier New"/>
                <a:sym typeface="Courier New"/>
              </a:defRPr>
            </a:pPr>
            <a:r>
              <a:t>	int accept (int socket, struct sockaddr *address,</a:t>
            </a:r>
          </a:p>
          <a:p>
            <a:pPr>
              <a:spcBef>
                <a:spcPts val="400"/>
              </a:spcBef>
              <a:buSzTx/>
              <a:buFont typeface="Wingdings"/>
              <a:buNone/>
              <a:defRPr sz="2000">
                <a:latin typeface="Courier New"/>
                <a:ea typeface="Courier New"/>
                <a:cs typeface="Courier New"/>
                <a:sym typeface="Courier New"/>
              </a:defRPr>
            </a:pPr>
            <a:r>
              <a:t>						int *addr_len)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6" name="Text Box 14"/>
          <p:cNvSpPr txBox="1"/>
          <p:nvPr>
            <p:ph type="sldNum" sz="quarter" idx="2"/>
          </p:nvPr>
        </p:nvSpPr>
        <p:spPr>
          <a:xfrm>
            <a:off x="8690957" y="6497637"/>
            <a:ext cx="273656"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57" name="Rectangle 2"/>
          <p:cNvSpPr txBox="1"/>
          <p:nvPr>
            <p:ph type="title"/>
          </p:nvPr>
        </p:nvSpPr>
        <p:spPr>
          <a:xfrm>
            <a:off x="611188" y="233363"/>
            <a:ext cx="8281986" cy="584201"/>
          </a:xfrm>
          <a:prstGeom prst="rect">
            <a:avLst/>
          </a:prstGeom>
        </p:spPr>
        <p:txBody>
          <a:bodyPr/>
          <a:lstStyle>
            <a:lvl1pPr>
              <a:defRPr sz="3200"/>
            </a:lvl1pPr>
          </a:lstStyle>
          <a:p>
            <a:pPr/>
            <a:r>
              <a:t>Client-Server Model with TCP</a:t>
            </a:r>
          </a:p>
        </p:txBody>
      </p:sp>
      <p:sp>
        <p:nvSpPr>
          <p:cNvPr id="1258" name="Rectangle 3"/>
          <p:cNvSpPr txBox="1"/>
          <p:nvPr>
            <p:ph type="body" idx="1"/>
          </p:nvPr>
        </p:nvSpPr>
        <p:spPr>
          <a:prstGeom prst="rect">
            <a:avLst/>
          </a:prstGeom>
        </p:spPr>
        <p:txBody>
          <a:bodyPr/>
          <a:lstStyle/>
          <a:p>
            <a:pPr>
              <a:spcBef>
                <a:spcPts val="500"/>
              </a:spcBef>
              <a:buSzTx/>
              <a:buFont typeface="Wingdings"/>
              <a:buNone/>
              <a:defRPr sz="2400"/>
            </a:pPr>
            <a:r>
              <a:t>Bind</a:t>
            </a:r>
          </a:p>
          <a:p>
            <a:pPr lvl="1" marL="742950" indent="-285750">
              <a:spcBef>
                <a:spcPts val="400"/>
              </a:spcBef>
              <a:buClr>
                <a:srgbClr val="003399"/>
              </a:buClr>
              <a:defRPr sz="2000">
                <a:solidFill>
                  <a:srgbClr val="0033CC"/>
                </a:solidFill>
              </a:defRPr>
            </a:pPr>
            <a:r>
              <a:t>Binds the newly created socket to the specified address i.e. the network address of the local participant (the server)</a:t>
            </a:r>
            <a:endParaRPr sz="2800"/>
          </a:p>
          <a:p>
            <a:pPr lvl="1" marL="742950" indent="-285750">
              <a:spcBef>
                <a:spcPts val="400"/>
              </a:spcBef>
              <a:buClr>
                <a:srgbClr val="003399"/>
              </a:buClr>
              <a:defRPr sz="2000">
                <a:solidFill>
                  <a:srgbClr val="0033CC"/>
                </a:solidFill>
              </a:defRPr>
            </a:pPr>
            <a:r>
              <a:t>Address is a data structure which combines IP and port</a:t>
            </a:r>
            <a:endParaRPr sz="2800"/>
          </a:p>
          <a:p>
            <a:pPr>
              <a:buSzTx/>
              <a:buFont typeface="Wingdings"/>
              <a:buNone/>
              <a:defRPr sz="2000"/>
            </a:pPr>
          </a:p>
          <a:p>
            <a:pPr>
              <a:spcBef>
                <a:spcPts val="500"/>
              </a:spcBef>
              <a:buSzTx/>
              <a:buFont typeface="Wingdings"/>
              <a:buNone/>
              <a:defRPr sz="2400"/>
            </a:pPr>
            <a:r>
              <a:t>Listen</a:t>
            </a:r>
          </a:p>
          <a:p>
            <a:pPr lvl="1" marL="742950" indent="-285750">
              <a:spcBef>
                <a:spcPts val="400"/>
              </a:spcBef>
              <a:buClr>
                <a:srgbClr val="003399"/>
              </a:buClr>
              <a:defRPr sz="2000">
                <a:solidFill>
                  <a:srgbClr val="0033CC"/>
                </a:solidFill>
              </a:defRPr>
            </a:pPr>
            <a:r>
              <a:t>Defines how many connections can be pending on the specified socket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0" name="Text Box 14"/>
          <p:cNvSpPr txBox="1"/>
          <p:nvPr>
            <p:ph type="sldNum" sz="quarter" idx="2"/>
          </p:nvPr>
        </p:nvSpPr>
        <p:spPr>
          <a:xfrm>
            <a:off x="8690957" y="6497637"/>
            <a:ext cx="273656"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1" name="Rectangle 2"/>
          <p:cNvSpPr txBox="1"/>
          <p:nvPr>
            <p:ph type="title"/>
          </p:nvPr>
        </p:nvSpPr>
        <p:spPr>
          <a:xfrm>
            <a:off x="611188" y="233363"/>
            <a:ext cx="8281986" cy="584201"/>
          </a:xfrm>
          <a:prstGeom prst="rect">
            <a:avLst/>
          </a:prstGeom>
        </p:spPr>
        <p:txBody>
          <a:bodyPr/>
          <a:lstStyle>
            <a:lvl1pPr>
              <a:defRPr sz="3200"/>
            </a:lvl1pPr>
          </a:lstStyle>
          <a:p>
            <a:pPr/>
            <a:r>
              <a:t>Client-Server Model with TCP</a:t>
            </a:r>
          </a:p>
        </p:txBody>
      </p:sp>
      <p:sp>
        <p:nvSpPr>
          <p:cNvPr id="1262" name="Rectangle 3"/>
          <p:cNvSpPr txBox="1"/>
          <p:nvPr>
            <p:ph type="body" idx="1"/>
          </p:nvPr>
        </p:nvSpPr>
        <p:spPr>
          <a:prstGeom prst="rect">
            <a:avLst/>
          </a:prstGeom>
        </p:spPr>
        <p:txBody>
          <a:bodyPr/>
          <a:lstStyle/>
          <a:p>
            <a:pPr>
              <a:spcBef>
                <a:spcPts val="500"/>
              </a:spcBef>
              <a:buSzTx/>
              <a:buFont typeface="Wingdings"/>
              <a:buNone/>
              <a:defRPr sz="2400"/>
            </a:pPr>
            <a:r>
              <a:t>Accept</a:t>
            </a:r>
          </a:p>
          <a:p>
            <a:pPr lvl="1" marL="742950" indent="-285750">
              <a:spcBef>
                <a:spcPts val="400"/>
              </a:spcBef>
              <a:buClr>
                <a:srgbClr val="003399"/>
              </a:buClr>
              <a:defRPr sz="2000">
                <a:solidFill>
                  <a:srgbClr val="0033CC"/>
                </a:solidFill>
              </a:defRPr>
            </a:pPr>
            <a:r>
              <a:t>Carries out the passive open</a:t>
            </a:r>
            <a:endParaRPr sz="2800"/>
          </a:p>
          <a:p>
            <a:pPr lvl="1" marL="742950" indent="-285750">
              <a:spcBef>
                <a:spcPts val="400"/>
              </a:spcBef>
              <a:buClr>
                <a:srgbClr val="003399"/>
              </a:buClr>
              <a:defRPr sz="2000">
                <a:solidFill>
                  <a:srgbClr val="0033CC"/>
                </a:solidFill>
              </a:defRPr>
            </a:pPr>
            <a:r>
              <a:t>Blocking operation </a:t>
            </a:r>
            <a:endParaRPr sz="2800"/>
          </a:p>
          <a:p>
            <a:pPr lvl="2" marL="1143000" indent="-228600">
              <a:spcBef>
                <a:spcPts val="400"/>
              </a:spcBef>
              <a:defRPr sz="1800">
                <a:solidFill>
                  <a:srgbClr val="000066"/>
                </a:solidFill>
              </a:defRPr>
            </a:pPr>
            <a:r>
              <a:t>Does not return until a remote participant has established a connection</a:t>
            </a:r>
            <a:endParaRPr sz="2400"/>
          </a:p>
          <a:p>
            <a:pPr lvl="2" marL="1143000" indent="-228600">
              <a:spcBef>
                <a:spcPts val="400"/>
              </a:spcBef>
              <a:defRPr sz="2000">
                <a:solidFill>
                  <a:srgbClr val="000066"/>
                </a:solidFill>
              </a:defRPr>
            </a:pPr>
            <a:r>
              <a:t>When it does, it returns a new socket that corresponds to the new established connection and the address argument contains the remote participant</a:t>
            </a:r>
            <a:r>
              <a:t>’</a:t>
            </a:r>
            <a:r>
              <a:t>s address </a:t>
            </a:r>
            <a:r>
              <a:rPr>
                <a:solidFill>
                  <a:srgbClr val="FF0000"/>
                </a:solidFill>
                <a:latin typeface="Courier New"/>
                <a:ea typeface="Courier New"/>
                <a:cs typeface="Courier New"/>
                <a:sym typeface="Courier New"/>
              </a:rPr>
              <a:t>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4" name="Text Box 14"/>
          <p:cNvSpPr txBox="1"/>
          <p:nvPr>
            <p:ph type="sldNum" sz="quarter" idx="2"/>
          </p:nvPr>
        </p:nvSpPr>
        <p:spPr>
          <a:xfrm>
            <a:off x="8690957" y="6497637"/>
            <a:ext cx="273656"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5" name="Rectangle 2"/>
          <p:cNvSpPr txBox="1"/>
          <p:nvPr>
            <p:ph type="title"/>
          </p:nvPr>
        </p:nvSpPr>
        <p:spPr>
          <a:xfrm>
            <a:off x="611188" y="233363"/>
            <a:ext cx="8281986" cy="584201"/>
          </a:xfrm>
          <a:prstGeom prst="rect">
            <a:avLst/>
          </a:prstGeom>
        </p:spPr>
        <p:txBody>
          <a:bodyPr/>
          <a:lstStyle>
            <a:lvl1pPr>
              <a:defRPr sz="3200"/>
            </a:lvl1pPr>
          </a:lstStyle>
          <a:p>
            <a:pPr/>
            <a:r>
              <a:t>Client-Server Model with TCP</a:t>
            </a:r>
          </a:p>
        </p:txBody>
      </p:sp>
      <p:sp>
        <p:nvSpPr>
          <p:cNvPr id="1266" name="Rectangle 3"/>
          <p:cNvSpPr txBox="1"/>
          <p:nvPr>
            <p:ph type="body" idx="1"/>
          </p:nvPr>
        </p:nvSpPr>
        <p:spPr>
          <a:prstGeom prst="rect">
            <a:avLst/>
          </a:prstGeom>
        </p:spPr>
        <p:txBody>
          <a:bodyPr/>
          <a:lstStyle/>
          <a:p>
            <a:pPr>
              <a:spcBef>
                <a:spcPts val="500"/>
              </a:spcBef>
              <a:buSzTx/>
              <a:buFont typeface="Wingdings"/>
              <a:buNone/>
              <a:defRPr sz="2400"/>
            </a:pPr>
            <a:r>
              <a:t>Client</a:t>
            </a:r>
          </a:p>
          <a:p>
            <a:pPr lvl="1" marL="742950" indent="-285750">
              <a:spcBef>
                <a:spcPts val="400"/>
              </a:spcBef>
              <a:buClr>
                <a:srgbClr val="003399"/>
              </a:buClr>
              <a:defRPr sz="2000">
                <a:solidFill>
                  <a:srgbClr val="0033CC"/>
                </a:solidFill>
              </a:defRPr>
            </a:pPr>
            <a:r>
              <a:t>Application performs active open</a:t>
            </a:r>
            <a:endParaRPr sz="2800"/>
          </a:p>
          <a:p>
            <a:pPr lvl="1" marL="742950" indent="-285750">
              <a:spcBef>
                <a:spcPts val="400"/>
              </a:spcBef>
              <a:buClr>
                <a:srgbClr val="003399"/>
              </a:buClr>
              <a:defRPr sz="2000">
                <a:solidFill>
                  <a:srgbClr val="0033CC"/>
                </a:solidFill>
              </a:defRPr>
            </a:pPr>
            <a:r>
              <a:t>It says who it wants to communicate with</a:t>
            </a:r>
            <a:endParaRPr sz="2800"/>
          </a:p>
          <a:p>
            <a:pPr>
              <a:buSzTx/>
              <a:buFont typeface="Wingdings"/>
              <a:buNone/>
              <a:defRPr sz="2400"/>
            </a:pPr>
          </a:p>
          <a:p>
            <a:pPr>
              <a:spcBef>
                <a:spcPts val="500"/>
              </a:spcBef>
              <a:buSzTx/>
              <a:buFont typeface="Wingdings"/>
              <a:buNone/>
              <a:defRPr sz="2400"/>
            </a:pPr>
            <a:r>
              <a:t>Client invokes</a:t>
            </a:r>
          </a:p>
          <a:p>
            <a:pPr>
              <a:spcBef>
                <a:spcPts val="500"/>
              </a:spcBef>
              <a:buSzTx/>
              <a:buFont typeface="Wingdings"/>
              <a:buNone/>
              <a:defRPr sz="2400">
                <a:solidFill>
                  <a:srgbClr val="FF0000"/>
                </a:solidFill>
                <a:latin typeface="Courier New"/>
                <a:ea typeface="Courier New"/>
                <a:cs typeface="Courier New"/>
                <a:sym typeface="Courier New"/>
              </a:defRPr>
            </a:pPr>
            <a:r>
              <a:t>	</a:t>
            </a:r>
            <a:r>
              <a:rPr sz="2000">
                <a:solidFill>
                  <a:srgbClr val="003399"/>
                </a:solidFill>
              </a:rPr>
              <a:t>int connect (int socket, struct sockaddr *address,</a:t>
            </a:r>
            <a:endParaRPr sz="2000">
              <a:solidFill>
                <a:srgbClr val="003399"/>
              </a:solidFill>
            </a:endParaRPr>
          </a:p>
          <a:p>
            <a:pPr>
              <a:spcBef>
                <a:spcPts val="400"/>
              </a:spcBef>
              <a:buSzTx/>
              <a:buFont typeface="Wingdings"/>
              <a:buNone/>
              <a:defRPr sz="2000">
                <a:latin typeface="Courier New"/>
                <a:ea typeface="Courier New"/>
                <a:cs typeface="Courier New"/>
                <a:sym typeface="Courier New"/>
              </a:defRPr>
            </a:pPr>
            <a:r>
              <a:t>						int addr_len)</a:t>
            </a:r>
          </a:p>
          <a:p>
            <a:pPr>
              <a:buSzTx/>
              <a:buFont typeface="Wingdings"/>
              <a:buNone/>
              <a:defRPr sz="2400">
                <a:solidFill>
                  <a:srgbClr val="FF0000"/>
                </a:solidFill>
                <a:latin typeface="Courier New"/>
                <a:ea typeface="Courier New"/>
                <a:cs typeface="Courier New"/>
                <a:sym typeface="Courier New"/>
              </a:defRPr>
            </a:pPr>
          </a:p>
          <a:p>
            <a:pPr>
              <a:spcBef>
                <a:spcPts val="500"/>
              </a:spcBef>
              <a:buSzTx/>
              <a:buFont typeface="Wingdings"/>
              <a:buNone/>
              <a:defRPr sz="2400"/>
            </a:pPr>
            <a:r>
              <a:t>Connect</a:t>
            </a:r>
          </a:p>
          <a:p>
            <a:pPr lvl="1" marL="742950" indent="-285750">
              <a:spcBef>
                <a:spcPts val="400"/>
              </a:spcBef>
              <a:buClr>
                <a:srgbClr val="003399"/>
              </a:buClr>
              <a:defRPr sz="2000">
                <a:solidFill>
                  <a:srgbClr val="0033CC"/>
                </a:solidFill>
              </a:defRPr>
            </a:pPr>
            <a:r>
              <a:t>Does not return until TCP has successfully established a connection at which application is free to begin sending data</a:t>
            </a:r>
            <a:endParaRPr sz="2800"/>
          </a:p>
          <a:p>
            <a:pPr lvl="1" marL="742950" indent="-285750">
              <a:spcBef>
                <a:spcPts val="400"/>
              </a:spcBef>
              <a:buClr>
                <a:srgbClr val="003399"/>
              </a:buClr>
              <a:defRPr sz="2000">
                <a:solidFill>
                  <a:srgbClr val="0033CC"/>
                </a:solidFill>
              </a:defRPr>
            </a:pPr>
            <a:r>
              <a:t>Address contains remote machine</a:t>
            </a:r>
            <a:r>
              <a:t>’</a:t>
            </a:r>
            <a:r>
              <a:t>s address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8" name="Text Box 14"/>
          <p:cNvSpPr txBox="1"/>
          <p:nvPr>
            <p:ph type="sldNum" sz="quarter" idx="2"/>
          </p:nvPr>
        </p:nvSpPr>
        <p:spPr>
          <a:xfrm>
            <a:off x="8690957" y="6497637"/>
            <a:ext cx="273656"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9" name="Rectangle 2"/>
          <p:cNvSpPr txBox="1"/>
          <p:nvPr>
            <p:ph type="title"/>
          </p:nvPr>
        </p:nvSpPr>
        <p:spPr>
          <a:xfrm>
            <a:off x="611188" y="233363"/>
            <a:ext cx="8281986" cy="584201"/>
          </a:xfrm>
          <a:prstGeom prst="rect">
            <a:avLst/>
          </a:prstGeom>
        </p:spPr>
        <p:txBody>
          <a:bodyPr/>
          <a:lstStyle>
            <a:lvl1pPr>
              <a:defRPr sz="3200"/>
            </a:lvl1pPr>
          </a:lstStyle>
          <a:p>
            <a:pPr/>
            <a:r>
              <a:t>Client-Server Model with TCP</a:t>
            </a:r>
          </a:p>
        </p:txBody>
      </p:sp>
      <p:sp>
        <p:nvSpPr>
          <p:cNvPr id="1270" name="Rectangle 3"/>
          <p:cNvSpPr txBox="1"/>
          <p:nvPr>
            <p:ph type="body" idx="1"/>
          </p:nvPr>
        </p:nvSpPr>
        <p:spPr>
          <a:prstGeom prst="rect">
            <a:avLst/>
          </a:prstGeom>
        </p:spPr>
        <p:txBody>
          <a:bodyPr/>
          <a:lstStyle/>
          <a:p>
            <a:pPr>
              <a:spcBef>
                <a:spcPts val="600"/>
              </a:spcBef>
              <a:buSzTx/>
              <a:buFont typeface="Wingdings"/>
              <a:buNone/>
              <a:defRPr sz="2800"/>
            </a:pPr>
            <a:r>
              <a:t>In practice</a:t>
            </a:r>
          </a:p>
          <a:p>
            <a:pPr lvl="1" marL="742950" indent="-285750">
              <a:spcBef>
                <a:spcPts val="500"/>
              </a:spcBef>
              <a:buClr>
                <a:srgbClr val="003399"/>
              </a:buClr>
              <a:defRPr sz="2400">
                <a:solidFill>
                  <a:srgbClr val="0033CC"/>
                </a:solidFill>
              </a:defRPr>
            </a:pPr>
            <a:r>
              <a:t>The client usually specifies only remote participant</a:t>
            </a:r>
            <a:r>
              <a:t>’</a:t>
            </a:r>
            <a:r>
              <a:t>s address and let</a:t>
            </a:r>
            <a:r>
              <a:t>’</a:t>
            </a:r>
            <a:r>
              <a:t>s the system fill in the local information</a:t>
            </a:r>
            <a:endParaRPr sz="2800"/>
          </a:p>
          <a:p>
            <a:pPr lvl="1" marL="742950" indent="-285750">
              <a:spcBef>
                <a:spcPts val="500"/>
              </a:spcBef>
              <a:buClr>
                <a:srgbClr val="003399"/>
              </a:buClr>
              <a:defRPr sz="2400">
                <a:solidFill>
                  <a:srgbClr val="0033CC"/>
                </a:solidFill>
              </a:defRPr>
            </a:pPr>
            <a:r>
              <a:t>Whereas a server usually listens for messages on a well-known port</a:t>
            </a:r>
            <a:endParaRPr sz="2800"/>
          </a:p>
          <a:p>
            <a:pPr lvl="1" marL="742950" indent="-285750">
              <a:spcBef>
                <a:spcPts val="500"/>
              </a:spcBef>
              <a:buClr>
                <a:srgbClr val="003399"/>
              </a:buClr>
              <a:defRPr sz="2400">
                <a:solidFill>
                  <a:srgbClr val="0033CC"/>
                </a:solidFill>
              </a:defRPr>
            </a:pPr>
            <a:r>
              <a:t>A client does not care which port it uses for itself, the OS simply selects an unused one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1" name="Slide Number Placeholder 3"/>
          <p:cNvSpPr txBox="1"/>
          <p:nvPr>
            <p:ph type="sldNum" sz="quarter" idx="2"/>
          </p:nvPr>
        </p:nvSpPr>
        <p:spPr>
          <a:xfrm>
            <a:off x="8722359" y="6324600"/>
            <a:ext cx="193041" cy="2870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2" name="Rectangle 2"/>
          <p:cNvSpPr txBox="1"/>
          <p:nvPr>
            <p:ph type="title"/>
          </p:nvPr>
        </p:nvSpPr>
        <p:spPr>
          <a:xfrm>
            <a:off x="304799" y="381000"/>
            <a:ext cx="8069265" cy="685800"/>
          </a:xfrm>
          <a:prstGeom prst="rect">
            <a:avLst/>
          </a:prstGeom>
        </p:spPr>
        <p:txBody>
          <a:bodyPr/>
          <a:lstStyle/>
          <a:p>
            <a:pPr/>
            <a:r>
              <a:t>End System: Computer on the </a:t>
            </a:r>
            <a:r>
              <a:rPr>
                <a:latin typeface="Arial"/>
                <a:ea typeface="Arial"/>
                <a:cs typeface="Arial"/>
                <a:sym typeface="Arial"/>
              </a:rPr>
              <a:t>‘</a:t>
            </a:r>
            <a:r>
              <a:t>Net</a:t>
            </a:r>
          </a:p>
        </p:txBody>
      </p:sp>
      <p:grpSp>
        <p:nvGrpSpPr>
          <p:cNvPr id="1125" name="Cloud"/>
          <p:cNvGrpSpPr/>
          <p:nvPr/>
        </p:nvGrpSpPr>
        <p:grpSpPr>
          <a:xfrm>
            <a:off x="2498545" y="2430343"/>
            <a:ext cx="3868381" cy="2592027"/>
            <a:chOff x="0" y="0"/>
            <a:chExt cx="3868379" cy="2592026"/>
          </a:xfrm>
        </p:grpSpPr>
        <p:sp>
          <p:nvSpPr>
            <p:cNvPr id="1123" name="Shape"/>
            <p:cNvSpPr/>
            <p:nvPr/>
          </p:nvSpPr>
          <p:spPr>
            <a:xfrm>
              <a:off x="0" y="0"/>
              <a:ext cx="3868380" cy="2592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0" y="7182"/>
                  </a:moveTo>
                  <a:cubicBezTo>
                    <a:pt x="842" y="7338"/>
                    <a:pt x="0" y="8615"/>
                    <a:pt x="0" y="10139"/>
                  </a:cubicBezTo>
                  <a:cubicBezTo>
                    <a:pt x="0" y="11195"/>
                    <a:pt x="410" y="12172"/>
                    <a:pt x="1075" y="12705"/>
                  </a:cubicBezTo>
                  <a:lnTo>
                    <a:pt x="1064" y="12671"/>
                  </a:lnTo>
                  <a:cubicBezTo>
                    <a:pt x="686" y="13220"/>
                    <a:pt x="475" y="13943"/>
                    <a:pt x="475" y="14693"/>
                  </a:cubicBezTo>
                  <a:cubicBezTo>
                    <a:pt x="476" y="16328"/>
                    <a:pt x="1452" y="17653"/>
                    <a:pt x="2656" y="17653"/>
                  </a:cubicBezTo>
                  <a:cubicBezTo>
                    <a:pt x="2740" y="17653"/>
                    <a:pt x="2825" y="17646"/>
                    <a:pt x="2910" y="17632"/>
                  </a:cubicBezTo>
                  <a:lnTo>
                    <a:pt x="2898" y="17652"/>
                  </a:lnTo>
                  <a:cubicBezTo>
                    <a:pt x="3586" y="19292"/>
                    <a:pt x="4864" y="20303"/>
                    <a:pt x="6249" y="20303"/>
                  </a:cubicBezTo>
                  <a:cubicBezTo>
                    <a:pt x="6949" y="20303"/>
                    <a:pt x="7637" y="20043"/>
                    <a:pt x="8237" y="19550"/>
                  </a:cubicBezTo>
                  <a:lnTo>
                    <a:pt x="8231" y="19554"/>
                  </a:lnTo>
                  <a:cubicBezTo>
                    <a:pt x="8857" y="20833"/>
                    <a:pt x="9910" y="21600"/>
                    <a:pt x="11038" y="21600"/>
                  </a:cubicBezTo>
                  <a:cubicBezTo>
                    <a:pt x="12525" y="21600"/>
                    <a:pt x="13838" y="20271"/>
                    <a:pt x="14269" y="18328"/>
                  </a:cubicBezTo>
                  <a:lnTo>
                    <a:pt x="14272" y="18354"/>
                  </a:lnTo>
                  <a:cubicBezTo>
                    <a:pt x="14732" y="18744"/>
                    <a:pt x="15262" y="18950"/>
                    <a:pt x="15804" y="18950"/>
                  </a:cubicBezTo>
                  <a:cubicBezTo>
                    <a:pt x="17393" y="18950"/>
                    <a:pt x="18685" y="17208"/>
                    <a:pt x="18697" y="15048"/>
                  </a:cubicBezTo>
                  <a:lnTo>
                    <a:pt x="18692" y="15038"/>
                  </a:lnTo>
                  <a:cubicBezTo>
                    <a:pt x="20360" y="14713"/>
                    <a:pt x="21600" y="12768"/>
                    <a:pt x="21600" y="10474"/>
                  </a:cubicBezTo>
                  <a:cubicBezTo>
                    <a:pt x="21600" y="9458"/>
                    <a:pt x="21353" y="8471"/>
                    <a:pt x="20899" y="7665"/>
                  </a:cubicBezTo>
                  <a:lnTo>
                    <a:pt x="20892" y="7663"/>
                  </a:lnTo>
                  <a:cubicBezTo>
                    <a:pt x="21034" y="7210"/>
                    <a:pt x="21108" y="6723"/>
                    <a:pt x="21108" y="6230"/>
                  </a:cubicBezTo>
                  <a:cubicBezTo>
                    <a:pt x="21108" y="4590"/>
                    <a:pt x="20302" y="3151"/>
                    <a:pt x="19142" y="2720"/>
                  </a:cubicBezTo>
                  <a:lnTo>
                    <a:pt x="19151" y="2713"/>
                  </a:lnTo>
                  <a:cubicBezTo>
                    <a:pt x="18943" y="1143"/>
                    <a:pt x="17936" y="0"/>
                    <a:pt x="16761" y="0"/>
                  </a:cubicBezTo>
                  <a:cubicBezTo>
                    <a:pt x="16046" y="0"/>
                    <a:pt x="15369" y="427"/>
                    <a:pt x="14907" y="1166"/>
                  </a:cubicBezTo>
                  <a:lnTo>
                    <a:pt x="14911" y="1171"/>
                  </a:lnTo>
                  <a:cubicBezTo>
                    <a:pt x="14499" y="433"/>
                    <a:pt x="13857" y="0"/>
                    <a:pt x="13176" y="0"/>
                  </a:cubicBezTo>
                  <a:cubicBezTo>
                    <a:pt x="12349" y="0"/>
                    <a:pt x="11592" y="638"/>
                    <a:pt x="11223" y="1646"/>
                  </a:cubicBezTo>
                  <a:lnTo>
                    <a:pt x="11231" y="1695"/>
                  </a:lnTo>
                  <a:cubicBezTo>
                    <a:pt x="10732" y="1025"/>
                    <a:pt x="10060" y="650"/>
                    <a:pt x="9360" y="650"/>
                  </a:cubicBezTo>
                  <a:cubicBezTo>
                    <a:pt x="8374" y="650"/>
                    <a:pt x="7468" y="1392"/>
                    <a:pt x="7005" y="2579"/>
                  </a:cubicBezTo>
                  <a:lnTo>
                    <a:pt x="6997" y="2603"/>
                  </a:lnTo>
                  <a:cubicBezTo>
                    <a:pt x="6479" y="2190"/>
                    <a:pt x="5890" y="1972"/>
                    <a:pt x="5289" y="1972"/>
                  </a:cubicBezTo>
                  <a:cubicBezTo>
                    <a:pt x="3424" y="1973"/>
                    <a:pt x="1913" y="4031"/>
                    <a:pt x="1913" y="6569"/>
                  </a:cubicBezTo>
                  <a:cubicBezTo>
                    <a:pt x="1912" y="6776"/>
                    <a:pt x="1923" y="6983"/>
                    <a:pt x="1943" y="7188"/>
                  </a:cubicBezTo>
                  <a:close/>
                </a:path>
              </a:pathLst>
            </a:custGeom>
            <a:solidFill>
              <a:srgbClr val="FFBE7D"/>
            </a:solidFill>
            <a:ln w="9525" cap="flat">
              <a:solidFill>
                <a:srgbClr val="000000"/>
              </a:solidFill>
              <a:prstDash val="solid"/>
              <a:miter lim="800000"/>
            </a:ln>
            <a:effectLst>
              <a:outerShdw sx="100000" sy="100000" kx="0" ky="0" algn="b" rotWithShape="0" blurRad="63500" dist="107762" dir="2700000">
                <a:srgbClr val="000000">
                  <a:alpha val="74998"/>
                </a:srgbClr>
              </a:outerShdw>
            </a:effectLst>
          </p:spPr>
          <p:txBody>
            <a:bodyPr wrap="square" lIns="45719" tIns="45719" rIns="45719" bIns="45719" numCol="1" anchor="t">
              <a:noAutofit/>
            </a:bodyPr>
            <a:lstStyle/>
            <a:p>
              <a:pPr algn="ctr" defTabSz="914400">
                <a:defRPr b="1" sz="2000">
                  <a:latin typeface="Courier New"/>
                  <a:ea typeface="Courier New"/>
                  <a:cs typeface="Courier New"/>
                  <a:sym typeface="Courier New"/>
                </a:defRPr>
              </a:pPr>
            </a:p>
          </p:txBody>
        </p:sp>
        <p:sp>
          <p:nvSpPr>
            <p:cNvPr id="1124" name="Shape"/>
            <p:cNvSpPr/>
            <p:nvPr/>
          </p:nvSpPr>
          <p:spPr>
            <a:xfrm>
              <a:off x="192541" y="139941"/>
              <a:ext cx="3549030" cy="22065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554"/>
                  </a:moveTo>
                  <a:cubicBezTo>
                    <a:pt x="363" y="13868"/>
                    <a:pt x="776" y="14033"/>
                    <a:pt x="1197" y="14033"/>
                  </a:cubicBezTo>
                  <a:cubicBezTo>
                    <a:pt x="1258" y="14033"/>
                    <a:pt x="1320" y="14030"/>
                    <a:pt x="1381" y="14023"/>
                  </a:cubicBezTo>
                  <a:moveTo>
                    <a:pt x="2000" y="19343"/>
                  </a:moveTo>
                  <a:cubicBezTo>
                    <a:pt x="2207" y="19308"/>
                    <a:pt x="2410" y="19233"/>
                    <a:pt x="2604" y="19120"/>
                  </a:cubicBezTo>
                  <a:moveTo>
                    <a:pt x="7435" y="20578"/>
                  </a:moveTo>
                  <a:cubicBezTo>
                    <a:pt x="7531" y="20936"/>
                    <a:pt x="7653" y="21279"/>
                    <a:pt x="7800" y="21600"/>
                  </a:cubicBezTo>
                  <a:moveTo>
                    <a:pt x="14381" y="20160"/>
                  </a:moveTo>
                  <a:cubicBezTo>
                    <a:pt x="14457" y="19794"/>
                    <a:pt x="14505" y="19418"/>
                    <a:pt x="14526" y="19039"/>
                  </a:cubicBezTo>
                  <a:moveTo>
                    <a:pt x="19207" y="16307"/>
                  </a:moveTo>
                  <a:cubicBezTo>
                    <a:pt x="19207" y="16294"/>
                    <a:pt x="19208" y="16283"/>
                    <a:pt x="19208" y="16270"/>
                  </a:cubicBezTo>
                  <a:cubicBezTo>
                    <a:pt x="19208" y="14501"/>
                    <a:pt x="18519" y="12890"/>
                    <a:pt x="17436" y="12115"/>
                  </a:cubicBezTo>
                  <a:moveTo>
                    <a:pt x="20811" y="9204"/>
                  </a:moveTo>
                  <a:cubicBezTo>
                    <a:pt x="21153" y="8776"/>
                    <a:pt x="21422" y="8238"/>
                    <a:pt x="21600" y="7632"/>
                  </a:cubicBezTo>
                  <a:moveTo>
                    <a:pt x="19744" y="2560"/>
                  </a:moveTo>
                  <a:cubicBezTo>
                    <a:pt x="19744" y="2541"/>
                    <a:pt x="19745" y="2524"/>
                    <a:pt x="19745" y="2505"/>
                  </a:cubicBezTo>
                  <a:cubicBezTo>
                    <a:pt x="19745" y="2275"/>
                    <a:pt x="19731" y="2044"/>
                    <a:pt x="19702" y="1818"/>
                  </a:cubicBezTo>
                  <a:moveTo>
                    <a:pt x="15077" y="0"/>
                  </a:moveTo>
                  <a:cubicBezTo>
                    <a:pt x="14912" y="285"/>
                    <a:pt x="14776" y="604"/>
                    <a:pt x="14674" y="947"/>
                  </a:cubicBezTo>
                  <a:moveTo>
                    <a:pt x="11061" y="564"/>
                  </a:moveTo>
                  <a:cubicBezTo>
                    <a:pt x="10973" y="824"/>
                    <a:pt x="10907" y="1097"/>
                    <a:pt x="10865" y="1380"/>
                  </a:cubicBezTo>
                  <a:moveTo>
                    <a:pt x="7163" y="2480"/>
                  </a:moveTo>
                  <a:cubicBezTo>
                    <a:pt x="6949" y="2175"/>
                    <a:pt x="6712" y="1909"/>
                    <a:pt x="6454" y="1688"/>
                  </a:cubicBezTo>
                  <a:moveTo>
                    <a:pt x="946" y="7074"/>
                  </a:moveTo>
                  <a:cubicBezTo>
                    <a:pt x="972" y="7356"/>
                    <a:pt x="1014" y="7634"/>
                    <a:pt x="1070" y="7907"/>
                  </a:cubicBezTo>
                </a:path>
              </a:pathLst>
            </a:custGeom>
            <a:noFill/>
            <a:ln w="9525" cap="flat">
              <a:solidFill>
                <a:srgbClr val="000000"/>
              </a:solidFill>
              <a:prstDash val="solid"/>
              <a:miter lim="800000"/>
            </a:ln>
            <a:effectLst/>
          </p:spPr>
          <p:txBody>
            <a:bodyPr wrap="square" lIns="45719" tIns="45719" rIns="45719" bIns="45719" numCol="1" anchor="t">
              <a:noAutofit/>
            </a:bodyPr>
            <a:lstStyle/>
            <a:p>
              <a:pPr algn="ctr" defTabSz="914400">
                <a:defRPr b="1" sz="2000">
                  <a:latin typeface="Courier New"/>
                  <a:ea typeface="Courier New"/>
                  <a:cs typeface="Courier New"/>
                  <a:sym typeface="Courier New"/>
                </a:defRPr>
              </a:pPr>
            </a:p>
          </p:txBody>
        </p:sp>
      </p:grpSp>
      <p:pic>
        <p:nvPicPr>
          <p:cNvPr id="1126" name="Picture 6" descr="Picture 6"/>
          <p:cNvPicPr>
            <a:picLocks noChangeAspect="1"/>
          </p:cNvPicPr>
          <p:nvPr/>
        </p:nvPicPr>
        <p:blipFill>
          <a:blip r:embed="rId2">
            <a:extLst/>
          </a:blip>
          <a:stretch>
            <a:fillRect/>
          </a:stretch>
        </p:blipFill>
        <p:spPr>
          <a:xfrm>
            <a:off x="6223000" y="4511675"/>
            <a:ext cx="2497139" cy="1535113"/>
          </a:xfrm>
          <a:prstGeom prst="rect">
            <a:avLst/>
          </a:prstGeom>
          <a:ln w="12700">
            <a:miter lim="400000"/>
          </a:ln>
        </p:spPr>
      </p:pic>
      <p:pic>
        <p:nvPicPr>
          <p:cNvPr id="1127" name="Picture 9" descr="Picture 9"/>
          <p:cNvPicPr>
            <a:picLocks noChangeAspect="1"/>
          </p:cNvPicPr>
          <p:nvPr/>
        </p:nvPicPr>
        <p:blipFill>
          <a:blip r:embed="rId3">
            <a:extLst/>
          </a:blip>
          <a:stretch>
            <a:fillRect/>
          </a:stretch>
        </p:blipFill>
        <p:spPr>
          <a:xfrm>
            <a:off x="693737" y="1508125"/>
            <a:ext cx="1868488" cy="1773239"/>
          </a:xfrm>
          <a:prstGeom prst="rect">
            <a:avLst/>
          </a:prstGeom>
          <a:ln w="12700">
            <a:miter lim="400000"/>
          </a:ln>
        </p:spPr>
      </p:pic>
      <p:sp>
        <p:nvSpPr>
          <p:cNvPr id="1128" name="Line 10"/>
          <p:cNvSpPr/>
          <p:nvPr/>
        </p:nvSpPr>
        <p:spPr>
          <a:xfrm flipV="1">
            <a:off x="1652588" y="4733924"/>
            <a:ext cx="1498601" cy="654051"/>
          </a:xfrm>
          <a:prstGeom prst="line">
            <a:avLst/>
          </a:prstGeom>
          <a:ln w="25400">
            <a:solidFill>
              <a:srgbClr val="000000"/>
            </a:solidFill>
            <a:tailEnd type="triangle"/>
          </a:ln>
        </p:spPr>
        <p:txBody>
          <a:bodyPr lIns="45719" rIns="45719"/>
          <a:lstStyle/>
          <a:p>
            <a:pPr/>
          </a:p>
        </p:txBody>
      </p:sp>
      <p:sp>
        <p:nvSpPr>
          <p:cNvPr id="1129" name="Line 11"/>
          <p:cNvSpPr/>
          <p:nvPr/>
        </p:nvSpPr>
        <p:spPr>
          <a:xfrm>
            <a:off x="2536824" y="2430463"/>
            <a:ext cx="614364" cy="268288"/>
          </a:xfrm>
          <a:prstGeom prst="line">
            <a:avLst/>
          </a:prstGeom>
          <a:ln w="25400">
            <a:solidFill>
              <a:srgbClr val="000000"/>
            </a:solidFill>
            <a:tailEnd type="triangle"/>
          </a:ln>
        </p:spPr>
        <p:txBody>
          <a:bodyPr lIns="45719" rIns="45719"/>
          <a:lstStyle/>
          <a:p>
            <a:pPr/>
          </a:p>
        </p:txBody>
      </p:sp>
      <p:sp>
        <p:nvSpPr>
          <p:cNvPr id="1130" name="Line 12"/>
          <p:cNvSpPr/>
          <p:nvPr/>
        </p:nvSpPr>
        <p:spPr>
          <a:xfrm flipH="1" flipV="1">
            <a:off x="5954712" y="2774950"/>
            <a:ext cx="1497013" cy="77789"/>
          </a:xfrm>
          <a:prstGeom prst="line">
            <a:avLst/>
          </a:prstGeom>
          <a:ln w="25400">
            <a:solidFill>
              <a:srgbClr val="000000"/>
            </a:solidFill>
            <a:tailEnd type="triangle"/>
          </a:ln>
        </p:spPr>
        <p:txBody>
          <a:bodyPr lIns="45719" rIns="45719"/>
          <a:lstStyle/>
          <a:p>
            <a:pPr/>
          </a:p>
        </p:txBody>
      </p:sp>
      <p:sp>
        <p:nvSpPr>
          <p:cNvPr id="1131" name="Line 13"/>
          <p:cNvSpPr/>
          <p:nvPr/>
        </p:nvSpPr>
        <p:spPr>
          <a:xfrm flipH="1" flipV="1">
            <a:off x="5762624" y="4540249"/>
            <a:ext cx="730251" cy="615951"/>
          </a:xfrm>
          <a:prstGeom prst="line">
            <a:avLst/>
          </a:prstGeom>
          <a:ln w="25400">
            <a:solidFill>
              <a:srgbClr val="000000"/>
            </a:solidFill>
            <a:tailEnd type="triangle"/>
          </a:ln>
        </p:spPr>
        <p:txBody>
          <a:bodyPr lIns="45719" rIns="45719"/>
          <a:lstStyle/>
          <a:p>
            <a:pPr/>
          </a:p>
        </p:txBody>
      </p:sp>
      <p:sp>
        <p:nvSpPr>
          <p:cNvPr id="1132" name="Text Box 14"/>
          <p:cNvSpPr txBox="1"/>
          <p:nvPr/>
        </p:nvSpPr>
        <p:spPr>
          <a:xfrm>
            <a:off x="3247549" y="3333750"/>
            <a:ext cx="2055178" cy="561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defTabSz="914400">
              <a:defRPr b="1" sz="3200">
                <a:latin typeface="Courier New"/>
                <a:ea typeface="Courier New"/>
                <a:cs typeface="Courier New"/>
                <a:sym typeface="Courier New"/>
              </a:defRPr>
            </a:lvl1pPr>
          </a:lstStyle>
          <a:p>
            <a:pPr/>
            <a:r>
              <a:t>Internet</a:t>
            </a:r>
          </a:p>
        </p:txBody>
      </p:sp>
      <p:pic>
        <p:nvPicPr>
          <p:cNvPr id="1133" name="Picture 16" descr="Picture 16"/>
          <p:cNvPicPr>
            <a:picLocks noChangeAspect="1"/>
          </p:cNvPicPr>
          <p:nvPr/>
        </p:nvPicPr>
        <p:blipFill>
          <a:blip r:embed="rId4">
            <a:extLst/>
          </a:blip>
          <a:stretch>
            <a:fillRect/>
          </a:stretch>
        </p:blipFill>
        <p:spPr>
          <a:xfrm>
            <a:off x="6943725" y="1597025"/>
            <a:ext cx="1738314" cy="2484439"/>
          </a:xfrm>
          <a:prstGeom prst="rect">
            <a:avLst/>
          </a:prstGeom>
          <a:ln w="12700">
            <a:miter lim="400000"/>
          </a:ln>
        </p:spPr>
      </p:pic>
      <p:pic>
        <p:nvPicPr>
          <p:cNvPr id="1134" name="Picture 17" descr="Picture 17"/>
          <p:cNvPicPr>
            <a:picLocks noChangeAspect="0"/>
          </p:cNvPicPr>
          <p:nvPr/>
        </p:nvPicPr>
        <p:blipFill>
          <a:blip r:embed="rId5">
            <a:extLst/>
          </a:blip>
          <a:stretch>
            <a:fillRect/>
          </a:stretch>
        </p:blipFill>
        <p:spPr>
          <a:xfrm>
            <a:off x="615950" y="3965575"/>
            <a:ext cx="1663700" cy="2266950"/>
          </a:xfrm>
          <a:prstGeom prst="rect">
            <a:avLst/>
          </a:prstGeom>
          <a:ln w="12700">
            <a:miter lim="400000"/>
          </a:ln>
        </p:spPr>
      </p:pic>
      <p:sp>
        <p:nvSpPr>
          <p:cNvPr id="1135" name="Text Box 19"/>
          <p:cNvSpPr txBox="1"/>
          <p:nvPr/>
        </p:nvSpPr>
        <p:spPr>
          <a:xfrm>
            <a:off x="2104661" y="6110287"/>
            <a:ext cx="4941030" cy="51763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914400">
              <a:defRPr b="1" sz="2800">
                <a:solidFill>
                  <a:srgbClr val="CC0000"/>
                </a:solidFill>
                <a:latin typeface="Courier New"/>
                <a:ea typeface="Courier New"/>
                <a:cs typeface="Courier New"/>
                <a:sym typeface="Courier New"/>
              </a:defRPr>
            </a:pPr>
            <a:r>
              <a:t>Also known as a </a:t>
            </a:r>
            <a:r>
              <a:rPr>
                <a:latin typeface="Arial"/>
                <a:ea typeface="Arial"/>
                <a:cs typeface="Arial"/>
                <a:sym typeface="Arial"/>
              </a:rPr>
              <a:t>“</a:t>
            </a:r>
            <a:r>
              <a:t>host</a:t>
            </a:r>
            <a:r>
              <a:rPr>
                <a:latin typeface="Arial"/>
                <a:ea typeface="Arial"/>
                <a:cs typeface="Arial"/>
                <a:sym typeface="Arial"/>
              </a:rPr>
              <a:t>”</a:t>
            </a:r>
            <a:r>
              <a: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2" name="Text Box 14"/>
          <p:cNvSpPr txBox="1"/>
          <p:nvPr>
            <p:ph type="sldNum" sz="quarter" idx="2"/>
          </p:nvPr>
        </p:nvSpPr>
        <p:spPr>
          <a:xfrm>
            <a:off x="8690957" y="6497637"/>
            <a:ext cx="273656"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73" name="Rectangle 2"/>
          <p:cNvSpPr txBox="1"/>
          <p:nvPr>
            <p:ph type="title"/>
          </p:nvPr>
        </p:nvSpPr>
        <p:spPr>
          <a:xfrm>
            <a:off x="611188" y="233363"/>
            <a:ext cx="8281986" cy="584201"/>
          </a:xfrm>
          <a:prstGeom prst="rect">
            <a:avLst/>
          </a:prstGeom>
        </p:spPr>
        <p:txBody>
          <a:bodyPr/>
          <a:lstStyle>
            <a:lvl1pPr>
              <a:defRPr sz="3200"/>
            </a:lvl1pPr>
          </a:lstStyle>
          <a:p>
            <a:pPr/>
            <a:r>
              <a:t>Client-Server Model with TCP</a:t>
            </a:r>
          </a:p>
        </p:txBody>
      </p:sp>
      <p:sp>
        <p:nvSpPr>
          <p:cNvPr id="1274" name="Rectangle 3"/>
          <p:cNvSpPr txBox="1"/>
          <p:nvPr>
            <p:ph type="body" idx="1"/>
          </p:nvPr>
        </p:nvSpPr>
        <p:spPr>
          <a:prstGeom prst="rect">
            <a:avLst/>
          </a:prstGeom>
        </p:spPr>
        <p:txBody>
          <a:bodyPr/>
          <a:lstStyle/>
          <a:p>
            <a:pPr>
              <a:spcBef>
                <a:spcPts val="600"/>
              </a:spcBef>
              <a:buSzTx/>
              <a:buFont typeface="Wingdings"/>
              <a:buNone/>
              <a:defRPr sz="2800"/>
            </a:pPr>
            <a:r>
              <a:t>Once a connection is established, the application process invokes two operations</a:t>
            </a:r>
          </a:p>
          <a:p>
            <a:pPr>
              <a:buSzTx/>
              <a:buFont typeface="Wingdings"/>
              <a:buNone/>
              <a:defRPr sz="2800"/>
            </a:pPr>
          </a:p>
          <a:p>
            <a:pPr>
              <a:spcBef>
                <a:spcPts val="400"/>
              </a:spcBef>
              <a:buSzTx/>
              <a:buFont typeface="Wingdings"/>
              <a:buNone/>
              <a:defRPr sz="2000"/>
            </a:pPr>
            <a:r>
              <a:t>	</a:t>
            </a:r>
            <a:r>
              <a:rPr>
                <a:latin typeface="Courier New"/>
                <a:ea typeface="Courier New"/>
                <a:cs typeface="Courier New"/>
                <a:sym typeface="Courier New"/>
              </a:rPr>
              <a:t>int send (int socket, char *msg, int msg_len, </a:t>
            </a:r>
            <a:endParaRPr>
              <a:latin typeface="Courier New"/>
              <a:ea typeface="Courier New"/>
              <a:cs typeface="Courier New"/>
              <a:sym typeface="Courier New"/>
            </a:endParaRPr>
          </a:p>
          <a:p>
            <a:pPr>
              <a:spcBef>
                <a:spcPts val="400"/>
              </a:spcBef>
              <a:buSzTx/>
              <a:buFont typeface="Wingdings"/>
              <a:buNone/>
              <a:defRPr sz="2000">
                <a:latin typeface="Courier New"/>
                <a:ea typeface="Courier New"/>
                <a:cs typeface="Courier New"/>
                <a:sym typeface="Courier New"/>
              </a:defRPr>
            </a:pPr>
            <a:r>
              <a:t>                                      int flags)</a:t>
            </a:r>
          </a:p>
          <a:p>
            <a:pPr>
              <a:buSzTx/>
              <a:buFont typeface="Wingdings"/>
              <a:buNone/>
              <a:defRPr sz="2000">
                <a:latin typeface="Courier New"/>
                <a:ea typeface="Courier New"/>
                <a:cs typeface="Courier New"/>
                <a:sym typeface="Courier New"/>
              </a:defRPr>
            </a:pPr>
          </a:p>
          <a:p>
            <a:pPr>
              <a:spcBef>
                <a:spcPts val="400"/>
              </a:spcBef>
              <a:buSzTx/>
              <a:buFont typeface="Wingdings"/>
              <a:buNone/>
              <a:defRPr sz="2000">
                <a:latin typeface="Courier New"/>
                <a:ea typeface="Courier New"/>
                <a:cs typeface="Courier New"/>
                <a:sym typeface="Courier New"/>
              </a:defRPr>
            </a:pPr>
            <a:r>
              <a:t>	int recv (int socket, char *buff, int buff_len,  </a:t>
            </a:r>
          </a:p>
          <a:p>
            <a:pPr>
              <a:spcBef>
                <a:spcPts val="400"/>
              </a:spcBef>
              <a:buSzTx/>
              <a:buFont typeface="Wingdings"/>
              <a:buNone/>
              <a:defRPr sz="2000">
                <a:latin typeface="Courier New"/>
                <a:ea typeface="Courier New"/>
                <a:cs typeface="Courier New"/>
                <a:sym typeface="Courier New"/>
              </a:defRPr>
            </a:pPr>
            <a:r>
              <a:t>                                        int flags)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6" name="Text Box 14"/>
          <p:cNvSpPr txBox="1"/>
          <p:nvPr>
            <p:ph type="sldNum" sz="quarter" idx="2"/>
          </p:nvPr>
        </p:nvSpPr>
        <p:spPr>
          <a:xfrm>
            <a:off x="8690957" y="6497637"/>
            <a:ext cx="273656"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77" name="Rectangle 2"/>
          <p:cNvSpPr txBox="1"/>
          <p:nvPr>
            <p:ph type="title"/>
          </p:nvPr>
        </p:nvSpPr>
        <p:spPr>
          <a:xfrm>
            <a:off x="611188" y="233363"/>
            <a:ext cx="8281986" cy="584201"/>
          </a:xfrm>
          <a:prstGeom prst="rect">
            <a:avLst/>
          </a:prstGeom>
        </p:spPr>
        <p:txBody>
          <a:bodyPr/>
          <a:lstStyle>
            <a:lvl1pPr>
              <a:defRPr sz="3200"/>
            </a:lvl1pPr>
          </a:lstStyle>
          <a:p>
            <a:pPr/>
            <a:r>
              <a:t>Example Application: Client</a:t>
            </a:r>
          </a:p>
        </p:txBody>
      </p:sp>
      <p:sp>
        <p:nvSpPr>
          <p:cNvPr id="1278" name="Rectangle 3"/>
          <p:cNvSpPr txBox="1"/>
          <p:nvPr>
            <p:ph type="body" idx="1"/>
          </p:nvPr>
        </p:nvSpPr>
        <p:spPr>
          <a:xfrm>
            <a:off x="539750" y="981075"/>
            <a:ext cx="8270875" cy="5111750"/>
          </a:xfrm>
          <a:prstGeom prst="rect">
            <a:avLst/>
          </a:prstGeom>
        </p:spPr>
        <p:txBody>
          <a:bodyPr/>
          <a:lstStyle/>
          <a:p>
            <a:pPr>
              <a:spcBef>
                <a:spcPts val="200"/>
              </a:spcBef>
              <a:buSzTx/>
              <a:buFont typeface="Wingdings"/>
              <a:buNone/>
              <a:defRPr sz="1100"/>
            </a:pPr>
            <a:r>
              <a:t>#include &lt;stdio.h&gt;</a:t>
            </a:r>
          </a:p>
          <a:p>
            <a:pPr>
              <a:spcBef>
                <a:spcPts val="200"/>
              </a:spcBef>
              <a:buSzTx/>
              <a:buFont typeface="Wingdings"/>
              <a:buNone/>
              <a:defRPr sz="1100"/>
            </a:pPr>
            <a:r>
              <a:t>#include &lt;sys/types.h&gt;</a:t>
            </a:r>
          </a:p>
          <a:p>
            <a:pPr>
              <a:spcBef>
                <a:spcPts val="200"/>
              </a:spcBef>
              <a:buSzTx/>
              <a:buFont typeface="Wingdings"/>
              <a:buNone/>
              <a:defRPr sz="1100"/>
            </a:pPr>
            <a:r>
              <a:t>#include &lt;sys/socket.h&gt;</a:t>
            </a:r>
          </a:p>
          <a:p>
            <a:pPr>
              <a:spcBef>
                <a:spcPts val="200"/>
              </a:spcBef>
              <a:buSzTx/>
              <a:buFont typeface="Wingdings"/>
              <a:buNone/>
              <a:defRPr sz="1100"/>
            </a:pPr>
            <a:r>
              <a:t>#include &lt;netinet/in.h&gt;</a:t>
            </a:r>
          </a:p>
          <a:p>
            <a:pPr>
              <a:spcBef>
                <a:spcPts val="200"/>
              </a:spcBef>
              <a:buSzTx/>
              <a:buFont typeface="Wingdings"/>
              <a:buNone/>
              <a:defRPr sz="1100"/>
            </a:pPr>
            <a:r>
              <a:t>#include &lt;netdb.h&gt;</a:t>
            </a:r>
          </a:p>
          <a:p>
            <a:pPr>
              <a:buSzTx/>
              <a:buFont typeface="Wingdings"/>
              <a:buNone/>
              <a:defRPr sz="1100"/>
            </a:pPr>
          </a:p>
          <a:p>
            <a:pPr>
              <a:spcBef>
                <a:spcPts val="200"/>
              </a:spcBef>
              <a:buSzTx/>
              <a:buFont typeface="Wingdings"/>
              <a:buNone/>
              <a:defRPr sz="1100"/>
            </a:pPr>
            <a:r>
              <a:t>#define SERVER_PORT 5432</a:t>
            </a:r>
          </a:p>
          <a:p>
            <a:pPr>
              <a:spcBef>
                <a:spcPts val="200"/>
              </a:spcBef>
              <a:buSzTx/>
              <a:buFont typeface="Wingdings"/>
              <a:buNone/>
              <a:defRPr sz="1100"/>
            </a:pPr>
            <a:r>
              <a:t>#define MAX_LINE 256</a:t>
            </a:r>
          </a:p>
          <a:p>
            <a:pPr>
              <a:buSzTx/>
              <a:buFont typeface="Wingdings"/>
              <a:buNone/>
              <a:defRPr sz="1100"/>
            </a:pPr>
          </a:p>
          <a:p>
            <a:pPr>
              <a:spcBef>
                <a:spcPts val="200"/>
              </a:spcBef>
              <a:buSzTx/>
              <a:buFont typeface="Wingdings"/>
              <a:buNone/>
              <a:defRPr sz="1100"/>
            </a:pPr>
            <a:r>
              <a:t>int main(int argc, char * argv[])</a:t>
            </a:r>
          </a:p>
          <a:p>
            <a:pPr>
              <a:spcBef>
                <a:spcPts val="200"/>
              </a:spcBef>
              <a:buSzTx/>
              <a:buFont typeface="Wingdings"/>
              <a:buNone/>
              <a:defRPr sz="1100"/>
            </a:pPr>
            <a:r>
              <a:t>{</a:t>
            </a:r>
          </a:p>
          <a:p>
            <a:pPr>
              <a:spcBef>
                <a:spcPts val="200"/>
              </a:spcBef>
              <a:buSzTx/>
              <a:buFont typeface="Wingdings"/>
              <a:buNone/>
              <a:defRPr sz="1100"/>
            </a:pPr>
            <a:r>
              <a:t>	FILE *fp;</a:t>
            </a:r>
          </a:p>
          <a:p>
            <a:pPr>
              <a:spcBef>
                <a:spcPts val="200"/>
              </a:spcBef>
              <a:buSzTx/>
              <a:buFont typeface="Wingdings"/>
              <a:buNone/>
              <a:defRPr sz="1100"/>
            </a:pPr>
            <a:r>
              <a:t>	struct hostent *hp;</a:t>
            </a:r>
          </a:p>
          <a:p>
            <a:pPr>
              <a:spcBef>
                <a:spcPts val="200"/>
              </a:spcBef>
              <a:buSzTx/>
              <a:buFont typeface="Wingdings"/>
              <a:buNone/>
              <a:defRPr sz="1100"/>
            </a:pPr>
            <a:r>
              <a:t>	struct sockaddr_in sin;</a:t>
            </a:r>
          </a:p>
          <a:p>
            <a:pPr>
              <a:spcBef>
                <a:spcPts val="200"/>
              </a:spcBef>
              <a:buSzTx/>
              <a:buFont typeface="Wingdings"/>
              <a:buNone/>
              <a:defRPr sz="1100"/>
            </a:pPr>
            <a:r>
              <a:t>	char *host;</a:t>
            </a:r>
          </a:p>
          <a:p>
            <a:pPr>
              <a:spcBef>
                <a:spcPts val="200"/>
              </a:spcBef>
              <a:buSzTx/>
              <a:buFont typeface="Wingdings"/>
              <a:buNone/>
              <a:defRPr sz="1100"/>
            </a:pPr>
            <a:r>
              <a:t>	char buf[MAX_LINE];</a:t>
            </a:r>
          </a:p>
          <a:p>
            <a:pPr>
              <a:spcBef>
                <a:spcPts val="200"/>
              </a:spcBef>
              <a:buSzTx/>
              <a:buFont typeface="Wingdings"/>
              <a:buNone/>
              <a:defRPr sz="1100"/>
            </a:pPr>
            <a:r>
              <a:t>	int s;</a:t>
            </a:r>
          </a:p>
          <a:p>
            <a:pPr>
              <a:spcBef>
                <a:spcPts val="200"/>
              </a:spcBef>
              <a:buSzTx/>
              <a:buFont typeface="Wingdings"/>
              <a:buNone/>
              <a:defRPr sz="1100"/>
            </a:pPr>
            <a:r>
              <a:t>	int len;</a:t>
            </a:r>
          </a:p>
          <a:p>
            <a:pPr>
              <a:spcBef>
                <a:spcPts val="200"/>
              </a:spcBef>
              <a:buSzTx/>
              <a:buFont typeface="Wingdings"/>
              <a:buNone/>
              <a:defRPr sz="1100"/>
            </a:pPr>
            <a:r>
              <a:t>	if (argc==2) {</a:t>
            </a:r>
          </a:p>
          <a:p>
            <a:pPr>
              <a:spcBef>
                <a:spcPts val="200"/>
              </a:spcBef>
              <a:buSzTx/>
              <a:buFont typeface="Wingdings"/>
              <a:buNone/>
              <a:defRPr sz="1100"/>
            </a:pPr>
            <a:r>
              <a:t>		host = argv[1];</a:t>
            </a:r>
          </a:p>
          <a:p>
            <a:pPr>
              <a:spcBef>
                <a:spcPts val="200"/>
              </a:spcBef>
              <a:buSzTx/>
              <a:buFont typeface="Wingdings"/>
              <a:buNone/>
              <a:defRPr sz="1100"/>
            </a:pPr>
            <a:r>
              <a:t>	}</a:t>
            </a:r>
          </a:p>
          <a:p>
            <a:pPr>
              <a:spcBef>
                <a:spcPts val="200"/>
              </a:spcBef>
              <a:buSzTx/>
              <a:buFont typeface="Wingdings"/>
              <a:buNone/>
              <a:defRPr sz="1100"/>
            </a:pPr>
            <a:r>
              <a:t>	else {</a:t>
            </a:r>
          </a:p>
          <a:p>
            <a:pPr>
              <a:spcBef>
                <a:spcPts val="200"/>
              </a:spcBef>
              <a:buSzTx/>
              <a:buFont typeface="Wingdings"/>
              <a:buNone/>
              <a:defRPr sz="1100"/>
            </a:pPr>
            <a:r>
              <a:t>		fprintf(stderr, "usage: simplex-talk host\n");</a:t>
            </a:r>
          </a:p>
          <a:p>
            <a:pPr>
              <a:spcBef>
                <a:spcPts val="200"/>
              </a:spcBef>
              <a:buSzTx/>
              <a:buFont typeface="Wingdings"/>
              <a:buNone/>
              <a:defRPr sz="1100"/>
            </a:pPr>
            <a:r>
              <a:t>	exit(1);</a:t>
            </a:r>
          </a:p>
          <a:p>
            <a:pPr>
              <a:spcBef>
                <a:spcPts val="200"/>
              </a:spcBef>
              <a:buSzTx/>
              <a:buFont typeface="Wingdings"/>
              <a:buNone/>
              <a:defRPr sz="1100"/>
            </a:pPr>
            <a:r>
              <a:t>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0" name="Text Box 14"/>
          <p:cNvSpPr txBox="1"/>
          <p:nvPr>
            <p:ph type="sldNum" sz="quarter" idx="2"/>
          </p:nvPr>
        </p:nvSpPr>
        <p:spPr>
          <a:xfrm>
            <a:off x="8690957" y="6497637"/>
            <a:ext cx="273656"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81" name="Rectangle 2"/>
          <p:cNvSpPr txBox="1"/>
          <p:nvPr>
            <p:ph type="title"/>
          </p:nvPr>
        </p:nvSpPr>
        <p:spPr>
          <a:xfrm>
            <a:off x="611188" y="233363"/>
            <a:ext cx="8281986" cy="584201"/>
          </a:xfrm>
          <a:prstGeom prst="rect">
            <a:avLst/>
          </a:prstGeom>
        </p:spPr>
        <p:txBody>
          <a:bodyPr/>
          <a:lstStyle>
            <a:lvl1pPr>
              <a:defRPr sz="3200"/>
            </a:lvl1pPr>
          </a:lstStyle>
          <a:p>
            <a:pPr/>
            <a:r>
              <a:t>Example Application: Client</a:t>
            </a:r>
          </a:p>
        </p:txBody>
      </p:sp>
      <p:sp>
        <p:nvSpPr>
          <p:cNvPr id="1282" name="Rectangle 3"/>
          <p:cNvSpPr txBox="1"/>
          <p:nvPr>
            <p:ph type="body" idx="1"/>
          </p:nvPr>
        </p:nvSpPr>
        <p:spPr>
          <a:xfrm>
            <a:off x="539750" y="765175"/>
            <a:ext cx="8270875" cy="5111750"/>
          </a:xfrm>
          <a:prstGeom prst="rect">
            <a:avLst/>
          </a:prstGeom>
        </p:spPr>
        <p:txBody>
          <a:bodyPr/>
          <a:lstStyle/>
          <a:p>
            <a:pPr marL="325754" indent="-325754" defTabSz="868680">
              <a:spcBef>
                <a:spcPts val="200"/>
              </a:spcBef>
              <a:buSzTx/>
              <a:buFont typeface="Wingdings"/>
              <a:buNone/>
              <a:defRPr sz="1045"/>
            </a:pPr>
            <a:r>
              <a:t>	/* translate host name into peer</a:t>
            </a:r>
            <a:r>
              <a:t>’</a:t>
            </a:r>
            <a:r>
              <a:t>s IP address */</a:t>
            </a:r>
          </a:p>
          <a:p>
            <a:pPr marL="325754" indent="-325754" defTabSz="868680">
              <a:spcBef>
                <a:spcPts val="200"/>
              </a:spcBef>
              <a:buSzTx/>
              <a:buFont typeface="Wingdings"/>
              <a:buNone/>
              <a:defRPr sz="1045"/>
            </a:pPr>
            <a:r>
              <a:t>	hp = gethostbyname(host);</a:t>
            </a:r>
          </a:p>
          <a:p>
            <a:pPr marL="325754" indent="-325754" defTabSz="868680">
              <a:spcBef>
                <a:spcPts val="200"/>
              </a:spcBef>
              <a:buSzTx/>
              <a:buFont typeface="Wingdings"/>
              <a:buNone/>
              <a:defRPr sz="1045"/>
            </a:pPr>
            <a:r>
              <a:t>	if (!hp) {</a:t>
            </a:r>
          </a:p>
          <a:p>
            <a:pPr marL="325754" indent="-325754" defTabSz="868680">
              <a:spcBef>
                <a:spcPts val="200"/>
              </a:spcBef>
              <a:buSzTx/>
              <a:buFont typeface="Wingdings"/>
              <a:buNone/>
              <a:defRPr sz="1045"/>
            </a:pPr>
            <a:r>
              <a:t>		fprintf(stderr, "simplex-talk: unknown host: %s\n", host);</a:t>
            </a:r>
          </a:p>
          <a:p>
            <a:pPr marL="325754" indent="-325754" defTabSz="868680">
              <a:spcBef>
                <a:spcPts val="200"/>
              </a:spcBef>
              <a:buSzTx/>
              <a:buFont typeface="Wingdings"/>
              <a:buNone/>
              <a:defRPr sz="1045"/>
            </a:pPr>
            <a:r>
              <a:t>		exit(1);</a:t>
            </a:r>
          </a:p>
          <a:p>
            <a:pPr marL="325754" indent="-325754" defTabSz="868680">
              <a:spcBef>
                <a:spcPts val="200"/>
              </a:spcBef>
              <a:buSzTx/>
              <a:buFont typeface="Wingdings"/>
              <a:buNone/>
              <a:defRPr sz="1045"/>
            </a:pPr>
            <a:r>
              <a:t>	}</a:t>
            </a:r>
          </a:p>
          <a:p>
            <a:pPr marL="325754" indent="-325754" defTabSz="868680">
              <a:spcBef>
                <a:spcPts val="200"/>
              </a:spcBef>
              <a:buSzTx/>
              <a:buFont typeface="Wingdings"/>
              <a:buNone/>
              <a:defRPr sz="1045"/>
            </a:pPr>
            <a:r>
              <a:t>	/* build address data structure */</a:t>
            </a:r>
          </a:p>
          <a:p>
            <a:pPr marL="325754" indent="-325754" defTabSz="868680">
              <a:spcBef>
                <a:spcPts val="200"/>
              </a:spcBef>
              <a:buSzTx/>
              <a:buFont typeface="Wingdings"/>
              <a:buNone/>
              <a:defRPr sz="1045"/>
            </a:pPr>
            <a:r>
              <a:t>	bzero((char *)&amp;sin, sizeof(sin));</a:t>
            </a:r>
          </a:p>
          <a:p>
            <a:pPr marL="325754" indent="-325754" defTabSz="868680">
              <a:spcBef>
                <a:spcPts val="200"/>
              </a:spcBef>
              <a:buSzTx/>
              <a:buFont typeface="Wingdings"/>
              <a:buNone/>
              <a:defRPr sz="1045"/>
            </a:pPr>
            <a:r>
              <a:t>	sin.sin_family = AF_INET;</a:t>
            </a:r>
          </a:p>
          <a:p>
            <a:pPr marL="325754" indent="-325754" defTabSz="868680">
              <a:spcBef>
                <a:spcPts val="200"/>
              </a:spcBef>
              <a:buSzTx/>
              <a:buFont typeface="Wingdings"/>
              <a:buNone/>
              <a:defRPr sz="1045"/>
            </a:pPr>
            <a:r>
              <a:t>	bcopy(hp-&gt;h_addr, (char *)&amp;sin.sin_addr, hp-&gt;h_length);</a:t>
            </a:r>
          </a:p>
          <a:p>
            <a:pPr marL="325754" indent="-325754" defTabSz="868680">
              <a:spcBef>
                <a:spcPts val="200"/>
              </a:spcBef>
              <a:buSzTx/>
              <a:buFont typeface="Wingdings"/>
              <a:buNone/>
              <a:defRPr sz="1045"/>
            </a:pPr>
            <a:r>
              <a:t>	sin.sin_port = htons(SERVER_PORT);</a:t>
            </a:r>
          </a:p>
          <a:p>
            <a:pPr marL="325754" indent="-325754" defTabSz="868680">
              <a:spcBef>
                <a:spcPts val="200"/>
              </a:spcBef>
              <a:buSzTx/>
              <a:buFont typeface="Wingdings"/>
              <a:buNone/>
              <a:defRPr sz="1045"/>
            </a:pPr>
            <a:r>
              <a:t>	/* active open */</a:t>
            </a:r>
          </a:p>
          <a:p>
            <a:pPr marL="325754" indent="-325754" defTabSz="868680">
              <a:spcBef>
                <a:spcPts val="200"/>
              </a:spcBef>
              <a:buSzTx/>
              <a:buFont typeface="Wingdings"/>
              <a:buNone/>
              <a:defRPr sz="1045"/>
            </a:pPr>
            <a:r>
              <a:t>	if ((s = socket(PF_INET, SOCK_STREAM, 0)) &lt; 0) {</a:t>
            </a:r>
          </a:p>
          <a:p>
            <a:pPr marL="325754" indent="-325754" defTabSz="868680">
              <a:spcBef>
                <a:spcPts val="200"/>
              </a:spcBef>
              <a:buSzTx/>
              <a:buFont typeface="Wingdings"/>
              <a:buNone/>
              <a:defRPr sz="1045"/>
            </a:pPr>
            <a:r>
              <a:t>		perror("simplex-talk: socket");</a:t>
            </a:r>
          </a:p>
          <a:p>
            <a:pPr marL="325754" indent="-325754" defTabSz="868680">
              <a:spcBef>
                <a:spcPts val="200"/>
              </a:spcBef>
              <a:buSzTx/>
              <a:buFont typeface="Wingdings"/>
              <a:buNone/>
              <a:defRPr sz="1045"/>
            </a:pPr>
            <a:r>
              <a:t>		exit(1);</a:t>
            </a:r>
          </a:p>
          <a:p>
            <a:pPr marL="325754" indent="-325754" defTabSz="868680">
              <a:spcBef>
                <a:spcPts val="200"/>
              </a:spcBef>
              <a:buSzTx/>
              <a:buFont typeface="Wingdings"/>
              <a:buNone/>
              <a:defRPr sz="1045"/>
            </a:pPr>
            <a:r>
              <a:t>	}</a:t>
            </a:r>
          </a:p>
          <a:p>
            <a:pPr marL="325754" indent="-325754" defTabSz="868680">
              <a:spcBef>
                <a:spcPts val="200"/>
              </a:spcBef>
              <a:buSzTx/>
              <a:buFont typeface="Wingdings"/>
              <a:buNone/>
              <a:defRPr sz="1045"/>
            </a:pPr>
            <a:r>
              <a:t>	if (connect(s, (struct sockaddr *)&amp;sin, sizeof(sin)) &lt; 0) {</a:t>
            </a:r>
          </a:p>
          <a:p>
            <a:pPr marL="325754" indent="-325754" defTabSz="868680">
              <a:spcBef>
                <a:spcPts val="200"/>
              </a:spcBef>
              <a:buSzTx/>
              <a:buFont typeface="Wingdings"/>
              <a:buNone/>
              <a:defRPr sz="1045"/>
            </a:pPr>
            <a:r>
              <a:t>		perror("simplex-talk: connect");</a:t>
            </a:r>
          </a:p>
          <a:p>
            <a:pPr marL="325754" indent="-325754" defTabSz="868680">
              <a:spcBef>
                <a:spcPts val="200"/>
              </a:spcBef>
              <a:buSzTx/>
              <a:buFont typeface="Wingdings"/>
              <a:buNone/>
              <a:defRPr sz="1045"/>
            </a:pPr>
            <a:r>
              <a:t>		close(s);</a:t>
            </a:r>
          </a:p>
          <a:p>
            <a:pPr marL="325754" indent="-325754" defTabSz="868680">
              <a:spcBef>
                <a:spcPts val="200"/>
              </a:spcBef>
              <a:buSzTx/>
              <a:buFont typeface="Wingdings"/>
              <a:buNone/>
              <a:defRPr sz="1045"/>
            </a:pPr>
            <a:r>
              <a:t>		exit(1);</a:t>
            </a:r>
          </a:p>
          <a:p>
            <a:pPr marL="325754" indent="-325754" defTabSz="868680">
              <a:spcBef>
                <a:spcPts val="200"/>
              </a:spcBef>
              <a:buSzTx/>
              <a:buFont typeface="Wingdings"/>
              <a:buNone/>
              <a:defRPr sz="1045"/>
            </a:pPr>
            <a:r>
              <a:t>	}</a:t>
            </a:r>
          </a:p>
          <a:p>
            <a:pPr marL="325754" indent="-325754" defTabSz="868680">
              <a:spcBef>
                <a:spcPts val="200"/>
              </a:spcBef>
              <a:buSzTx/>
              <a:buFont typeface="Wingdings"/>
              <a:buNone/>
              <a:defRPr sz="1045"/>
            </a:pPr>
            <a:r>
              <a:t>	/* main loop: get and send lines of text */</a:t>
            </a:r>
          </a:p>
          <a:p>
            <a:pPr marL="325754" indent="-325754" defTabSz="868680">
              <a:spcBef>
                <a:spcPts val="200"/>
              </a:spcBef>
              <a:buSzTx/>
              <a:buFont typeface="Wingdings"/>
              <a:buNone/>
              <a:defRPr sz="1045"/>
            </a:pPr>
            <a:r>
              <a:t>	while (fgets(buf, sizeof(buf), stdin)) {</a:t>
            </a:r>
          </a:p>
          <a:p>
            <a:pPr marL="325754" indent="-325754" defTabSz="868680">
              <a:spcBef>
                <a:spcPts val="200"/>
              </a:spcBef>
              <a:buSzTx/>
              <a:buFont typeface="Wingdings"/>
              <a:buNone/>
              <a:defRPr sz="1045"/>
            </a:pPr>
            <a:r>
              <a:t>		buf[MAX_LINE-1] = </a:t>
            </a:r>
            <a:r>
              <a:t>’</a:t>
            </a:r>
            <a:r>
              <a:t>\0</a:t>
            </a:r>
            <a:r>
              <a:t>’</a:t>
            </a:r>
            <a:r>
              <a:t>;</a:t>
            </a:r>
          </a:p>
          <a:p>
            <a:pPr marL="325754" indent="-325754" defTabSz="868680">
              <a:spcBef>
                <a:spcPts val="200"/>
              </a:spcBef>
              <a:buSzTx/>
              <a:buFont typeface="Wingdings"/>
              <a:buNone/>
              <a:defRPr sz="1045"/>
            </a:pPr>
            <a:r>
              <a:t>		len = strlen(buf) + 1;</a:t>
            </a:r>
          </a:p>
          <a:p>
            <a:pPr marL="325754" indent="-325754" defTabSz="868680">
              <a:spcBef>
                <a:spcPts val="200"/>
              </a:spcBef>
              <a:buSzTx/>
              <a:buFont typeface="Wingdings"/>
              <a:buNone/>
              <a:defRPr sz="1045"/>
            </a:pPr>
            <a:r>
              <a:t>		send(s, buf, len, 0);</a:t>
            </a:r>
          </a:p>
          <a:p>
            <a:pPr marL="325754" indent="-325754" defTabSz="868680">
              <a:spcBef>
                <a:spcPts val="200"/>
              </a:spcBef>
              <a:buSzTx/>
              <a:buFont typeface="Wingdings"/>
              <a:buNone/>
              <a:defRPr sz="1045"/>
            </a:pPr>
            <a:r>
              <a:t>	}</a:t>
            </a:r>
          </a:p>
          <a:p>
            <a:pPr marL="325754" indent="-325754" defTabSz="868680">
              <a:spcBef>
                <a:spcPts val="200"/>
              </a:spcBef>
              <a:buSzTx/>
              <a:buFont typeface="Wingdings"/>
              <a:buNone/>
              <a:defRPr sz="1045"/>
            </a:pPr>
            <a:r>
              <a: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4" name="Text Box 14"/>
          <p:cNvSpPr txBox="1"/>
          <p:nvPr>
            <p:ph type="sldNum" sz="quarter" idx="2"/>
          </p:nvPr>
        </p:nvSpPr>
        <p:spPr>
          <a:xfrm>
            <a:off x="8690957" y="6497637"/>
            <a:ext cx="273656"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85" name="Rectangle 2"/>
          <p:cNvSpPr txBox="1"/>
          <p:nvPr>
            <p:ph type="title"/>
          </p:nvPr>
        </p:nvSpPr>
        <p:spPr>
          <a:xfrm>
            <a:off x="611188" y="233363"/>
            <a:ext cx="8281986" cy="584201"/>
          </a:xfrm>
          <a:prstGeom prst="rect">
            <a:avLst/>
          </a:prstGeom>
        </p:spPr>
        <p:txBody>
          <a:bodyPr/>
          <a:lstStyle>
            <a:lvl1pPr>
              <a:defRPr sz="3200"/>
            </a:lvl1pPr>
          </a:lstStyle>
          <a:p>
            <a:pPr/>
            <a:r>
              <a:t>Example Application: Server</a:t>
            </a:r>
          </a:p>
        </p:txBody>
      </p:sp>
      <p:sp>
        <p:nvSpPr>
          <p:cNvPr id="1286" name="Rectangle 3"/>
          <p:cNvSpPr txBox="1"/>
          <p:nvPr>
            <p:ph type="body" idx="1"/>
          </p:nvPr>
        </p:nvSpPr>
        <p:spPr>
          <a:xfrm>
            <a:off x="539750" y="765175"/>
            <a:ext cx="8270875" cy="5111750"/>
          </a:xfrm>
          <a:prstGeom prst="rect">
            <a:avLst/>
          </a:prstGeom>
        </p:spPr>
        <p:txBody>
          <a:bodyPr/>
          <a:lstStyle/>
          <a:p>
            <a:pPr>
              <a:spcBef>
                <a:spcPts val="200"/>
              </a:spcBef>
              <a:buSzTx/>
              <a:buFont typeface="Wingdings"/>
              <a:buNone/>
              <a:defRPr sz="1100"/>
            </a:pPr>
            <a:r>
              <a:t>#include &lt;stdio.h&gt;</a:t>
            </a:r>
          </a:p>
          <a:p>
            <a:pPr>
              <a:spcBef>
                <a:spcPts val="200"/>
              </a:spcBef>
              <a:buSzTx/>
              <a:buFont typeface="Wingdings"/>
              <a:buNone/>
              <a:defRPr sz="1100"/>
            </a:pPr>
            <a:r>
              <a:t>#include &lt;sys/types.h&gt;</a:t>
            </a:r>
          </a:p>
          <a:p>
            <a:pPr>
              <a:spcBef>
                <a:spcPts val="200"/>
              </a:spcBef>
              <a:buSzTx/>
              <a:buFont typeface="Wingdings"/>
              <a:buNone/>
              <a:defRPr sz="1100"/>
            </a:pPr>
            <a:r>
              <a:t>#include &lt;sys/socket.h&gt;</a:t>
            </a:r>
          </a:p>
          <a:p>
            <a:pPr>
              <a:spcBef>
                <a:spcPts val="200"/>
              </a:spcBef>
              <a:buSzTx/>
              <a:buFont typeface="Wingdings"/>
              <a:buNone/>
              <a:defRPr sz="1100"/>
            </a:pPr>
            <a:r>
              <a:t>#include &lt;netinet/in.h&gt;</a:t>
            </a:r>
          </a:p>
          <a:p>
            <a:pPr>
              <a:spcBef>
                <a:spcPts val="200"/>
              </a:spcBef>
              <a:buSzTx/>
              <a:buFont typeface="Wingdings"/>
              <a:buNone/>
              <a:defRPr sz="1100"/>
            </a:pPr>
            <a:r>
              <a:t>#include &lt;netdb.h&gt;</a:t>
            </a:r>
          </a:p>
          <a:p>
            <a:pPr>
              <a:spcBef>
                <a:spcPts val="200"/>
              </a:spcBef>
              <a:buSzTx/>
              <a:buFont typeface="Wingdings"/>
              <a:buNone/>
              <a:defRPr sz="1100"/>
            </a:pPr>
            <a:r>
              <a:t>#define SERVER_PORT 5432</a:t>
            </a:r>
          </a:p>
          <a:p>
            <a:pPr>
              <a:spcBef>
                <a:spcPts val="200"/>
              </a:spcBef>
              <a:buSzTx/>
              <a:buFont typeface="Wingdings"/>
              <a:buNone/>
              <a:defRPr sz="1100"/>
            </a:pPr>
            <a:r>
              <a:t>#define MAX_PENDING 5</a:t>
            </a:r>
          </a:p>
          <a:p>
            <a:pPr>
              <a:spcBef>
                <a:spcPts val="200"/>
              </a:spcBef>
              <a:buSzTx/>
              <a:buFont typeface="Wingdings"/>
              <a:buNone/>
              <a:defRPr sz="1100"/>
            </a:pPr>
            <a:r>
              <a:t>#define MAX_LINE 256</a:t>
            </a:r>
          </a:p>
          <a:p>
            <a:pPr>
              <a:buSzTx/>
              <a:buFont typeface="Wingdings"/>
              <a:buNone/>
              <a:defRPr sz="1100"/>
            </a:pPr>
          </a:p>
          <a:p>
            <a:pPr>
              <a:spcBef>
                <a:spcPts val="200"/>
              </a:spcBef>
              <a:buSzTx/>
              <a:buFont typeface="Wingdings"/>
              <a:buNone/>
              <a:defRPr sz="1100"/>
            </a:pPr>
            <a:r>
              <a:t>int main()</a:t>
            </a:r>
          </a:p>
          <a:p>
            <a:pPr>
              <a:spcBef>
                <a:spcPts val="200"/>
              </a:spcBef>
              <a:buSzTx/>
              <a:buFont typeface="Wingdings"/>
              <a:buNone/>
              <a:defRPr sz="1100"/>
            </a:pPr>
            <a:r>
              <a:t>{</a:t>
            </a:r>
          </a:p>
          <a:p>
            <a:pPr>
              <a:spcBef>
                <a:spcPts val="200"/>
              </a:spcBef>
              <a:buSzTx/>
              <a:buFont typeface="Wingdings"/>
              <a:buNone/>
              <a:defRPr sz="1100"/>
            </a:pPr>
            <a:r>
              <a:t>	struct sockaddr_in sin;</a:t>
            </a:r>
          </a:p>
          <a:p>
            <a:pPr>
              <a:spcBef>
                <a:spcPts val="200"/>
              </a:spcBef>
              <a:buSzTx/>
              <a:buFont typeface="Wingdings"/>
              <a:buNone/>
              <a:defRPr sz="1100"/>
            </a:pPr>
            <a:r>
              <a:t>	char buf[MAX_LINE];</a:t>
            </a:r>
          </a:p>
          <a:p>
            <a:pPr>
              <a:spcBef>
                <a:spcPts val="200"/>
              </a:spcBef>
              <a:buSzTx/>
              <a:buFont typeface="Wingdings"/>
              <a:buNone/>
              <a:defRPr sz="1100"/>
            </a:pPr>
            <a:r>
              <a:t>	int len;</a:t>
            </a:r>
          </a:p>
          <a:p>
            <a:pPr>
              <a:spcBef>
                <a:spcPts val="200"/>
              </a:spcBef>
              <a:buSzTx/>
              <a:buFont typeface="Wingdings"/>
              <a:buNone/>
              <a:defRPr sz="1100"/>
            </a:pPr>
            <a:r>
              <a:t>	int s, new_s;</a:t>
            </a:r>
          </a:p>
          <a:p>
            <a:pPr>
              <a:spcBef>
                <a:spcPts val="200"/>
              </a:spcBef>
              <a:buSzTx/>
              <a:buFont typeface="Wingdings"/>
              <a:buNone/>
              <a:defRPr sz="1100"/>
            </a:pPr>
            <a:r>
              <a:t>	/* build address data structure */</a:t>
            </a:r>
          </a:p>
          <a:p>
            <a:pPr>
              <a:spcBef>
                <a:spcPts val="200"/>
              </a:spcBef>
              <a:buSzTx/>
              <a:buFont typeface="Wingdings"/>
              <a:buNone/>
              <a:defRPr sz="1100"/>
            </a:pPr>
            <a:r>
              <a:t>	bzero((char *)&amp;sin, sizeof(sin));</a:t>
            </a:r>
          </a:p>
          <a:p>
            <a:pPr>
              <a:spcBef>
                <a:spcPts val="200"/>
              </a:spcBef>
              <a:buSzTx/>
              <a:buFont typeface="Wingdings"/>
              <a:buNone/>
              <a:defRPr sz="1100"/>
            </a:pPr>
            <a:r>
              <a:t>	sin.sin_family = AF_INET;</a:t>
            </a:r>
          </a:p>
          <a:p>
            <a:pPr>
              <a:spcBef>
                <a:spcPts val="200"/>
              </a:spcBef>
              <a:buSzTx/>
              <a:buFont typeface="Wingdings"/>
              <a:buNone/>
              <a:defRPr sz="1100"/>
            </a:pPr>
            <a:r>
              <a:t>	sin.sin_addr.s_addr = INADDR_ANY;</a:t>
            </a:r>
          </a:p>
          <a:p>
            <a:pPr>
              <a:spcBef>
                <a:spcPts val="200"/>
              </a:spcBef>
              <a:buSzTx/>
              <a:buFont typeface="Wingdings"/>
              <a:buNone/>
              <a:defRPr sz="1100"/>
            </a:pPr>
            <a:r>
              <a:t>	sin.sin_port = htons(SERVER_PORT);</a:t>
            </a:r>
          </a:p>
          <a:p>
            <a:pPr>
              <a:buSzTx/>
              <a:buFont typeface="Wingdings"/>
              <a:buNone/>
              <a:defRPr sz="1100"/>
            </a:pPr>
          </a:p>
          <a:p>
            <a:pPr>
              <a:spcBef>
                <a:spcPts val="200"/>
              </a:spcBef>
              <a:buSzTx/>
              <a:buFont typeface="Wingdings"/>
              <a:buNone/>
              <a:defRPr sz="1100"/>
            </a:pPr>
            <a:r>
              <a:t>	/* setup passive open */</a:t>
            </a:r>
          </a:p>
          <a:p>
            <a:pPr>
              <a:spcBef>
                <a:spcPts val="200"/>
              </a:spcBef>
              <a:buSzTx/>
              <a:buFont typeface="Wingdings"/>
              <a:buNone/>
              <a:defRPr sz="1100"/>
            </a:pPr>
            <a:r>
              <a:t>	if ((s = socket(PF_INET, SOCK_STREAM, 0)) &lt; 0) {</a:t>
            </a:r>
          </a:p>
          <a:p>
            <a:pPr>
              <a:spcBef>
                <a:spcPts val="200"/>
              </a:spcBef>
              <a:buSzTx/>
              <a:buFont typeface="Wingdings"/>
              <a:buNone/>
              <a:defRPr sz="1100"/>
            </a:pPr>
            <a:r>
              <a:t>		perror("simplex-talk: socket");</a:t>
            </a:r>
          </a:p>
          <a:p>
            <a:pPr>
              <a:spcBef>
                <a:spcPts val="200"/>
              </a:spcBef>
              <a:buSzTx/>
              <a:buFont typeface="Wingdings"/>
              <a:buNone/>
              <a:defRPr sz="1100"/>
            </a:pPr>
            <a:r>
              <a:t>		exit(1);</a:t>
            </a:r>
          </a:p>
          <a:p>
            <a:pPr>
              <a:spcBef>
                <a:spcPts val="200"/>
              </a:spcBef>
              <a:buSzTx/>
              <a:buFont typeface="Wingdings"/>
              <a:buNone/>
              <a:defRPr sz="1100"/>
            </a:pPr>
            <a:r>
              <a:t>	}</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8" name="Text Box 14"/>
          <p:cNvSpPr txBox="1"/>
          <p:nvPr>
            <p:ph type="sldNum" sz="quarter" idx="2"/>
          </p:nvPr>
        </p:nvSpPr>
        <p:spPr>
          <a:xfrm>
            <a:off x="8690957" y="6497637"/>
            <a:ext cx="273656"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89" name="Rectangle 2"/>
          <p:cNvSpPr txBox="1"/>
          <p:nvPr>
            <p:ph type="title"/>
          </p:nvPr>
        </p:nvSpPr>
        <p:spPr>
          <a:xfrm>
            <a:off x="611188" y="233363"/>
            <a:ext cx="8281986" cy="584201"/>
          </a:xfrm>
          <a:prstGeom prst="rect">
            <a:avLst/>
          </a:prstGeom>
        </p:spPr>
        <p:txBody>
          <a:bodyPr/>
          <a:lstStyle>
            <a:lvl1pPr>
              <a:defRPr sz="3200"/>
            </a:lvl1pPr>
          </a:lstStyle>
          <a:p>
            <a:pPr/>
            <a:r>
              <a:t>Example Application: Server</a:t>
            </a:r>
          </a:p>
        </p:txBody>
      </p:sp>
      <p:sp>
        <p:nvSpPr>
          <p:cNvPr id="1290" name="Rectangle 3"/>
          <p:cNvSpPr txBox="1"/>
          <p:nvPr>
            <p:ph type="body" idx="1"/>
          </p:nvPr>
        </p:nvSpPr>
        <p:spPr>
          <a:xfrm>
            <a:off x="539750" y="981075"/>
            <a:ext cx="8270875" cy="5111750"/>
          </a:xfrm>
          <a:prstGeom prst="rect">
            <a:avLst/>
          </a:prstGeom>
        </p:spPr>
        <p:txBody>
          <a:bodyPr/>
          <a:lstStyle/>
          <a:p>
            <a:pPr>
              <a:spcBef>
                <a:spcPts val="200"/>
              </a:spcBef>
              <a:buSzTx/>
              <a:buFont typeface="Wingdings"/>
              <a:buNone/>
              <a:defRPr sz="1100"/>
            </a:pPr>
            <a:r>
              <a:t>	if ((bind(s, (struct sockaddr *)&amp;sin, sizeof(sin))) &lt; 0) {</a:t>
            </a:r>
          </a:p>
          <a:p>
            <a:pPr>
              <a:spcBef>
                <a:spcPts val="200"/>
              </a:spcBef>
              <a:buSzTx/>
              <a:buFont typeface="Wingdings"/>
              <a:buNone/>
              <a:defRPr sz="1100"/>
            </a:pPr>
            <a:r>
              <a:t>		perror("simplex-talk: bind");</a:t>
            </a:r>
          </a:p>
          <a:p>
            <a:pPr>
              <a:spcBef>
                <a:spcPts val="200"/>
              </a:spcBef>
              <a:buSzTx/>
              <a:buFont typeface="Wingdings"/>
              <a:buNone/>
              <a:defRPr sz="1100"/>
            </a:pPr>
            <a:r>
              <a:t>		exit(1);</a:t>
            </a:r>
          </a:p>
          <a:p>
            <a:pPr>
              <a:spcBef>
                <a:spcPts val="200"/>
              </a:spcBef>
              <a:buSzTx/>
              <a:buFont typeface="Wingdings"/>
              <a:buNone/>
              <a:defRPr sz="1100"/>
            </a:pPr>
            <a:r>
              <a:t>	}</a:t>
            </a:r>
          </a:p>
          <a:p>
            <a:pPr>
              <a:spcBef>
                <a:spcPts val="200"/>
              </a:spcBef>
              <a:buSzTx/>
              <a:buFont typeface="Wingdings"/>
              <a:buNone/>
              <a:defRPr sz="1100"/>
            </a:pPr>
            <a:r>
              <a:t>	listen(s, MAX_PENDING);</a:t>
            </a:r>
          </a:p>
          <a:p>
            <a:pPr>
              <a:spcBef>
                <a:spcPts val="200"/>
              </a:spcBef>
              <a:buSzTx/>
              <a:buFont typeface="Wingdings"/>
              <a:buNone/>
              <a:defRPr sz="1100"/>
            </a:pPr>
            <a:r>
              <a:t>	/* wait for connection, then receive and print text */</a:t>
            </a:r>
          </a:p>
          <a:p>
            <a:pPr>
              <a:spcBef>
                <a:spcPts val="200"/>
              </a:spcBef>
              <a:buSzTx/>
              <a:buFont typeface="Wingdings"/>
              <a:buNone/>
              <a:defRPr sz="1100"/>
            </a:pPr>
            <a:r>
              <a:t>	while(1) {</a:t>
            </a:r>
          </a:p>
          <a:p>
            <a:pPr>
              <a:spcBef>
                <a:spcPts val="200"/>
              </a:spcBef>
              <a:buSzTx/>
              <a:buFont typeface="Wingdings"/>
              <a:buNone/>
              <a:defRPr sz="1100"/>
            </a:pPr>
            <a:r>
              <a:t>		if ((new_s = accept(s, (struct sockaddr *)&amp;sin, &amp;len)) &lt; 0) {</a:t>
            </a:r>
          </a:p>
          <a:p>
            <a:pPr>
              <a:spcBef>
                <a:spcPts val="200"/>
              </a:spcBef>
              <a:buSzTx/>
              <a:buFont typeface="Wingdings"/>
              <a:buNone/>
              <a:defRPr sz="1100"/>
            </a:pPr>
            <a:r>
              <a:t>		perror("simplex-talk: accept");</a:t>
            </a:r>
          </a:p>
          <a:p>
            <a:pPr>
              <a:spcBef>
                <a:spcPts val="200"/>
              </a:spcBef>
              <a:buSzTx/>
              <a:buFont typeface="Wingdings"/>
              <a:buNone/>
              <a:defRPr sz="1100"/>
            </a:pPr>
            <a:r>
              <a:t>		exit(1);</a:t>
            </a:r>
          </a:p>
          <a:p>
            <a:pPr>
              <a:spcBef>
                <a:spcPts val="200"/>
              </a:spcBef>
              <a:buSzTx/>
              <a:buFont typeface="Wingdings"/>
              <a:buNone/>
              <a:defRPr sz="1100"/>
            </a:pPr>
            <a:r>
              <a:t>	}</a:t>
            </a:r>
          </a:p>
          <a:p>
            <a:pPr>
              <a:spcBef>
                <a:spcPts val="200"/>
              </a:spcBef>
              <a:buSzTx/>
              <a:buFont typeface="Wingdings"/>
              <a:buNone/>
              <a:defRPr sz="1100"/>
            </a:pPr>
            <a:r>
              <a:t>	while (len = recv(new_s, buf, sizeof(buf), 0))</a:t>
            </a:r>
          </a:p>
          <a:p>
            <a:pPr>
              <a:spcBef>
                <a:spcPts val="200"/>
              </a:spcBef>
              <a:buSzTx/>
              <a:buFont typeface="Wingdings"/>
              <a:buNone/>
              <a:defRPr sz="1100"/>
            </a:pPr>
            <a:r>
              <a:t>		fputs(buf, stdout);</a:t>
            </a:r>
          </a:p>
          <a:p>
            <a:pPr>
              <a:spcBef>
                <a:spcPts val="200"/>
              </a:spcBef>
              <a:buSzTx/>
              <a:buFont typeface="Wingdings"/>
              <a:buNone/>
              <a:defRPr sz="1100"/>
            </a:pPr>
            <a:r>
              <a:t>		close(new_s);</a:t>
            </a:r>
          </a:p>
          <a:p>
            <a:pPr>
              <a:spcBef>
                <a:spcPts val="200"/>
              </a:spcBef>
              <a:buSzTx/>
              <a:buFont typeface="Wingdings"/>
              <a:buNone/>
              <a:defRPr sz="1100"/>
            </a:pPr>
            <a:r>
              <a:t>	}</a:t>
            </a:r>
          </a:p>
          <a:p>
            <a:pPr>
              <a:spcBef>
                <a:spcPts val="200"/>
              </a:spcBef>
              <a:buSzTx/>
              <a:buFont typeface="Wingdings"/>
              <a:buNone/>
              <a:defRPr sz="1100"/>
            </a:pPr>
            <a: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2" name="Rectangle 7"/>
          <p:cNvSpPr txBox="1"/>
          <p:nvPr/>
        </p:nvSpPr>
        <p:spPr>
          <a:xfrm>
            <a:off x="5622607" y="6467474"/>
            <a:ext cx="2804161"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200">
                <a:latin typeface="Tahoma"/>
                <a:ea typeface="Tahoma"/>
                <a:cs typeface="Tahoma"/>
                <a:sym typeface="Tahoma"/>
              </a:defRPr>
            </a:lvl1pPr>
          </a:lstStyle>
          <a:p>
            <a:pPr/>
            <a:r>
              <a:t>Application Layer</a:t>
            </a:r>
          </a:p>
        </p:txBody>
      </p:sp>
      <p:sp>
        <p:nvSpPr>
          <p:cNvPr id="1293" name="Rectangle 8"/>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94" name="Rectangle 2"/>
          <p:cNvSpPr txBox="1"/>
          <p:nvPr/>
        </p:nvSpPr>
        <p:spPr>
          <a:xfrm>
            <a:off x="467994" y="243999"/>
            <a:ext cx="7680962" cy="6375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defTabSz="914400">
              <a:defRPr sz="3600">
                <a:solidFill>
                  <a:srgbClr val="000099"/>
                </a:solidFill>
                <a:latin typeface="Gill Sans MT"/>
                <a:ea typeface="Gill Sans MT"/>
                <a:cs typeface="Gill Sans MT"/>
                <a:sym typeface="Gill Sans MT"/>
              </a:defRPr>
            </a:lvl1pPr>
          </a:lstStyle>
          <a:p>
            <a:pPr/>
            <a:r>
              <a:t>Example app: UDP client</a:t>
            </a:r>
          </a:p>
        </p:txBody>
      </p:sp>
      <p:sp>
        <p:nvSpPr>
          <p:cNvPr id="1295" name="TextBox 1"/>
          <p:cNvSpPr txBox="1"/>
          <p:nvPr/>
        </p:nvSpPr>
        <p:spPr>
          <a:xfrm>
            <a:off x="2750819" y="1651000"/>
            <a:ext cx="6028691" cy="45953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914400">
              <a:lnSpc>
                <a:spcPts val="2800"/>
              </a:lnSpc>
              <a:spcBef>
                <a:spcPts val="400"/>
              </a:spcBef>
              <a:defRPr sz="2000">
                <a:latin typeface="Arial"/>
                <a:ea typeface="Arial"/>
                <a:cs typeface="Arial"/>
                <a:sym typeface="Arial"/>
              </a:defRPr>
            </a:pPr>
            <a:r>
              <a:t>from socket import *</a:t>
            </a:r>
          </a:p>
          <a:p>
            <a:pPr defTabSz="914400">
              <a:lnSpc>
                <a:spcPts val="2800"/>
              </a:lnSpc>
              <a:spcBef>
                <a:spcPts val="400"/>
              </a:spcBef>
              <a:defRPr sz="2000">
                <a:latin typeface="Arial"/>
                <a:ea typeface="Arial"/>
                <a:cs typeface="Arial"/>
                <a:sym typeface="Arial"/>
              </a:defRPr>
            </a:pPr>
            <a:r>
              <a:t>serverName = ‘hostname’</a:t>
            </a:r>
          </a:p>
          <a:p>
            <a:pPr defTabSz="914400">
              <a:lnSpc>
                <a:spcPts val="2800"/>
              </a:lnSpc>
              <a:spcBef>
                <a:spcPts val="400"/>
              </a:spcBef>
              <a:defRPr sz="2000">
                <a:latin typeface="Arial"/>
                <a:ea typeface="Arial"/>
                <a:cs typeface="Arial"/>
                <a:sym typeface="Arial"/>
              </a:defRPr>
            </a:pPr>
            <a:r>
              <a:t>serverPort = 12000</a:t>
            </a:r>
          </a:p>
          <a:p>
            <a:pPr defTabSz="914400">
              <a:lnSpc>
                <a:spcPts val="2800"/>
              </a:lnSpc>
              <a:spcBef>
                <a:spcPts val="400"/>
              </a:spcBef>
              <a:defRPr sz="2000">
                <a:latin typeface="Arial"/>
                <a:ea typeface="Arial"/>
                <a:cs typeface="Arial"/>
                <a:sym typeface="Arial"/>
              </a:defRPr>
            </a:pPr>
            <a:r>
              <a:t>clientSocket = socket(socket.AF_INET, </a:t>
            </a:r>
          </a:p>
          <a:p>
            <a:pPr defTabSz="914400">
              <a:lnSpc>
                <a:spcPts val="2800"/>
              </a:lnSpc>
              <a:spcBef>
                <a:spcPts val="400"/>
              </a:spcBef>
              <a:defRPr sz="2000">
                <a:latin typeface="Arial"/>
                <a:ea typeface="Arial"/>
                <a:cs typeface="Arial"/>
                <a:sym typeface="Arial"/>
              </a:defRPr>
            </a:pPr>
            <a:r>
              <a:t>                                   socket.SOCK_DGRAM)</a:t>
            </a:r>
          </a:p>
          <a:p>
            <a:pPr defTabSz="914400">
              <a:lnSpc>
                <a:spcPts val="2800"/>
              </a:lnSpc>
              <a:spcBef>
                <a:spcPts val="400"/>
              </a:spcBef>
              <a:defRPr sz="2000">
                <a:latin typeface="Arial"/>
                <a:ea typeface="Arial"/>
                <a:cs typeface="Arial"/>
                <a:sym typeface="Arial"/>
              </a:defRPr>
            </a:pPr>
            <a:r>
              <a:t>message = raw_input(’Input lowercase sentence:’)</a:t>
            </a:r>
          </a:p>
          <a:p>
            <a:pPr defTabSz="914400">
              <a:lnSpc>
                <a:spcPts val="2800"/>
              </a:lnSpc>
              <a:spcBef>
                <a:spcPts val="400"/>
              </a:spcBef>
              <a:defRPr sz="2000">
                <a:latin typeface="Arial"/>
                <a:ea typeface="Arial"/>
                <a:cs typeface="Arial"/>
                <a:sym typeface="Arial"/>
              </a:defRPr>
            </a:pPr>
            <a:r>
              <a:t>clientSocket.sendto</a:t>
            </a:r>
            <a:r>
              <a:rPr sz="1800"/>
              <a:t>(message,(serverName, serverPort))</a:t>
            </a:r>
          </a:p>
          <a:p>
            <a:pPr defTabSz="914400">
              <a:lnSpc>
                <a:spcPts val="2800"/>
              </a:lnSpc>
              <a:spcBef>
                <a:spcPts val="400"/>
              </a:spcBef>
              <a:defRPr sz="2000">
                <a:latin typeface="Arial"/>
                <a:ea typeface="Arial"/>
                <a:cs typeface="Arial"/>
                <a:sym typeface="Arial"/>
              </a:defRPr>
            </a:pPr>
            <a:r>
              <a:t>modifiedMessage, serverAddress = </a:t>
            </a:r>
          </a:p>
          <a:p>
            <a:pPr defTabSz="914400">
              <a:lnSpc>
                <a:spcPts val="2800"/>
              </a:lnSpc>
              <a:spcBef>
                <a:spcPts val="400"/>
              </a:spcBef>
              <a:defRPr sz="2000">
                <a:latin typeface="Arial"/>
                <a:ea typeface="Arial"/>
                <a:cs typeface="Arial"/>
                <a:sym typeface="Arial"/>
              </a:defRPr>
            </a:pPr>
            <a:r>
              <a:t>                                   clientSocket.recvfrom(2048)</a:t>
            </a:r>
          </a:p>
          <a:p>
            <a:pPr defTabSz="914400">
              <a:lnSpc>
                <a:spcPts val="2800"/>
              </a:lnSpc>
              <a:spcBef>
                <a:spcPts val="400"/>
              </a:spcBef>
              <a:defRPr sz="2000">
                <a:latin typeface="Arial"/>
                <a:ea typeface="Arial"/>
                <a:cs typeface="Arial"/>
                <a:sym typeface="Arial"/>
              </a:defRPr>
            </a:pPr>
            <a:r>
              <a:t>print modifiedMessage</a:t>
            </a:r>
          </a:p>
          <a:p>
            <a:pPr defTabSz="914400">
              <a:lnSpc>
                <a:spcPts val="2800"/>
              </a:lnSpc>
              <a:spcBef>
                <a:spcPts val="400"/>
              </a:spcBef>
              <a:defRPr sz="2000">
                <a:latin typeface="Arial"/>
                <a:ea typeface="Arial"/>
                <a:cs typeface="Arial"/>
                <a:sym typeface="Arial"/>
              </a:defRPr>
            </a:pPr>
            <a:r>
              <a:t>clientSocket.close()</a:t>
            </a:r>
          </a:p>
        </p:txBody>
      </p:sp>
      <p:sp>
        <p:nvSpPr>
          <p:cNvPr id="1296" name="TextBox 2"/>
          <p:cNvSpPr txBox="1"/>
          <p:nvPr/>
        </p:nvSpPr>
        <p:spPr>
          <a:xfrm>
            <a:off x="2763519" y="1168400"/>
            <a:ext cx="2560550" cy="4370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spcBef>
                <a:spcPts val="500"/>
              </a:spcBef>
              <a:defRPr i="1" sz="2400">
                <a:solidFill>
                  <a:srgbClr val="CC0000"/>
                </a:solidFill>
                <a:latin typeface="Arial"/>
                <a:ea typeface="Arial"/>
                <a:cs typeface="Arial"/>
                <a:sym typeface="Arial"/>
              </a:defRPr>
            </a:lvl1pPr>
          </a:lstStyle>
          <a:p>
            <a:pPr/>
            <a:r>
              <a:t>Python UDPClient</a:t>
            </a:r>
          </a:p>
        </p:txBody>
      </p:sp>
      <p:grpSp>
        <p:nvGrpSpPr>
          <p:cNvPr id="1299" name="Group 46"/>
          <p:cNvGrpSpPr/>
          <p:nvPr/>
        </p:nvGrpSpPr>
        <p:grpSpPr>
          <a:xfrm>
            <a:off x="274319" y="1606549"/>
            <a:ext cx="2405381" cy="537552"/>
            <a:chOff x="0" y="0"/>
            <a:chExt cx="2405379" cy="537550"/>
          </a:xfrm>
        </p:grpSpPr>
        <p:sp>
          <p:nvSpPr>
            <p:cNvPr id="1297" name="TextBox 3"/>
            <p:cNvSpPr txBox="1"/>
            <p:nvPr/>
          </p:nvSpPr>
          <p:spPr>
            <a:xfrm>
              <a:off x="0" y="0"/>
              <a:ext cx="2008372" cy="537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defTabSz="914400">
                <a:lnSpc>
                  <a:spcPts val="1600"/>
                </a:lnSpc>
                <a:spcBef>
                  <a:spcPts val="300"/>
                </a:spcBef>
                <a:defRPr sz="1400">
                  <a:solidFill>
                    <a:srgbClr val="000099"/>
                  </a:solidFill>
                  <a:latin typeface="Arial"/>
                  <a:ea typeface="Arial"/>
                  <a:cs typeface="Arial"/>
                  <a:sym typeface="Arial"/>
                </a:defRPr>
              </a:pPr>
              <a:r>
                <a:t>include Python’s socket </a:t>
              </a:r>
              <a:endParaRPr sz="2000"/>
            </a:p>
            <a:p>
              <a:pPr defTabSz="914400">
                <a:lnSpc>
                  <a:spcPts val="1600"/>
                </a:lnSpc>
                <a:spcBef>
                  <a:spcPts val="300"/>
                </a:spcBef>
                <a:defRPr sz="1400">
                  <a:solidFill>
                    <a:srgbClr val="000099"/>
                  </a:solidFill>
                  <a:latin typeface="Arial"/>
                  <a:ea typeface="Arial"/>
                  <a:cs typeface="Arial"/>
                  <a:sym typeface="Arial"/>
                </a:defRPr>
              </a:pPr>
              <a:r>
                <a:t>library</a:t>
              </a:r>
            </a:p>
          </p:txBody>
        </p:sp>
        <p:sp>
          <p:nvSpPr>
            <p:cNvPr id="1298" name="Straight Connector 10"/>
            <p:cNvSpPr/>
            <p:nvPr/>
          </p:nvSpPr>
          <p:spPr>
            <a:xfrm flipV="1">
              <a:off x="678112" y="323812"/>
              <a:ext cx="1727268" cy="8119"/>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grpSp>
        <p:nvGrpSpPr>
          <p:cNvPr id="1302" name="Group 47"/>
          <p:cNvGrpSpPr/>
          <p:nvPr/>
        </p:nvGrpSpPr>
        <p:grpSpPr>
          <a:xfrm>
            <a:off x="236219" y="2917824"/>
            <a:ext cx="2541906" cy="492025"/>
            <a:chOff x="0" y="0"/>
            <a:chExt cx="2541904" cy="492023"/>
          </a:xfrm>
        </p:grpSpPr>
        <p:sp>
          <p:nvSpPr>
            <p:cNvPr id="1300" name="TextBox 31"/>
            <p:cNvSpPr txBox="1"/>
            <p:nvPr/>
          </p:nvSpPr>
          <p:spPr>
            <a:xfrm>
              <a:off x="0" y="0"/>
              <a:ext cx="2180086" cy="492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spcBef>
                  <a:spcPts val="300"/>
                </a:spcBef>
                <a:defRPr sz="1400">
                  <a:solidFill>
                    <a:srgbClr val="000099"/>
                  </a:solidFill>
                  <a:latin typeface="Arial"/>
                  <a:ea typeface="Arial"/>
                  <a:cs typeface="Arial"/>
                  <a:sym typeface="Arial"/>
                </a:defRPr>
              </a:lvl1pPr>
            </a:lstStyle>
            <a:p>
              <a:pPr/>
              <a:r>
                <a:t>create UDP socket for server</a:t>
              </a:r>
            </a:p>
          </p:txBody>
        </p:sp>
        <p:sp>
          <p:nvSpPr>
            <p:cNvPr id="1301" name="Straight Connector 32"/>
            <p:cNvSpPr/>
            <p:nvPr/>
          </p:nvSpPr>
          <p:spPr>
            <a:xfrm>
              <a:off x="1814469" y="248089"/>
              <a:ext cx="727436" cy="2725"/>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grpSp>
        <p:nvGrpSpPr>
          <p:cNvPr id="1305" name="Group 48"/>
          <p:cNvGrpSpPr/>
          <p:nvPr/>
        </p:nvGrpSpPr>
        <p:grpSpPr>
          <a:xfrm>
            <a:off x="261620" y="3530600"/>
            <a:ext cx="2459355" cy="537551"/>
            <a:chOff x="0" y="0"/>
            <a:chExt cx="2459355" cy="537550"/>
          </a:xfrm>
        </p:grpSpPr>
        <p:sp>
          <p:nvSpPr>
            <p:cNvPr id="1303" name="TextBox 34"/>
            <p:cNvSpPr txBox="1"/>
            <p:nvPr/>
          </p:nvSpPr>
          <p:spPr>
            <a:xfrm>
              <a:off x="0" y="0"/>
              <a:ext cx="1527409" cy="5375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defTabSz="914400">
                <a:lnSpc>
                  <a:spcPts val="1600"/>
                </a:lnSpc>
                <a:spcBef>
                  <a:spcPts val="300"/>
                </a:spcBef>
                <a:defRPr sz="1400">
                  <a:solidFill>
                    <a:srgbClr val="000099"/>
                  </a:solidFill>
                  <a:latin typeface="Arial"/>
                  <a:ea typeface="Arial"/>
                  <a:cs typeface="Arial"/>
                  <a:sym typeface="Arial"/>
                </a:defRPr>
              </a:pPr>
              <a:r>
                <a:t>get user keyboard</a:t>
              </a:r>
              <a:endParaRPr sz="2000"/>
            </a:p>
            <a:p>
              <a:pPr defTabSz="914400">
                <a:lnSpc>
                  <a:spcPts val="1600"/>
                </a:lnSpc>
                <a:spcBef>
                  <a:spcPts val="300"/>
                </a:spcBef>
                <a:defRPr sz="1400">
                  <a:solidFill>
                    <a:srgbClr val="000099"/>
                  </a:solidFill>
                  <a:latin typeface="Arial"/>
                  <a:ea typeface="Arial"/>
                  <a:cs typeface="Arial"/>
                  <a:sym typeface="Arial"/>
                </a:defRPr>
              </a:pPr>
              <a:r>
                <a:t>input </a:t>
              </a:r>
            </a:p>
          </p:txBody>
        </p:sp>
        <p:sp>
          <p:nvSpPr>
            <p:cNvPr id="1304" name="Straight Connector 35"/>
            <p:cNvSpPr/>
            <p:nvPr/>
          </p:nvSpPr>
          <p:spPr>
            <a:xfrm flipV="1">
              <a:off x="500280" y="438302"/>
              <a:ext cx="1959076" cy="4536"/>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grpSp>
        <p:nvGrpSpPr>
          <p:cNvPr id="1308" name="Group 49"/>
          <p:cNvGrpSpPr/>
          <p:nvPr/>
        </p:nvGrpSpPr>
        <p:grpSpPr>
          <a:xfrm>
            <a:off x="212407" y="4063999"/>
            <a:ext cx="2522856" cy="492025"/>
            <a:chOff x="0" y="0"/>
            <a:chExt cx="2522854" cy="492023"/>
          </a:xfrm>
        </p:grpSpPr>
        <p:sp>
          <p:nvSpPr>
            <p:cNvPr id="1306" name="TextBox 36"/>
            <p:cNvSpPr txBox="1"/>
            <p:nvPr/>
          </p:nvSpPr>
          <p:spPr>
            <a:xfrm>
              <a:off x="0" y="0"/>
              <a:ext cx="2257802" cy="492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spcBef>
                  <a:spcPts val="300"/>
                </a:spcBef>
                <a:defRPr sz="1400">
                  <a:solidFill>
                    <a:srgbClr val="000099"/>
                  </a:solidFill>
                  <a:latin typeface="Arial"/>
                  <a:ea typeface="Arial"/>
                  <a:cs typeface="Arial"/>
                  <a:sym typeface="Arial"/>
                </a:defRPr>
              </a:lvl1pPr>
            </a:lstStyle>
            <a:p>
              <a:pPr/>
              <a:r>
                <a:t>Attach server name, port to message; send into socket</a:t>
              </a:r>
            </a:p>
          </p:txBody>
        </p:sp>
        <p:sp>
          <p:nvSpPr>
            <p:cNvPr id="1307" name="Straight Connector 39"/>
            <p:cNvSpPr/>
            <p:nvPr/>
          </p:nvSpPr>
          <p:spPr>
            <a:xfrm>
              <a:off x="1857187" y="380196"/>
              <a:ext cx="665668" cy="1"/>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grpSp>
        <p:nvGrpSpPr>
          <p:cNvPr id="1311" name="Group 55"/>
          <p:cNvGrpSpPr/>
          <p:nvPr/>
        </p:nvGrpSpPr>
        <p:grpSpPr>
          <a:xfrm>
            <a:off x="260032" y="5472112"/>
            <a:ext cx="2465706" cy="492025"/>
            <a:chOff x="0" y="0"/>
            <a:chExt cx="2465704" cy="492023"/>
          </a:xfrm>
        </p:grpSpPr>
        <p:sp>
          <p:nvSpPr>
            <p:cNvPr id="1309" name="TextBox 61"/>
            <p:cNvSpPr txBox="1"/>
            <p:nvPr/>
          </p:nvSpPr>
          <p:spPr>
            <a:xfrm>
              <a:off x="0" y="0"/>
              <a:ext cx="2257796" cy="492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spcBef>
                  <a:spcPts val="300"/>
                </a:spcBef>
                <a:defRPr sz="1400">
                  <a:solidFill>
                    <a:srgbClr val="000099"/>
                  </a:solidFill>
                  <a:latin typeface="Arial"/>
                  <a:ea typeface="Arial"/>
                  <a:cs typeface="Arial"/>
                  <a:sym typeface="Arial"/>
                </a:defRPr>
              </a:lvl1pPr>
            </a:lstStyle>
            <a:p>
              <a:pPr/>
              <a:r>
                <a:t>print out received string and close socket</a:t>
              </a:r>
            </a:p>
          </p:txBody>
        </p:sp>
        <p:sp>
          <p:nvSpPr>
            <p:cNvPr id="1310" name="Straight Connector 62"/>
            <p:cNvSpPr/>
            <p:nvPr/>
          </p:nvSpPr>
          <p:spPr>
            <a:xfrm>
              <a:off x="1969995" y="185543"/>
              <a:ext cx="495710" cy="243"/>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grpSp>
        <p:nvGrpSpPr>
          <p:cNvPr id="1314" name="Group 54"/>
          <p:cNvGrpSpPr/>
          <p:nvPr/>
        </p:nvGrpSpPr>
        <p:grpSpPr>
          <a:xfrm>
            <a:off x="238539" y="4642658"/>
            <a:ext cx="2504662" cy="534696"/>
            <a:chOff x="0" y="0"/>
            <a:chExt cx="2504660" cy="534695"/>
          </a:xfrm>
        </p:grpSpPr>
        <p:sp>
          <p:nvSpPr>
            <p:cNvPr id="1312" name="TextBox 56"/>
            <p:cNvSpPr txBox="1"/>
            <p:nvPr/>
          </p:nvSpPr>
          <p:spPr>
            <a:xfrm>
              <a:off x="0" y="0"/>
              <a:ext cx="2258254" cy="5346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914400">
                <a:spcBef>
                  <a:spcPts val="300"/>
                </a:spcBef>
                <a:defRPr sz="1400">
                  <a:solidFill>
                    <a:srgbClr val="000099"/>
                  </a:solidFill>
                  <a:latin typeface="Arial"/>
                  <a:ea typeface="Arial"/>
                  <a:cs typeface="Arial"/>
                  <a:sym typeface="Arial"/>
                </a:defRPr>
              </a:pPr>
              <a:r>
                <a:t>read reply characters from</a:t>
              </a:r>
              <a:endParaRPr sz="2000"/>
            </a:p>
            <a:p>
              <a:pPr defTabSz="914400">
                <a:spcBef>
                  <a:spcPts val="300"/>
                </a:spcBef>
                <a:defRPr sz="1400">
                  <a:solidFill>
                    <a:srgbClr val="000099"/>
                  </a:solidFill>
                  <a:latin typeface="Arial"/>
                  <a:ea typeface="Arial"/>
                  <a:cs typeface="Arial"/>
                  <a:sym typeface="Arial"/>
                </a:defRPr>
              </a:pPr>
              <a:r>
                <a:t>socket into string</a:t>
              </a:r>
            </a:p>
          </p:txBody>
        </p:sp>
        <p:sp>
          <p:nvSpPr>
            <p:cNvPr id="1313" name="Straight Connector 59"/>
            <p:cNvSpPr/>
            <p:nvPr/>
          </p:nvSpPr>
          <p:spPr>
            <a:xfrm flipV="1">
              <a:off x="2177215" y="188167"/>
              <a:ext cx="327446" cy="416"/>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pic>
        <p:nvPicPr>
          <p:cNvPr id="1315" name="Picture 17" descr="Picture 17"/>
          <p:cNvPicPr>
            <a:picLocks noChangeAspect="1"/>
          </p:cNvPicPr>
          <p:nvPr/>
        </p:nvPicPr>
        <p:blipFill>
          <a:blip r:embed="rId2">
            <a:extLst/>
          </a:blip>
          <a:stretch>
            <a:fillRect/>
          </a:stretch>
        </p:blipFill>
        <p:spPr>
          <a:xfrm>
            <a:off x="576262" y="808037"/>
            <a:ext cx="4570414" cy="17303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99"/>
                                        </p:tgtEl>
                                        <p:attrNameLst>
                                          <p:attrName>style.visibility</p:attrName>
                                        </p:attrNameLst>
                                      </p:cBhvr>
                                      <p:to>
                                        <p:strVal val="visible"/>
                                      </p:to>
                                    </p:set>
                                    <p:animEffect filter="dissolve" transition="in">
                                      <p:cBhvr>
                                        <p:cTn id="7" dur="500"/>
                                        <p:tgtEl>
                                          <p:spTgt spid="1299"/>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ID="9" grpId="2" fill="hold">
                                  <p:stCondLst>
                                    <p:cond delay="0"/>
                                  </p:stCondLst>
                                  <p:iterate type="el" backwards="0">
                                    <p:tmAbs val="0"/>
                                  </p:iterate>
                                  <p:childTnLst>
                                    <p:animEffect filter="dissolve" transition="out">
                                      <p:cBhvr>
                                        <p:cTn id="11" dur="500" fill="hold"/>
                                        <p:tgtEl>
                                          <p:spTgt spid="1299"/>
                                        </p:tgtEl>
                                      </p:cBhvr>
                                    </p:animEffect>
                                    <p:set>
                                      <p:cBhvr>
                                        <p:cTn id="12" fill="hold">
                                          <p:stCondLst>
                                            <p:cond delay="499"/>
                                          </p:stCondLst>
                                        </p:cTn>
                                        <p:tgtEl>
                                          <p:spTgt spid="1299"/>
                                        </p:tgtEl>
                                        <p:attrNameLst>
                                          <p:attrName>style.visibility</p:attrName>
                                        </p:attrNameLst>
                                      </p:cBhvr>
                                      <p:to>
                                        <p:strVal val="hidden"/>
                                      </p:to>
                                    </p:set>
                                  </p:childTnLst>
                                </p:cTn>
                              </p:par>
                            </p:childTnLst>
                          </p:cTn>
                        </p:par>
                        <p:par>
                          <p:cTn id="13" fill="hold">
                            <p:stCondLst>
                              <p:cond delay="500"/>
                            </p:stCondLst>
                            <p:childTnLst>
                              <p:par>
                                <p:cTn id="14" presetClass="entr" nodeType="afterEffect" presetID="9" grpId="3" fill="hold">
                                  <p:stCondLst>
                                    <p:cond delay="0"/>
                                  </p:stCondLst>
                                  <p:iterate type="el" backwards="0">
                                    <p:tmAbs val="0"/>
                                  </p:iterate>
                                  <p:childTnLst>
                                    <p:set>
                                      <p:cBhvr>
                                        <p:cTn id="15" fill="hold"/>
                                        <p:tgtEl>
                                          <p:spTgt spid="1302"/>
                                        </p:tgtEl>
                                        <p:attrNameLst>
                                          <p:attrName>style.visibility</p:attrName>
                                        </p:attrNameLst>
                                      </p:cBhvr>
                                      <p:to>
                                        <p:strVal val="visible"/>
                                      </p:to>
                                    </p:set>
                                    <p:animEffect filter="dissolve" transition="in">
                                      <p:cBhvr>
                                        <p:cTn id="16" dur="500"/>
                                        <p:tgtEl>
                                          <p:spTgt spid="1302"/>
                                        </p:tgtEl>
                                      </p:cBhvr>
                                    </p:animEffect>
                                  </p:childTnLst>
                                </p:cTn>
                              </p:par>
                            </p:childTnLst>
                          </p:cTn>
                        </p:par>
                      </p:childTnLst>
                    </p:cTn>
                  </p:par>
                  <p:par>
                    <p:cTn id="17" fill="hold">
                      <p:stCondLst>
                        <p:cond delay="indefinite"/>
                      </p:stCondLst>
                      <p:childTnLst>
                        <p:par>
                          <p:cTn id="18" fill="hold">
                            <p:stCondLst>
                              <p:cond delay="0"/>
                            </p:stCondLst>
                            <p:childTnLst>
                              <p:par>
                                <p:cTn id="19" presetClass="exit" nodeType="clickEffect" presetID="9" grpId="4" fill="hold">
                                  <p:stCondLst>
                                    <p:cond delay="0"/>
                                  </p:stCondLst>
                                  <p:iterate type="el" backwards="0">
                                    <p:tmAbs val="0"/>
                                  </p:iterate>
                                  <p:childTnLst>
                                    <p:animEffect filter="dissolve" transition="out">
                                      <p:cBhvr>
                                        <p:cTn id="20" dur="500" fill="hold"/>
                                        <p:tgtEl>
                                          <p:spTgt spid="1302"/>
                                        </p:tgtEl>
                                      </p:cBhvr>
                                    </p:animEffect>
                                    <p:set>
                                      <p:cBhvr>
                                        <p:cTn id="21" fill="hold">
                                          <p:stCondLst>
                                            <p:cond delay="499"/>
                                          </p:stCondLst>
                                        </p:cTn>
                                        <p:tgtEl>
                                          <p:spTgt spid="1302"/>
                                        </p:tgtEl>
                                        <p:attrNameLst>
                                          <p:attrName>style.visibility</p:attrName>
                                        </p:attrNameLst>
                                      </p:cBhvr>
                                      <p:to>
                                        <p:strVal val="hidden"/>
                                      </p:to>
                                    </p:set>
                                  </p:childTnLst>
                                </p:cTn>
                              </p:par>
                            </p:childTnLst>
                          </p:cTn>
                        </p:par>
                        <p:par>
                          <p:cTn id="22" fill="hold">
                            <p:stCondLst>
                              <p:cond delay="500"/>
                            </p:stCondLst>
                            <p:childTnLst>
                              <p:par>
                                <p:cTn id="23" presetClass="entr" nodeType="afterEffect" presetID="9" grpId="5" fill="hold">
                                  <p:stCondLst>
                                    <p:cond delay="0"/>
                                  </p:stCondLst>
                                  <p:iterate type="el" backwards="0">
                                    <p:tmAbs val="0"/>
                                  </p:iterate>
                                  <p:childTnLst>
                                    <p:set>
                                      <p:cBhvr>
                                        <p:cTn id="24" fill="hold"/>
                                        <p:tgtEl>
                                          <p:spTgt spid="1305"/>
                                        </p:tgtEl>
                                        <p:attrNameLst>
                                          <p:attrName>style.visibility</p:attrName>
                                        </p:attrNameLst>
                                      </p:cBhvr>
                                      <p:to>
                                        <p:strVal val="visible"/>
                                      </p:to>
                                    </p:set>
                                    <p:animEffect filter="dissolve" transition="in">
                                      <p:cBhvr>
                                        <p:cTn id="25" dur="500"/>
                                        <p:tgtEl>
                                          <p:spTgt spid="1305"/>
                                        </p:tgtEl>
                                      </p:cBhvr>
                                    </p:animEffect>
                                  </p:childTnLst>
                                </p:cTn>
                              </p:par>
                            </p:childTnLst>
                          </p:cTn>
                        </p:par>
                      </p:childTnLst>
                    </p:cTn>
                  </p:par>
                  <p:par>
                    <p:cTn id="26" fill="hold">
                      <p:stCondLst>
                        <p:cond delay="indefinite"/>
                      </p:stCondLst>
                      <p:childTnLst>
                        <p:par>
                          <p:cTn id="27" fill="hold">
                            <p:stCondLst>
                              <p:cond delay="0"/>
                            </p:stCondLst>
                            <p:childTnLst>
                              <p:par>
                                <p:cTn id="28" presetClass="exit" nodeType="clickEffect" presetID="9" grpId="6" fill="hold">
                                  <p:stCondLst>
                                    <p:cond delay="0"/>
                                  </p:stCondLst>
                                  <p:iterate type="el" backwards="0">
                                    <p:tmAbs val="0"/>
                                  </p:iterate>
                                  <p:childTnLst>
                                    <p:animEffect filter="dissolve" transition="out">
                                      <p:cBhvr>
                                        <p:cTn id="29" dur="500" fill="hold"/>
                                        <p:tgtEl>
                                          <p:spTgt spid="1305"/>
                                        </p:tgtEl>
                                      </p:cBhvr>
                                    </p:animEffect>
                                    <p:set>
                                      <p:cBhvr>
                                        <p:cTn id="30" fill="hold">
                                          <p:stCondLst>
                                            <p:cond delay="499"/>
                                          </p:stCondLst>
                                        </p:cTn>
                                        <p:tgtEl>
                                          <p:spTgt spid="1305"/>
                                        </p:tgtEl>
                                        <p:attrNameLst>
                                          <p:attrName>style.visibility</p:attrName>
                                        </p:attrNameLst>
                                      </p:cBhvr>
                                      <p:to>
                                        <p:strVal val="hidden"/>
                                      </p:to>
                                    </p:set>
                                  </p:childTnLst>
                                </p:cTn>
                              </p:par>
                            </p:childTnLst>
                          </p:cTn>
                        </p:par>
                        <p:par>
                          <p:cTn id="31" fill="hold">
                            <p:stCondLst>
                              <p:cond delay="500"/>
                            </p:stCondLst>
                            <p:childTnLst>
                              <p:par>
                                <p:cTn id="32" presetClass="entr" nodeType="afterEffect" presetID="9" grpId="7" fill="hold">
                                  <p:stCondLst>
                                    <p:cond delay="0"/>
                                  </p:stCondLst>
                                  <p:iterate type="el" backwards="0">
                                    <p:tmAbs val="0"/>
                                  </p:iterate>
                                  <p:childTnLst>
                                    <p:set>
                                      <p:cBhvr>
                                        <p:cTn id="33" fill="hold"/>
                                        <p:tgtEl>
                                          <p:spTgt spid="1308"/>
                                        </p:tgtEl>
                                        <p:attrNameLst>
                                          <p:attrName>style.visibility</p:attrName>
                                        </p:attrNameLst>
                                      </p:cBhvr>
                                      <p:to>
                                        <p:strVal val="visible"/>
                                      </p:to>
                                    </p:set>
                                    <p:animEffect filter="dissolve" transition="in">
                                      <p:cBhvr>
                                        <p:cTn id="34" dur="500"/>
                                        <p:tgtEl>
                                          <p:spTgt spid="1308"/>
                                        </p:tgtEl>
                                      </p:cBhvr>
                                    </p:animEffect>
                                  </p:childTnLst>
                                </p:cTn>
                              </p:par>
                            </p:childTnLst>
                          </p:cTn>
                        </p:par>
                      </p:childTnLst>
                    </p:cTn>
                  </p:par>
                  <p:par>
                    <p:cTn id="35" fill="hold">
                      <p:stCondLst>
                        <p:cond delay="indefinite"/>
                      </p:stCondLst>
                      <p:childTnLst>
                        <p:par>
                          <p:cTn id="36" fill="hold">
                            <p:stCondLst>
                              <p:cond delay="0"/>
                            </p:stCondLst>
                            <p:childTnLst>
                              <p:par>
                                <p:cTn id="37" presetClass="exit" nodeType="clickEffect" presetID="9" grpId="8" fill="hold">
                                  <p:stCondLst>
                                    <p:cond delay="0"/>
                                  </p:stCondLst>
                                  <p:iterate type="el" backwards="0">
                                    <p:tmAbs val="0"/>
                                  </p:iterate>
                                  <p:childTnLst>
                                    <p:animEffect filter="dissolve" transition="out">
                                      <p:cBhvr>
                                        <p:cTn id="38" dur="500" fill="hold"/>
                                        <p:tgtEl>
                                          <p:spTgt spid="1308"/>
                                        </p:tgtEl>
                                      </p:cBhvr>
                                    </p:animEffect>
                                    <p:set>
                                      <p:cBhvr>
                                        <p:cTn id="39" fill="hold">
                                          <p:stCondLst>
                                            <p:cond delay="499"/>
                                          </p:stCondLst>
                                        </p:cTn>
                                        <p:tgtEl>
                                          <p:spTgt spid="1308"/>
                                        </p:tgtEl>
                                        <p:attrNameLst>
                                          <p:attrName>style.visibility</p:attrName>
                                        </p:attrNameLst>
                                      </p:cBhvr>
                                      <p:to>
                                        <p:strVal val="hidden"/>
                                      </p:to>
                                    </p:set>
                                  </p:childTnLst>
                                </p:cTn>
                              </p:par>
                            </p:childTnLst>
                          </p:cTn>
                        </p:par>
                        <p:par>
                          <p:cTn id="40" fill="hold">
                            <p:stCondLst>
                              <p:cond delay="500"/>
                            </p:stCondLst>
                            <p:childTnLst>
                              <p:par>
                                <p:cTn id="41" presetClass="entr" nodeType="afterEffect" presetID="9" grpId="9" fill="hold">
                                  <p:stCondLst>
                                    <p:cond delay="0"/>
                                  </p:stCondLst>
                                  <p:iterate type="el" backwards="0">
                                    <p:tmAbs val="0"/>
                                  </p:iterate>
                                  <p:childTnLst>
                                    <p:set>
                                      <p:cBhvr>
                                        <p:cTn id="42" fill="hold"/>
                                        <p:tgtEl>
                                          <p:spTgt spid="1314"/>
                                        </p:tgtEl>
                                        <p:attrNameLst>
                                          <p:attrName>style.visibility</p:attrName>
                                        </p:attrNameLst>
                                      </p:cBhvr>
                                      <p:to>
                                        <p:strVal val="visible"/>
                                      </p:to>
                                    </p:set>
                                    <p:animEffect filter="dissolve" transition="in">
                                      <p:cBhvr>
                                        <p:cTn id="43" dur="500"/>
                                        <p:tgtEl>
                                          <p:spTgt spid="1314"/>
                                        </p:tgtEl>
                                      </p:cBhvr>
                                    </p:animEffect>
                                  </p:childTnLst>
                                </p:cTn>
                              </p:par>
                            </p:childTnLst>
                          </p:cTn>
                        </p:par>
                      </p:childTnLst>
                    </p:cTn>
                  </p:par>
                  <p:par>
                    <p:cTn id="44" fill="hold">
                      <p:stCondLst>
                        <p:cond delay="indefinite"/>
                      </p:stCondLst>
                      <p:childTnLst>
                        <p:par>
                          <p:cTn id="45" fill="hold">
                            <p:stCondLst>
                              <p:cond delay="0"/>
                            </p:stCondLst>
                            <p:childTnLst>
                              <p:par>
                                <p:cTn id="46" presetClass="exit" nodeType="clickEffect" presetID="9" grpId="10" fill="hold">
                                  <p:stCondLst>
                                    <p:cond delay="0"/>
                                  </p:stCondLst>
                                  <p:iterate type="el" backwards="0">
                                    <p:tmAbs val="0"/>
                                  </p:iterate>
                                  <p:childTnLst>
                                    <p:animEffect filter="dissolve" transition="out">
                                      <p:cBhvr>
                                        <p:cTn id="47" dur="500" fill="hold"/>
                                        <p:tgtEl>
                                          <p:spTgt spid="1314"/>
                                        </p:tgtEl>
                                      </p:cBhvr>
                                    </p:animEffect>
                                    <p:set>
                                      <p:cBhvr>
                                        <p:cTn id="48" fill="hold">
                                          <p:stCondLst>
                                            <p:cond delay="499"/>
                                          </p:stCondLst>
                                        </p:cTn>
                                        <p:tgtEl>
                                          <p:spTgt spid="1314"/>
                                        </p:tgtEl>
                                        <p:attrNameLst>
                                          <p:attrName>style.visibility</p:attrName>
                                        </p:attrNameLst>
                                      </p:cBhvr>
                                      <p:to>
                                        <p:strVal val="hidden"/>
                                      </p:to>
                                    </p:set>
                                  </p:childTnLst>
                                </p:cTn>
                              </p:par>
                            </p:childTnLst>
                          </p:cTn>
                        </p:par>
                        <p:par>
                          <p:cTn id="49" fill="hold">
                            <p:stCondLst>
                              <p:cond delay="500"/>
                            </p:stCondLst>
                            <p:childTnLst>
                              <p:par>
                                <p:cTn id="50" presetClass="entr" nodeType="afterEffect" presetID="9" grpId="11" fill="hold">
                                  <p:stCondLst>
                                    <p:cond delay="0"/>
                                  </p:stCondLst>
                                  <p:iterate type="el" backwards="0">
                                    <p:tmAbs val="0"/>
                                  </p:iterate>
                                  <p:childTnLst>
                                    <p:set>
                                      <p:cBhvr>
                                        <p:cTn id="51" fill="hold"/>
                                        <p:tgtEl>
                                          <p:spTgt spid="1311"/>
                                        </p:tgtEl>
                                        <p:attrNameLst>
                                          <p:attrName>style.visibility</p:attrName>
                                        </p:attrNameLst>
                                      </p:cBhvr>
                                      <p:to>
                                        <p:strVal val="visible"/>
                                      </p:to>
                                    </p:set>
                                    <p:animEffect filter="dissolve" transition="in">
                                      <p:cBhvr>
                                        <p:cTn id="52" dur="500"/>
                                        <p:tgtEl>
                                          <p:spTgt spid="1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99" grpId="1"/>
      <p:bldP build="whole" bldLvl="1" animBg="1" rev="0" advAuto="0" spid="1299" grpId="2"/>
      <p:bldP build="whole" bldLvl="1" animBg="1" rev="0" advAuto="0" spid="1314" grpId="9"/>
      <p:bldP build="whole" bldLvl="1" animBg="1" rev="0" advAuto="0" spid="1314" grpId="10"/>
      <p:bldP build="whole" bldLvl="1" animBg="1" rev="0" advAuto="0" spid="1302" grpId="3"/>
      <p:bldP build="whole" bldLvl="1" animBg="1" rev="0" advAuto="0" spid="1302" grpId="4"/>
      <p:bldP build="whole" bldLvl="1" animBg="1" rev="0" advAuto="0" spid="1305" grpId="5"/>
      <p:bldP build="whole" bldLvl="1" animBg="1" rev="0" advAuto="0" spid="1305" grpId="6"/>
      <p:bldP build="whole" bldLvl="1" animBg="1" rev="0" advAuto="0" spid="1311" grpId="11"/>
      <p:bldP build="whole" bldLvl="1" animBg="1" rev="0" advAuto="0" spid="1308" grpId="7"/>
      <p:bldP build="whole" bldLvl="1" animBg="1" rev="0" advAuto="0" spid="1308" grpId="8"/>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7" name="Rectangle 7"/>
          <p:cNvSpPr txBox="1"/>
          <p:nvPr/>
        </p:nvSpPr>
        <p:spPr>
          <a:xfrm>
            <a:off x="5622607" y="6467474"/>
            <a:ext cx="2804161"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200">
                <a:latin typeface="Tahoma"/>
                <a:ea typeface="Tahoma"/>
                <a:cs typeface="Tahoma"/>
                <a:sym typeface="Tahoma"/>
              </a:defRPr>
            </a:lvl1pPr>
          </a:lstStyle>
          <a:p>
            <a:pPr/>
            <a:r>
              <a:t>Application Layer</a:t>
            </a:r>
          </a:p>
        </p:txBody>
      </p:sp>
      <p:sp>
        <p:nvSpPr>
          <p:cNvPr id="1318" name="Rectangle 8"/>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19" name="Rectangle 2"/>
          <p:cNvSpPr txBox="1"/>
          <p:nvPr/>
        </p:nvSpPr>
        <p:spPr>
          <a:xfrm>
            <a:off x="467994" y="243999"/>
            <a:ext cx="7680962" cy="6375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defTabSz="914400">
              <a:defRPr sz="3600">
                <a:solidFill>
                  <a:srgbClr val="000099"/>
                </a:solidFill>
                <a:latin typeface="Gill Sans MT"/>
                <a:ea typeface="Gill Sans MT"/>
                <a:cs typeface="Gill Sans MT"/>
                <a:sym typeface="Gill Sans MT"/>
              </a:defRPr>
            </a:lvl1pPr>
          </a:lstStyle>
          <a:p>
            <a:pPr/>
            <a:r>
              <a:t>Example app: UDP server</a:t>
            </a:r>
          </a:p>
        </p:txBody>
      </p:sp>
      <p:sp>
        <p:nvSpPr>
          <p:cNvPr id="1320" name="TextBox 1"/>
          <p:cNvSpPr txBox="1"/>
          <p:nvPr/>
        </p:nvSpPr>
        <p:spPr>
          <a:xfrm>
            <a:off x="2763519" y="1651000"/>
            <a:ext cx="5992936" cy="359631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914400">
              <a:lnSpc>
                <a:spcPts val="2800"/>
              </a:lnSpc>
              <a:spcBef>
                <a:spcPts val="400"/>
              </a:spcBef>
              <a:defRPr sz="2000">
                <a:latin typeface="Arial"/>
                <a:ea typeface="Arial"/>
                <a:cs typeface="Arial"/>
                <a:sym typeface="Arial"/>
              </a:defRPr>
            </a:pPr>
            <a:r>
              <a:t>from socket import *</a:t>
            </a:r>
          </a:p>
          <a:p>
            <a:pPr defTabSz="914400">
              <a:lnSpc>
                <a:spcPts val="2800"/>
              </a:lnSpc>
              <a:spcBef>
                <a:spcPts val="400"/>
              </a:spcBef>
              <a:defRPr sz="2000">
                <a:latin typeface="Arial"/>
                <a:ea typeface="Arial"/>
                <a:cs typeface="Arial"/>
                <a:sym typeface="Arial"/>
              </a:defRPr>
            </a:pPr>
            <a:r>
              <a:t>serverPort = 12000</a:t>
            </a:r>
          </a:p>
          <a:p>
            <a:pPr defTabSz="914400">
              <a:lnSpc>
                <a:spcPts val="2800"/>
              </a:lnSpc>
              <a:spcBef>
                <a:spcPts val="400"/>
              </a:spcBef>
              <a:defRPr sz="2000">
                <a:latin typeface="Arial"/>
                <a:ea typeface="Arial"/>
                <a:cs typeface="Arial"/>
                <a:sym typeface="Arial"/>
              </a:defRPr>
            </a:pPr>
            <a:r>
              <a:t>serverSocket = socket(AF_INET, SOCK_DGRAM)</a:t>
            </a:r>
          </a:p>
          <a:p>
            <a:pPr defTabSz="914400">
              <a:lnSpc>
                <a:spcPts val="2800"/>
              </a:lnSpc>
              <a:spcBef>
                <a:spcPts val="400"/>
              </a:spcBef>
              <a:defRPr sz="2000">
                <a:latin typeface="Arial"/>
                <a:ea typeface="Arial"/>
                <a:cs typeface="Arial"/>
                <a:sym typeface="Arial"/>
              </a:defRPr>
            </a:pPr>
            <a:r>
              <a:t>serverSocket.bind((</a:t>
            </a:r>
            <a:r>
              <a:t>''</a:t>
            </a:r>
            <a:r>
              <a:t>, serverPort))</a:t>
            </a:r>
          </a:p>
          <a:p>
            <a:pPr defTabSz="914400">
              <a:lnSpc>
                <a:spcPts val="2800"/>
              </a:lnSpc>
              <a:spcBef>
                <a:spcPts val="400"/>
              </a:spcBef>
              <a:defRPr sz="2000">
                <a:latin typeface="Arial"/>
                <a:ea typeface="Arial"/>
                <a:cs typeface="Arial"/>
                <a:sym typeface="Arial"/>
              </a:defRPr>
            </a:pPr>
            <a:r>
              <a:t>print </a:t>
            </a:r>
            <a:r>
              <a:t>“</a:t>
            </a:r>
            <a:r>
              <a:rPr i="1"/>
              <a:t>The server is ready to receive</a:t>
            </a:r>
            <a:r>
              <a:t>”</a:t>
            </a:r>
          </a:p>
          <a:p>
            <a:pPr defTabSz="914400">
              <a:lnSpc>
                <a:spcPts val="2800"/>
              </a:lnSpc>
              <a:spcBef>
                <a:spcPts val="400"/>
              </a:spcBef>
              <a:defRPr sz="2000">
                <a:latin typeface="Arial"/>
                <a:ea typeface="Arial"/>
                <a:cs typeface="Arial"/>
                <a:sym typeface="Arial"/>
              </a:defRPr>
            </a:pPr>
            <a:r>
              <a:t>while 1:</a:t>
            </a:r>
          </a:p>
          <a:p>
            <a:pPr defTabSz="914400">
              <a:lnSpc>
                <a:spcPts val="2400"/>
              </a:lnSpc>
              <a:spcBef>
                <a:spcPts val="400"/>
              </a:spcBef>
              <a:defRPr>
                <a:latin typeface="Arial"/>
                <a:ea typeface="Arial"/>
                <a:cs typeface="Arial"/>
                <a:sym typeface="Arial"/>
              </a:defRPr>
            </a:pPr>
            <a:r>
              <a:t>    message, clientAddress = serverSocket.recvfrom(2048)</a:t>
            </a:r>
            <a:endParaRPr sz="2000"/>
          </a:p>
          <a:p>
            <a:pPr defTabSz="914400">
              <a:lnSpc>
                <a:spcPts val="2400"/>
              </a:lnSpc>
              <a:spcBef>
                <a:spcPts val="400"/>
              </a:spcBef>
              <a:defRPr>
                <a:latin typeface="Arial"/>
                <a:ea typeface="Arial"/>
                <a:cs typeface="Arial"/>
                <a:sym typeface="Arial"/>
              </a:defRPr>
            </a:pPr>
            <a:r>
              <a:t>    modifiedMessage = message.upper()</a:t>
            </a:r>
            <a:endParaRPr sz="2000"/>
          </a:p>
          <a:p>
            <a:pPr defTabSz="914400">
              <a:lnSpc>
                <a:spcPts val="2400"/>
              </a:lnSpc>
              <a:spcBef>
                <a:spcPts val="400"/>
              </a:spcBef>
              <a:defRPr>
                <a:latin typeface="Arial"/>
                <a:ea typeface="Arial"/>
                <a:cs typeface="Arial"/>
                <a:sym typeface="Arial"/>
              </a:defRPr>
            </a:pPr>
            <a:r>
              <a:t>    serverSocket.sendto(modifiedMessage, clientAddress)</a:t>
            </a:r>
          </a:p>
        </p:txBody>
      </p:sp>
      <p:sp>
        <p:nvSpPr>
          <p:cNvPr id="1321" name="TextBox 2"/>
          <p:cNvSpPr txBox="1"/>
          <p:nvPr/>
        </p:nvSpPr>
        <p:spPr>
          <a:xfrm>
            <a:off x="2763519" y="1168400"/>
            <a:ext cx="2679017" cy="4370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spcBef>
                <a:spcPts val="500"/>
              </a:spcBef>
              <a:defRPr i="1" sz="2400">
                <a:solidFill>
                  <a:srgbClr val="CC0000"/>
                </a:solidFill>
                <a:latin typeface="Arial"/>
                <a:ea typeface="Arial"/>
                <a:cs typeface="Arial"/>
                <a:sym typeface="Arial"/>
              </a:defRPr>
            </a:lvl1pPr>
          </a:lstStyle>
          <a:p>
            <a:pPr/>
            <a:r>
              <a:t>Python UDPServer</a:t>
            </a:r>
          </a:p>
        </p:txBody>
      </p:sp>
      <p:grpSp>
        <p:nvGrpSpPr>
          <p:cNvPr id="1324" name="Group 13"/>
          <p:cNvGrpSpPr/>
          <p:nvPr/>
        </p:nvGrpSpPr>
        <p:grpSpPr>
          <a:xfrm>
            <a:off x="210820" y="2554288"/>
            <a:ext cx="2541905" cy="288824"/>
            <a:chOff x="0" y="0"/>
            <a:chExt cx="2541904" cy="288823"/>
          </a:xfrm>
        </p:grpSpPr>
        <p:sp>
          <p:nvSpPr>
            <p:cNvPr id="1322" name="TextBox 31"/>
            <p:cNvSpPr txBox="1"/>
            <p:nvPr/>
          </p:nvSpPr>
          <p:spPr>
            <a:xfrm>
              <a:off x="0" y="0"/>
              <a:ext cx="2467312"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spcBef>
                  <a:spcPts val="300"/>
                </a:spcBef>
                <a:defRPr sz="1400">
                  <a:solidFill>
                    <a:srgbClr val="000099"/>
                  </a:solidFill>
                  <a:latin typeface="Arial"/>
                  <a:ea typeface="Arial"/>
                  <a:cs typeface="Arial"/>
                  <a:sym typeface="Arial"/>
                </a:defRPr>
              </a:lvl1pPr>
            </a:lstStyle>
            <a:p>
              <a:pPr/>
              <a:r>
                <a:t>create UDP socket</a:t>
              </a:r>
            </a:p>
          </p:txBody>
        </p:sp>
        <p:sp>
          <p:nvSpPr>
            <p:cNvPr id="1323" name="Straight Connector 32"/>
            <p:cNvSpPr/>
            <p:nvPr/>
          </p:nvSpPr>
          <p:spPr>
            <a:xfrm>
              <a:off x="1611797" y="193563"/>
              <a:ext cx="930108" cy="1140"/>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grpSp>
        <p:nvGrpSpPr>
          <p:cNvPr id="1327" name="Group 14"/>
          <p:cNvGrpSpPr/>
          <p:nvPr/>
        </p:nvGrpSpPr>
        <p:grpSpPr>
          <a:xfrm>
            <a:off x="215583" y="2884488"/>
            <a:ext cx="2494280" cy="492024"/>
            <a:chOff x="0" y="0"/>
            <a:chExt cx="2494279" cy="492023"/>
          </a:xfrm>
        </p:grpSpPr>
        <p:sp>
          <p:nvSpPr>
            <p:cNvPr id="1325" name="TextBox 26"/>
            <p:cNvSpPr txBox="1"/>
            <p:nvPr/>
          </p:nvSpPr>
          <p:spPr>
            <a:xfrm>
              <a:off x="0" y="0"/>
              <a:ext cx="2179370" cy="492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spcBef>
                  <a:spcPts val="300"/>
                </a:spcBef>
                <a:defRPr sz="1400">
                  <a:solidFill>
                    <a:srgbClr val="000099"/>
                  </a:solidFill>
                  <a:latin typeface="Arial"/>
                  <a:ea typeface="Arial"/>
                  <a:cs typeface="Arial"/>
                  <a:sym typeface="Arial"/>
                </a:defRPr>
              </a:lvl1pPr>
            </a:lstStyle>
            <a:p>
              <a:pPr/>
              <a:r>
                <a:t>bind socket to local port number 12000</a:t>
              </a:r>
            </a:p>
          </p:txBody>
        </p:sp>
        <p:sp>
          <p:nvSpPr>
            <p:cNvPr id="1326" name="Straight Connector 30"/>
            <p:cNvSpPr/>
            <p:nvPr/>
          </p:nvSpPr>
          <p:spPr>
            <a:xfrm>
              <a:off x="1767073" y="284647"/>
              <a:ext cx="727207" cy="2725"/>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grpSp>
        <p:nvGrpSpPr>
          <p:cNvPr id="1330" name="Group 15"/>
          <p:cNvGrpSpPr/>
          <p:nvPr/>
        </p:nvGrpSpPr>
        <p:grpSpPr>
          <a:xfrm>
            <a:off x="228282" y="3789362"/>
            <a:ext cx="2481581" cy="291680"/>
            <a:chOff x="0" y="0"/>
            <a:chExt cx="2481579" cy="291678"/>
          </a:xfrm>
        </p:grpSpPr>
        <p:sp>
          <p:nvSpPr>
            <p:cNvPr id="1328" name="TextBox 34"/>
            <p:cNvSpPr txBox="1"/>
            <p:nvPr/>
          </p:nvSpPr>
          <p:spPr>
            <a:xfrm>
              <a:off x="0" y="0"/>
              <a:ext cx="1102949" cy="291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lnSpc>
                  <a:spcPts val="1600"/>
                </a:lnSpc>
                <a:spcBef>
                  <a:spcPts val="300"/>
                </a:spcBef>
                <a:defRPr sz="1400">
                  <a:solidFill>
                    <a:srgbClr val="000099"/>
                  </a:solidFill>
                  <a:latin typeface="Arial"/>
                  <a:ea typeface="Arial"/>
                  <a:cs typeface="Arial"/>
                  <a:sym typeface="Arial"/>
                </a:defRPr>
              </a:lvl1pPr>
            </a:lstStyle>
            <a:p>
              <a:pPr/>
              <a:r>
                <a:t>loop forever</a:t>
              </a:r>
            </a:p>
          </p:txBody>
        </p:sp>
        <p:sp>
          <p:nvSpPr>
            <p:cNvPr id="1329" name="Straight Connector 35"/>
            <p:cNvSpPr/>
            <p:nvPr/>
          </p:nvSpPr>
          <p:spPr>
            <a:xfrm flipV="1">
              <a:off x="1037407" y="175751"/>
              <a:ext cx="1444173" cy="3959"/>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grpSp>
        <p:nvGrpSpPr>
          <p:cNvPr id="1333" name="Group 17"/>
          <p:cNvGrpSpPr/>
          <p:nvPr/>
        </p:nvGrpSpPr>
        <p:grpSpPr>
          <a:xfrm>
            <a:off x="221933" y="4151312"/>
            <a:ext cx="2697480" cy="698080"/>
            <a:chOff x="0" y="0"/>
            <a:chExt cx="2697479" cy="698078"/>
          </a:xfrm>
        </p:grpSpPr>
        <p:sp>
          <p:nvSpPr>
            <p:cNvPr id="1331" name="TextBox 36"/>
            <p:cNvSpPr txBox="1"/>
            <p:nvPr/>
          </p:nvSpPr>
          <p:spPr>
            <a:xfrm>
              <a:off x="0" y="0"/>
              <a:ext cx="2258083" cy="6980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lnSpc>
                  <a:spcPts val="1600"/>
                </a:lnSpc>
                <a:spcBef>
                  <a:spcPts val="300"/>
                </a:spcBef>
                <a:defRPr sz="1400">
                  <a:solidFill>
                    <a:srgbClr val="000099"/>
                  </a:solidFill>
                  <a:latin typeface="Arial"/>
                  <a:ea typeface="Arial"/>
                  <a:cs typeface="Arial"/>
                  <a:sym typeface="Arial"/>
                </a:defRPr>
              </a:lvl1pPr>
            </a:lstStyle>
            <a:p>
              <a:pPr/>
              <a:r>
                <a:t>Read from UDP socket into message, getting client’s address (client IP and port)</a:t>
              </a:r>
            </a:p>
          </p:txBody>
        </p:sp>
        <p:sp>
          <p:nvSpPr>
            <p:cNvPr id="1332" name="Straight Connector 39"/>
            <p:cNvSpPr/>
            <p:nvPr/>
          </p:nvSpPr>
          <p:spPr>
            <a:xfrm flipV="1">
              <a:off x="1758993" y="247678"/>
              <a:ext cx="938487" cy="1262"/>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grpSp>
        <p:nvGrpSpPr>
          <p:cNvPr id="1336" name="Group 18"/>
          <p:cNvGrpSpPr/>
          <p:nvPr/>
        </p:nvGrpSpPr>
        <p:grpSpPr>
          <a:xfrm>
            <a:off x="358457" y="4948237"/>
            <a:ext cx="2649856" cy="492025"/>
            <a:chOff x="0" y="0"/>
            <a:chExt cx="2649854" cy="492023"/>
          </a:xfrm>
        </p:grpSpPr>
        <p:sp>
          <p:nvSpPr>
            <p:cNvPr id="1334" name="TextBox 61"/>
            <p:cNvSpPr txBox="1"/>
            <p:nvPr/>
          </p:nvSpPr>
          <p:spPr>
            <a:xfrm>
              <a:off x="0" y="0"/>
              <a:ext cx="2257269" cy="492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spcBef>
                  <a:spcPts val="300"/>
                </a:spcBef>
                <a:defRPr sz="1400">
                  <a:solidFill>
                    <a:srgbClr val="000099"/>
                  </a:solidFill>
                  <a:latin typeface="Arial"/>
                  <a:ea typeface="Arial"/>
                  <a:cs typeface="Arial"/>
                  <a:sym typeface="Arial"/>
                </a:defRPr>
              </a:lvl1pPr>
            </a:lstStyle>
            <a:p>
              <a:pPr/>
              <a:r>
                <a:t>send upper case string back to this client</a:t>
              </a:r>
            </a:p>
          </p:txBody>
        </p:sp>
        <p:sp>
          <p:nvSpPr>
            <p:cNvPr id="1335" name="Straight Connector 62"/>
            <p:cNvSpPr/>
            <p:nvPr/>
          </p:nvSpPr>
          <p:spPr>
            <a:xfrm>
              <a:off x="1888005" y="109681"/>
              <a:ext cx="761850" cy="1211"/>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pic>
        <p:nvPicPr>
          <p:cNvPr id="1337" name="Picture 17" descr="Picture 17"/>
          <p:cNvPicPr>
            <a:picLocks noChangeAspect="1"/>
          </p:cNvPicPr>
          <p:nvPr/>
        </p:nvPicPr>
        <p:blipFill>
          <a:blip r:embed="rId2">
            <a:extLst/>
          </a:blip>
          <a:stretch>
            <a:fillRect/>
          </a:stretch>
        </p:blipFill>
        <p:spPr>
          <a:xfrm>
            <a:off x="601662" y="782637"/>
            <a:ext cx="4570414" cy="17303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324"/>
                                        </p:tgtEl>
                                        <p:attrNameLst>
                                          <p:attrName>style.visibility</p:attrName>
                                        </p:attrNameLst>
                                      </p:cBhvr>
                                      <p:to>
                                        <p:strVal val="visible"/>
                                      </p:to>
                                    </p:set>
                                    <p:animEffect filter="dissolve" transition="in">
                                      <p:cBhvr>
                                        <p:cTn id="7" dur="500"/>
                                        <p:tgtEl>
                                          <p:spTgt spid="1324"/>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ID="9" grpId="2" fill="hold">
                                  <p:stCondLst>
                                    <p:cond delay="0"/>
                                  </p:stCondLst>
                                  <p:iterate type="el" backwards="0">
                                    <p:tmAbs val="0"/>
                                  </p:iterate>
                                  <p:childTnLst>
                                    <p:animEffect filter="dissolve" transition="out">
                                      <p:cBhvr>
                                        <p:cTn id="11" dur="500" fill="hold"/>
                                        <p:tgtEl>
                                          <p:spTgt spid="1324"/>
                                        </p:tgtEl>
                                      </p:cBhvr>
                                    </p:animEffect>
                                    <p:set>
                                      <p:cBhvr>
                                        <p:cTn id="12" fill="hold">
                                          <p:stCondLst>
                                            <p:cond delay="499"/>
                                          </p:stCondLst>
                                        </p:cTn>
                                        <p:tgtEl>
                                          <p:spTgt spid="1324"/>
                                        </p:tgtEl>
                                        <p:attrNameLst>
                                          <p:attrName>style.visibility</p:attrName>
                                        </p:attrNameLst>
                                      </p:cBhvr>
                                      <p:to>
                                        <p:strVal val="hidden"/>
                                      </p:to>
                                    </p:set>
                                  </p:childTnLst>
                                </p:cTn>
                              </p:par>
                            </p:childTnLst>
                          </p:cTn>
                        </p:par>
                        <p:par>
                          <p:cTn id="13" fill="hold">
                            <p:stCondLst>
                              <p:cond delay="500"/>
                            </p:stCondLst>
                            <p:childTnLst>
                              <p:par>
                                <p:cTn id="14" presetClass="entr" nodeType="afterEffect" presetID="9" grpId="3" fill="hold">
                                  <p:stCondLst>
                                    <p:cond delay="0"/>
                                  </p:stCondLst>
                                  <p:iterate type="el" backwards="0">
                                    <p:tmAbs val="0"/>
                                  </p:iterate>
                                  <p:childTnLst>
                                    <p:set>
                                      <p:cBhvr>
                                        <p:cTn id="15" fill="hold"/>
                                        <p:tgtEl>
                                          <p:spTgt spid="1327"/>
                                        </p:tgtEl>
                                        <p:attrNameLst>
                                          <p:attrName>style.visibility</p:attrName>
                                        </p:attrNameLst>
                                      </p:cBhvr>
                                      <p:to>
                                        <p:strVal val="visible"/>
                                      </p:to>
                                    </p:set>
                                    <p:animEffect filter="dissolve" transition="in">
                                      <p:cBhvr>
                                        <p:cTn id="16" dur="500"/>
                                        <p:tgtEl>
                                          <p:spTgt spid="1327"/>
                                        </p:tgtEl>
                                      </p:cBhvr>
                                    </p:animEffect>
                                  </p:childTnLst>
                                </p:cTn>
                              </p:par>
                            </p:childTnLst>
                          </p:cTn>
                        </p:par>
                      </p:childTnLst>
                    </p:cTn>
                  </p:par>
                  <p:par>
                    <p:cTn id="17" fill="hold">
                      <p:stCondLst>
                        <p:cond delay="indefinite"/>
                      </p:stCondLst>
                      <p:childTnLst>
                        <p:par>
                          <p:cTn id="18" fill="hold">
                            <p:stCondLst>
                              <p:cond delay="0"/>
                            </p:stCondLst>
                            <p:childTnLst>
                              <p:par>
                                <p:cTn id="19" presetClass="exit" nodeType="clickEffect" presetID="9" grpId="4" fill="hold">
                                  <p:stCondLst>
                                    <p:cond delay="0"/>
                                  </p:stCondLst>
                                  <p:iterate type="el" backwards="0">
                                    <p:tmAbs val="0"/>
                                  </p:iterate>
                                  <p:childTnLst>
                                    <p:animEffect filter="dissolve" transition="out">
                                      <p:cBhvr>
                                        <p:cTn id="20" dur="500" fill="hold"/>
                                        <p:tgtEl>
                                          <p:spTgt spid="1327"/>
                                        </p:tgtEl>
                                      </p:cBhvr>
                                    </p:animEffect>
                                    <p:set>
                                      <p:cBhvr>
                                        <p:cTn id="21" fill="hold">
                                          <p:stCondLst>
                                            <p:cond delay="499"/>
                                          </p:stCondLst>
                                        </p:cTn>
                                        <p:tgtEl>
                                          <p:spTgt spid="1327"/>
                                        </p:tgtEl>
                                        <p:attrNameLst>
                                          <p:attrName>style.visibility</p:attrName>
                                        </p:attrNameLst>
                                      </p:cBhvr>
                                      <p:to>
                                        <p:strVal val="hidden"/>
                                      </p:to>
                                    </p:set>
                                  </p:childTnLst>
                                </p:cTn>
                              </p:par>
                            </p:childTnLst>
                          </p:cTn>
                        </p:par>
                        <p:par>
                          <p:cTn id="22" fill="hold">
                            <p:stCondLst>
                              <p:cond delay="500"/>
                            </p:stCondLst>
                            <p:childTnLst>
                              <p:par>
                                <p:cTn id="23" presetClass="entr" nodeType="afterEffect" presetID="9" grpId="5" fill="hold">
                                  <p:stCondLst>
                                    <p:cond delay="0"/>
                                  </p:stCondLst>
                                  <p:iterate type="el" backwards="0">
                                    <p:tmAbs val="0"/>
                                  </p:iterate>
                                  <p:childTnLst>
                                    <p:set>
                                      <p:cBhvr>
                                        <p:cTn id="24" fill="hold"/>
                                        <p:tgtEl>
                                          <p:spTgt spid="1330"/>
                                        </p:tgtEl>
                                        <p:attrNameLst>
                                          <p:attrName>style.visibility</p:attrName>
                                        </p:attrNameLst>
                                      </p:cBhvr>
                                      <p:to>
                                        <p:strVal val="visible"/>
                                      </p:to>
                                    </p:set>
                                    <p:animEffect filter="dissolve" transition="in">
                                      <p:cBhvr>
                                        <p:cTn id="25" dur="500"/>
                                        <p:tgtEl>
                                          <p:spTgt spid="1330"/>
                                        </p:tgtEl>
                                      </p:cBhvr>
                                    </p:animEffect>
                                  </p:childTnLst>
                                </p:cTn>
                              </p:par>
                            </p:childTnLst>
                          </p:cTn>
                        </p:par>
                      </p:childTnLst>
                    </p:cTn>
                  </p:par>
                  <p:par>
                    <p:cTn id="26" fill="hold">
                      <p:stCondLst>
                        <p:cond delay="indefinite"/>
                      </p:stCondLst>
                      <p:childTnLst>
                        <p:par>
                          <p:cTn id="27" fill="hold">
                            <p:stCondLst>
                              <p:cond delay="0"/>
                            </p:stCondLst>
                            <p:childTnLst>
                              <p:par>
                                <p:cTn id="28" presetClass="exit" nodeType="clickEffect" presetID="9" grpId="6" fill="hold">
                                  <p:stCondLst>
                                    <p:cond delay="0"/>
                                  </p:stCondLst>
                                  <p:iterate type="el" backwards="0">
                                    <p:tmAbs val="0"/>
                                  </p:iterate>
                                  <p:childTnLst>
                                    <p:animEffect filter="dissolve" transition="out">
                                      <p:cBhvr>
                                        <p:cTn id="29" dur="500" fill="hold"/>
                                        <p:tgtEl>
                                          <p:spTgt spid="1330"/>
                                        </p:tgtEl>
                                      </p:cBhvr>
                                    </p:animEffect>
                                    <p:set>
                                      <p:cBhvr>
                                        <p:cTn id="30" fill="hold">
                                          <p:stCondLst>
                                            <p:cond delay="499"/>
                                          </p:stCondLst>
                                        </p:cTn>
                                        <p:tgtEl>
                                          <p:spTgt spid="1330"/>
                                        </p:tgtEl>
                                        <p:attrNameLst>
                                          <p:attrName>style.visibility</p:attrName>
                                        </p:attrNameLst>
                                      </p:cBhvr>
                                      <p:to>
                                        <p:strVal val="hidden"/>
                                      </p:to>
                                    </p:set>
                                  </p:childTnLst>
                                </p:cTn>
                              </p:par>
                            </p:childTnLst>
                          </p:cTn>
                        </p:par>
                        <p:par>
                          <p:cTn id="31" fill="hold">
                            <p:stCondLst>
                              <p:cond delay="500"/>
                            </p:stCondLst>
                            <p:childTnLst>
                              <p:par>
                                <p:cTn id="32" presetClass="entr" nodeType="afterEffect" presetID="9" grpId="7" fill="hold">
                                  <p:stCondLst>
                                    <p:cond delay="0"/>
                                  </p:stCondLst>
                                  <p:iterate type="el" backwards="0">
                                    <p:tmAbs val="0"/>
                                  </p:iterate>
                                  <p:childTnLst>
                                    <p:set>
                                      <p:cBhvr>
                                        <p:cTn id="33" fill="hold"/>
                                        <p:tgtEl>
                                          <p:spTgt spid="1333"/>
                                        </p:tgtEl>
                                        <p:attrNameLst>
                                          <p:attrName>style.visibility</p:attrName>
                                        </p:attrNameLst>
                                      </p:cBhvr>
                                      <p:to>
                                        <p:strVal val="visible"/>
                                      </p:to>
                                    </p:set>
                                    <p:animEffect filter="dissolve" transition="in">
                                      <p:cBhvr>
                                        <p:cTn id="34" dur="500"/>
                                        <p:tgtEl>
                                          <p:spTgt spid="1333"/>
                                        </p:tgtEl>
                                      </p:cBhvr>
                                    </p:animEffect>
                                  </p:childTnLst>
                                </p:cTn>
                              </p:par>
                            </p:childTnLst>
                          </p:cTn>
                        </p:par>
                      </p:childTnLst>
                    </p:cTn>
                  </p:par>
                  <p:par>
                    <p:cTn id="35" fill="hold">
                      <p:stCondLst>
                        <p:cond delay="indefinite"/>
                      </p:stCondLst>
                      <p:childTnLst>
                        <p:par>
                          <p:cTn id="36" fill="hold">
                            <p:stCondLst>
                              <p:cond delay="0"/>
                            </p:stCondLst>
                            <p:childTnLst>
                              <p:par>
                                <p:cTn id="37" presetClass="exit" nodeType="clickEffect" presetID="9" grpId="8" fill="hold">
                                  <p:stCondLst>
                                    <p:cond delay="0"/>
                                  </p:stCondLst>
                                  <p:iterate type="el" backwards="0">
                                    <p:tmAbs val="0"/>
                                  </p:iterate>
                                  <p:childTnLst>
                                    <p:animEffect filter="dissolve" transition="out">
                                      <p:cBhvr>
                                        <p:cTn id="38" dur="500" fill="hold"/>
                                        <p:tgtEl>
                                          <p:spTgt spid="1333"/>
                                        </p:tgtEl>
                                      </p:cBhvr>
                                    </p:animEffect>
                                    <p:set>
                                      <p:cBhvr>
                                        <p:cTn id="39" fill="hold">
                                          <p:stCondLst>
                                            <p:cond delay="499"/>
                                          </p:stCondLst>
                                        </p:cTn>
                                        <p:tgtEl>
                                          <p:spTgt spid="1333"/>
                                        </p:tgtEl>
                                        <p:attrNameLst>
                                          <p:attrName>style.visibility</p:attrName>
                                        </p:attrNameLst>
                                      </p:cBhvr>
                                      <p:to>
                                        <p:strVal val="hidden"/>
                                      </p:to>
                                    </p:set>
                                  </p:childTnLst>
                                </p:cTn>
                              </p:par>
                            </p:childTnLst>
                          </p:cTn>
                        </p:par>
                        <p:par>
                          <p:cTn id="40" fill="hold">
                            <p:stCondLst>
                              <p:cond delay="500"/>
                            </p:stCondLst>
                            <p:childTnLst>
                              <p:par>
                                <p:cTn id="41" presetClass="entr" nodeType="afterEffect" presetID="9" grpId="9" fill="hold">
                                  <p:stCondLst>
                                    <p:cond delay="0"/>
                                  </p:stCondLst>
                                  <p:iterate type="el" backwards="0">
                                    <p:tmAbs val="0"/>
                                  </p:iterate>
                                  <p:childTnLst>
                                    <p:set>
                                      <p:cBhvr>
                                        <p:cTn id="42" fill="hold"/>
                                        <p:tgtEl>
                                          <p:spTgt spid="1336"/>
                                        </p:tgtEl>
                                        <p:attrNameLst>
                                          <p:attrName>style.visibility</p:attrName>
                                        </p:attrNameLst>
                                      </p:cBhvr>
                                      <p:to>
                                        <p:strVal val="visible"/>
                                      </p:to>
                                    </p:set>
                                    <p:animEffect filter="dissolve" transition="in">
                                      <p:cBhvr>
                                        <p:cTn id="43" dur="500"/>
                                        <p:tgtEl>
                                          <p:spTgt spid="1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30" grpId="5"/>
      <p:bldP build="whole" bldLvl="1" animBg="1" rev="0" advAuto="0" spid="1330" grpId="6"/>
      <p:bldP build="whole" bldLvl="1" animBg="1" rev="0" advAuto="0" spid="1327" grpId="3"/>
      <p:bldP build="whole" bldLvl="1" animBg="1" rev="0" advAuto="0" spid="1327" grpId="4"/>
      <p:bldP build="whole" bldLvl="1" animBg="1" rev="0" advAuto="0" spid="1333" grpId="7"/>
      <p:bldP build="whole" bldLvl="1" animBg="1" rev="0" advAuto="0" spid="1333" grpId="8"/>
      <p:bldP build="whole" bldLvl="1" animBg="1" rev="0" advAuto="0" spid="1336" grpId="9"/>
      <p:bldP build="whole" bldLvl="1" animBg="1" rev="0" advAuto="0" spid="1324" grpId="1"/>
      <p:bldP build="whole" bldLvl="1" animBg="1" rev="0" advAuto="0" spid="1324" grpId="2"/>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339" name="Rectangle 7"/>
          <p:cNvSpPr txBox="1"/>
          <p:nvPr/>
        </p:nvSpPr>
        <p:spPr>
          <a:xfrm>
            <a:off x="5622607" y="6467474"/>
            <a:ext cx="2804161"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200">
                <a:latin typeface="Tahoma"/>
                <a:ea typeface="Tahoma"/>
                <a:cs typeface="Tahoma"/>
                <a:sym typeface="Tahoma"/>
              </a:defRPr>
            </a:lvl1pPr>
          </a:lstStyle>
          <a:p>
            <a:pPr/>
            <a:r>
              <a:t>Application Layer</a:t>
            </a:r>
          </a:p>
        </p:txBody>
      </p:sp>
      <p:sp>
        <p:nvSpPr>
          <p:cNvPr id="1340" name="Rectangle 8"/>
          <p:cNvSpPr txBox="1"/>
          <p:nvPr>
            <p:ph type="sldNum" sz="quarter" idx="2"/>
          </p:nvPr>
        </p:nvSpPr>
        <p:spPr>
          <a:xfrm>
            <a:off x="8324850" y="6462712"/>
            <a:ext cx="192619"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41" name="Picture 16" descr="Picture 16"/>
          <p:cNvPicPr>
            <a:picLocks noChangeAspect="1"/>
          </p:cNvPicPr>
          <p:nvPr/>
        </p:nvPicPr>
        <p:blipFill>
          <a:blip r:embed="rId2">
            <a:extLst/>
          </a:blip>
          <a:stretch>
            <a:fillRect/>
          </a:stretch>
        </p:blipFill>
        <p:spPr>
          <a:xfrm>
            <a:off x="547687" y="868362"/>
            <a:ext cx="6399214" cy="173038"/>
          </a:xfrm>
          <a:prstGeom prst="rect">
            <a:avLst/>
          </a:prstGeom>
          <a:ln w="12700">
            <a:miter lim="400000"/>
          </a:ln>
        </p:spPr>
      </p:pic>
      <p:sp>
        <p:nvSpPr>
          <p:cNvPr id="1342" name="Rectangle 2"/>
          <p:cNvSpPr txBox="1"/>
          <p:nvPr>
            <p:ph type="title"/>
          </p:nvPr>
        </p:nvSpPr>
        <p:spPr>
          <a:xfrm>
            <a:off x="423862" y="196850"/>
            <a:ext cx="7772401" cy="903288"/>
          </a:xfrm>
          <a:prstGeom prst="rect">
            <a:avLst/>
          </a:prstGeom>
        </p:spPr>
        <p:txBody>
          <a:bodyPr/>
          <a:lstStyle/>
          <a:p>
            <a:pPr>
              <a:defRPr sz="4000"/>
            </a:pPr>
            <a:r>
              <a:t>Socket programming </a:t>
            </a:r>
            <a:r>
              <a:rPr i="1">
                <a:solidFill>
                  <a:srgbClr val="CC0000"/>
                </a:solidFill>
              </a:rPr>
              <a:t>with TCP</a:t>
            </a:r>
          </a:p>
        </p:txBody>
      </p:sp>
      <p:sp>
        <p:nvSpPr>
          <p:cNvPr id="1343" name="Rectangle 3"/>
          <p:cNvSpPr txBox="1"/>
          <p:nvPr>
            <p:ph type="body" sz="half" idx="1"/>
          </p:nvPr>
        </p:nvSpPr>
        <p:spPr>
          <a:xfrm>
            <a:off x="514350" y="1352550"/>
            <a:ext cx="3810000" cy="4648200"/>
          </a:xfrm>
          <a:prstGeom prst="rect">
            <a:avLst/>
          </a:prstGeom>
        </p:spPr>
        <p:txBody>
          <a:bodyPr/>
          <a:lstStyle/>
          <a:p>
            <a:pPr>
              <a:spcBef>
                <a:spcPts val="500"/>
              </a:spcBef>
              <a:buSzTx/>
              <a:buFont typeface="Wingdings"/>
              <a:buNone/>
              <a:defRPr sz="2400">
                <a:solidFill>
                  <a:srgbClr val="CC0000"/>
                </a:solidFill>
              </a:defRPr>
            </a:pPr>
            <a:r>
              <a:t>client must contact server</a:t>
            </a:r>
          </a:p>
          <a:p>
            <a:pPr>
              <a:spcBef>
                <a:spcPts val="500"/>
              </a:spcBef>
              <a:defRPr sz="2200"/>
            </a:pPr>
            <a:r>
              <a:t>server process must first be running</a:t>
            </a:r>
          </a:p>
          <a:p>
            <a:pPr>
              <a:spcBef>
                <a:spcPts val="500"/>
              </a:spcBef>
              <a:defRPr sz="2200"/>
            </a:pPr>
            <a:r>
              <a:t>server must have created socket (door) that welcomes client</a:t>
            </a:r>
            <a:r>
              <a:t>’</a:t>
            </a:r>
            <a:r>
              <a:t>s contact</a:t>
            </a:r>
          </a:p>
          <a:p>
            <a:pPr>
              <a:spcBef>
                <a:spcPts val="1400"/>
              </a:spcBef>
              <a:buSzTx/>
              <a:buFont typeface="Wingdings"/>
              <a:buNone/>
              <a:defRPr sz="2400">
                <a:solidFill>
                  <a:srgbClr val="CC0000"/>
                </a:solidFill>
              </a:defRPr>
            </a:pPr>
            <a:r>
              <a:t>client contacts server by:</a:t>
            </a:r>
          </a:p>
          <a:p>
            <a:pPr>
              <a:spcBef>
                <a:spcPts val="500"/>
              </a:spcBef>
              <a:defRPr sz="2200"/>
            </a:pPr>
            <a:r>
              <a:t>Creating TCP socket, specifying IP address, port number of server process</a:t>
            </a:r>
          </a:p>
          <a:p>
            <a:pPr>
              <a:spcBef>
                <a:spcPts val="500"/>
              </a:spcBef>
              <a:defRPr i="1" sz="2200">
                <a:solidFill>
                  <a:srgbClr val="CC0000"/>
                </a:solidFill>
              </a:defRPr>
            </a:pPr>
            <a:r>
              <a:t>when client creates socket:</a:t>
            </a:r>
            <a:r>
              <a:rPr i="0">
                <a:solidFill>
                  <a:srgbClr val="000000"/>
                </a:solidFill>
              </a:rPr>
              <a:t> client TCP establishes connection to server TCP</a:t>
            </a:r>
          </a:p>
        </p:txBody>
      </p:sp>
      <p:sp>
        <p:nvSpPr>
          <p:cNvPr id="1344" name="Rectangle 4"/>
          <p:cNvSpPr txBox="1"/>
          <p:nvPr/>
        </p:nvSpPr>
        <p:spPr>
          <a:xfrm>
            <a:off x="4541519" y="1390650"/>
            <a:ext cx="3870962" cy="300037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32613" indent="-332613" defTabSz="886968">
              <a:lnSpc>
                <a:spcPct val="85000"/>
              </a:lnSpc>
              <a:spcBef>
                <a:spcPts val="500"/>
              </a:spcBef>
              <a:buClr>
                <a:srgbClr val="000099"/>
              </a:buClr>
              <a:buSzPct val="65000"/>
              <a:buChar char="❖"/>
              <a:defRPr sz="2134">
                <a:latin typeface="Gill Sans MT"/>
                <a:ea typeface="Gill Sans MT"/>
                <a:cs typeface="Gill Sans MT"/>
                <a:sym typeface="Gill Sans MT"/>
              </a:defRPr>
            </a:pPr>
            <a:r>
              <a:t>when contacted by client, </a:t>
            </a:r>
            <a:r>
              <a:rPr i="1">
                <a:solidFill>
                  <a:srgbClr val="CC0000"/>
                </a:solidFill>
              </a:rPr>
              <a:t>server TCP creates new socket</a:t>
            </a:r>
            <a:r>
              <a:t> for server process to communicate with that particular client</a:t>
            </a:r>
            <a:endParaRPr sz="2716"/>
          </a:p>
          <a:p>
            <a:pPr lvl="1" marL="720661" indent="-277177" defTabSz="886968">
              <a:lnSpc>
                <a:spcPct val="85000"/>
              </a:lnSpc>
              <a:spcBef>
                <a:spcPts val="500"/>
              </a:spcBef>
              <a:buClr>
                <a:srgbClr val="000099"/>
              </a:buClr>
              <a:buSzPct val="100000"/>
              <a:buChar char="▪"/>
              <a:defRPr sz="2134">
                <a:latin typeface="Gill Sans MT"/>
                <a:ea typeface="Gill Sans MT"/>
                <a:cs typeface="Gill Sans MT"/>
                <a:sym typeface="Gill Sans MT"/>
              </a:defRPr>
            </a:pPr>
            <a:r>
              <a:t>allows server to talk with multiple clients</a:t>
            </a:r>
            <a:endParaRPr sz="2328"/>
          </a:p>
          <a:p>
            <a:pPr lvl="1" marL="720661" indent="-277177" defTabSz="886968">
              <a:lnSpc>
                <a:spcPct val="85000"/>
              </a:lnSpc>
              <a:spcBef>
                <a:spcPts val="500"/>
              </a:spcBef>
              <a:buClr>
                <a:srgbClr val="000099"/>
              </a:buClr>
              <a:buSzPct val="100000"/>
              <a:buChar char="▪"/>
              <a:defRPr sz="2134">
                <a:latin typeface="Gill Sans MT"/>
                <a:ea typeface="Gill Sans MT"/>
                <a:cs typeface="Gill Sans MT"/>
                <a:sym typeface="Gill Sans MT"/>
              </a:defRPr>
            </a:pPr>
            <a:r>
              <a:t>source port numbers used to distinguish clients (more in Chap 3)</a:t>
            </a:r>
          </a:p>
        </p:txBody>
      </p:sp>
      <p:sp>
        <p:nvSpPr>
          <p:cNvPr id="1345" name="Text Box 6"/>
          <p:cNvSpPr txBox="1"/>
          <p:nvPr/>
        </p:nvSpPr>
        <p:spPr>
          <a:xfrm>
            <a:off x="4779645" y="4933950"/>
            <a:ext cx="4232186" cy="108585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defTabSz="914400">
              <a:lnSpc>
                <a:spcPct val="85000"/>
              </a:lnSpc>
              <a:defRPr sz="2400">
                <a:solidFill>
                  <a:srgbClr val="000099"/>
                </a:solidFill>
                <a:latin typeface="Gill Sans MT"/>
                <a:ea typeface="Gill Sans MT"/>
                <a:cs typeface="Gill Sans MT"/>
                <a:sym typeface="Gill Sans MT"/>
              </a:defRPr>
            </a:pPr>
            <a:r>
              <a:t>TCP provides reliable, in-order</a:t>
            </a:r>
            <a:endParaRPr sz="2000">
              <a:latin typeface="Arial"/>
              <a:ea typeface="Arial"/>
              <a:cs typeface="Arial"/>
              <a:sym typeface="Arial"/>
            </a:endParaRPr>
          </a:p>
          <a:p>
            <a:pPr defTabSz="914400">
              <a:lnSpc>
                <a:spcPct val="85000"/>
              </a:lnSpc>
              <a:defRPr sz="2400">
                <a:solidFill>
                  <a:srgbClr val="000099"/>
                </a:solidFill>
                <a:latin typeface="Gill Sans MT"/>
                <a:ea typeface="Gill Sans MT"/>
                <a:cs typeface="Gill Sans MT"/>
                <a:sym typeface="Gill Sans MT"/>
              </a:defRPr>
            </a:pPr>
            <a:r>
              <a:t>byte-stream transfer (</a:t>
            </a:r>
            <a:r>
              <a:t>“</a:t>
            </a:r>
            <a:r>
              <a:t>pipe</a:t>
            </a:r>
            <a:r>
              <a:t>”</a:t>
            </a:r>
            <a:r>
              <a:t>) </a:t>
            </a:r>
            <a:endParaRPr sz="2000">
              <a:latin typeface="Arial"/>
              <a:ea typeface="Arial"/>
              <a:cs typeface="Arial"/>
              <a:sym typeface="Arial"/>
            </a:endParaRPr>
          </a:p>
          <a:p>
            <a:pPr defTabSz="914400">
              <a:lnSpc>
                <a:spcPct val="85000"/>
              </a:lnSpc>
              <a:defRPr sz="2400">
                <a:solidFill>
                  <a:srgbClr val="000099"/>
                </a:solidFill>
                <a:latin typeface="Gill Sans MT"/>
                <a:ea typeface="Gill Sans MT"/>
                <a:cs typeface="Gill Sans MT"/>
                <a:sym typeface="Gill Sans MT"/>
              </a:defRPr>
            </a:pPr>
            <a:r>
              <a:t>between client and server</a:t>
            </a:r>
          </a:p>
        </p:txBody>
      </p:sp>
      <p:grpSp>
        <p:nvGrpSpPr>
          <p:cNvPr id="1348" name="Group 8"/>
          <p:cNvGrpSpPr/>
          <p:nvPr/>
        </p:nvGrpSpPr>
        <p:grpSpPr>
          <a:xfrm>
            <a:off x="4535705" y="4519930"/>
            <a:ext cx="3001527" cy="461645"/>
            <a:chOff x="0" y="0"/>
            <a:chExt cx="3001525" cy="461644"/>
          </a:xfrm>
        </p:grpSpPr>
        <p:sp>
          <p:nvSpPr>
            <p:cNvPr id="1346" name="Rectangle 9"/>
            <p:cNvSpPr/>
            <p:nvPr/>
          </p:nvSpPr>
          <p:spPr>
            <a:xfrm>
              <a:off x="236319" y="4444"/>
              <a:ext cx="184150" cy="457201"/>
            </a:xfrm>
            <a:prstGeom prst="rect">
              <a:avLst/>
            </a:prstGeom>
            <a:solidFill>
              <a:srgbClr val="FFFFFF"/>
            </a:solidFill>
            <a:ln w="12700" cap="flat">
              <a:noFill/>
              <a:miter lim="400000"/>
            </a:ln>
            <a:effectLst/>
          </p:spPr>
          <p:txBody>
            <a:bodyPr wrap="square" lIns="45719" tIns="45719" rIns="45719" bIns="45719" numCol="1" anchor="ctr">
              <a:noAutofit/>
            </a:bodyPr>
            <a:lstStyle/>
            <a:p>
              <a:pPr defTabSz="914400">
                <a:spcBef>
                  <a:spcPts val="400"/>
                </a:spcBef>
                <a:defRPr sz="2400">
                  <a:latin typeface="Comic Sans MS"/>
                  <a:ea typeface="Comic Sans MS"/>
                  <a:cs typeface="Comic Sans MS"/>
                  <a:sym typeface="Comic Sans MS"/>
                </a:defRPr>
              </a:pPr>
            </a:p>
          </p:txBody>
        </p:sp>
        <p:sp>
          <p:nvSpPr>
            <p:cNvPr id="1347" name="Text Box 10"/>
            <p:cNvSpPr txBox="1"/>
            <p:nvPr/>
          </p:nvSpPr>
          <p:spPr>
            <a:xfrm>
              <a:off x="0" y="0"/>
              <a:ext cx="3001526" cy="459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lgn="ctr" defTabSz="914400">
                <a:defRPr sz="2400">
                  <a:solidFill>
                    <a:srgbClr val="CC0000"/>
                  </a:solidFill>
                  <a:latin typeface="Gill Sans MT"/>
                  <a:ea typeface="Gill Sans MT"/>
                  <a:cs typeface="Gill Sans MT"/>
                  <a:sym typeface="Gill Sans MT"/>
                </a:defRPr>
              </a:lvl1pPr>
            </a:lstStyle>
            <a:p>
              <a:pPr/>
              <a:r>
                <a:t>application viewpoint:</a:t>
              </a: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350" name="Rectangle 7"/>
          <p:cNvSpPr txBox="1"/>
          <p:nvPr/>
        </p:nvSpPr>
        <p:spPr>
          <a:xfrm>
            <a:off x="5622607" y="6467474"/>
            <a:ext cx="2804161"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200">
                <a:latin typeface="Tahoma"/>
                <a:ea typeface="Tahoma"/>
                <a:cs typeface="Tahoma"/>
                <a:sym typeface="Tahoma"/>
              </a:defRPr>
            </a:lvl1pPr>
          </a:lstStyle>
          <a:p>
            <a:pPr/>
            <a:r>
              <a:t>Application Layer</a:t>
            </a:r>
          </a:p>
        </p:txBody>
      </p:sp>
      <p:sp>
        <p:nvSpPr>
          <p:cNvPr id="1351" name="Rectangle 8"/>
          <p:cNvSpPr txBox="1"/>
          <p:nvPr>
            <p:ph type="sldNum" sz="quarter" idx="2"/>
          </p:nvPr>
        </p:nvSpPr>
        <p:spPr>
          <a:xfrm>
            <a:off x="8324850" y="6462712"/>
            <a:ext cx="192619"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52" name="Rectangle 2"/>
          <p:cNvSpPr txBox="1"/>
          <p:nvPr>
            <p:ph type="title"/>
          </p:nvPr>
        </p:nvSpPr>
        <p:spPr>
          <a:xfrm>
            <a:off x="422275" y="88900"/>
            <a:ext cx="7772400" cy="947738"/>
          </a:xfrm>
          <a:prstGeom prst="rect">
            <a:avLst/>
          </a:prstGeom>
        </p:spPr>
        <p:txBody>
          <a:bodyPr/>
          <a:lstStyle>
            <a:lvl1pPr>
              <a:defRPr sz="3600"/>
            </a:lvl1pPr>
          </a:lstStyle>
          <a:p>
            <a:pPr/>
            <a:r>
              <a:t>Client/server socket interaction: TCP</a:t>
            </a:r>
          </a:p>
        </p:txBody>
      </p:sp>
      <p:grpSp>
        <p:nvGrpSpPr>
          <p:cNvPr id="1355" name="Group 3"/>
          <p:cNvGrpSpPr/>
          <p:nvPr/>
        </p:nvGrpSpPr>
        <p:grpSpPr>
          <a:xfrm>
            <a:off x="1403033" y="3029000"/>
            <a:ext cx="1834937" cy="901600"/>
            <a:chOff x="0" y="0"/>
            <a:chExt cx="1834936" cy="901598"/>
          </a:xfrm>
        </p:grpSpPr>
        <p:sp>
          <p:nvSpPr>
            <p:cNvPr id="1353" name="Text Box 4"/>
            <p:cNvSpPr txBox="1"/>
            <p:nvPr/>
          </p:nvSpPr>
          <p:spPr>
            <a:xfrm>
              <a:off x="0" y="0"/>
              <a:ext cx="1606585" cy="492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defTabSz="914400">
                <a:defRPr sz="1400">
                  <a:latin typeface="Arial"/>
                  <a:ea typeface="Arial"/>
                  <a:cs typeface="Arial"/>
                  <a:sym typeface="Arial"/>
                </a:defRPr>
              </a:pPr>
              <a:r>
                <a:t>wait for incoming</a:t>
              </a:r>
              <a:endParaRPr sz="2000"/>
            </a:p>
            <a:p>
              <a:pPr defTabSz="914400">
                <a:defRPr sz="1400">
                  <a:latin typeface="Arial"/>
                  <a:ea typeface="Arial"/>
                  <a:cs typeface="Arial"/>
                  <a:sym typeface="Arial"/>
                </a:defRPr>
              </a:pPr>
              <a:r>
                <a:t>connection request</a:t>
              </a:r>
            </a:p>
          </p:txBody>
        </p:sp>
        <p:sp>
          <p:nvSpPr>
            <p:cNvPr id="1354" name="Text Box 5"/>
            <p:cNvSpPr txBox="1"/>
            <p:nvPr/>
          </p:nvSpPr>
          <p:spPr>
            <a:xfrm>
              <a:off x="1587" y="409574"/>
              <a:ext cx="1833350" cy="4920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defTabSz="914400">
                <a:defRPr sz="1400">
                  <a:solidFill>
                    <a:srgbClr val="CC0000"/>
                  </a:solidFill>
                  <a:latin typeface="Arial"/>
                  <a:ea typeface="Arial"/>
                  <a:cs typeface="Arial"/>
                  <a:sym typeface="Arial"/>
                </a:defRPr>
              </a:pPr>
              <a:r>
                <a:t>connectionSocket =</a:t>
              </a:r>
              <a:endParaRPr sz="2000"/>
            </a:p>
            <a:p>
              <a:pPr defTabSz="914400">
                <a:defRPr sz="1400">
                  <a:solidFill>
                    <a:srgbClr val="CC0000"/>
                  </a:solidFill>
                  <a:latin typeface="Arial"/>
                  <a:ea typeface="Arial"/>
                  <a:cs typeface="Arial"/>
                  <a:sym typeface="Arial"/>
                </a:defRPr>
              </a:pPr>
              <a:r>
                <a:t>serverSocket.accept()</a:t>
              </a:r>
            </a:p>
          </p:txBody>
        </p:sp>
      </p:grpSp>
      <p:grpSp>
        <p:nvGrpSpPr>
          <p:cNvPr id="1360" name="Group 6"/>
          <p:cNvGrpSpPr/>
          <p:nvPr/>
        </p:nvGrpSpPr>
        <p:grpSpPr>
          <a:xfrm>
            <a:off x="1383982" y="1790038"/>
            <a:ext cx="2265998" cy="1304001"/>
            <a:chOff x="0" y="0"/>
            <a:chExt cx="2265996" cy="1304000"/>
          </a:xfrm>
        </p:grpSpPr>
        <p:grpSp>
          <p:nvGrpSpPr>
            <p:cNvPr id="1358" name="Group 7"/>
            <p:cNvGrpSpPr/>
            <p:nvPr/>
          </p:nvGrpSpPr>
          <p:grpSpPr>
            <a:xfrm>
              <a:off x="0" y="-1"/>
              <a:ext cx="2265997" cy="907076"/>
              <a:chOff x="0" y="0"/>
              <a:chExt cx="2265997" cy="907074"/>
            </a:xfrm>
          </p:grpSpPr>
          <p:sp>
            <p:nvSpPr>
              <p:cNvPr id="1356" name="Text Box 8"/>
              <p:cNvSpPr txBox="1"/>
              <p:nvPr/>
            </p:nvSpPr>
            <p:spPr>
              <a:xfrm>
                <a:off x="0" y="0"/>
                <a:ext cx="1834198" cy="7109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defTabSz="914400">
                  <a:defRPr sz="1400">
                    <a:latin typeface="Arial"/>
                    <a:ea typeface="Arial"/>
                    <a:cs typeface="Arial"/>
                    <a:sym typeface="Arial"/>
                  </a:defRPr>
                </a:pPr>
                <a:r>
                  <a:t>create socket,</a:t>
                </a:r>
                <a:endParaRPr sz="2000"/>
              </a:p>
              <a:p>
                <a:pPr defTabSz="914400">
                  <a:defRPr sz="1400">
                    <a:latin typeface="Arial"/>
                    <a:ea typeface="Arial"/>
                    <a:cs typeface="Arial"/>
                    <a:sym typeface="Arial"/>
                  </a:defRPr>
                </a:pPr>
                <a:r>
                  <a:t>port=</a:t>
                </a:r>
                <a:r>
                  <a:rPr b="1">
                    <a:latin typeface="Courier New"/>
                    <a:ea typeface="Courier New"/>
                    <a:cs typeface="Courier New"/>
                    <a:sym typeface="Courier New"/>
                  </a:rPr>
                  <a:t>x</a:t>
                </a:r>
                <a:r>
                  <a:t>, for incoming request:</a:t>
                </a:r>
              </a:p>
            </p:txBody>
          </p:sp>
          <p:sp>
            <p:nvSpPr>
              <p:cNvPr id="1357" name="Text Box 9"/>
              <p:cNvSpPr txBox="1"/>
              <p:nvPr/>
            </p:nvSpPr>
            <p:spPr>
              <a:xfrm>
                <a:off x="6350" y="618250"/>
                <a:ext cx="2259647" cy="2888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914400">
                  <a:spcBef>
                    <a:spcPts val="300"/>
                  </a:spcBef>
                  <a:defRPr sz="1400">
                    <a:solidFill>
                      <a:srgbClr val="CC0000"/>
                    </a:solidFill>
                    <a:latin typeface="Arial"/>
                    <a:ea typeface="Arial"/>
                    <a:cs typeface="Arial"/>
                    <a:sym typeface="Arial"/>
                  </a:defRPr>
                </a:lvl1pPr>
              </a:lstStyle>
              <a:p>
                <a:pPr/>
                <a:r>
                  <a:t>serverSocket = socket()</a:t>
                </a:r>
              </a:p>
            </p:txBody>
          </p:sp>
        </p:grpSp>
        <p:sp>
          <p:nvSpPr>
            <p:cNvPr id="1359" name="Line 10"/>
            <p:cNvSpPr/>
            <p:nvPr/>
          </p:nvSpPr>
          <p:spPr>
            <a:xfrm flipH="1">
              <a:off x="689292" y="980150"/>
              <a:ext cx="1" cy="323851"/>
            </a:xfrm>
            <a:prstGeom prst="line">
              <a:avLst/>
            </a:prstGeom>
            <a:noFill/>
            <a:ln w="28575" cap="flat">
              <a:solidFill>
                <a:srgbClr val="000099"/>
              </a:solidFill>
              <a:prstDash val="solid"/>
              <a:round/>
              <a:tailEnd type="triangle" w="med" len="med"/>
            </a:ln>
            <a:effectLst/>
          </p:spPr>
          <p:txBody>
            <a:bodyPr wrap="square" lIns="45719" tIns="45719" rIns="45719" bIns="45719" numCol="1" anchor="t">
              <a:noAutofit/>
            </a:bodyPr>
            <a:lstStyle/>
            <a:p>
              <a:pPr/>
            </a:p>
          </p:txBody>
        </p:sp>
      </p:grpSp>
      <p:grpSp>
        <p:nvGrpSpPr>
          <p:cNvPr id="1363" name="Group 11"/>
          <p:cNvGrpSpPr/>
          <p:nvPr/>
        </p:nvGrpSpPr>
        <p:grpSpPr>
          <a:xfrm>
            <a:off x="5181283" y="3029081"/>
            <a:ext cx="2265997" cy="714193"/>
            <a:chOff x="0" y="0"/>
            <a:chExt cx="2265996" cy="714192"/>
          </a:xfrm>
        </p:grpSpPr>
        <p:sp>
          <p:nvSpPr>
            <p:cNvPr id="1361" name="Text Box 12"/>
            <p:cNvSpPr txBox="1"/>
            <p:nvPr/>
          </p:nvSpPr>
          <p:spPr>
            <a:xfrm>
              <a:off x="3174" y="0"/>
              <a:ext cx="2229841" cy="5077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defTabSz="914400">
                <a:defRPr sz="1400">
                  <a:latin typeface="Arial"/>
                  <a:ea typeface="Arial"/>
                  <a:cs typeface="Arial"/>
                  <a:sym typeface="Arial"/>
                </a:defRPr>
              </a:pPr>
              <a:r>
                <a:t>create socket,</a:t>
              </a:r>
              <a:endParaRPr sz="2000"/>
            </a:p>
            <a:p>
              <a:pPr defTabSz="914400">
                <a:defRPr sz="1400">
                  <a:latin typeface="Arial"/>
                  <a:ea typeface="Arial"/>
                  <a:cs typeface="Arial"/>
                  <a:sym typeface="Arial"/>
                </a:defRPr>
              </a:pPr>
              <a:r>
                <a:t>connect to </a:t>
              </a:r>
              <a:r>
                <a:rPr b="1">
                  <a:latin typeface="Courier New"/>
                  <a:ea typeface="Courier New"/>
                  <a:cs typeface="Courier New"/>
                  <a:sym typeface="Courier New"/>
                </a:rPr>
                <a:t>hostid</a:t>
              </a:r>
              <a:r>
                <a:t>, port=</a:t>
              </a:r>
              <a:r>
                <a:rPr b="1">
                  <a:latin typeface="Courier New"/>
                  <a:ea typeface="Courier New"/>
                  <a:cs typeface="Courier New"/>
                  <a:sym typeface="Courier New"/>
                </a:rPr>
                <a:t>x</a:t>
              </a:r>
            </a:p>
          </p:txBody>
        </p:sp>
        <p:sp>
          <p:nvSpPr>
            <p:cNvPr id="1362" name="Text Box 13"/>
            <p:cNvSpPr txBox="1"/>
            <p:nvPr/>
          </p:nvSpPr>
          <p:spPr>
            <a:xfrm>
              <a:off x="0" y="425369"/>
              <a:ext cx="2265997"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defTabSz="914400">
                <a:defRPr sz="1400">
                  <a:solidFill>
                    <a:srgbClr val="CC0000"/>
                  </a:solidFill>
                  <a:latin typeface="Arial"/>
                  <a:ea typeface="Arial"/>
                  <a:cs typeface="Arial"/>
                  <a:sym typeface="Arial"/>
                </a:defRPr>
              </a:lvl1pPr>
            </a:lstStyle>
            <a:p>
              <a:pPr/>
              <a:r>
                <a:t>clientSocket = socket()</a:t>
              </a:r>
            </a:p>
          </p:txBody>
        </p:sp>
      </p:grpSp>
      <p:sp>
        <p:nvSpPr>
          <p:cNvPr id="1364" name="Text Box 22"/>
          <p:cNvSpPr txBox="1"/>
          <p:nvPr/>
        </p:nvSpPr>
        <p:spPr>
          <a:xfrm>
            <a:off x="670243" y="1137761"/>
            <a:ext cx="3641091"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lgn="ctr" defTabSz="914400">
              <a:spcBef>
                <a:spcPts val="1600"/>
              </a:spcBef>
              <a:defRPr sz="2800">
                <a:latin typeface="Gill Sans MT"/>
                <a:ea typeface="Gill Sans MT"/>
                <a:cs typeface="Gill Sans MT"/>
                <a:sym typeface="Gill Sans MT"/>
              </a:defRPr>
            </a:pPr>
            <a:r>
              <a:t>server</a:t>
            </a:r>
            <a:r>
              <a:rPr sz="2400"/>
              <a:t> (running</a:t>
            </a:r>
            <a:r>
              <a:rPr sz="2000"/>
              <a:t> on</a:t>
            </a:r>
            <a:r>
              <a:rPr sz="1800">
                <a:latin typeface="Comic Sans MS"/>
                <a:ea typeface="Comic Sans MS"/>
                <a:cs typeface="Comic Sans MS"/>
                <a:sym typeface="Comic Sans MS"/>
              </a:rPr>
              <a:t> </a:t>
            </a:r>
            <a:r>
              <a:rPr b="1" sz="1800">
                <a:latin typeface="Courier New"/>
                <a:ea typeface="Courier New"/>
                <a:cs typeface="Courier New"/>
                <a:sym typeface="Courier New"/>
              </a:rPr>
              <a:t>hostid</a:t>
            </a:r>
            <a:r>
              <a:rPr sz="2400"/>
              <a:t>)</a:t>
            </a:r>
          </a:p>
        </p:txBody>
      </p:sp>
      <p:sp>
        <p:nvSpPr>
          <p:cNvPr id="1365" name="Text Box 23"/>
          <p:cNvSpPr txBox="1"/>
          <p:nvPr/>
        </p:nvSpPr>
        <p:spPr>
          <a:xfrm>
            <a:off x="5425661" y="1132998"/>
            <a:ext cx="934279" cy="523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defTabSz="914400">
              <a:spcBef>
                <a:spcPts val="1600"/>
              </a:spcBef>
              <a:defRPr sz="2800">
                <a:latin typeface="Gill Sans MT"/>
                <a:ea typeface="Gill Sans MT"/>
                <a:cs typeface="Gill Sans MT"/>
                <a:sym typeface="Gill Sans MT"/>
              </a:defRPr>
            </a:lvl1pPr>
          </a:lstStyle>
          <a:p>
            <a:pPr/>
            <a:r>
              <a:t>client</a:t>
            </a:r>
          </a:p>
        </p:txBody>
      </p:sp>
      <p:grpSp>
        <p:nvGrpSpPr>
          <p:cNvPr id="1371" name="Group 24"/>
          <p:cNvGrpSpPr/>
          <p:nvPr/>
        </p:nvGrpSpPr>
        <p:grpSpPr>
          <a:xfrm>
            <a:off x="2978150" y="3808412"/>
            <a:ext cx="4012918" cy="1371601"/>
            <a:chOff x="0" y="0"/>
            <a:chExt cx="4012917" cy="1371600"/>
          </a:xfrm>
        </p:grpSpPr>
        <p:sp>
          <p:nvSpPr>
            <p:cNvPr id="1366" name="Line 25"/>
            <p:cNvSpPr/>
            <p:nvPr/>
          </p:nvSpPr>
          <p:spPr>
            <a:xfrm flipH="1">
              <a:off x="3086100" y="695324"/>
              <a:ext cx="9526" cy="676277"/>
            </a:xfrm>
            <a:prstGeom prst="line">
              <a:avLst/>
            </a:prstGeom>
            <a:noFill/>
            <a:ln w="28575" cap="flat">
              <a:solidFill>
                <a:srgbClr val="000099"/>
              </a:solidFill>
              <a:prstDash val="solid"/>
              <a:round/>
              <a:tailEnd type="triangle" w="med" len="med"/>
            </a:ln>
            <a:effectLst/>
          </p:spPr>
          <p:txBody>
            <a:bodyPr wrap="square" lIns="45719" tIns="45719" rIns="45719" bIns="45719" numCol="1" anchor="t">
              <a:noAutofit/>
            </a:bodyPr>
            <a:lstStyle/>
            <a:p>
              <a:pPr/>
            </a:p>
          </p:txBody>
        </p:sp>
        <p:grpSp>
          <p:nvGrpSpPr>
            <p:cNvPr id="1370" name="Group 26"/>
            <p:cNvGrpSpPr/>
            <p:nvPr/>
          </p:nvGrpSpPr>
          <p:grpSpPr>
            <a:xfrm>
              <a:off x="0" y="0"/>
              <a:ext cx="4012918" cy="819151"/>
              <a:chOff x="0" y="0"/>
              <a:chExt cx="4012917" cy="819150"/>
            </a:xfrm>
          </p:grpSpPr>
          <p:sp>
            <p:nvSpPr>
              <p:cNvPr id="1367" name="Text Box 27"/>
              <p:cNvSpPr txBox="1"/>
              <p:nvPr/>
            </p:nvSpPr>
            <p:spPr>
              <a:xfrm>
                <a:off x="2406332" y="249288"/>
                <a:ext cx="1606586" cy="492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defTabSz="914400">
                  <a:defRPr sz="1400">
                    <a:latin typeface="Arial"/>
                    <a:ea typeface="Arial"/>
                    <a:cs typeface="Arial"/>
                    <a:sym typeface="Arial"/>
                  </a:defRPr>
                </a:pPr>
                <a:r>
                  <a:t>send request using</a:t>
                </a:r>
                <a:endParaRPr sz="2000"/>
              </a:p>
              <a:p>
                <a:pPr defTabSz="914400">
                  <a:defRPr sz="1400">
                    <a:solidFill>
                      <a:srgbClr val="CC0000"/>
                    </a:solidFill>
                    <a:latin typeface="Arial"/>
                    <a:ea typeface="Arial"/>
                    <a:cs typeface="Arial"/>
                    <a:sym typeface="Arial"/>
                  </a:defRPr>
                </a:pPr>
                <a:r>
                  <a:t>clientSocket</a:t>
                </a:r>
              </a:p>
            </p:txBody>
          </p:sp>
          <p:sp>
            <p:nvSpPr>
              <p:cNvPr id="1368" name="Line 28"/>
              <p:cNvSpPr/>
              <p:nvPr/>
            </p:nvSpPr>
            <p:spPr>
              <a:xfrm>
                <a:off x="3086100" y="0"/>
                <a:ext cx="1" cy="323851"/>
              </a:xfrm>
              <a:prstGeom prst="line">
                <a:avLst/>
              </a:prstGeom>
              <a:noFill/>
              <a:ln w="28575" cap="flat">
                <a:solidFill>
                  <a:srgbClr val="000099"/>
                </a:solidFill>
                <a:prstDash val="solid"/>
                <a:round/>
                <a:tailEnd type="triangle" w="med" len="med"/>
              </a:ln>
              <a:effectLst/>
            </p:spPr>
            <p:txBody>
              <a:bodyPr wrap="square" lIns="45719" tIns="45719" rIns="45719" bIns="45719" numCol="1" anchor="t">
                <a:noAutofit/>
              </a:bodyPr>
              <a:lstStyle/>
              <a:p>
                <a:pPr/>
              </a:p>
            </p:txBody>
          </p:sp>
          <p:sp>
            <p:nvSpPr>
              <p:cNvPr id="1369" name="Line 29"/>
              <p:cNvSpPr/>
              <p:nvPr/>
            </p:nvSpPr>
            <p:spPr>
              <a:xfrm flipH="1">
                <a:off x="0" y="419100"/>
                <a:ext cx="2409826" cy="400051"/>
              </a:xfrm>
              <a:prstGeom prst="line">
                <a:avLst/>
              </a:prstGeom>
              <a:noFill/>
              <a:ln w="28575" cap="flat">
                <a:solidFill>
                  <a:srgbClr val="CC0000"/>
                </a:solidFill>
                <a:prstDash val="solid"/>
                <a:round/>
                <a:tailEnd type="triangle" w="med" len="med"/>
              </a:ln>
              <a:effectLst/>
            </p:spPr>
            <p:txBody>
              <a:bodyPr wrap="square" lIns="45719" tIns="45719" rIns="45719" bIns="45719" numCol="1" anchor="t">
                <a:noAutofit/>
              </a:bodyPr>
              <a:lstStyle/>
              <a:p>
                <a:pPr/>
              </a:p>
            </p:txBody>
          </p:sp>
        </p:grpSp>
      </p:grpSp>
      <p:grpSp>
        <p:nvGrpSpPr>
          <p:cNvPr id="1377" name="Group 30"/>
          <p:cNvGrpSpPr/>
          <p:nvPr/>
        </p:nvGrpSpPr>
        <p:grpSpPr>
          <a:xfrm>
            <a:off x="1393508" y="3903662"/>
            <a:ext cx="4051617" cy="1474737"/>
            <a:chOff x="0" y="0"/>
            <a:chExt cx="4051616" cy="1474735"/>
          </a:xfrm>
        </p:grpSpPr>
        <p:sp>
          <p:nvSpPr>
            <p:cNvPr id="1372" name="Text Box 31"/>
            <p:cNvSpPr txBox="1"/>
            <p:nvPr/>
          </p:nvSpPr>
          <p:spPr>
            <a:xfrm>
              <a:off x="0" y="335012"/>
              <a:ext cx="1507701" cy="4920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defTabSz="914400">
                <a:defRPr sz="1400">
                  <a:latin typeface="Arial"/>
                  <a:ea typeface="Arial"/>
                  <a:cs typeface="Arial"/>
                  <a:sym typeface="Arial"/>
                </a:defRPr>
              </a:pPr>
              <a:r>
                <a:t>read request from</a:t>
              </a:r>
              <a:endParaRPr sz="2000"/>
            </a:p>
            <a:p>
              <a:pPr defTabSz="914400">
                <a:defRPr sz="1400">
                  <a:solidFill>
                    <a:srgbClr val="CC0000"/>
                  </a:solidFill>
                  <a:latin typeface="Arial"/>
                  <a:ea typeface="Arial"/>
                  <a:cs typeface="Arial"/>
                  <a:sym typeface="Arial"/>
                </a:defRPr>
              </a:pPr>
              <a:r>
                <a:t>connectionSocke</a:t>
              </a:r>
              <a:r>
                <a:rPr>
                  <a:solidFill>
                    <a:srgbClr val="FF0000"/>
                  </a:solidFill>
                </a:rPr>
                <a:t>t</a:t>
              </a:r>
            </a:p>
          </p:txBody>
        </p:sp>
        <p:sp>
          <p:nvSpPr>
            <p:cNvPr id="1373" name="Text Box 32"/>
            <p:cNvSpPr txBox="1"/>
            <p:nvPr/>
          </p:nvSpPr>
          <p:spPr>
            <a:xfrm>
              <a:off x="47624" y="982712"/>
              <a:ext cx="1507702" cy="492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defTabSz="914400">
                <a:defRPr sz="1400">
                  <a:latin typeface="Arial"/>
                  <a:ea typeface="Arial"/>
                  <a:cs typeface="Arial"/>
                  <a:sym typeface="Arial"/>
                </a:defRPr>
              </a:pPr>
              <a:r>
                <a:t>write reply to</a:t>
              </a:r>
              <a:endParaRPr sz="2000"/>
            </a:p>
            <a:p>
              <a:pPr defTabSz="914400">
                <a:defRPr sz="1400">
                  <a:solidFill>
                    <a:srgbClr val="CC0000"/>
                  </a:solidFill>
                  <a:latin typeface="Arial"/>
                  <a:ea typeface="Arial"/>
                  <a:cs typeface="Arial"/>
                  <a:sym typeface="Arial"/>
                </a:defRPr>
              </a:pPr>
              <a:r>
                <a:t>connectionSocket</a:t>
              </a:r>
            </a:p>
          </p:txBody>
        </p:sp>
        <p:sp>
          <p:nvSpPr>
            <p:cNvPr id="1374" name="Line 33"/>
            <p:cNvSpPr/>
            <p:nvPr/>
          </p:nvSpPr>
          <p:spPr>
            <a:xfrm flipH="1">
              <a:off x="679767" y="0"/>
              <a:ext cx="1" cy="381000"/>
            </a:xfrm>
            <a:prstGeom prst="line">
              <a:avLst/>
            </a:prstGeom>
            <a:noFill/>
            <a:ln w="28575" cap="flat">
              <a:solidFill>
                <a:srgbClr val="000099"/>
              </a:solidFill>
              <a:prstDash val="solid"/>
              <a:round/>
              <a:tailEnd type="triangle" w="med" len="med"/>
            </a:ln>
            <a:effectLst/>
          </p:spPr>
          <p:txBody>
            <a:bodyPr wrap="square" lIns="45719" tIns="45719" rIns="45719" bIns="45719" numCol="1" anchor="t">
              <a:noAutofit/>
            </a:bodyPr>
            <a:lstStyle/>
            <a:p>
              <a:pPr/>
            </a:p>
          </p:txBody>
        </p:sp>
        <p:sp>
          <p:nvSpPr>
            <p:cNvPr id="1375" name="Line 34"/>
            <p:cNvSpPr/>
            <p:nvPr/>
          </p:nvSpPr>
          <p:spPr>
            <a:xfrm flipH="1">
              <a:off x="689293" y="800099"/>
              <a:ext cx="9525" cy="247650"/>
            </a:xfrm>
            <a:prstGeom prst="line">
              <a:avLst/>
            </a:prstGeom>
            <a:noFill/>
            <a:ln w="28575" cap="flat">
              <a:solidFill>
                <a:srgbClr val="000099"/>
              </a:solidFill>
              <a:prstDash val="solid"/>
              <a:round/>
              <a:tailEnd type="triangle" w="med" len="med"/>
            </a:ln>
            <a:effectLst/>
          </p:spPr>
          <p:txBody>
            <a:bodyPr wrap="square" lIns="45719" tIns="45719" rIns="45719" bIns="45719" numCol="1" anchor="t">
              <a:noAutofit/>
            </a:bodyPr>
            <a:lstStyle/>
            <a:p>
              <a:pPr/>
            </a:p>
          </p:txBody>
        </p:sp>
        <p:sp>
          <p:nvSpPr>
            <p:cNvPr id="1376" name="Line 35"/>
            <p:cNvSpPr/>
            <p:nvPr/>
          </p:nvSpPr>
          <p:spPr>
            <a:xfrm>
              <a:off x="1613217" y="1142999"/>
              <a:ext cx="2438400" cy="285750"/>
            </a:xfrm>
            <a:prstGeom prst="line">
              <a:avLst/>
            </a:prstGeom>
            <a:noFill/>
            <a:ln w="28575" cap="flat">
              <a:solidFill>
                <a:srgbClr val="CC0000"/>
              </a:solidFill>
              <a:prstDash val="solid"/>
              <a:round/>
              <a:tailEnd type="triangle" w="med" len="med"/>
            </a:ln>
            <a:effectLst/>
          </p:spPr>
          <p:txBody>
            <a:bodyPr wrap="square" lIns="45719" tIns="45719" rIns="45719" bIns="45719" numCol="1" anchor="t">
              <a:noAutofit/>
            </a:bodyPr>
            <a:lstStyle/>
            <a:p>
              <a:pPr/>
            </a:p>
          </p:txBody>
        </p:sp>
      </p:grpSp>
      <p:pic>
        <p:nvPicPr>
          <p:cNvPr id="1378" name="Picture 45" descr="Picture 45"/>
          <p:cNvPicPr>
            <a:picLocks noChangeAspect="1"/>
          </p:cNvPicPr>
          <p:nvPr/>
        </p:nvPicPr>
        <p:blipFill>
          <a:blip r:embed="rId2">
            <a:extLst/>
          </a:blip>
          <a:stretch>
            <a:fillRect/>
          </a:stretch>
        </p:blipFill>
        <p:spPr>
          <a:xfrm>
            <a:off x="522287" y="758825"/>
            <a:ext cx="7313613" cy="173038"/>
          </a:xfrm>
          <a:prstGeom prst="rect">
            <a:avLst/>
          </a:prstGeom>
          <a:ln w="12700">
            <a:miter lim="400000"/>
          </a:ln>
        </p:spPr>
      </p:pic>
      <p:sp>
        <p:nvSpPr>
          <p:cNvPr id="1379" name="Line 49"/>
          <p:cNvSpPr/>
          <p:nvPr/>
        </p:nvSpPr>
        <p:spPr>
          <a:xfrm>
            <a:off x="804862" y="1589087"/>
            <a:ext cx="3341688" cy="1"/>
          </a:xfrm>
          <a:prstGeom prst="line">
            <a:avLst/>
          </a:prstGeom>
          <a:ln w="19050">
            <a:solidFill>
              <a:srgbClr val="CC0000"/>
            </a:solidFill>
          </a:ln>
        </p:spPr>
        <p:txBody>
          <a:bodyPr lIns="45719" rIns="45719"/>
          <a:lstStyle/>
          <a:p>
            <a:pPr/>
          </a:p>
        </p:txBody>
      </p:sp>
      <p:grpSp>
        <p:nvGrpSpPr>
          <p:cNvPr id="1382" name="Group 52"/>
          <p:cNvGrpSpPr/>
          <p:nvPr/>
        </p:nvGrpSpPr>
        <p:grpSpPr>
          <a:xfrm>
            <a:off x="2967038" y="3101530"/>
            <a:ext cx="2200276" cy="591441"/>
            <a:chOff x="0" y="0"/>
            <a:chExt cx="2200275" cy="591439"/>
          </a:xfrm>
        </p:grpSpPr>
        <p:sp>
          <p:nvSpPr>
            <p:cNvPr id="1380" name="Line 37"/>
            <p:cNvSpPr/>
            <p:nvPr/>
          </p:nvSpPr>
          <p:spPr>
            <a:xfrm>
              <a:off x="0" y="292544"/>
              <a:ext cx="2200276" cy="1"/>
            </a:xfrm>
            <a:prstGeom prst="line">
              <a:avLst/>
            </a:prstGeom>
            <a:noFill/>
            <a:ln w="38100" cap="flat">
              <a:solidFill>
                <a:srgbClr val="CC0000"/>
              </a:solidFill>
              <a:prstDash val="dash"/>
              <a:round/>
              <a:headEnd type="triangle" w="med" len="med"/>
              <a:tailEnd type="triangle" w="med" len="med"/>
            </a:ln>
            <a:effectLst/>
          </p:spPr>
          <p:txBody>
            <a:bodyPr wrap="square" lIns="45719" tIns="45719" rIns="45719" bIns="45719" numCol="1" anchor="t">
              <a:noAutofit/>
            </a:bodyPr>
            <a:lstStyle/>
            <a:p>
              <a:pPr/>
            </a:p>
          </p:txBody>
        </p:sp>
        <p:sp>
          <p:nvSpPr>
            <p:cNvPr id="1381" name="Text Box 38"/>
            <p:cNvSpPr txBox="1"/>
            <p:nvPr/>
          </p:nvSpPr>
          <p:spPr>
            <a:xfrm>
              <a:off x="139391" y="0"/>
              <a:ext cx="1832593" cy="5914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defTabSz="914400">
                <a:lnSpc>
                  <a:spcPct val="90000"/>
                </a:lnSpc>
                <a:defRPr>
                  <a:solidFill>
                    <a:srgbClr val="CC0000"/>
                  </a:solidFill>
                  <a:latin typeface="Arial"/>
                  <a:ea typeface="Arial"/>
                  <a:cs typeface="Arial"/>
                  <a:sym typeface="Arial"/>
                </a:defRPr>
              </a:pPr>
              <a:r>
                <a:t>TCP </a:t>
              </a:r>
              <a:endParaRPr sz="2000"/>
            </a:p>
            <a:p>
              <a:pPr algn="ctr" defTabSz="914400">
                <a:lnSpc>
                  <a:spcPct val="90000"/>
                </a:lnSpc>
                <a:defRPr>
                  <a:solidFill>
                    <a:srgbClr val="CC0000"/>
                  </a:solidFill>
                  <a:latin typeface="Arial"/>
                  <a:ea typeface="Arial"/>
                  <a:cs typeface="Arial"/>
                  <a:sym typeface="Arial"/>
                </a:defRPr>
              </a:pPr>
              <a:r>
                <a:t>connection setup</a:t>
              </a:r>
            </a:p>
          </p:txBody>
        </p:sp>
      </p:grpSp>
      <p:sp>
        <p:nvSpPr>
          <p:cNvPr id="1383" name="Line 50"/>
          <p:cNvSpPr/>
          <p:nvPr/>
        </p:nvSpPr>
        <p:spPr>
          <a:xfrm>
            <a:off x="5545137" y="1600200"/>
            <a:ext cx="676276" cy="0"/>
          </a:xfrm>
          <a:prstGeom prst="line">
            <a:avLst/>
          </a:prstGeom>
          <a:ln w="19050">
            <a:solidFill>
              <a:srgbClr val="CC0000"/>
            </a:solidFill>
          </a:ln>
        </p:spPr>
        <p:txBody>
          <a:bodyPr lIns="45719" rIns="45719"/>
          <a:lstStyle/>
          <a:p>
            <a:pPr/>
          </a:p>
        </p:txBody>
      </p:sp>
      <p:grpSp>
        <p:nvGrpSpPr>
          <p:cNvPr id="1391" name="Group 53"/>
          <p:cNvGrpSpPr/>
          <p:nvPr/>
        </p:nvGrpSpPr>
        <p:grpSpPr>
          <a:xfrm>
            <a:off x="1298574" y="4251325"/>
            <a:ext cx="5411085" cy="1938288"/>
            <a:chOff x="0" y="0"/>
            <a:chExt cx="5411083" cy="1938286"/>
          </a:xfrm>
        </p:grpSpPr>
        <p:sp>
          <p:nvSpPr>
            <p:cNvPr id="1384" name="Text Box 15"/>
            <p:cNvSpPr txBox="1"/>
            <p:nvPr/>
          </p:nvSpPr>
          <p:spPr>
            <a:xfrm>
              <a:off x="101282" y="1284338"/>
              <a:ext cx="1507702" cy="492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defTabSz="914400">
                <a:defRPr sz="1400">
                  <a:latin typeface="Arial"/>
                  <a:ea typeface="Arial"/>
                  <a:cs typeface="Arial"/>
                  <a:sym typeface="Arial"/>
                </a:defRPr>
              </a:pPr>
              <a:r>
                <a:t>close</a:t>
              </a:r>
              <a:endParaRPr sz="2000"/>
            </a:p>
            <a:p>
              <a:pPr defTabSz="914400">
                <a:defRPr sz="1400">
                  <a:solidFill>
                    <a:srgbClr val="CC0000"/>
                  </a:solidFill>
                  <a:latin typeface="Arial"/>
                  <a:ea typeface="Arial"/>
                  <a:cs typeface="Arial"/>
                  <a:sym typeface="Arial"/>
                </a:defRPr>
              </a:pPr>
              <a:r>
                <a:t>connectionSocket</a:t>
              </a:r>
            </a:p>
          </p:txBody>
        </p:sp>
        <p:sp>
          <p:nvSpPr>
            <p:cNvPr id="1385" name="Line 16"/>
            <p:cNvSpPr/>
            <p:nvPr/>
          </p:nvSpPr>
          <p:spPr>
            <a:xfrm flipH="1">
              <a:off x="771525" y="1149350"/>
              <a:ext cx="1" cy="323851"/>
            </a:xfrm>
            <a:prstGeom prst="line">
              <a:avLst/>
            </a:prstGeom>
            <a:noFill/>
            <a:ln w="28575" cap="flat">
              <a:solidFill>
                <a:srgbClr val="000099"/>
              </a:solidFill>
              <a:prstDash val="solid"/>
              <a:round/>
              <a:tailEnd type="triangle" w="med" len="med"/>
            </a:ln>
            <a:effectLst/>
          </p:spPr>
          <p:txBody>
            <a:bodyPr wrap="square" lIns="45719" tIns="45719" rIns="45719" bIns="45719" numCol="1" anchor="t">
              <a:noAutofit/>
            </a:bodyPr>
            <a:lstStyle/>
            <a:p>
              <a:pPr/>
            </a:p>
          </p:txBody>
        </p:sp>
        <p:sp>
          <p:nvSpPr>
            <p:cNvPr id="1386" name="Freeform 17"/>
            <p:cNvSpPr/>
            <p:nvPr/>
          </p:nvSpPr>
          <p:spPr>
            <a:xfrm>
              <a:off x="0" y="0"/>
              <a:ext cx="781051" cy="4857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127"/>
                  </a:moveTo>
                  <a:lnTo>
                    <a:pt x="21600" y="21600"/>
                  </a:lnTo>
                  <a:lnTo>
                    <a:pt x="0" y="21600"/>
                  </a:lnTo>
                  <a:lnTo>
                    <a:pt x="0" y="0"/>
                  </a:lnTo>
                  <a:lnTo>
                    <a:pt x="17649" y="0"/>
                  </a:lnTo>
                </a:path>
              </a:pathLst>
            </a:custGeom>
            <a:noFill/>
            <a:ln w="28575" cap="flat">
              <a:solidFill>
                <a:srgbClr val="000099"/>
              </a:solidFill>
              <a:prstDash val="solid"/>
              <a:round/>
              <a:tailEnd type="triangle" w="med" len="med"/>
            </a:ln>
            <a:effectLst/>
          </p:spPr>
          <p:txBody>
            <a:bodyPr wrap="square" lIns="45719" tIns="45719" rIns="45719" bIns="45719" numCol="1" anchor="ctr">
              <a:noAutofit/>
            </a:bodyPr>
            <a:lstStyle/>
            <a:p>
              <a:pPr defTabSz="914400">
                <a:spcBef>
                  <a:spcPts val="400"/>
                </a:spcBef>
                <a:defRPr sz="2000">
                  <a:latin typeface="Arial"/>
                  <a:ea typeface="Arial"/>
                  <a:cs typeface="Arial"/>
                  <a:sym typeface="Arial"/>
                </a:defRPr>
              </a:pPr>
            </a:p>
          </p:txBody>
        </p:sp>
        <p:grpSp>
          <p:nvGrpSpPr>
            <p:cNvPr id="1390" name="Group 18"/>
            <p:cNvGrpSpPr/>
            <p:nvPr/>
          </p:nvGrpSpPr>
          <p:grpSpPr>
            <a:xfrm>
              <a:off x="4111308" y="865238"/>
              <a:ext cx="1299776" cy="1073049"/>
              <a:chOff x="0" y="0"/>
              <a:chExt cx="1299775" cy="1073048"/>
            </a:xfrm>
          </p:grpSpPr>
          <p:sp>
            <p:nvSpPr>
              <p:cNvPr id="1387" name="Text Box 19"/>
              <p:cNvSpPr txBox="1"/>
              <p:nvPr/>
            </p:nvSpPr>
            <p:spPr>
              <a:xfrm>
                <a:off x="0" y="0"/>
                <a:ext cx="1299776" cy="492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defTabSz="914400">
                  <a:defRPr sz="1400">
                    <a:latin typeface="Arial"/>
                    <a:ea typeface="Arial"/>
                    <a:cs typeface="Arial"/>
                    <a:sym typeface="Arial"/>
                  </a:defRPr>
                </a:pPr>
                <a:r>
                  <a:t>read reply from</a:t>
                </a:r>
                <a:endParaRPr sz="2000"/>
              </a:p>
              <a:p>
                <a:pPr defTabSz="914400">
                  <a:defRPr sz="1400">
                    <a:solidFill>
                      <a:srgbClr val="CC0000"/>
                    </a:solidFill>
                    <a:latin typeface="Arial"/>
                    <a:ea typeface="Arial"/>
                    <a:cs typeface="Arial"/>
                    <a:sym typeface="Arial"/>
                  </a:defRPr>
                </a:pPr>
                <a:r>
                  <a:t>clientSocket</a:t>
                </a:r>
              </a:p>
            </p:txBody>
          </p:sp>
          <p:sp>
            <p:nvSpPr>
              <p:cNvPr id="1388" name="Text Box 20"/>
              <p:cNvSpPr txBox="1"/>
              <p:nvPr/>
            </p:nvSpPr>
            <p:spPr>
              <a:xfrm>
                <a:off x="38099" y="581025"/>
                <a:ext cx="1062768" cy="492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defTabSz="914400">
                  <a:defRPr sz="1400">
                    <a:latin typeface="Arial"/>
                    <a:ea typeface="Arial"/>
                    <a:cs typeface="Arial"/>
                    <a:sym typeface="Arial"/>
                  </a:defRPr>
                </a:pPr>
                <a:r>
                  <a:t>close</a:t>
                </a:r>
                <a:endParaRPr sz="2000"/>
              </a:p>
              <a:p>
                <a:pPr defTabSz="914400">
                  <a:defRPr sz="1400">
                    <a:solidFill>
                      <a:srgbClr val="CC0000"/>
                    </a:solidFill>
                    <a:latin typeface="Arial"/>
                    <a:ea typeface="Arial"/>
                    <a:cs typeface="Arial"/>
                    <a:sym typeface="Arial"/>
                  </a:defRPr>
                </a:pPr>
                <a:r>
                  <a:t>clientSocket</a:t>
                </a:r>
              </a:p>
            </p:txBody>
          </p:sp>
          <p:sp>
            <p:nvSpPr>
              <p:cNvPr id="1389" name="Line 21"/>
              <p:cNvSpPr/>
              <p:nvPr/>
            </p:nvSpPr>
            <p:spPr>
              <a:xfrm flipH="1">
                <a:off x="670242" y="484136"/>
                <a:ext cx="1" cy="323851"/>
              </a:xfrm>
              <a:prstGeom prst="line">
                <a:avLst/>
              </a:prstGeom>
              <a:noFill/>
              <a:ln w="28575" cap="flat">
                <a:solidFill>
                  <a:srgbClr val="000099"/>
                </a:solidFill>
                <a:prstDash val="solid"/>
                <a:round/>
                <a:tailEnd type="triangle" w="med" len="med"/>
              </a:ln>
              <a:effectLst/>
            </p:spPr>
            <p:txBody>
              <a:bodyPr wrap="square" lIns="45719" tIns="45719" rIns="45719" bIns="45719" numCol="1" anchor="t">
                <a:noAutofit/>
              </a:bodyPr>
              <a:lstStyle/>
              <a:p>
                <a:pP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360"/>
                                        </p:tgtEl>
                                        <p:attrNameLst>
                                          <p:attrName>style.visibility</p:attrName>
                                        </p:attrNameLst>
                                      </p:cBhvr>
                                      <p:to>
                                        <p:strVal val="visible"/>
                                      </p:to>
                                    </p:set>
                                    <p:animEffect filter="dissolve" transition="in">
                                      <p:cBhvr>
                                        <p:cTn id="7" dur="500"/>
                                        <p:tgtEl>
                                          <p:spTgt spid="136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355"/>
                                        </p:tgtEl>
                                        <p:attrNameLst>
                                          <p:attrName>style.visibility</p:attrName>
                                        </p:attrNameLst>
                                      </p:cBhvr>
                                      <p:to>
                                        <p:strVal val="visible"/>
                                      </p:to>
                                    </p:set>
                                    <p:animEffect filter="dissolve" transition="in">
                                      <p:cBhvr>
                                        <p:cTn id="12" dur="500"/>
                                        <p:tgtEl>
                                          <p:spTgt spid="135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363"/>
                                        </p:tgtEl>
                                        <p:attrNameLst>
                                          <p:attrName>style.visibility</p:attrName>
                                        </p:attrNameLst>
                                      </p:cBhvr>
                                      <p:to>
                                        <p:strVal val="visible"/>
                                      </p:to>
                                    </p:set>
                                    <p:animEffect filter="dissolve" transition="in">
                                      <p:cBhvr>
                                        <p:cTn id="17" dur="500"/>
                                        <p:tgtEl>
                                          <p:spTgt spid="136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382"/>
                                        </p:tgtEl>
                                        <p:attrNameLst>
                                          <p:attrName>style.visibility</p:attrName>
                                        </p:attrNameLst>
                                      </p:cBhvr>
                                      <p:to>
                                        <p:strVal val="visible"/>
                                      </p:to>
                                    </p:set>
                                    <p:animEffect filter="dissolve" transition="in">
                                      <p:cBhvr>
                                        <p:cTn id="22" dur="500"/>
                                        <p:tgtEl>
                                          <p:spTgt spid="1382"/>
                                        </p:tgtEl>
                                      </p:cBhvr>
                                    </p:animEffect>
                                  </p:childTnLst>
                                </p:cTn>
                              </p:par>
                            </p:childTnLst>
                          </p:cTn>
                        </p:par>
                      </p:childTnLst>
                    </p:cTn>
                  </p:par>
                  <p:par>
                    <p:cTn id="23" fill="hold">
                      <p:stCondLst>
                        <p:cond delay="indefinite"/>
                      </p:stCondLst>
                      <p:childTnLst>
                        <p:par>
                          <p:cTn id="24" fill="hold">
                            <p:stCondLst>
                              <p:cond delay="0"/>
                            </p:stCondLst>
                            <p:childTnLst>
                              <p:par>
                                <p:cTn id="25" presetClass="exit" nodeType="clickEffect" presetID="9" grpId="5" fill="hold">
                                  <p:stCondLst>
                                    <p:cond delay="0"/>
                                  </p:stCondLst>
                                  <p:iterate type="el" backwards="0">
                                    <p:tmAbs val="0"/>
                                  </p:iterate>
                                  <p:childTnLst>
                                    <p:animEffect filter="dissolve" transition="out">
                                      <p:cBhvr>
                                        <p:cTn id="26" dur="500" fill="hold"/>
                                        <p:tgtEl>
                                          <p:spTgt spid="1382"/>
                                        </p:tgtEl>
                                      </p:cBhvr>
                                    </p:animEffect>
                                    <p:set>
                                      <p:cBhvr>
                                        <p:cTn id="27" fill="hold">
                                          <p:stCondLst>
                                            <p:cond delay="499"/>
                                          </p:stCondLst>
                                        </p:cTn>
                                        <p:tgtEl>
                                          <p:spTgt spid="1382"/>
                                        </p:tgtEl>
                                        <p:attrNameLst>
                                          <p:attrName>style.visibility</p:attrName>
                                        </p:attrNameLst>
                                      </p:cBhvr>
                                      <p:to>
                                        <p:strVal val="hidden"/>
                                      </p:to>
                                    </p:set>
                                  </p:childTnLst>
                                </p:cTn>
                              </p:par>
                            </p:childTnLst>
                          </p:cTn>
                        </p:par>
                        <p:par>
                          <p:cTn id="28" fill="hold">
                            <p:stCondLst>
                              <p:cond delay="500"/>
                            </p:stCondLst>
                            <p:childTnLst>
                              <p:par>
                                <p:cTn id="29" presetClass="entr" nodeType="afterEffect" presetID="9" grpId="6" fill="hold">
                                  <p:stCondLst>
                                    <p:cond delay="0"/>
                                  </p:stCondLst>
                                  <p:iterate type="el" backwards="0">
                                    <p:tmAbs val="0"/>
                                  </p:iterate>
                                  <p:childTnLst>
                                    <p:set>
                                      <p:cBhvr>
                                        <p:cTn id="30" fill="hold"/>
                                        <p:tgtEl>
                                          <p:spTgt spid="1371"/>
                                        </p:tgtEl>
                                        <p:attrNameLst>
                                          <p:attrName>style.visibility</p:attrName>
                                        </p:attrNameLst>
                                      </p:cBhvr>
                                      <p:to>
                                        <p:strVal val="visible"/>
                                      </p:to>
                                    </p:set>
                                    <p:animEffect filter="dissolve" transition="in">
                                      <p:cBhvr>
                                        <p:cTn id="31" dur="500"/>
                                        <p:tgtEl>
                                          <p:spTgt spid="1371"/>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ID="9" grpId="7" fill="hold">
                                  <p:stCondLst>
                                    <p:cond delay="0"/>
                                  </p:stCondLst>
                                  <p:iterate type="el" backwards="0">
                                    <p:tmAbs val="0"/>
                                  </p:iterate>
                                  <p:childTnLst>
                                    <p:set>
                                      <p:cBhvr>
                                        <p:cTn id="35" fill="hold"/>
                                        <p:tgtEl>
                                          <p:spTgt spid="1377"/>
                                        </p:tgtEl>
                                        <p:attrNameLst>
                                          <p:attrName>style.visibility</p:attrName>
                                        </p:attrNameLst>
                                      </p:cBhvr>
                                      <p:to>
                                        <p:strVal val="visible"/>
                                      </p:to>
                                    </p:set>
                                    <p:animEffect filter="dissolve" transition="in">
                                      <p:cBhvr>
                                        <p:cTn id="36" dur="500"/>
                                        <p:tgtEl>
                                          <p:spTgt spid="1377"/>
                                        </p:tgtEl>
                                      </p:cBhvr>
                                    </p:animEffect>
                                  </p:childTnLst>
                                </p:cTn>
                              </p:par>
                            </p:childTnLst>
                          </p:cTn>
                        </p:par>
                      </p:childTnLst>
                    </p:cTn>
                  </p:par>
                  <p:par>
                    <p:cTn id="37" fill="hold">
                      <p:stCondLst>
                        <p:cond delay="indefinite"/>
                      </p:stCondLst>
                      <p:childTnLst>
                        <p:par>
                          <p:cTn id="38" fill="hold">
                            <p:stCondLst>
                              <p:cond delay="0"/>
                            </p:stCondLst>
                            <p:childTnLst>
                              <p:par>
                                <p:cTn id="39" presetClass="entr" nodeType="clickEffect" presetID="9" grpId="8" fill="hold">
                                  <p:stCondLst>
                                    <p:cond delay="0"/>
                                  </p:stCondLst>
                                  <p:iterate type="el" backwards="0">
                                    <p:tmAbs val="0"/>
                                  </p:iterate>
                                  <p:childTnLst>
                                    <p:set>
                                      <p:cBhvr>
                                        <p:cTn id="40" fill="hold"/>
                                        <p:tgtEl>
                                          <p:spTgt spid="1391"/>
                                        </p:tgtEl>
                                        <p:attrNameLst>
                                          <p:attrName>style.visibility</p:attrName>
                                        </p:attrNameLst>
                                      </p:cBhvr>
                                      <p:to>
                                        <p:strVal val="visible"/>
                                      </p:to>
                                    </p:set>
                                    <p:animEffect filter="dissolve" transition="in">
                                      <p:cBhvr>
                                        <p:cTn id="41" dur="500"/>
                                        <p:tgtEl>
                                          <p:spTgt spid="1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82" grpId="5"/>
      <p:bldP build="whole" bldLvl="1" animBg="1" rev="0" advAuto="0" spid="1360" grpId="1"/>
      <p:bldP build="whole" bldLvl="1" animBg="1" rev="0" advAuto="0" spid="1377" grpId="7"/>
      <p:bldP build="whole" bldLvl="1" animBg="1" rev="0" advAuto="0" spid="1355" grpId="2"/>
      <p:bldP build="whole" bldLvl="1" animBg="1" rev="0" advAuto="0" spid="1391" grpId="8"/>
      <p:bldP build="whole" bldLvl="1" animBg="1" rev="0" advAuto="0" spid="1371" grpId="6"/>
      <p:bldP build="whole" bldLvl="1" animBg="1" rev="0" advAuto="0" spid="1363" grpId="3"/>
      <p:bldP build="whole" bldLvl="1" animBg="1" rev="0" advAuto="0" spid="1382" grpId="4"/>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3" name="Rectangle 7"/>
          <p:cNvSpPr txBox="1"/>
          <p:nvPr/>
        </p:nvSpPr>
        <p:spPr>
          <a:xfrm>
            <a:off x="5622607" y="6467474"/>
            <a:ext cx="2804161"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200">
                <a:latin typeface="Tahoma"/>
                <a:ea typeface="Tahoma"/>
                <a:cs typeface="Tahoma"/>
                <a:sym typeface="Tahoma"/>
              </a:defRPr>
            </a:lvl1pPr>
          </a:lstStyle>
          <a:p>
            <a:pPr/>
            <a:r>
              <a:t>Application Layer</a:t>
            </a:r>
          </a:p>
        </p:txBody>
      </p:sp>
      <p:sp>
        <p:nvSpPr>
          <p:cNvPr id="1394" name="Rectangle 8"/>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95" name="Rectangle 2"/>
          <p:cNvSpPr txBox="1"/>
          <p:nvPr/>
        </p:nvSpPr>
        <p:spPr>
          <a:xfrm>
            <a:off x="467994" y="243999"/>
            <a:ext cx="7680962" cy="6375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defTabSz="914400">
              <a:defRPr sz="3600">
                <a:solidFill>
                  <a:srgbClr val="000099"/>
                </a:solidFill>
                <a:latin typeface="Gill Sans MT"/>
                <a:ea typeface="Gill Sans MT"/>
                <a:cs typeface="Gill Sans MT"/>
                <a:sym typeface="Gill Sans MT"/>
              </a:defRPr>
            </a:lvl1pPr>
          </a:lstStyle>
          <a:p>
            <a:pPr/>
            <a:r>
              <a:t>Example  app: TCP client</a:t>
            </a:r>
          </a:p>
        </p:txBody>
      </p:sp>
      <p:sp>
        <p:nvSpPr>
          <p:cNvPr id="1396" name="TextBox 1"/>
          <p:cNvSpPr txBox="1"/>
          <p:nvPr/>
        </p:nvSpPr>
        <p:spPr>
          <a:xfrm>
            <a:off x="2750819" y="1651000"/>
            <a:ext cx="5758866" cy="417878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914400">
              <a:lnSpc>
                <a:spcPts val="2800"/>
              </a:lnSpc>
              <a:spcBef>
                <a:spcPts val="400"/>
              </a:spcBef>
              <a:defRPr sz="2000">
                <a:latin typeface="Arial"/>
                <a:ea typeface="Arial"/>
                <a:cs typeface="Arial"/>
                <a:sym typeface="Arial"/>
              </a:defRPr>
            </a:pPr>
            <a:r>
              <a:t>from socket import *</a:t>
            </a:r>
          </a:p>
          <a:p>
            <a:pPr defTabSz="914400">
              <a:lnSpc>
                <a:spcPts val="2800"/>
              </a:lnSpc>
              <a:spcBef>
                <a:spcPts val="400"/>
              </a:spcBef>
              <a:defRPr sz="2000">
                <a:latin typeface="Arial"/>
                <a:ea typeface="Arial"/>
                <a:cs typeface="Arial"/>
                <a:sym typeface="Arial"/>
              </a:defRPr>
            </a:pPr>
            <a:r>
              <a:t>serverName = ’servername’</a:t>
            </a:r>
          </a:p>
          <a:p>
            <a:pPr defTabSz="914400">
              <a:lnSpc>
                <a:spcPts val="2800"/>
              </a:lnSpc>
              <a:spcBef>
                <a:spcPts val="400"/>
              </a:spcBef>
              <a:defRPr sz="2000">
                <a:latin typeface="Arial"/>
                <a:ea typeface="Arial"/>
                <a:cs typeface="Arial"/>
                <a:sym typeface="Arial"/>
              </a:defRPr>
            </a:pPr>
            <a:r>
              <a:t>serverPort = 12000</a:t>
            </a:r>
          </a:p>
          <a:p>
            <a:pPr defTabSz="914400">
              <a:lnSpc>
                <a:spcPts val="2800"/>
              </a:lnSpc>
              <a:spcBef>
                <a:spcPts val="400"/>
              </a:spcBef>
              <a:defRPr sz="2000">
                <a:latin typeface="Arial"/>
                <a:ea typeface="Arial"/>
                <a:cs typeface="Arial"/>
                <a:sym typeface="Arial"/>
              </a:defRPr>
            </a:pPr>
            <a:r>
              <a:t>clientSocket = socket(AF_INET, SOCK_STREAM)</a:t>
            </a:r>
          </a:p>
          <a:p>
            <a:pPr defTabSz="914400">
              <a:lnSpc>
                <a:spcPts val="2800"/>
              </a:lnSpc>
              <a:spcBef>
                <a:spcPts val="400"/>
              </a:spcBef>
              <a:defRPr sz="2000">
                <a:latin typeface="Arial"/>
                <a:ea typeface="Arial"/>
                <a:cs typeface="Arial"/>
                <a:sym typeface="Arial"/>
              </a:defRPr>
            </a:pPr>
            <a:r>
              <a:t>clientSocket.connect((serverName,serverPort))</a:t>
            </a:r>
          </a:p>
          <a:p>
            <a:pPr defTabSz="914400">
              <a:lnSpc>
                <a:spcPts val="2800"/>
              </a:lnSpc>
              <a:spcBef>
                <a:spcPts val="400"/>
              </a:spcBef>
              <a:defRPr sz="2000">
                <a:latin typeface="Arial"/>
                <a:ea typeface="Arial"/>
                <a:cs typeface="Arial"/>
                <a:sym typeface="Arial"/>
              </a:defRPr>
            </a:pPr>
            <a:r>
              <a:t>sentence = raw_input(‘Input lowercase sentence:’)</a:t>
            </a:r>
          </a:p>
          <a:p>
            <a:pPr defTabSz="914400">
              <a:lnSpc>
                <a:spcPts val="2800"/>
              </a:lnSpc>
              <a:spcBef>
                <a:spcPts val="400"/>
              </a:spcBef>
              <a:defRPr sz="2000">
                <a:latin typeface="Arial"/>
                <a:ea typeface="Arial"/>
                <a:cs typeface="Arial"/>
                <a:sym typeface="Arial"/>
              </a:defRPr>
            </a:pPr>
            <a:r>
              <a:t>clientSocket.send(sentence)</a:t>
            </a:r>
          </a:p>
          <a:p>
            <a:pPr defTabSz="914400">
              <a:lnSpc>
                <a:spcPts val="2800"/>
              </a:lnSpc>
              <a:spcBef>
                <a:spcPts val="400"/>
              </a:spcBef>
              <a:defRPr sz="2000">
                <a:latin typeface="Arial"/>
                <a:ea typeface="Arial"/>
                <a:cs typeface="Arial"/>
                <a:sym typeface="Arial"/>
              </a:defRPr>
            </a:pPr>
            <a:r>
              <a:t>modifiedSentence = clientSocket.recv(1024)</a:t>
            </a:r>
          </a:p>
          <a:p>
            <a:pPr defTabSz="914400">
              <a:lnSpc>
                <a:spcPts val="2800"/>
              </a:lnSpc>
              <a:spcBef>
                <a:spcPts val="400"/>
              </a:spcBef>
              <a:defRPr sz="2000">
                <a:latin typeface="Arial"/>
                <a:ea typeface="Arial"/>
                <a:cs typeface="Arial"/>
                <a:sym typeface="Arial"/>
              </a:defRPr>
            </a:pPr>
            <a:r>
              <a:t>print ‘From Server:’, modifiedSentence</a:t>
            </a:r>
          </a:p>
          <a:p>
            <a:pPr defTabSz="914400">
              <a:lnSpc>
                <a:spcPts val="2800"/>
              </a:lnSpc>
              <a:spcBef>
                <a:spcPts val="400"/>
              </a:spcBef>
              <a:defRPr sz="2000">
                <a:latin typeface="Arial"/>
                <a:ea typeface="Arial"/>
                <a:cs typeface="Arial"/>
                <a:sym typeface="Arial"/>
              </a:defRPr>
            </a:pPr>
            <a:r>
              <a:t>clientSocket.close()</a:t>
            </a:r>
          </a:p>
        </p:txBody>
      </p:sp>
      <p:sp>
        <p:nvSpPr>
          <p:cNvPr id="1397" name="TextBox 2"/>
          <p:cNvSpPr txBox="1"/>
          <p:nvPr/>
        </p:nvSpPr>
        <p:spPr>
          <a:xfrm>
            <a:off x="2763519" y="1168400"/>
            <a:ext cx="2526617" cy="4370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spcBef>
                <a:spcPts val="500"/>
              </a:spcBef>
              <a:defRPr i="1" sz="2400">
                <a:solidFill>
                  <a:srgbClr val="CC0000"/>
                </a:solidFill>
                <a:latin typeface="Arial"/>
                <a:ea typeface="Arial"/>
                <a:cs typeface="Arial"/>
                <a:sym typeface="Arial"/>
              </a:defRPr>
            </a:lvl1pPr>
          </a:lstStyle>
          <a:p>
            <a:pPr/>
            <a:r>
              <a:t>Python TCPClient</a:t>
            </a:r>
          </a:p>
        </p:txBody>
      </p:sp>
      <p:grpSp>
        <p:nvGrpSpPr>
          <p:cNvPr id="1400" name="Group 47"/>
          <p:cNvGrpSpPr/>
          <p:nvPr/>
        </p:nvGrpSpPr>
        <p:grpSpPr>
          <a:xfrm>
            <a:off x="45720" y="2670174"/>
            <a:ext cx="2732405" cy="497950"/>
            <a:chOff x="0" y="0"/>
            <a:chExt cx="2732404" cy="497948"/>
          </a:xfrm>
        </p:grpSpPr>
        <p:sp>
          <p:nvSpPr>
            <p:cNvPr id="1398" name="TextBox 31"/>
            <p:cNvSpPr txBox="1"/>
            <p:nvPr/>
          </p:nvSpPr>
          <p:spPr>
            <a:xfrm>
              <a:off x="0" y="0"/>
              <a:ext cx="2180086" cy="492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spcBef>
                  <a:spcPts val="300"/>
                </a:spcBef>
                <a:defRPr sz="1400">
                  <a:solidFill>
                    <a:srgbClr val="000099"/>
                  </a:solidFill>
                  <a:latin typeface="Arial"/>
                  <a:ea typeface="Arial"/>
                  <a:cs typeface="Arial"/>
                  <a:sym typeface="Arial"/>
                </a:defRPr>
              </a:lvl1pPr>
            </a:lstStyle>
            <a:p>
              <a:pPr/>
              <a:r>
                <a:t>create TCP socket for server, remote port 12000</a:t>
              </a:r>
            </a:p>
          </p:txBody>
        </p:sp>
        <p:sp>
          <p:nvSpPr>
            <p:cNvPr id="1399" name="Straight Connector 32"/>
            <p:cNvSpPr/>
            <p:nvPr/>
          </p:nvSpPr>
          <p:spPr>
            <a:xfrm>
              <a:off x="2004969" y="495224"/>
              <a:ext cx="727436" cy="2725"/>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sp>
        <p:nvSpPr>
          <p:cNvPr id="1401" name="Oval 4"/>
          <p:cNvSpPr/>
          <p:nvPr/>
        </p:nvSpPr>
        <p:spPr>
          <a:xfrm>
            <a:off x="6286500" y="2895600"/>
            <a:ext cx="2247900" cy="508000"/>
          </a:xfrm>
          <a:prstGeom prst="ellipse">
            <a:avLst/>
          </a:prstGeom>
          <a:ln w="19050">
            <a:solidFill>
              <a:srgbClr val="000099"/>
            </a:solidFill>
          </a:ln>
        </p:spPr>
        <p:txBody>
          <a:bodyPr lIns="45719" rIns="45719"/>
          <a:lstStyle/>
          <a:p>
            <a:pPr marL="342900" indent="-342900" defTabSz="914400">
              <a:spcBef>
                <a:spcPts val="400"/>
              </a:spcBef>
              <a:defRPr sz="2400">
                <a:latin typeface="Comic Sans MS"/>
                <a:ea typeface="Comic Sans MS"/>
                <a:cs typeface="Comic Sans MS"/>
                <a:sym typeface="Comic Sans MS"/>
              </a:defRPr>
            </a:pPr>
          </a:p>
        </p:txBody>
      </p:sp>
      <p:pic>
        <p:nvPicPr>
          <p:cNvPr id="1402" name="Picture 17" descr="Picture 17"/>
          <p:cNvPicPr>
            <a:picLocks noChangeAspect="1"/>
          </p:cNvPicPr>
          <p:nvPr/>
        </p:nvPicPr>
        <p:blipFill>
          <a:blip r:embed="rId2">
            <a:extLst/>
          </a:blip>
          <a:stretch>
            <a:fillRect/>
          </a:stretch>
        </p:blipFill>
        <p:spPr>
          <a:xfrm>
            <a:off x="550862" y="795337"/>
            <a:ext cx="4570414" cy="173038"/>
          </a:xfrm>
          <a:prstGeom prst="rect">
            <a:avLst/>
          </a:prstGeom>
          <a:ln w="12700">
            <a:miter lim="400000"/>
          </a:ln>
        </p:spPr>
      </p:pic>
      <p:grpSp>
        <p:nvGrpSpPr>
          <p:cNvPr id="1405" name="Group 47"/>
          <p:cNvGrpSpPr/>
          <p:nvPr/>
        </p:nvGrpSpPr>
        <p:grpSpPr>
          <a:xfrm>
            <a:off x="45719" y="4157662"/>
            <a:ext cx="2748281" cy="492025"/>
            <a:chOff x="0" y="0"/>
            <a:chExt cx="2748279" cy="492023"/>
          </a:xfrm>
        </p:grpSpPr>
        <p:sp>
          <p:nvSpPr>
            <p:cNvPr id="1403" name="TextBox 31"/>
            <p:cNvSpPr txBox="1"/>
            <p:nvPr/>
          </p:nvSpPr>
          <p:spPr>
            <a:xfrm>
              <a:off x="0" y="0"/>
              <a:ext cx="2179597" cy="492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spcBef>
                  <a:spcPts val="300"/>
                </a:spcBef>
                <a:defRPr sz="1400">
                  <a:solidFill>
                    <a:srgbClr val="000099"/>
                  </a:solidFill>
                  <a:latin typeface="Arial"/>
                  <a:ea typeface="Arial"/>
                  <a:cs typeface="Arial"/>
                  <a:sym typeface="Arial"/>
                </a:defRPr>
              </a:lvl1pPr>
            </a:lstStyle>
            <a:p>
              <a:pPr/>
              <a:r>
                <a:t>No need to attach server name, port </a:t>
              </a:r>
            </a:p>
          </p:txBody>
        </p:sp>
        <p:sp>
          <p:nvSpPr>
            <p:cNvPr id="1404" name="Straight Connector 32"/>
            <p:cNvSpPr/>
            <p:nvPr/>
          </p:nvSpPr>
          <p:spPr>
            <a:xfrm>
              <a:off x="2021000" y="248401"/>
              <a:ext cx="727280" cy="2728"/>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00"/>
                                        </p:tgtEl>
                                        <p:attrNameLst>
                                          <p:attrName>style.visibility</p:attrName>
                                        </p:attrNameLst>
                                      </p:cBhvr>
                                      <p:to>
                                        <p:strVal val="visible"/>
                                      </p:to>
                                    </p:set>
                                    <p:animEffect filter="dissolve" transition="in">
                                      <p:cBhvr>
                                        <p:cTn id="7" dur="500"/>
                                        <p:tgtEl>
                                          <p:spTgt spid="1400"/>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1401"/>
                                        </p:tgtEl>
                                        <p:attrNameLst>
                                          <p:attrName>style.visibility</p:attrName>
                                        </p:attrNameLst>
                                      </p:cBhvr>
                                      <p:to>
                                        <p:strVal val="visible"/>
                                      </p:to>
                                    </p:set>
                                    <p:animEffect filter="dissolve" transition="in">
                                      <p:cBhvr>
                                        <p:cTn id="11" dur="500"/>
                                        <p:tgtEl>
                                          <p:spTgt spid="1401"/>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ID="9" grpId="3" fill="hold">
                                  <p:stCondLst>
                                    <p:cond delay="0"/>
                                  </p:stCondLst>
                                  <p:iterate type="el" backwards="0">
                                    <p:tmAbs val="0"/>
                                  </p:iterate>
                                  <p:childTnLst>
                                    <p:set>
                                      <p:cBhvr>
                                        <p:cTn id="15" fill="hold"/>
                                        <p:tgtEl>
                                          <p:spTgt spid="1405"/>
                                        </p:tgtEl>
                                        <p:attrNameLst>
                                          <p:attrName>style.visibility</p:attrName>
                                        </p:attrNameLst>
                                      </p:cBhvr>
                                      <p:to>
                                        <p:strVal val="visible"/>
                                      </p:to>
                                    </p:set>
                                    <p:animEffect filter="dissolve" transition="in">
                                      <p:cBhvr>
                                        <p:cTn id="16" dur="500"/>
                                        <p:tgtEl>
                                          <p:spTgt spid="1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01" grpId="2"/>
      <p:bldP build="whole" bldLvl="1" animBg="1" rev="0" advAuto="0" spid="1405" grpId="3"/>
      <p:bldP build="whole" bldLvl="1" animBg="1" rev="0" advAuto="0" spid="140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7" name="Slide Number Placeholder 4"/>
          <p:cNvSpPr txBox="1"/>
          <p:nvPr>
            <p:ph type="sldNum" sz="quarter" idx="2"/>
          </p:nvPr>
        </p:nvSpPr>
        <p:spPr>
          <a:xfrm>
            <a:off x="8722359" y="6324600"/>
            <a:ext cx="193041" cy="28708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38" name="Rectangle 2"/>
          <p:cNvSpPr txBox="1"/>
          <p:nvPr>
            <p:ph type="title"/>
          </p:nvPr>
        </p:nvSpPr>
        <p:spPr>
          <a:xfrm>
            <a:off x="304799" y="381000"/>
            <a:ext cx="8069265" cy="685800"/>
          </a:xfrm>
          <a:prstGeom prst="rect">
            <a:avLst/>
          </a:prstGeom>
        </p:spPr>
        <p:txBody>
          <a:bodyPr/>
          <a:lstStyle/>
          <a:p>
            <a:pPr/>
            <a:r>
              <a:t>Clients and Servers</a:t>
            </a:r>
          </a:p>
        </p:txBody>
      </p:sp>
      <p:sp>
        <p:nvSpPr>
          <p:cNvPr id="1139" name="Rectangle 3"/>
          <p:cNvSpPr txBox="1"/>
          <p:nvPr>
            <p:ph type="body" sz="quarter" idx="1"/>
          </p:nvPr>
        </p:nvSpPr>
        <p:spPr>
          <a:xfrm>
            <a:off x="457200" y="1219199"/>
            <a:ext cx="4152900" cy="2017715"/>
          </a:xfrm>
          <a:prstGeom prst="rect">
            <a:avLst/>
          </a:prstGeom>
        </p:spPr>
        <p:txBody>
          <a:bodyPr/>
          <a:lstStyle/>
          <a:p>
            <a:pPr>
              <a:spcBef>
                <a:spcPts val="1900"/>
              </a:spcBef>
              <a:defRPr sz="3200"/>
            </a:pPr>
            <a:r>
              <a:t>Client program</a:t>
            </a:r>
          </a:p>
          <a:p>
            <a:pPr lvl="1" marL="563562" indent="-223838">
              <a:spcBef>
                <a:spcPts val="300"/>
              </a:spcBef>
              <a:buFont typeface="Helvetica"/>
              <a:defRPr>
                <a:solidFill>
                  <a:srgbClr val="000066"/>
                </a:solidFill>
              </a:defRPr>
            </a:pPr>
            <a:r>
              <a:t>Running on end host</a:t>
            </a:r>
            <a:endParaRPr sz="2400"/>
          </a:p>
          <a:p>
            <a:pPr lvl="1" marL="563562" indent="-223838">
              <a:spcBef>
                <a:spcPts val="300"/>
              </a:spcBef>
              <a:buFont typeface="Helvetica"/>
              <a:defRPr>
                <a:solidFill>
                  <a:srgbClr val="000066"/>
                </a:solidFill>
              </a:defRPr>
            </a:pPr>
            <a:r>
              <a:t>Requests service</a:t>
            </a:r>
            <a:endParaRPr sz="2400"/>
          </a:p>
          <a:p>
            <a:pPr lvl="1" marL="563562" indent="-223838">
              <a:spcBef>
                <a:spcPts val="300"/>
              </a:spcBef>
              <a:buFont typeface="Helvetica"/>
              <a:defRPr>
                <a:solidFill>
                  <a:srgbClr val="000066"/>
                </a:solidFill>
              </a:defRPr>
            </a:pPr>
            <a:r>
              <a:t>E.g., Web browser</a:t>
            </a:r>
          </a:p>
        </p:txBody>
      </p:sp>
      <p:sp>
        <p:nvSpPr>
          <p:cNvPr id="1140" name="Rectangle 4"/>
          <p:cNvSpPr txBox="1"/>
          <p:nvPr/>
        </p:nvSpPr>
        <p:spPr>
          <a:xfrm>
            <a:off x="4808219" y="1219200"/>
            <a:ext cx="4061462" cy="21336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3838" indent="-223838" defTabSz="914400">
              <a:spcBef>
                <a:spcPts val="1900"/>
              </a:spcBef>
              <a:buSzPct val="100000"/>
              <a:buChar char="•"/>
              <a:defRPr sz="3200">
                <a:solidFill>
                  <a:srgbClr val="0000FF"/>
                </a:solidFill>
                <a:latin typeface="Arial"/>
                <a:ea typeface="Arial"/>
                <a:cs typeface="Arial"/>
                <a:sym typeface="Arial"/>
              </a:defRPr>
            </a:pPr>
            <a:r>
              <a:t>Server program</a:t>
            </a:r>
            <a:endParaRPr sz="2800"/>
          </a:p>
          <a:p>
            <a:pPr lvl="1" marL="563562" indent="-223838" defTabSz="914400">
              <a:spcBef>
                <a:spcPts val="300"/>
              </a:spcBef>
              <a:buSzPct val="100000"/>
              <a:buFont typeface="Helvetica"/>
              <a:buChar char="–"/>
              <a:defRPr sz="2800">
                <a:solidFill>
                  <a:srgbClr val="000066"/>
                </a:solidFill>
                <a:latin typeface="Arial"/>
                <a:ea typeface="Arial"/>
                <a:cs typeface="Arial"/>
                <a:sym typeface="Arial"/>
              </a:defRPr>
            </a:pPr>
            <a:r>
              <a:t>Running on end host</a:t>
            </a:r>
            <a:endParaRPr sz="2400"/>
          </a:p>
          <a:p>
            <a:pPr lvl="1" marL="563562" indent="-223838" defTabSz="914400">
              <a:spcBef>
                <a:spcPts val="300"/>
              </a:spcBef>
              <a:buSzPct val="100000"/>
              <a:buFont typeface="Helvetica"/>
              <a:buChar char="–"/>
              <a:defRPr sz="2800">
                <a:solidFill>
                  <a:srgbClr val="000066"/>
                </a:solidFill>
                <a:latin typeface="Arial"/>
                <a:ea typeface="Arial"/>
                <a:cs typeface="Arial"/>
                <a:sym typeface="Arial"/>
              </a:defRPr>
            </a:pPr>
            <a:r>
              <a:t>Provides service</a:t>
            </a:r>
            <a:endParaRPr sz="2400"/>
          </a:p>
          <a:p>
            <a:pPr lvl="1" marL="563562" indent="-223838" defTabSz="914400">
              <a:spcBef>
                <a:spcPts val="300"/>
              </a:spcBef>
              <a:buSzPct val="100000"/>
              <a:buFont typeface="Helvetica"/>
              <a:buChar char="–"/>
              <a:defRPr sz="2800">
                <a:solidFill>
                  <a:srgbClr val="000066"/>
                </a:solidFill>
                <a:latin typeface="Arial"/>
                <a:ea typeface="Arial"/>
                <a:cs typeface="Arial"/>
                <a:sym typeface="Arial"/>
              </a:defRPr>
            </a:pPr>
            <a:r>
              <a:t>E.g., Web server</a:t>
            </a:r>
          </a:p>
        </p:txBody>
      </p:sp>
      <p:pic>
        <p:nvPicPr>
          <p:cNvPr id="1141" name="Picture 5" descr="Picture 5"/>
          <p:cNvPicPr>
            <a:picLocks noChangeAspect="1"/>
          </p:cNvPicPr>
          <p:nvPr/>
        </p:nvPicPr>
        <p:blipFill>
          <a:blip r:embed="rId2">
            <a:extLst/>
          </a:blip>
          <a:stretch>
            <a:fillRect/>
          </a:stretch>
        </p:blipFill>
        <p:spPr>
          <a:xfrm>
            <a:off x="923925" y="4016375"/>
            <a:ext cx="1868489" cy="1773239"/>
          </a:xfrm>
          <a:prstGeom prst="rect">
            <a:avLst/>
          </a:prstGeom>
          <a:ln w="12700">
            <a:miter lim="400000"/>
          </a:ln>
        </p:spPr>
      </p:pic>
      <p:pic>
        <p:nvPicPr>
          <p:cNvPr id="1142" name="Picture 6" descr="Picture 6"/>
          <p:cNvPicPr>
            <a:picLocks noChangeAspect="1"/>
          </p:cNvPicPr>
          <p:nvPr/>
        </p:nvPicPr>
        <p:blipFill>
          <a:blip r:embed="rId3">
            <a:extLst/>
          </a:blip>
          <a:stretch>
            <a:fillRect/>
          </a:stretch>
        </p:blipFill>
        <p:spPr>
          <a:xfrm>
            <a:off x="5916612" y="4292600"/>
            <a:ext cx="2497138" cy="1535113"/>
          </a:xfrm>
          <a:prstGeom prst="rect">
            <a:avLst/>
          </a:prstGeom>
          <a:ln w="12700">
            <a:miter lim="400000"/>
          </a:ln>
        </p:spPr>
      </p:pic>
      <p:sp>
        <p:nvSpPr>
          <p:cNvPr id="1143" name="Freeform 7"/>
          <p:cNvSpPr/>
          <p:nvPr/>
        </p:nvSpPr>
        <p:spPr>
          <a:xfrm>
            <a:off x="2652713" y="3824206"/>
            <a:ext cx="3571876" cy="768432"/>
          </a:xfrm>
          <a:custGeom>
            <a:avLst/>
            <a:gdLst/>
            <a:ahLst/>
            <a:cxnLst>
              <a:cxn ang="0">
                <a:pos x="wd2" y="hd2"/>
              </a:cxn>
              <a:cxn ang="5400000">
                <a:pos x="wd2" y="hd2"/>
              </a:cxn>
              <a:cxn ang="10800000">
                <a:pos x="wd2" y="hd2"/>
              </a:cxn>
              <a:cxn ang="16200000">
                <a:pos x="wd2" y="hd2"/>
              </a:cxn>
            </a:cxnLst>
            <a:rect l="0" t="0" r="r" b="b"/>
            <a:pathLst>
              <a:path w="21600" h="21425" fill="norm" stroke="1" extrusionOk="0">
                <a:moveTo>
                  <a:pt x="0" y="21425"/>
                </a:moveTo>
                <a:cubicBezTo>
                  <a:pt x="3427" y="10802"/>
                  <a:pt x="6854" y="179"/>
                  <a:pt x="10454" y="2"/>
                </a:cubicBezTo>
                <a:cubicBezTo>
                  <a:pt x="14054" y="-175"/>
                  <a:pt x="17827" y="10094"/>
                  <a:pt x="21600" y="20363"/>
                </a:cubicBezTo>
              </a:path>
            </a:pathLst>
          </a:custGeom>
          <a:ln w="38100">
            <a:solidFill>
              <a:srgbClr val="000000"/>
            </a:solidFill>
            <a:tailEnd type="triangle"/>
          </a:ln>
        </p:spPr>
        <p:txBody>
          <a:bodyPr lIns="45719" rIns="45719" anchor="ctr"/>
          <a:lstStyle/>
          <a:p>
            <a:pPr algn="ctr" defTabSz="914400">
              <a:defRPr b="1" sz="2000">
                <a:latin typeface="Courier New"/>
                <a:ea typeface="Courier New"/>
                <a:cs typeface="Courier New"/>
                <a:sym typeface="Courier New"/>
              </a:defRPr>
            </a:pPr>
          </a:p>
        </p:txBody>
      </p:sp>
      <p:sp>
        <p:nvSpPr>
          <p:cNvPr id="1144" name="Freeform 8"/>
          <p:cNvSpPr/>
          <p:nvPr/>
        </p:nvSpPr>
        <p:spPr>
          <a:xfrm flipH="1" flipV="1">
            <a:off x="2652713" y="5475287"/>
            <a:ext cx="3571876" cy="768432"/>
          </a:xfrm>
          <a:custGeom>
            <a:avLst/>
            <a:gdLst/>
            <a:ahLst/>
            <a:cxnLst>
              <a:cxn ang="0">
                <a:pos x="wd2" y="hd2"/>
              </a:cxn>
              <a:cxn ang="5400000">
                <a:pos x="wd2" y="hd2"/>
              </a:cxn>
              <a:cxn ang="10800000">
                <a:pos x="wd2" y="hd2"/>
              </a:cxn>
              <a:cxn ang="16200000">
                <a:pos x="wd2" y="hd2"/>
              </a:cxn>
            </a:cxnLst>
            <a:rect l="0" t="0" r="r" b="b"/>
            <a:pathLst>
              <a:path w="21600" h="21425" fill="norm" stroke="1" extrusionOk="0">
                <a:moveTo>
                  <a:pt x="0" y="21425"/>
                </a:moveTo>
                <a:cubicBezTo>
                  <a:pt x="3427" y="10802"/>
                  <a:pt x="6854" y="179"/>
                  <a:pt x="10454" y="2"/>
                </a:cubicBezTo>
                <a:cubicBezTo>
                  <a:pt x="14054" y="-175"/>
                  <a:pt x="17827" y="10094"/>
                  <a:pt x="21600" y="20363"/>
                </a:cubicBezTo>
              </a:path>
            </a:pathLst>
          </a:custGeom>
          <a:ln w="38100">
            <a:solidFill>
              <a:srgbClr val="000000"/>
            </a:solidFill>
            <a:tailEnd type="triangle"/>
          </a:ln>
        </p:spPr>
        <p:txBody>
          <a:bodyPr lIns="45719" rIns="45719" anchor="ctr"/>
          <a:lstStyle/>
          <a:p>
            <a:pPr algn="ctr" defTabSz="914400">
              <a:defRPr b="1" sz="2000">
                <a:latin typeface="Courier New"/>
                <a:ea typeface="Courier New"/>
                <a:cs typeface="Courier New"/>
                <a:sym typeface="Courier New"/>
              </a:defRPr>
            </a:pPr>
          </a:p>
        </p:txBody>
      </p:sp>
      <p:sp>
        <p:nvSpPr>
          <p:cNvPr id="1145" name="Text Box 9"/>
          <p:cNvSpPr txBox="1"/>
          <p:nvPr/>
        </p:nvSpPr>
        <p:spPr>
          <a:xfrm>
            <a:off x="3001263" y="3273425"/>
            <a:ext cx="2847787" cy="4343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defTabSz="914400">
              <a:defRPr b="1" sz="2400">
                <a:latin typeface="Courier New"/>
                <a:ea typeface="Courier New"/>
                <a:cs typeface="Courier New"/>
                <a:sym typeface="Courier New"/>
              </a:defRPr>
            </a:lvl1pPr>
          </a:lstStyle>
          <a:p>
            <a:pPr/>
            <a:r>
              <a:t>GET /index.html</a:t>
            </a:r>
          </a:p>
        </p:txBody>
      </p:sp>
      <p:sp>
        <p:nvSpPr>
          <p:cNvPr id="1146" name="Text Box 10"/>
          <p:cNvSpPr txBox="1"/>
          <p:nvPr/>
        </p:nvSpPr>
        <p:spPr>
          <a:xfrm>
            <a:off x="2169611" y="6275387"/>
            <a:ext cx="4615866" cy="4640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defTabSz="914400">
              <a:defRPr b="1" sz="2400">
                <a:latin typeface="Arial"/>
                <a:ea typeface="Arial"/>
                <a:cs typeface="Arial"/>
                <a:sym typeface="Arial"/>
              </a:defRPr>
            </a:pPr>
            <a:r>
              <a:t>“</a:t>
            </a:r>
            <a:r>
              <a:rPr>
                <a:latin typeface="Courier New"/>
                <a:ea typeface="Courier New"/>
                <a:cs typeface="Courier New"/>
                <a:sym typeface="Courier New"/>
              </a:rPr>
              <a:t>Site under construction</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4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14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1146"/>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1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44" grpId="4"/>
      <p:bldP build="whole" bldLvl="1" animBg="1" rev="0" advAuto="0" spid="1146" grpId="3"/>
      <p:bldP build="whole" bldLvl="1" animBg="1" rev="0" advAuto="0" spid="1143" grpId="2"/>
      <p:bldP build="whole" bldLvl="1" animBg="1" rev="0" advAuto="0" spid="1145" grpId="1"/>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7" name="Rectangle 7"/>
          <p:cNvSpPr txBox="1"/>
          <p:nvPr/>
        </p:nvSpPr>
        <p:spPr>
          <a:xfrm>
            <a:off x="5622607" y="6467474"/>
            <a:ext cx="2804161"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sz="1200">
                <a:latin typeface="Tahoma"/>
                <a:ea typeface="Tahoma"/>
                <a:cs typeface="Tahoma"/>
                <a:sym typeface="Tahoma"/>
              </a:defRPr>
            </a:lvl1pPr>
          </a:lstStyle>
          <a:p>
            <a:pPr/>
            <a:r>
              <a:t>Application Layer</a:t>
            </a:r>
          </a:p>
        </p:txBody>
      </p:sp>
      <p:sp>
        <p:nvSpPr>
          <p:cNvPr id="1408" name="Rectangle 8"/>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09" name="Rectangle 2"/>
          <p:cNvSpPr txBox="1"/>
          <p:nvPr/>
        </p:nvSpPr>
        <p:spPr>
          <a:xfrm>
            <a:off x="467994" y="243999"/>
            <a:ext cx="7680962" cy="6375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defTabSz="914400">
              <a:defRPr sz="3600">
                <a:solidFill>
                  <a:srgbClr val="000099"/>
                </a:solidFill>
                <a:latin typeface="Gill Sans MT"/>
                <a:ea typeface="Gill Sans MT"/>
                <a:cs typeface="Gill Sans MT"/>
                <a:sym typeface="Gill Sans MT"/>
              </a:defRPr>
            </a:lvl1pPr>
          </a:lstStyle>
          <a:p>
            <a:pPr/>
            <a:r>
              <a:t>Example app: TCP server</a:t>
            </a:r>
          </a:p>
        </p:txBody>
      </p:sp>
      <p:sp>
        <p:nvSpPr>
          <p:cNvPr id="1410" name="TextBox 1"/>
          <p:cNvSpPr txBox="1"/>
          <p:nvPr/>
        </p:nvSpPr>
        <p:spPr>
          <a:xfrm>
            <a:off x="2763519" y="1651000"/>
            <a:ext cx="5871355" cy="461195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914400">
              <a:spcBef>
                <a:spcPts val="400"/>
              </a:spcBef>
              <a:defRPr sz="2000">
                <a:latin typeface="Arial"/>
                <a:ea typeface="Arial"/>
                <a:cs typeface="Arial"/>
                <a:sym typeface="Arial"/>
              </a:defRPr>
            </a:pPr>
            <a:r>
              <a:t> from socket import *</a:t>
            </a:r>
          </a:p>
          <a:p>
            <a:pPr defTabSz="914400">
              <a:spcBef>
                <a:spcPts val="400"/>
              </a:spcBef>
              <a:defRPr sz="2000">
                <a:latin typeface="Arial"/>
                <a:ea typeface="Arial"/>
                <a:cs typeface="Arial"/>
                <a:sym typeface="Arial"/>
              </a:defRPr>
            </a:pPr>
            <a:r>
              <a:t>serverPort = 12000</a:t>
            </a:r>
          </a:p>
          <a:p>
            <a:pPr defTabSz="914400">
              <a:spcBef>
                <a:spcPts val="400"/>
              </a:spcBef>
              <a:defRPr sz="2000">
                <a:latin typeface="Arial"/>
                <a:ea typeface="Arial"/>
                <a:cs typeface="Arial"/>
                <a:sym typeface="Arial"/>
              </a:defRPr>
            </a:pPr>
            <a:r>
              <a:t>serverSocket = socket(AF_INET,SOCK_STREAM)</a:t>
            </a:r>
          </a:p>
          <a:p>
            <a:pPr defTabSz="914400">
              <a:spcBef>
                <a:spcPts val="400"/>
              </a:spcBef>
              <a:defRPr sz="2000">
                <a:latin typeface="Arial"/>
                <a:ea typeface="Arial"/>
                <a:cs typeface="Arial"/>
                <a:sym typeface="Arial"/>
              </a:defRPr>
            </a:pPr>
            <a:r>
              <a:t>serverSocket.bind((‘’,serverPort))</a:t>
            </a:r>
          </a:p>
          <a:p>
            <a:pPr defTabSz="914400">
              <a:spcBef>
                <a:spcPts val="400"/>
              </a:spcBef>
              <a:defRPr sz="2000">
                <a:latin typeface="Arial"/>
                <a:ea typeface="Arial"/>
                <a:cs typeface="Arial"/>
                <a:sym typeface="Arial"/>
              </a:defRPr>
            </a:pPr>
            <a:r>
              <a:t>serverSocket.listen(1)</a:t>
            </a:r>
          </a:p>
          <a:p>
            <a:pPr defTabSz="914400">
              <a:spcBef>
                <a:spcPts val="400"/>
              </a:spcBef>
              <a:defRPr sz="2000">
                <a:latin typeface="Arial"/>
                <a:ea typeface="Arial"/>
                <a:cs typeface="Arial"/>
                <a:sym typeface="Arial"/>
              </a:defRPr>
            </a:pPr>
            <a:r>
              <a:t>print ‘The server is ready to receive’</a:t>
            </a:r>
          </a:p>
          <a:p>
            <a:pPr defTabSz="914400">
              <a:spcBef>
                <a:spcPts val="400"/>
              </a:spcBef>
              <a:defRPr sz="2000">
                <a:latin typeface="Arial"/>
                <a:ea typeface="Arial"/>
                <a:cs typeface="Arial"/>
                <a:sym typeface="Arial"/>
              </a:defRPr>
            </a:pPr>
            <a:r>
              <a:t>while 1:</a:t>
            </a:r>
          </a:p>
          <a:p>
            <a:pPr defTabSz="914400">
              <a:spcBef>
                <a:spcPts val="400"/>
              </a:spcBef>
              <a:defRPr sz="2000">
                <a:latin typeface="Arial"/>
                <a:ea typeface="Arial"/>
                <a:cs typeface="Arial"/>
                <a:sym typeface="Arial"/>
              </a:defRPr>
            </a:pPr>
            <a:r>
              <a:t>     connectionSocket, addr = serverSocket.accept()</a:t>
            </a:r>
          </a:p>
          <a:p>
            <a:pPr defTabSz="914400">
              <a:spcBef>
                <a:spcPts val="400"/>
              </a:spcBef>
              <a:defRPr sz="2000">
                <a:latin typeface="Arial"/>
                <a:ea typeface="Arial"/>
                <a:cs typeface="Arial"/>
                <a:sym typeface="Arial"/>
              </a:defRPr>
            </a:pPr>
            <a:r>
              <a:t>     </a:t>
            </a:r>
          </a:p>
          <a:p>
            <a:pPr defTabSz="914400">
              <a:spcBef>
                <a:spcPts val="400"/>
              </a:spcBef>
              <a:defRPr sz="2000">
                <a:latin typeface="Arial"/>
                <a:ea typeface="Arial"/>
                <a:cs typeface="Arial"/>
                <a:sym typeface="Arial"/>
              </a:defRPr>
            </a:pPr>
            <a:r>
              <a:t>     sentence = connectionSocket.recv(1024)</a:t>
            </a:r>
          </a:p>
          <a:p>
            <a:pPr defTabSz="914400">
              <a:spcBef>
                <a:spcPts val="400"/>
              </a:spcBef>
              <a:defRPr sz="2000">
                <a:latin typeface="Arial"/>
                <a:ea typeface="Arial"/>
                <a:cs typeface="Arial"/>
                <a:sym typeface="Arial"/>
              </a:defRPr>
            </a:pPr>
            <a:r>
              <a:t>     capitalizedSentence = sentence.upper()</a:t>
            </a:r>
          </a:p>
          <a:p>
            <a:pPr defTabSz="914400">
              <a:spcBef>
                <a:spcPts val="400"/>
              </a:spcBef>
              <a:defRPr sz="2000">
                <a:latin typeface="Arial"/>
                <a:ea typeface="Arial"/>
                <a:cs typeface="Arial"/>
                <a:sym typeface="Arial"/>
              </a:defRPr>
            </a:pPr>
            <a:r>
              <a:t>     connectionSocket.send(capitalizedSentence)</a:t>
            </a:r>
          </a:p>
          <a:p>
            <a:pPr defTabSz="914400">
              <a:spcBef>
                <a:spcPts val="400"/>
              </a:spcBef>
              <a:defRPr sz="2000">
                <a:latin typeface="Arial"/>
                <a:ea typeface="Arial"/>
                <a:cs typeface="Arial"/>
                <a:sym typeface="Arial"/>
              </a:defRPr>
            </a:pPr>
            <a:r>
              <a:t>     connectionSocket.close()</a:t>
            </a:r>
          </a:p>
        </p:txBody>
      </p:sp>
      <p:sp>
        <p:nvSpPr>
          <p:cNvPr id="1411" name="TextBox 2"/>
          <p:cNvSpPr txBox="1"/>
          <p:nvPr/>
        </p:nvSpPr>
        <p:spPr>
          <a:xfrm>
            <a:off x="2763519" y="1168400"/>
            <a:ext cx="2645084" cy="4370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spcBef>
                <a:spcPts val="500"/>
              </a:spcBef>
              <a:defRPr i="1" sz="2400">
                <a:solidFill>
                  <a:srgbClr val="CC0000"/>
                </a:solidFill>
                <a:latin typeface="Arial"/>
                <a:ea typeface="Arial"/>
                <a:cs typeface="Arial"/>
                <a:sym typeface="Arial"/>
              </a:defRPr>
            </a:lvl1pPr>
          </a:lstStyle>
          <a:p>
            <a:pPr/>
            <a:r>
              <a:t>Python TCPServer</a:t>
            </a:r>
          </a:p>
        </p:txBody>
      </p:sp>
      <p:grpSp>
        <p:nvGrpSpPr>
          <p:cNvPr id="1414" name="Group 13"/>
          <p:cNvGrpSpPr/>
          <p:nvPr/>
        </p:nvGrpSpPr>
        <p:grpSpPr>
          <a:xfrm>
            <a:off x="198119" y="2173288"/>
            <a:ext cx="2467611" cy="534696"/>
            <a:chOff x="0" y="0"/>
            <a:chExt cx="2467610" cy="534695"/>
          </a:xfrm>
        </p:grpSpPr>
        <p:sp>
          <p:nvSpPr>
            <p:cNvPr id="1412" name="TextBox 31"/>
            <p:cNvSpPr txBox="1"/>
            <p:nvPr/>
          </p:nvSpPr>
          <p:spPr>
            <a:xfrm>
              <a:off x="0" y="0"/>
              <a:ext cx="2467611" cy="5346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914400">
                <a:spcBef>
                  <a:spcPts val="300"/>
                </a:spcBef>
                <a:defRPr sz="1400">
                  <a:solidFill>
                    <a:srgbClr val="000099"/>
                  </a:solidFill>
                  <a:latin typeface="Arial"/>
                  <a:ea typeface="Arial"/>
                  <a:cs typeface="Arial"/>
                  <a:sym typeface="Arial"/>
                </a:defRPr>
              </a:pPr>
              <a:r>
                <a:t>create TCP welcoming</a:t>
              </a:r>
              <a:endParaRPr sz="2000"/>
            </a:p>
            <a:p>
              <a:pPr defTabSz="914400">
                <a:spcBef>
                  <a:spcPts val="300"/>
                </a:spcBef>
                <a:defRPr sz="1400">
                  <a:solidFill>
                    <a:srgbClr val="000099"/>
                  </a:solidFill>
                  <a:latin typeface="Arial"/>
                  <a:ea typeface="Arial"/>
                  <a:cs typeface="Arial"/>
                  <a:sym typeface="Arial"/>
                </a:defRPr>
              </a:pPr>
              <a:r>
                <a:t>socket</a:t>
              </a:r>
            </a:p>
          </p:txBody>
        </p:sp>
        <p:sp>
          <p:nvSpPr>
            <p:cNvPr id="1413" name="Straight Connector 32"/>
            <p:cNvSpPr/>
            <p:nvPr/>
          </p:nvSpPr>
          <p:spPr>
            <a:xfrm>
              <a:off x="1497691" y="422357"/>
              <a:ext cx="930216" cy="1140"/>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grpSp>
        <p:nvGrpSpPr>
          <p:cNvPr id="1417" name="Group 14"/>
          <p:cNvGrpSpPr/>
          <p:nvPr/>
        </p:nvGrpSpPr>
        <p:grpSpPr>
          <a:xfrm>
            <a:off x="177483" y="3036888"/>
            <a:ext cx="2494280" cy="492024"/>
            <a:chOff x="0" y="0"/>
            <a:chExt cx="2494279" cy="492023"/>
          </a:xfrm>
        </p:grpSpPr>
        <p:sp>
          <p:nvSpPr>
            <p:cNvPr id="1415" name="TextBox 26"/>
            <p:cNvSpPr txBox="1"/>
            <p:nvPr/>
          </p:nvSpPr>
          <p:spPr>
            <a:xfrm>
              <a:off x="0" y="0"/>
              <a:ext cx="2179370" cy="492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spcBef>
                  <a:spcPts val="300"/>
                </a:spcBef>
                <a:defRPr sz="1400">
                  <a:solidFill>
                    <a:srgbClr val="000099"/>
                  </a:solidFill>
                  <a:latin typeface="Arial"/>
                  <a:ea typeface="Arial"/>
                  <a:cs typeface="Arial"/>
                  <a:sym typeface="Arial"/>
                </a:defRPr>
              </a:lvl1pPr>
            </a:lstStyle>
            <a:p>
              <a:pPr/>
              <a:r>
                <a:t>server begins listening for  incoming TCP requests</a:t>
              </a:r>
            </a:p>
          </p:txBody>
        </p:sp>
        <p:sp>
          <p:nvSpPr>
            <p:cNvPr id="1416" name="Straight Connector 30"/>
            <p:cNvSpPr/>
            <p:nvPr/>
          </p:nvSpPr>
          <p:spPr>
            <a:xfrm>
              <a:off x="1767073" y="284647"/>
              <a:ext cx="727207" cy="2725"/>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grpSp>
        <p:nvGrpSpPr>
          <p:cNvPr id="1420" name="Group 15"/>
          <p:cNvGrpSpPr/>
          <p:nvPr/>
        </p:nvGrpSpPr>
        <p:grpSpPr>
          <a:xfrm>
            <a:off x="574357" y="3816349"/>
            <a:ext cx="2110106" cy="291680"/>
            <a:chOff x="0" y="0"/>
            <a:chExt cx="2110104" cy="291678"/>
          </a:xfrm>
        </p:grpSpPr>
        <p:sp>
          <p:nvSpPr>
            <p:cNvPr id="1418" name="TextBox 34"/>
            <p:cNvSpPr txBox="1"/>
            <p:nvPr/>
          </p:nvSpPr>
          <p:spPr>
            <a:xfrm>
              <a:off x="0" y="0"/>
              <a:ext cx="1102522" cy="2916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lnSpc>
                  <a:spcPts val="1600"/>
                </a:lnSpc>
                <a:spcBef>
                  <a:spcPts val="300"/>
                </a:spcBef>
                <a:defRPr sz="1400">
                  <a:solidFill>
                    <a:srgbClr val="000099"/>
                  </a:solidFill>
                  <a:latin typeface="Arial"/>
                  <a:ea typeface="Arial"/>
                  <a:cs typeface="Arial"/>
                  <a:sym typeface="Arial"/>
                </a:defRPr>
              </a:lvl1pPr>
            </a:lstStyle>
            <a:p>
              <a:pPr/>
              <a:r>
                <a:t>loop forever</a:t>
              </a:r>
            </a:p>
          </p:txBody>
        </p:sp>
        <p:sp>
          <p:nvSpPr>
            <p:cNvPr id="1419" name="Straight Connector 35"/>
            <p:cNvSpPr/>
            <p:nvPr/>
          </p:nvSpPr>
          <p:spPr>
            <a:xfrm flipV="1">
              <a:off x="666449" y="249890"/>
              <a:ext cx="1443656" cy="3959"/>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grpSp>
        <p:nvGrpSpPr>
          <p:cNvPr id="1423" name="Group 17"/>
          <p:cNvGrpSpPr/>
          <p:nvPr/>
        </p:nvGrpSpPr>
        <p:grpSpPr>
          <a:xfrm>
            <a:off x="244157" y="4176712"/>
            <a:ext cx="2767331" cy="740752"/>
            <a:chOff x="0" y="0"/>
            <a:chExt cx="2767329" cy="740750"/>
          </a:xfrm>
        </p:grpSpPr>
        <p:sp>
          <p:nvSpPr>
            <p:cNvPr id="1421" name="TextBox 36"/>
            <p:cNvSpPr txBox="1"/>
            <p:nvPr/>
          </p:nvSpPr>
          <p:spPr>
            <a:xfrm>
              <a:off x="0" y="0"/>
              <a:ext cx="2477564" cy="7407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914400">
                <a:lnSpc>
                  <a:spcPts val="1600"/>
                </a:lnSpc>
                <a:spcBef>
                  <a:spcPts val="300"/>
                </a:spcBef>
                <a:defRPr sz="1400">
                  <a:solidFill>
                    <a:srgbClr val="000099"/>
                  </a:solidFill>
                  <a:latin typeface="Arial"/>
                  <a:ea typeface="Arial"/>
                  <a:cs typeface="Arial"/>
                  <a:sym typeface="Arial"/>
                </a:defRPr>
              </a:pPr>
              <a:r>
                <a:t>server waits on accept()</a:t>
              </a:r>
              <a:endParaRPr sz="2000"/>
            </a:p>
            <a:p>
              <a:pPr defTabSz="914400">
                <a:lnSpc>
                  <a:spcPts val="1600"/>
                </a:lnSpc>
                <a:spcBef>
                  <a:spcPts val="300"/>
                </a:spcBef>
                <a:defRPr sz="1400">
                  <a:solidFill>
                    <a:srgbClr val="000099"/>
                  </a:solidFill>
                  <a:latin typeface="Arial"/>
                  <a:ea typeface="Arial"/>
                  <a:cs typeface="Arial"/>
                  <a:sym typeface="Arial"/>
                </a:defRPr>
              </a:pPr>
              <a:r>
                <a:t>for incoming requests, new socket created on return</a:t>
              </a:r>
            </a:p>
          </p:txBody>
        </p:sp>
        <p:sp>
          <p:nvSpPr>
            <p:cNvPr id="1422" name="Straight Connector 39"/>
            <p:cNvSpPr/>
            <p:nvPr/>
          </p:nvSpPr>
          <p:spPr>
            <a:xfrm flipV="1">
              <a:off x="2130963" y="263736"/>
              <a:ext cx="636367" cy="5868"/>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grpSp>
        <p:nvGrpSpPr>
          <p:cNvPr id="1426" name="Group 18"/>
          <p:cNvGrpSpPr/>
          <p:nvPr/>
        </p:nvGrpSpPr>
        <p:grpSpPr>
          <a:xfrm>
            <a:off x="304482" y="5149849"/>
            <a:ext cx="2814956" cy="492025"/>
            <a:chOff x="0" y="0"/>
            <a:chExt cx="2814954" cy="492023"/>
          </a:xfrm>
        </p:grpSpPr>
        <p:sp>
          <p:nvSpPr>
            <p:cNvPr id="1424" name="TextBox 61"/>
            <p:cNvSpPr txBox="1"/>
            <p:nvPr/>
          </p:nvSpPr>
          <p:spPr>
            <a:xfrm>
              <a:off x="0" y="0"/>
              <a:ext cx="2259009" cy="4920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defTabSz="914400">
                <a:spcBef>
                  <a:spcPts val="300"/>
                </a:spcBef>
                <a:defRPr sz="1400">
                  <a:solidFill>
                    <a:srgbClr val="000099"/>
                  </a:solidFill>
                  <a:latin typeface="Arial"/>
                  <a:ea typeface="Arial"/>
                  <a:cs typeface="Arial"/>
                  <a:sym typeface="Arial"/>
                </a:defRPr>
              </a:lvl1pPr>
            </a:lstStyle>
            <a:p>
              <a:pPr/>
              <a:r>
                <a:t>read bytes from socket (but not address as in UDP)</a:t>
              </a:r>
            </a:p>
          </p:txBody>
        </p:sp>
        <p:sp>
          <p:nvSpPr>
            <p:cNvPr id="1425" name="Straight Connector 62"/>
            <p:cNvSpPr/>
            <p:nvPr/>
          </p:nvSpPr>
          <p:spPr>
            <a:xfrm>
              <a:off x="1513777" y="20324"/>
              <a:ext cx="1301178" cy="499"/>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grpSp>
        <p:nvGrpSpPr>
          <p:cNvPr id="1429" name="Group 28"/>
          <p:cNvGrpSpPr/>
          <p:nvPr/>
        </p:nvGrpSpPr>
        <p:grpSpPr>
          <a:xfrm>
            <a:off x="172719" y="5759449"/>
            <a:ext cx="2832419" cy="695225"/>
            <a:chOff x="0" y="0"/>
            <a:chExt cx="2832417" cy="695223"/>
          </a:xfrm>
        </p:grpSpPr>
        <p:sp>
          <p:nvSpPr>
            <p:cNvPr id="1427" name="TextBox 29"/>
            <p:cNvSpPr txBox="1"/>
            <p:nvPr/>
          </p:nvSpPr>
          <p:spPr>
            <a:xfrm>
              <a:off x="0" y="0"/>
              <a:ext cx="2257915" cy="6952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914400">
                <a:spcBef>
                  <a:spcPts val="300"/>
                </a:spcBef>
                <a:defRPr sz="1400">
                  <a:solidFill>
                    <a:srgbClr val="000099"/>
                  </a:solidFill>
                  <a:latin typeface="Arial"/>
                  <a:ea typeface="Arial"/>
                  <a:cs typeface="Arial"/>
                  <a:sym typeface="Arial"/>
                </a:defRPr>
              </a:pPr>
              <a:r>
                <a:t>close connection to this client (but </a:t>
              </a:r>
              <a:r>
                <a:rPr i="1"/>
                <a:t>not</a:t>
              </a:r>
              <a:r>
                <a:t> welcoming socket)</a:t>
              </a:r>
            </a:p>
          </p:txBody>
        </p:sp>
        <p:sp>
          <p:nvSpPr>
            <p:cNvPr id="1428" name="Straight Connector 33"/>
            <p:cNvSpPr/>
            <p:nvPr/>
          </p:nvSpPr>
          <p:spPr>
            <a:xfrm>
              <a:off x="1976339" y="156996"/>
              <a:ext cx="856079" cy="2268"/>
            </a:xfrm>
            <a:prstGeom prst="line">
              <a:avLst/>
            </a:prstGeom>
            <a:noFill/>
            <a:ln w="12700" cap="flat">
              <a:solidFill>
                <a:srgbClr val="CC0000"/>
              </a:solidFill>
              <a:prstDash val="solid"/>
              <a:round/>
              <a:tailEnd type="triangle" w="med" len="med"/>
            </a:ln>
            <a:effectLst/>
          </p:spPr>
          <p:txBody>
            <a:bodyPr wrap="square" lIns="45719" tIns="45719" rIns="45719" bIns="45719" numCol="1" anchor="t">
              <a:noAutofit/>
            </a:bodyPr>
            <a:lstStyle/>
            <a:p>
              <a:pPr/>
            </a:p>
          </p:txBody>
        </p:sp>
      </p:grpSp>
      <p:pic>
        <p:nvPicPr>
          <p:cNvPr id="1430" name="Picture 17" descr="Picture 17"/>
          <p:cNvPicPr>
            <a:picLocks noChangeAspect="1"/>
          </p:cNvPicPr>
          <p:nvPr/>
        </p:nvPicPr>
        <p:blipFill>
          <a:blip r:embed="rId2">
            <a:extLst/>
          </a:blip>
          <a:stretch>
            <a:fillRect/>
          </a:stretch>
        </p:blipFill>
        <p:spPr>
          <a:xfrm>
            <a:off x="514350" y="769937"/>
            <a:ext cx="4570413" cy="17303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14"/>
                                        </p:tgtEl>
                                        <p:attrNameLst>
                                          <p:attrName>style.visibility</p:attrName>
                                        </p:attrNameLst>
                                      </p:cBhvr>
                                      <p:to>
                                        <p:strVal val="visible"/>
                                      </p:to>
                                    </p:set>
                                    <p:animEffect filter="dissolve" transition="in">
                                      <p:cBhvr>
                                        <p:cTn id="7" dur="500"/>
                                        <p:tgtEl>
                                          <p:spTgt spid="1414"/>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ID="9" grpId="2" fill="hold">
                                  <p:stCondLst>
                                    <p:cond delay="0"/>
                                  </p:stCondLst>
                                  <p:iterate type="el" backwards="0">
                                    <p:tmAbs val="0"/>
                                  </p:iterate>
                                  <p:childTnLst>
                                    <p:animEffect filter="dissolve" transition="out">
                                      <p:cBhvr>
                                        <p:cTn id="11" dur="500" fill="hold"/>
                                        <p:tgtEl>
                                          <p:spTgt spid="1414"/>
                                        </p:tgtEl>
                                      </p:cBhvr>
                                    </p:animEffect>
                                    <p:set>
                                      <p:cBhvr>
                                        <p:cTn id="12" fill="hold">
                                          <p:stCondLst>
                                            <p:cond delay="499"/>
                                          </p:stCondLst>
                                        </p:cTn>
                                        <p:tgtEl>
                                          <p:spTgt spid="1414"/>
                                        </p:tgtEl>
                                        <p:attrNameLst>
                                          <p:attrName>style.visibility</p:attrName>
                                        </p:attrNameLst>
                                      </p:cBhvr>
                                      <p:to>
                                        <p:strVal val="hidden"/>
                                      </p:to>
                                    </p:set>
                                  </p:childTnLst>
                                </p:cTn>
                              </p:par>
                            </p:childTnLst>
                          </p:cTn>
                        </p:par>
                        <p:par>
                          <p:cTn id="13" fill="hold">
                            <p:stCondLst>
                              <p:cond delay="500"/>
                            </p:stCondLst>
                            <p:childTnLst>
                              <p:par>
                                <p:cTn id="14" presetClass="entr" nodeType="afterEffect" presetID="9" grpId="3" fill="hold">
                                  <p:stCondLst>
                                    <p:cond delay="0"/>
                                  </p:stCondLst>
                                  <p:iterate type="el" backwards="0">
                                    <p:tmAbs val="0"/>
                                  </p:iterate>
                                  <p:childTnLst>
                                    <p:set>
                                      <p:cBhvr>
                                        <p:cTn id="15" fill="hold"/>
                                        <p:tgtEl>
                                          <p:spTgt spid="1417"/>
                                        </p:tgtEl>
                                        <p:attrNameLst>
                                          <p:attrName>style.visibility</p:attrName>
                                        </p:attrNameLst>
                                      </p:cBhvr>
                                      <p:to>
                                        <p:strVal val="visible"/>
                                      </p:to>
                                    </p:set>
                                    <p:animEffect filter="dissolve" transition="in">
                                      <p:cBhvr>
                                        <p:cTn id="16" dur="500"/>
                                        <p:tgtEl>
                                          <p:spTgt spid="1417"/>
                                        </p:tgtEl>
                                      </p:cBhvr>
                                    </p:animEffect>
                                  </p:childTnLst>
                                </p:cTn>
                              </p:par>
                            </p:childTnLst>
                          </p:cTn>
                        </p:par>
                      </p:childTnLst>
                    </p:cTn>
                  </p:par>
                  <p:par>
                    <p:cTn id="17" fill="hold">
                      <p:stCondLst>
                        <p:cond delay="indefinite"/>
                      </p:stCondLst>
                      <p:childTnLst>
                        <p:par>
                          <p:cTn id="18" fill="hold">
                            <p:stCondLst>
                              <p:cond delay="0"/>
                            </p:stCondLst>
                            <p:childTnLst>
                              <p:par>
                                <p:cTn id="19" presetClass="exit" nodeType="clickEffect" presetID="9" grpId="4" fill="hold">
                                  <p:stCondLst>
                                    <p:cond delay="0"/>
                                  </p:stCondLst>
                                  <p:iterate type="el" backwards="0">
                                    <p:tmAbs val="0"/>
                                  </p:iterate>
                                  <p:childTnLst>
                                    <p:animEffect filter="dissolve" transition="out">
                                      <p:cBhvr>
                                        <p:cTn id="20" dur="500" fill="hold"/>
                                        <p:tgtEl>
                                          <p:spTgt spid="1417"/>
                                        </p:tgtEl>
                                      </p:cBhvr>
                                    </p:animEffect>
                                    <p:set>
                                      <p:cBhvr>
                                        <p:cTn id="21" fill="hold">
                                          <p:stCondLst>
                                            <p:cond delay="499"/>
                                          </p:stCondLst>
                                        </p:cTn>
                                        <p:tgtEl>
                                          <p:spTgt spid="1417"/>
                                        </p:tgtEl>
                                        <p:attrNameLst>
                                          <p:attrName>style.visibility</p:attrName>
                                        </p:attrNameLst>
                                      </p:cBhvr>
                                      <p:to>
                                        <p:strVal val="hidden"/>
                                      </p:to>
                                    </p:set>
                                  </p:childTnLst>
                                </p:cTn>
                              </p:par>
                            </p:childTnLst>
                          </p:cTn>
                        </p:par>
                        <p:par>
                          <p:cTn id="22" fill="hold">
                            <p:stCondLst>
                              <p:cond delay="500"/>
                            </p:stCondLst>
                            <p:childTnLst>
                              <p:par>
                                <p:cTn id="23" presetClass="entr" nodeType="afterEffect" presetID="9" grpId="5" fill="hold">
                                  <p:stCondLst>
                                    <p:cond delay="0"/>
                                  </p:stCondLst>
                                  <p:iterate type="el" backwards="0">
                                    <p:tmAbs val="0"/>
                                  </p:iterate>
                                  <p:childTnLst>
                                    <p:set>
                                      <p:cBhvr>
                                        <p:cTn id="24" fill="hold"/>
                                        <p:tgtEl>
                                          <p:spTgt spid="1420"/>
                                        </p:tgtEl>
                                        <p:attrNameLst>
                                          <p:attrName>style.visibility</p:attrName>
                                        </p:attrNameLst>
                                      </p:cBhvr>
                                      <p:to>
                                        <p:strVal val="visible"/>
                                      </p:to>
                                    </p:set>
                                    <p:animEffect filter="dissolve" transition="in">
                                      <p:cBhvr>
                                        <p:cTn id="25" dur="500"/>
                                        <p:tgtEl>
                                          <p:spTgt spid="1420"/>
                                        </p:tgtEl>
                                      </p:cBhvr>
                                    </p:animEffect>
                                  </p:childTnLst>
                                </p:cTn>
                              </p:par>
                            </p:childTnLst>
                          </p:cTn>
                        </p:par>
                      </p:childTnLst>
                    </p:cTn>
                  </p:par>
                  <p:par>
                    <p:cTn id="26" fill="hold">
                      <p:stCondLst>
                        <p:cond delay="indefinite"/>
                      </p:stCondLst>
                      <p:childTnLst>
                        <p:par>
                          <p:cTn id="27" fill="hold">
                            <p:stCondLst>
                              <p:cond delay="0"/>
                            </p:stCondLst>
                            <p:childTnLst>
                              <p:par>
                                <p:cTn id="28" presetClass="exit" nodeType="clickEffect" presetID="9" grpId="6" fill="hold">
                                  <p:stCondLst>
                                    <p:cond delay="0"/>
                                  </p:stCondLst>
                                  <p:iterate type="el" backwards="0">
                                    <p:tmAbs val="0"/>
                                  </p:iterate>
                                  <p:childTnLst>
                                    <p:animEffect filter="dissolve" transition="out">
                                      <p:cBhvr>
                                        <p:cTn id="29" dur="500" fill="hold"/>
                                        <p:tgtEl>
                                          <p:spTgt spid="1420"/>
                                        </p:tgtEl>
                                      </p:cBhvr>
                                    </p:animEffect>
                                    <p:set>
                                      <p:cBhvr>
                                        <p:cTn id="30" fill="hold">
                                          <p:stCondLst>
                                            <p:cond delay="499"/>
                                          </p:stCondLst>
                                        </p:cTn>
                                        <p:tgtEl>
                                          <p:spTgt spid="1420"/>
                                        </p:tgtEl>
                                        <p:attrNameLst>
                                          <p:attrName>style.visibility</p:attrName>
                                        </p:attrNameLst>
                                      </p:cBhvr>
                                      <p:to>
                                        <p:strVal val="hidden"/>
                                      </p:to>
                                    </p:set>
                                  </p:childTnLst>
                                </p:cTn>
                              </p:par>
                            </p:childTnLst>
                          </p:cTn>
                        </p:par>
                        <p:par>
                          <p:cTn id="31" fill="hold">
                            <p:stCondLst>
                              <p:cond delay="500"/>
                            </p:stCondLst>
                            <p:childTnLst>
                              <p:par>
                                <p:cTn id="32" presetClass="entr" nodeType="afterEffect" presetID="9" grpId="7" fill="hold">
                                  <p:stCondLst>
                                    <p:cond delay="0"/>
                                  </p:stCondLst>
                                  <p:iterate type="el" backwards="0">
                                    <p:tmAbs val="0"/>
                                  </p:iterate>
                                  <p:childTnLst>
                                    <p:set>
                                      <p:cBhvr>
                                        <p:cTn id="33" fill="hold"/>
                                        <p:tgtEl>
                                          <p:spTgt spid="1423"/>
                                        </p:tgtEl>
                                        <p:attrNameLst>
                                          <p:attrName>style.visibility</p:attrName>
                                        </p:attrNameLst>
                                      </p:cBhvr>
                                      <p:to>
                                        <p:strVal val="visible"/>
                                      </p:to>
                                    </p:set>
                                    <p:animEffect filter="dissolve" transition="in">
                                      <p:cBhvr>
                                        <p:cTn id="34" dur="500"/>
                                        <p:tgtEl>
                                          <p:spTgt spid="1423"/>
                                        </p:tgtEl>
                                      </p:cBhvr>
                                    </p:animEffect>
                                  </p:childTnLst>
                                </p:cTn>
                              </p:par>
                            </p:childTnLst>
                          </p:cTn>
                        </p:par>
                      </p:childTnLst>
                    </p:cTn>
                  </p:par>
                  <p:par>
                    <p:cTn id="35" fill="hold">
                      <p:stCondLst>
                        <p:cond delay="indefinite"/>
                      </p:stCondLst>
                      <p:childTnLst>
                        <p:par>
                          <p:cTn id="36" fill="hold">
                            <p:stCondLst>
                              <p:cond delay="0"/>
                            </p:stCondLst>
                            <p:childTnLst>
                              <p:par>
                                <p:cTn id="37" presetClass="exit" nodeType="clickEffect" presetID="9" grpId="8" fill="hold">
                                  <p:stCondLst>
                                    <p:cond delay="0"/>
                                  </p:stCondLst>
                                  <p:iterate type="el" backwards="0">
                                    <p:tmAbs val="0"/>
                                  </p:iterate>
                                  <p:childTnLst>
                                    <p:animEffect filter="dissolve" transition="out">
                                      <p:cBhvr>
                                        <p:cTn id="38" dur="500" fill="hold"/>
                                        <p:tgtEl>
                                          <p:spTgt spid="1423"/>
                                        </p:tgtEl>
                                      </p:cBhvr>
                                    </p:animEffect>
                                    <p:set>
                                      <p:cBhvr>
                                        <p:cTn id="39" fill="hold">
                                          <p:stCondLst>
                                            <p:cond delay="499"/>
                                          </p:stCondLst>
                                        </p:cTn>
                                        <p:tgtEl>
                                          <p:spTgt spid="1423"/>
                                        </p:tgtEl>
                                        <p:attrNameLst>
                                          <p:attrName>style.visibility</p:attrName>
                                        </p:attrNameLst>
                                      </p:cBhvr>
                                      <p:to>
                                        <p:strVal val="hidden"/>
                                      </p:to>
                                    </p:set>
                                  </p:childTnLst>
                                </p:cTn>
                              </p:par>
                            </p:childTnLst>
                          </p:cTn>
                        </p:par>
                        <p:par>
                          <p:cTn id="40" fill="hold">
                            <p:stCondLst>
                              <p:cond delay="500"/>
                            </p:stCondLst>
                            <p:childTnLst>
                              <p:par>
                                <p:cTn id="41" presetClass="entr" nodeType="afterEffect" presetID="9" grpId="9" fill="hold">
                                  <p:stCondLst>
                                    <p:cond delay="0"/>
                                  </p:stCondLst>
                                  <p:iterate type="el" backwards="0">
                                    <p:tmAbs val="0"/>
                                  </p:iterate>
                                  <p:childTnLst>
                                    <p:set>
                                      <p:cBhvr>
                                        <p:cTn id="42" fill="hold"/>
                                        <p:tgtEl>
                                          <p:spTgt spid="1426"/>
                                        </p:tgtEl>
                                        <p:attrNameLst>
                                          <p:attrName>style.visibility</p:attrName>
                                        </p:attrNameLst>
                                      </p:cBhvr>
                                      <p:to>
                                        <p:strVal val="visible"/>
                                      </p:to>
                                    </p:set>
                                    <p:animEffect filter="dissolve" transition="in">
                                      <p:cBhvr>
                                        <p:cTn id="43" dur="500"/>
                                        <p:tgtEl>
                                          <p:spTgt spid="1426"/>
                                        </p:tgtEl>
                                      </p:cBhvr>
                                    </p:animEffect>
                                  </p:childTnLst>
                                </p:cTn>
                              </p:par>
                            </p:childTnLst>
                          </p:cTn>
                        </p:par>
                      </p:childTnLst>
                    </p:cTn>
                  </p:par>
                  <p:par>
                    <p:cTn id="44" fill="hold">
                      <p:stCondLst>
                        <p:cond delay="indefinite"/>
                      </p:stCondLst>
                      <p:childTnLst>
                        <p:par>
                          <p:cTn id="45" fill="hold">
                            <p:stCondLst>
                              <p:cond delay="0"/>
                            </p:stCondLst>
                            <p:childTnLst>
                              <p:par>
                                <p:cTn id="46" presetClass="exit" nodeType="clickEffect" presetID="9" grpId="10" fill="hold">
                                  <p:stCondLst>
                                    <p:cond delay="0"/>
                                  </p:stCondLst>
                                  <p:iterate type="el" backwards="0">
                                    <p:tmAbs val="0"/>
                                  </p:iterate>
                                  <p:childTnLst>
                                    <p:animEffect filter="dissolve" transition="out">
                                      <p:cBhvr>
                                        <p:cTn id="47" dur="500" fill="hold"/>
                                        <p:tgtEl>
                                          <p:spTgt spid="1426"/>
                                        </p:tgtEl>
                                      </p:cBhvr>
                                    </p:animEffect>
                                    <p:set>
                                      <p:cBhvr>
                                        <p:cTn id="48" fill="hold">
                                          <p:stCondLst>
                                            <p:cond delay="499"/>
                                          </p:stCondLst>
                                        </p:cTn>
                                        <p:tgtEl>
                                          <p:spTgt spid="1426"/>
                                        </p:tgtEl>
                                        <p:attrNameLst>
                                          <p:attrName>style.visibility</p:attrName>
                                        </p:attrNameLst>
                                      </p:cBhvr>
                                      <p:to>
                                        <p:strVal val="hidden"/>
                                      </p:to>
                                    </p:set>
                                  </p:childTnLst>
                                </p:cTn>
                              </p:par>
                            </p:childTnLst>
                          </p:cTn>
                        </p:par>
                        <p:par>
                          <p:cTn id="49" fill="hold">
                            <p:stCondLst>
                              <p:cond delay="500"/>
                            </p:stCondLst>
                            <p:childTnLst>
                              <p:par>
                                <p:cTn id="50" presetClass="entr" nodeType="afterEffect" presetID="9" grpId="11" fill="hold">
                                  <p:stCondLst>
                                    <p:cond delay="0"/>
                                  </p:stCondLst>
                                  <p:iterate type="el" backwards="0">
                                    <p:tmAbs val="0"/>
                                  </p:iterate>
                                  <p:childTnLst>
                                    <p:set>
                                      <p:cBhvr>
                                        <p:cTn id="51" fill="hold"/>
                                        <p:tgtEl>
                                          <p:spTgt spid="1429"/>
                                        </p:tgtEl>
                                        <p:attrNameLst>
                                          <p:attrName>style.visibility</p:attrName>
                                        </p:attrNameLst>
                                      </p:cBhvr>
                                      <p:to>
                                        <p:strVal val="visible"/>
                                      </p:to>
                                    </p:set>
                                    <p:animEffect filter="dissolve" transition="in">
                                      <p:cBhvr>
                                        <p:cTn id="52" dur="500"/>
                                        <p:tgtEl>
                                          <p:spTgt spid="1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23" grpId="7"/>
      <p:bldP build="whole" bldLvl="1" animBg="1" rev="0" advAuto="0" spid="1423" grpId="8"/>
      <p:bldP build="whole" bldLvl="1" animBg="1" rev="0" advAuto="0" spid="1414" grpId="1"/>
      <p:bldP build="whole" bldLvl="1" animBg="1" rev="0" advAuto="0" spid="1414" grpId="2"/>
      <p:bldP build="whole" bldLvl="1" animBg="1" rev="0" advAuto="0" spid="1420" grpId="5"/>
      <p:bldP build="whole" bldLvl="1" animBg="1" rev="0" advAuto="0" spid="1420" grpId="6"/>
      <p:bldP build="whole" bldLvl="1" animBg="1" rev="0" advAuto="0" spid="1417" grpId="3"/>
      <p:bldP build="whole" bldLvl="1" animBg="1" rev="0" advAuto="0" spid="1417" grpId="4"/>
      <p:bldP build="whole" bldLvl="1" animBg="1" rev="0" advAuto="0" spid="1426" grpId="9"/>
      <p:bldP build="whole" bldLvl="1" animBg="1" rev="0" advAuto="0" spid="1426" grpId="10"/>
      <p:bldP build="whole" bldLvl="1" animBg="1" rev="0" advAuto="0" spid="1429" grpId="11"/>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2" name="Text Box 14"/>
          <p:cNvSpPr txBox="1"/>
          <p:nvPr>
            <p:ph type="sldNum" sz="quarter" idx="2"/>
          </p:nvPr>
        </p:nvSpPr>
        <p:spPr>
          <a:xfrm>
            <a:off x="8690957" y="6497637"/>
            <a:ext cx="273656"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33" name="Rectangle 2"/>
          <p:cNvSpPr txBox="1"/>
          <p:nvPr>
            <p:ph type="title"/>
          </p:nvPr>
        </p:nvSpPr>
        <p:spPr>
          <a:xfrm>
            <a:off x="611188" y="115887"/>
            <a:ext cx="8281986" cy="701676"/>
          </a:xfrm>
          <a:prstGeom prst="rect">
            <a:avLst/>
          </a:prstGeom>
        </p:spPr>
        <p:txBody>
          <a:bodyPr/>
          <a:lstStyle>
            <a:lvl1pPr>
              <a:defRPr>
                <a:latin typeface="+mj-lt"/>
                <a:ea typeface="+mj-ea"/>
                <a:cs typeface="+mj-cs"/>
                <a:sym typeface="Helvetica"/>
              </a:defRPr>
            </a:lvl1pPr>
          </a:lstStyle>
          <a:p>
            <a:pPr/>
            <a:r>
              <a:t>Byte Order</a:t>
            </a:r>
          </a:p>
        </p:txBody>
      </p:sp>
      <p:sp>
        <p:nvSpPr>
          <p:cNvPr id="1434" name="Rectangle 3"/>
          <p:cNvSpPr txBox="1"/>
          <p:nvPr>
            <p:ph type="body" idx="1"/>
          </p:nvPr>
        </p:nvSpPr>
        <p:spPr>
          <a:xfrm>
            <a:off x="609600" y="1150937"/>
            <a:ext cx="8153400" cy="5562601"/>
          </a:xfrm>
          <a:prstGeom prst="rect">
            <a:avLst/>
          </a:prstGeom>
        </p:spPr>
        <p:txBody>
          <a:bodyPr/>
          <a:lstStyle/>
          <a:p>
            <a:pPr>
              <a:spcBef>
                <a:spcPts val="600"/>
              </a:spcBef>
              <a:defRPr sz="2600">
                <a:latin typeface="+mn-lt"/>
                <a:ea typeface="+mn-ea"/>
                <a:cs typeface="+mn-cs"/>
                <a:sym typeface="Calibri"/>
              </a:defRPr>
            </a:pPr>
            <a:r>
              <a:t>Network byte order</a:t>
            </a:r>
          </a:p>
          <a:p>
            <a:pPr lvl="1" marL="742950" indent="-285750">
              <a:spcBef>
                <a:spcPts val="1800"/>
              </a:spcBef>
              <a:buClr>
                <a:srgbClr val="003399"/>
              </a:buClr>
              <a:defRPr sz="2200">
                <a:solidFill>
                  <a:srgbClr val="0033CC"/>
                </a:solidFill>
                <a:latin typeface="+mn-lt"/>
                <a:ea typeface="+mn-ea"/>
                <a:cs typeface="+mn-cs"/>
                <a:sym typeface="Calibri"/>
              </a:defRPr>
            </a:pPr>
            <a:r>
              <a:t>Big Endian</a:t>
            </a:r>
            <a:endParaRPr sz="2800"/>
          </a:p>
          <a:p>
            <a:pPr>
              <a:spcBef>
                <a:spcPts val="600"/>
              </a:spcBef>
              <a:defRPr sz="2600">
                <a:latin typeface="+mn-lt"/>
                <a:ea typeface="+mn-ea"/>
                <a:cs typeface="+mn-cs"/>
                <a:sym typeface="Calibri"/>
              </a:defRPr>
            </a:pPr>
            <a:r>
              <a:t>Host byte order</a:t>
            </a:r>
          </a:p>
          <a:p>
            <a:pPr lvl="1" marL="742950" indent="-285750">
              <a:spcBef>
                <a:spcPts val="1800"/>
              </a:spcBef>
              <a:buClr>
                <a:srgbClr val="003399"/>
              </a:buClr>
              <a:defRPr sz="2200">
                <a:solidFill>
                  <a:srgbClr val="0033CC"/>
                </a:solidFill>
                <a:latin typeface="+mn-lt"/>
                <a:ea typeface="+mn-ea"/>
                <a:cs typeface="+mn-cs"/>
                <a:sym typeface="Calibri"/>
              </a:defRPr>
            </a:pPr>
            <a:r>
              <a:t>Big Endian (IBM mainframes, Sun SPARC) </a:t>
            </a:r>
            <a:r>
              <a:rPr i="1">
                <a:latin typeface="+mj-lt"/>
                <a:ea typeface="+mj-ea"/>
                <a:cs typeface="+mj-cs"/>
                <a:sym typeface="Helvetica"/>
              </a:rPr>
              <a:t>or</a:t>
            </a:r>
            <a:r>
              <a:t> Little Endian (x86)</a:t>
            </a:r>
            <a:endParaRPr sz="2800"/>
          </a:p>
          <a:p>
            <a:pPr>
              <a:spcBef>
                <a:spcPts val="600"/>
              </a:spcBef>
              <a:defRPr sz="2600">
                <a:latin typeface="+mn-lt"/>
                <a:ea typeface="+mn-ea"/>
                <a:cs typeface="+mn-cs"/>
                <a:sym typeface="Calibri"/>
              </a:defRPr>
            </a:pPr>
            <a:r>
              <a:t>Functions to deal with this</a:t>
            </a:r>
          </a:p>
          <a:p>
            <a:pPr lvl="1" marL="742950" indent="-285750">
              <a:spcBef>
                <a:spcPts val="500"/>
              </a:spcBef>
              <a:buClr>
                <a:srgbClr val="003399"/>
              </a:buClr>
              <a:defRPr sz="2200">
                <a:solidFill>
                  <a:srgbClr val="0033CC"/>
                </a:solidFill>
                <a:latin typeface="+mn-lt"/>
                <a:ea typeface="+mn-ea"/>
                <a:cs typeface="+mn-cs"/>
                <a:sym typeface="Calibri"/>
              </a:defRPr>
            </a:pPr>
            <a:r>
              <a:t>htons() &amp; htonl() (host to network short and long)</a:t>
            </a:r>
            <a:endParaRPr sz="2800"/>
          </a:p>
          <a:p>
            <a:pPr lvl="1" marL="742950" indent="-285750">
              <a:spcBef>
                <a:spcPts val="1800"/>
              </a:spcBef>
              <a:buClr>
                <a:srgbClr val="003399"/>
              </a:buClr>
              <a:defRPr sz="2200">
                <a:solidFill>
                  <a:srgbClr val="0033CC"/>
                </a:solidFill>
                <a:latin typeface="+mn-lt"/>
                <a:ea typeface="+mn-ea"/>
                <a:cs typeface="+mn-cs"/>
                <a:sym typeface="Calibri"/>
              </a:defRPr>
            </a:pPr>
            <a:r>
              <a:t>ntohs() &amp; ntohl() (network to host short and long)</a:t>
            </a:r>
            <a:endParaRPr sz="2800"/>
          </a:p>
          <a:p>
            <a:pPr>
              <a:spcBef>
                <a:spcPts val="600"/>
              </a:spcBef>
              <a:defRPr sz="2600">
                <a:latin typeface="+mn-lt"/>
                <a:ea typeface="+mn-ea"/>
                <a:cs typeface="+mn-cs"/>
                <a:sym typeface="Calibri"/>
              </a:defRPr>
            </a:pPr>
            <a:r>
              <a:t>When to worry?</a:t>
            </a:r>
          </a:p>
          <a:p>
            <a:pPr lvl="1" marL="742950" indent="-285750">
              <a:spcBef>
                <a:spcPts val="500"/>
              </a:spcBef>
              <a:buClr>
                <a:srgbClr val="003399"/>
              </a:buClr>
              <a:defRPr sz="2200">
                <a:solidFill>
                  <a:srgbClr val="0033CC"/>
                </a:solidFill>
                <a:latin typeface="+mn-lt"/>
                <a:ea typeface="+mn-ea"/>
                <a:cs typeface="+mn-cs"/>
                <a:sym typeface="Calibri"/>
              </a:defRPr>
            </a:pPr>
            <a:r>
              <a:t>putting data onto the wire</a:t>
            </a:r>
            <a:endParaRPr sz="2800"/>
          </a:p>
          <a:p>
            <a:pPr lvl="1" marL="742950" indent="-285750">
              <a:spcBef>
                <a:spcPts val="500"/>
              </a:spcBef>
              <a:buClr>
                <a:srgbClr val="003399"/>
              </a:buClr>
              <a:defRPr sz="2200">
                <a:solidFill>
                  <a:srgbClr val="0033CC"/>
                </a:solidFill>
                <a:latin typeface="+mn-lt"/>
                <a:ea typeface="+mn-ea"/>
                <a:cs typeface="+mn-cs"/>
                <a:sym typeface="Calibri"/>
              </a:defRPr>
            </a:pPr>
            <a:r>
              <a:t>pulling data off the wire</a:t>
            </a:r>
          </a:p>
        </p:txBody>
      </p:sp>
      <p:sp>
        <p:nvSpPr>
          <p:cNvPr id="1435" name="Slide Number Placeholder 3"/>
          <p:cNvSpPr txBox="1"/>
          <p:nvPr/>
        </p:nvSpPr>
        <p:spPr>
          <a:xfrm>
            <a:off x="6903719" y="6416675"/>
            <a:ext cx="2042162" cy="269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898989"/>
                </a:solidFill>
                <a:latin typeface="Courier New"/>
                <a:ea typeface="Courier New"/>
                <a:cs typeface="Courier New"/>
                <a:sym typeface="Courier New"/>
              </a:defRPr>
            </a:lvl1pPr>
          </a:lstStyle>
          <a:p>
            <a:pPr/>
            <a:r>
              <a:t>31</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3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34">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14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1434">
                                            <p:txEl>
                                              <p:pRg st="2" end="2"/>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143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434">
                                            <p:txEl>
                                              <p:pRg st="4" end="4"/>
                                            </p:txEl>
                                          </p:spTgt>
                                        </p:tgtEl>
                                        <p:attrNameLst>
                                          <p:attrName>style.visibility</p:attrName>
                                        </p:attrNameLst>
                                      </p:cBhvr>
                                      <p:to>
                                        <p:strVal val="visible"/>
                                      </p:to>
                                    </p:set>
                                  </p:childTnLst>
                                </p:cTn>
                              </p:par>
                              <p:par>
                                <p:cTn id="21" presetClass="entr" nodeType="withEffect" presetSubtype="0" presetID="1" grpId="1" fill="hold">
                                  <p:stCondLst>
                                    <p:cond delay="0"/>
                                  </p:stCondLst>
                                  <p:iterate type="el" backwards="0">
                                    <p:tmAbs val="0"/>
                                  </p:iterate>
                                  <p:childTnLst>
                                    <p:set>
                                      <p:cBhvr>
                                        <p:cTn id="22" fill="hold"/>
                                        <p:tgtEl>
                                          <p:spTgt spid="1434">
                                            <p:txEl>
                                              <p:pRg st="5" end="5"/>
                                            </p:txEl>
                                          </p:spTgt>
                                        </p:tgtEl>
                                        <p:attrNameLst>
                                          <p:attrName>style.visibility</p:attrName>
                                        </p:attrNameLst>
                                      </p:cBhvr>
                                      <p:to>
                                        <p:strVal val="visible"/>
                                      </p:to>
                                    </p:set>
                                  </p:childTnLst>
                                </p:cTn>
                              </p:par>
                              <p:par>
                                <p:cTn id="23" presetClass="entr" nodeType="withEffect" presetSubtype="0" presetID="1" grpId="1" fill="hold">
                                  <p:stCondLst>
                                    <p:cond delay="0"/>
                                  </p:stCondLst>
                                  <p:iterate type="el" backwards="0">
                                    <p:tmAbs val="0"/>
                                  </p:iterate>
                                  <p:childTnLst>
                                    <p:set>
                                      <p:cBhvr>
                                        <p:cTn id="24" fill="hold"/>
                                        <p:tgtEl>
                                          <p:spTgt spid="143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434">
                                            <p:txEl>
                                              <p:pRg st="7" end="7"/>
                                            </p:txEl>
                                          </p:spTgt>
                                        </p:tgtEl>
                                        <p:attrNameLst>
                                          <p:attrName>style.visibility</p:attrName>
                                        </p:attrNameLst>
                                      </p:cBhvr>
                                      <p:to>
                                        <p:strVal val="visible"/>
                                      </p:to>
                                    </p:set>
                                  </p:childTnLst>
                                </p:cTn>
                              </p:par>
                              <p:par>
                                <p:cTn id="29" presetClass="entr" nodeType="withEffect" presetSubtype="0" presetID="1" grpId="1" fill="hold">
                                  <p:stCondLst>
                                    <p:cond delay="0"/>
                                  </p:stCondLst>
                                  <p:iterate type="el" backwards="0">
                                    <p:tmAbs val="0"/>
                                  </p:iterate>
                                  <p:childTnLst>
                                    <p:set>
                                      <p:cBhvr>
                                        <p:cTn id="30" fill="hold"/>
                                        <p:tgtEl>
                                          <p:spTgt spid="1434">
                                            <p:txEl>
                                              <p:pRg st="8" end="8"/>
                                            </p:txEl>
                                          </p:spTgt>
                                        </p:tgtEl>
                                        <p:attrNameLst>
                                          <p:attrName>style.visibility</p:attrName>
                                        </p:attrNameLst>
                                      </p:cBhvr>
                                      <p:to>
                                        <p:strVal val="visible"/>
                                      </p:to>
                                    </p:set>
                                  </p:childTnLst>
                                </p:cTn>
                              </p:par>
                              <p:par>
                                <p:cTn id="31" presetClass="entr" nodeType="withEffect" presetSubtype="0" presetID="1" grpId="1" fill="hold">
                                  <p:stCondLst>
                                    <p:cond delay="0"/>
                                  </p:stCondLst>
                                  <p:iterate type="el" backwards="0">
                                    <p:tmAbs val="0"/>
                                  </p:iterate>
                                  <p:childTnLst>
                                    <p:set>
                                      <p:cBhvr>
                                        <p:cTn id="32" fill="hold"/>
                                        <p:tgtEl>
                                          <p:spTgt spid="1434">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434" grpId="1"/>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9" name="Rectangle 2"/>
          <p:cNvSpPr txBox="1"/>
          <p:nvPr>
            <p:ph type="title"/>
          </p:nvPr>
        </p:nvSpPr>
        <p:spPr>
          <a:prstGeom prst="rect">
            <a:avLst/>
          </a:prstGeom>
        </p:spPr>
        <p:txBody>
          <a:bodyPr/>
          <a:lstStyle>
            <a:lvl1pPr>
              <a:defRPr sz="4000"/>
            </a:lvl1pPr>
          </a:lstStyle>
          <a:p>
            <a:pPr/>
            <a:r>
              <a:t>Socket Identification</a:t>
            </a:r>
          </a:p>
        </p:txBody>
      </p:sp>
      <p:sp>
        <p:nvSpPr>
          <p:cNvPr id="1440" name="Rectangle 3"/>
          <p:cNvSpPr txBox="1"/>
          <p:nvPr>
            <p:ph type="body" sz="half" idx="1"/>
          </p:nvPr>
        </p:nvSpPr>
        <p:spPr>
          <a:xfrm>
            <a:off x="90488" y="1352550"/>
            <a:ext cx="4521201" cy="5181600"/>
          </a:xfrm>
          <a:prstGeom prst="rect">
            <a:avLst/>
          </a:prstGeom>
        </p:spPr>
        <p:txBody>
          <a:bodyPr/>
          <a:lstStyle/>
          <a:p>
            <a:pPr>
              <a:defRPr sz="3000"/>
            </a:pPr>
            <a:r>
              <a:t>Receiving host</a:t>
            </a:r>
          </a:p>
          <a:p>
            <a:pPr lvl="1" marL="742950" indent="-285750">
              <a:spcBef>
                <a:spcPts val="600"/>
              </a:spcBef>
              <a:defRPr sz="2600">
                <a:solidFill>
                  <a:srgbClr val="000000"/>
                </a:solidFill>
              </a:defRPr>
            </a:pPr>
            <a:r>
              <a:t>Destination </a:t>
            </a:r>
            <a:r>
              <a:rPr b="1">
                <a:latin typeface="+mj-lt"/>
                <a:ea typeface="+mj-ea"/>
                <a:cs typeface="+mj-cs"/>
                <a:sym typeface="Helvetica"/>
              </a:rPr>
              <a:t>address</a:t>
            </a:r>
            <a:r>
              <a:t> that uniquely identifies host</a:t>
            </a:r>
            <a:endParaRPr sz="2800"/>
          </a:p>
          <a:p>
            <a:pPr lvl="1" marL="742950" indent="-285750">
              <a:spcBef>
                <a:spcPts val="1800"/>
              </a:spcBef>
              <a:defRPr b="1" sz="2600">
                <a:solidFill>
                  <a:srgbClr val="000000"/>
                </a:solidFill>
                <a:latin typeface="+mj-lt"/>
                <a:ea typeface="+mj-ea"/>
                <a:cs typeface="+mj-cs"/>
                <a:sym typeface="Helvetica"/>
              </a:defRPr>
            </a:pPr>
            <a:r>
              <a:t>IP address</a:t>
            </a:r>
            <a:r>
              <a:rPr b="0">
                <a:latin typeface="+mn-lt"/>
                <a:ea typeface="+mn-ea"/>
                <a:cs typeface="+mn-cs"/>
                <a:sym typeface="Calibri"/>
              </a:rPr>
              <a:t>: 32-bit quantity</a:t>
            </a:r>
            <a:endParaRPr sz="2800"/>
          </a:p>
          <a:p>
            <a:pPr>
              <a:defRPr sz="3000"/>
            </a:pPr>
            <a:r>
              <a:t>Receiving socket</a:t>
            </a:r>
          </a:p>
          <a:p>
            <a:pPr lvl="1" marL="742950" indent="-285750">
              <a:spcBef>
                <a:spcPts val="600"/>
              </a:spcBef>
              <a:defRPr sz="2600">
                <a:solidFill>
                  <a:srgbClr val="000000"/>
                </a:solidFill>
              </a:defRPr>
            </a:pPr>
            <a:r>
              <a:t>Host may be running many different processes</a:t>
            </a:r>
            <a:endParaRPr sz="2800"/>
          </a:p>
          <a:p>
            <a:pPr lvl="1" marL="742950" indent="-285750">
              <a:spcBef>
                <a:spcPts val="600"/>
              </a:spcBef>
              <a:defRPr sz="2600">
                <a:solidFill>
                  <a:srgbClr val="000000"/>
                </a:solidFill>
              </a:defRPr>
            </a:pPr>
            <a:r>
              <a:t>Destination </a:t>
            </a:r>
            <a:r>
              <a:rPr b="1">
                <a:latin typeface="+mj-lt"/>
                <a:ea typeface="+mj-ea"/>
                <a:cs typeface="+mj-cs"/>
                <a:sym typeface="Helvetica"/>
              </a:rPr>
              <a:t>port</a:t>
            </a:r>
            <a:r>
              <a:t> that uniquely identifies socket</a:t>
            </a:r>
            <a:endParaRPr sz="2800"/>
          </a:p>
          <a:p>
            <a:pPr lvl="1" marL="742950" indent="-285750">
              <a:spcBef>
                <a:spcPts val="600"/>
              </a:spcBef>
              <a:defRPr b="1" sz="2600">
                <a:solidFill>
                  <a:srgbClr val="000000"/>
                </a:solidFill>
                <a:latin typeface="+mj-lt"/>
                <a:ea typeface="+mj-ea"/>
                <a:cs typeface="+mj-cs"/>
                <a:sym typeface="Helvetica"/>
              </a:defRPr>
            </a:pPr>
            <a:r>
              <a:t>Port number: </a:t>
            </a:r>
            <a:r>
              <a:rPr b="0">
                <a:latin typeface="+mn-lt"/>
                <a:ea typeface="+mn-ea"/>
                <a:cs typeface="+mn-cs"/>
                <a:sym typeface="Calibri"/>
              </a:rPr>
              <a:t>16-bits</a:t>
            </a:r>
          </a:p>
        </p:txBody>
      </p:sp>
      <p:grpSp>
        <p:nvGrpSpPr>
          <p:cNvPr id="1443" name="Text Box 4"/>
          <p:cNvGrpSpPr/>
          <p:nvPr/>
        </p:nvGrpSpPr>
        <p:grpSpPr>
          <a:xfrm>
            <a:off x="5499100" y="3683000"/>
            <a:ext cx="1455738" cy="533401"/>
            <a:chOff x="0" y="0"/>
            <a:chExt cx="1455737" cy="533400"/>
          </a:xfrm>
        </p:grpSpPr>
        <p:sp>
          <p:nvSpPr>
            <p:cNvPr id="1441" name="Rectangle"/>
            <p:cNvSpPr/>
            <p:nvPr/>
          </p:nvSpPr>
          <p:spPr>
            <a:xfrm>
              <a:off x="0" y="0"/>
              <a:ext cx="1455738" cy="523875"/>
            </a:xfrm>
            <a:prstGeom prst="rect">
              <a:avLst/>
            </a:prstGeom>
            <a:noFill/>
            <a:ln w="12700" cap="flat">
              <a:solidFill>
                <a:srgbClr val="000000"/>
              </a:solidFill>
              <a:prstDash val="solid"/>
              <a:miter lim="800000"/>
            </a:ln>
            <a:effectLst/>
          </p:spPr>
          <p:txBody>
            <a:bodyPr wrap="square" lIns="45719" tIns="45719" rIns="45719" bIns="45719" numCol="1" anchor="t">
              <a:noAutofit/>
            </a:bodyPr>
            <a:lstStyle/>
            <a:p>
              <a:pPr algn="ctr">
                <a:defRPr sz="2400">
                  <a:latin typeface="Arial"/>
                  <a:ea typeface="Arial"/>
                  <a:cs typeface="Arial"/>
                  <a:sym typeface="Arial"/>
                </a:defRPr>
              </a:pPr>
            </a:p>
          </p:txBody>
        </p:sp>
        <p:sp>
          <p:nvSpPr>
            <p:cNvPr id="1442" name="TCP/UDP"/>
            <p:cNvSpPr txBox="1"/>
            <p:nvPr/>
          </p:nvSpPr>
          <p:spPr>
            <a:xfrm>
              <a:off x="72655" y="45720"/>
              <a:ext cx="1310428" cy="4876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ctr">
                <a:defRPr sz="2000">
                  <a:latin typeface="+mj-lt"/>
                  <a:ea typeface="+mj-ea"/>
                  <a:cs typeface="+mj-cs"/>
                  <a:sym typeface="Helvetica"/>
                </a:defRPr>
              </a:lvl1pPr>
            </a:lstStyle>
            <a:p>
              <a:pPr/>
              <a:r>
                <a:t>TCP/UDP</a:t>
              </a:r>
            </a:p>
          </p:txBody>
        </p:sp>
      </p:grpSp>
      <p:grpSp>
        <p:nvGrpSpPr>
          <p:cNvPr id="1446" name="Text Box 5"/>
          <p:cNvGrpSpPr/>
          <p:nvPr/>
        </p:nvGrpSpPr>
        <p:grpSpPr>
          <a:xfrm>
            <a:off x="5499100" y="4522787"/>
            <a:ext cx="1455738" cy="533401"/>
            <a:chOff x="0" y="0"/>
            <a:chExt cx="1455737" cy="533400"/>
          </a:xfrm>
        </p:grpSpPr>
        <p:sp>
          <p:nvSpPr>
            <p:cNvPr id="1444" name="Rectangle"/>
            <p:cNvSpPr/>
            <p:nvPr/>
          </p:nvSpPr>
          <p:spPr>
            <a:xfrm>
              <a:off x="0" y="0"/>
              <a:ext cx="1455738" cy="523875"/>
            </a:xfrm>
            <a:prstGeom prst="rect">
              <a:avLst/>
            </a:prstGeom>
            <a:noFill/>
            <a:ln w="12700" cap="flat">
              <a:solidFill>
                <a:srgbClr val="000000"/>
              </a:solidFill>
              <a:prstDash val="solid"/>
              <a:miter lim="800000"/>
            </a:ln>
            <a:effectLst/>
          </p:spPr>
          <p:txBody>
            <a:bodyPr wrap="square" lIns="45719" tIns="45719" rIns="45719" bIns="45719" numCol="1" anchor="t">
              <a:noAutofit/>
            </a:bodyPr>
            <a:lstStyle/>
            <a:p>
              <a:pPr algn="ctr">
                <a:defRPr sz="2400">
                  <a:latin typeface="Arial"/>
                  <a:ea typeface="Arial"/>
                  <a:cs typeface="Arial"/>
                  <a:sym typeface="Arial"/>
                </a:defRPr>
              </a:pPr>
            </a:p>
          </p:txBody>
        </p:sp>
        <p:sp>
          <p:nvSpPr>
            <p:cNvPr id="1445" name="IP"/>
            <p:cNvSpPr txBox="1"/>
            <p:nvPr/>
          </p:nvSpPr>
          <p:spPr>
            <a:xfrm>
              <a:off x="510086" y="45720"/>
              <a:ext cx="435566" cy="4876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lvl1pPr algn="ctr">
                <a:defRPr sz="2000">
                  <a:latin typeface="+mj-lt"/>
                  <a:ea typeface="+mj-ea"/>
                  <a:cs typeface="+mj-cs"/>
                  <a:sym typeface="Helvetica"/>
                </a:defRPr>
              </a:lvl1pPr>
            </a:lstStyle>
            <a:p>
              <a:pPr/>
              <a:r>
                <a:t>IP</a:t>
              </a:r>
            </a:p>
          </p:txBody>
        </p:sp>
      </p:grpSp>
      <p:sp>
        <p:nvSpPr>
          <p:cNvPr id="1447" name="Text Box 6"/>
          <p:cNvSpPr txBox="1"/>
          <p:nvPr/>
        </p:nvSpPr>
        <p:spPr>
          <a:xfrm>
            <a:off x="5165615" y="5641975"/>
            <a:ext cx="2114770" cy="500380"/>
          </a:xfrm>
          <a:prstGeom prst="rect">
            <a:avLst/>
          </a:prstGeom>
          <a:ln w="12700">
            <a:solidFill>
              <a:srgbClr val="000000"/>
            </a:solidFill>
            <a:miter/>
          </a:ln>
          <a:extLst>
            <a:ext uri="{C572A759-6A51-4108-AA02-DFA0A04FC94B}">
              <ma14:wrappingTextBoxFlag xmlns:ma14="http://schemas.microsoft.com/office/mac/drawingml/2011/main" val="1"/>
            </a:ext>
          </a:extLst>
        </p:spPr>
        <p:txBody>
          <a:bodyPr wrap="none" tIns="91439" bIns="91439">
            <a:spAutoFit/>
          </a:bodyPr>
          <a:lstStyle>
            <a:lvl1pPr algn="ctr">
              <a:defRPr sz="2000">
                <a:latin typeface="+mj-lt"/>
                <a:ea typeface="+mj-ea"/>
                <a:cs typeface="+mj-cs"/>
                <a:sym typeface="Helvetica"/>
              </a:defRPr>
            </a:lvl1pPr>
          </a:lstStyle>
          <a:p>
            <a:pPr/>
            <a:r>
              <a:t>Ethernet Adapter</a:t>
            </a:r>
          </a:p>
        </p:txBody>
      </p:sp>
      <p:sp>
        <p:nvSpPr>
          <p:cNvPr id="1448" name="Line 7"/>
          <p:cNvSpPr/>
          <p:nvPr/>
        </p:nvSpPr>
        <p:spPr>
          <a:xfrm>
            <a:off x="6203950" y="4206875"/>
            <a:ext cx="1589" cy="311151"/>
          </a:xfrm>
          <a:prstGeom prst="line">
            <a:avLst/>
          </a:prstGeom>
          <a:ln>
            <a:solidFill>
              <a:srgbClr val="000000"/>
            </a:solidFill>
            <a:headEnd type="triangle"/>
            <a:tailEnd type="triangle"/>
          </a:ln>
        </p:spPr>
        <p:txBody>
          <a:bodyPr lIns="45719" rIns="45719"/>
          <a:lstStyle/>
          <a:p>
            <a:pPr/>
          </a:p>
        </p:txBody>
      </p:sp>
      <p:sp>
        <p:nvSpPr>
          <p:cNvPr id="1449" name="Line 8"/>
          <p:cNvSpPr/>
          <p:nvPr/>
        </p:nvSpPr>
        <p:spPr>
          <a:xfrm>
            <a:off x="6216650" y="5070475"/>
            <a:ext cx="0" cy="571501"/>
          </a:xfrm>
          <a:prstGeom prst="line">
            <a:avLst/>
          </a:prstGeom>
          <a:ln>
            <a:solidFill>
              <a:srgbClr val="000000"/>
            </a:solidFill>
            <a:headEnd type="triangle"/>
            <a:tailEnd type="triangle"/>
          </a:ln>
        </p:spPr>
        <p:txBody>
          <a:bodyPr lIns="45719" rIns="45719"/>
          <a:lstStyle/>
          <a:p>
            <a:pPr/>
          </a:p>
        </p:txBody>
      </p:sp>
      <p:sp>
        <p:nvSpPr>
          <p:cNvPr id="1450" name="Line 10"/>
          <p:cNvSpPr/>
          <p:nvPr/>
        </p:nvSpPr>
        <p:spPr>
          <a:xfrm>
            <a:off x="4722812" y="3409950"/>
            <a:ext cx="3032126" cy="1589"/>
          </a:xfrm>
          <a:prstGeom prst="line">
            <a:avLst/>
          </a:prstGeom>
          <a:ln w="38100">
            <a:solidFill>
              <a:srgbClr val="000000"/>
            </a:solidFill>
          </a:ln>
        </p:spPr>
        <p:txBody>
          <a:bodyPr lIns="45719" rIns="45719"/>
          <a:lstStyle/>
          <a:p>
            <a:pPr/>
          </a:p>
        </p:txBody>
      </p:sp>
      <p:sp>
        <p:nvSpPr>
          <p:cNvPr id="1451" name="Rectangle 11"/>
          <p:cNvSpPr/>
          <p:nvPr/>
        </p:nvSpPr>
        <p:spPr>
          <a:xfrm>
            <a:off x="4691062" y="1516062"/>
            <a:ext cx="3063876" cy="4946651"/>
          </a:xfrm>
          <a:prstGeom prst="rect">
            <a:avLst/>
          </a:prstGeom>
          <a:ln>
            <a:solidFill>
              <a:srgbClr val="000000"/>
            </a:solidFill>
            <a:miter/>
          </a:ln>
        </p:spPr>
        <p:txBody>
          <a:bodyPr lIns="45719" rIns="45719" anchor="ctr"/>
          <a:lstStyle/>
          <a:p>
            <a:pPr>
              <a:defRPr>
                <a:latin typeface="Arial"/>
                <a:ea typeface="Arial"/>
                <a:cs typeface="Arial"/>
                <a:sym typeface="Arial"/>
              </a:defRPr>
            </a:pPr>
          </a:p>
        </p:txBody>
      </p:sp>
      <p:sp>
        <p:nvSpPr>
          <p:cNvPr id="1452" name="Oval 12"/>
          <p:cNvSpPr/>
          <p:nvPr/>
        </p:nvSpPr>
        <p:spPr>
          <a:xfrm>
            <a:off x="5654674" y="2698750"/>
            <a:ext cx="220666" cy="222250"/>
          </a:xfrm>
          <a:prstGeom prst="ellipse">
            <a:avLst/>
          </a:prstGeom>
          <a:solidFill>
            <a:srgbClr val="0000FF"/>
          </a:solidFill>
          <a:ln>
            <a:solidFill>
              <a:srgbClr val="0000FF"/>
            </a:solidFill>
          </a:ln>
        </p:spPr>
        <p:txBody>
          <a:bodyPr lIns="45719" rIns="45719" anchor="ctr"/>
          <a:lstStyle/>
          <a:p>
            <a:pPr>
              <a:defRPr>
                <a:latin typeface="Arial"/>
                <a:ea typeface="Arial"/>
                <a:cs typeface="Arial"/>
                <a:sym typeface="Arial"/>
              </a:defRPr>
            </a:pPr>
          </a:p>
        </p:txBody>
      </p:sp>
      <p:sp>
        <p:nvSpPr>
          <p:cNvPr id="1453" name="Line 13"/>
          <p:cNvSpPr/>
          <p:nvPr/>
        </p:nvSpPr>
        <p:spPr>
          <a:xfrm>
            <a:off x="5807074" y="2921000"/>
            <a:ext cx="236539" cy="762001"/>
          </a:xfrm>
          <a:prstGeom prst="line">
            <a:avLst/>
          </a:prstGeom>
          <a:ln w="25400">
            <a:solidFill>
              <a:srgbClr val="0000FF"/>
            </a:solidFill>
            <a:headEnd type="triangle"/>
            <a:tailEnd type="triangle"/>
          </a:ln>
        </p:spPr>
        <p:txBody>
          <a:bodyPr lIns="45719" rIns="45719"/>
          <a:lstStyle/>
          <a:p>
            <a:pPr/>
          </a:p>
        </p:txBody>
      </p:sp>
      <p:sp>
        <p:nvSpPr>
          <p:cNvPr id="1454" name="Oval 14"/>
          <p:cNvSpPr/>
          <p:nvPr/>
        </p:nvSpPr>
        <p:spPr>
          <a:xfrm>
            <a:off x="6721474" y="2698750"/>
            <a:ext cx="220666" cy="222250"/>
          </a:xfrm>
          <a:prstGeom prst="ellipse">
            <a:avLst/>
          </a:prstGeom>
          <a:solidFill>
            <a:srgbClr val="FF6600"/>
          </a:solidFill>
          <a:ln>
            <a:solidFill>
              <a:srgbClr val="FF6600"/>
            </a:solidFill>
          </a:ln>
        </p:spPr>
        <p:txBody>
          <a:bodyPr lIns="45719" rIns="45719" anchor="ctr"/>
          <a:lstStyle/>
          <a:p>
            <a:pPr>
              <a:defRPr>
                <a:latin typeface="Arial"/>
                <a:ea typeface="Arial"/>
                <a:cs typeface="Arial"/>
                <a:sym typeface="Arial"/>
              </a:defRPr>
            </a:pPr>
          </a:p>
        </p:txBody>
      </p:sp>
      <p:sp>
        <p:nvSpPr>
          <p:cNvPr id="1455" name="Line 15"/>
          <p:cNvSpPr/>
          <p:nvPr/>
        </p:nvSpPr>
        <p:spPr>
          <a:xfrm flipH="1">
            <a:off x="6291262" y="2879725"/>
            <a:ext cx="471488" cy="803276"/>
          </a:xfrm>
          <a:prstGeom prst="line">
            <a:avLst/>
          </a:prstGeom>
          <a:ln w="25400">
            <a:solidFill>
              <a:srgbClr val="FF6600"/>
            </a:solidFill>
            <a:headEnd type="triangle"/>
            <a:tailEnd type="triangle"/>
          </a:ln>
        </p:spPr>
        <p:txBody>
          <a:bodyPr lIns="45719" rIns="45719"/>
          <a:lstStyle/>
          <a:p>
            <a:pPr/>
          </a:p>
        </p:txBody>
      </p:sp>
      <p:sp>
        <p:nvSpPr>
          <p:cNvPr id="1456" name="Line 16"/>
          <p:cNvSpPr/>
          <p:nvPr/>
        </p:nvSpPr>
        <p:spPr>
          <a:xfrm>
            <a:off x="4692649" y="5359400"/>
            <a:ext cx="3043240" cy="1589"/>
          </a:xfrm>
          <a:prstGeom prst="line">
            <a:avLst/>
          </a:prstGeom>
          <a:ln w="38100">
            <a:solidFill>
              <a:srgbClr val="000000"/>
            </a:solidFill>
          </a:ln>
        </p:spPr>
        <p:txBody>
          <a:bodyPr lIns="45719" rIns="45719"/>
          <a:lstStyle/>
          <a:p>
            <a:pPr/>
          </a:p>
        </p:txBody>
      </p:sp>
      <p:grpSp>
        <p:nvGrpSpPr>
          <p:cNvPr id="1459" name="Text Box 17"/>
          <p:cNvGrpSpPr/>
          <p:nvPr/>
        </p:nvGrpSpPr>
        <p:grpSpPr>
          <a:xfrm>
            <a:off x="5174322" y="1936750"/>
            <a:ext cx="1113106" cy="838201"/>
            <a:chOff x="0" y="0"/>
            <a:chExt cx="1113105" cy="838200"/>
          </a:xfrm>
        </p:grpSpPr>
        <p:sp>
          <p:nvSpPr>
            <p:cNvPr id="1457" name="Rectangle"/>
            <p:cNvSpPr/>
            <p:nvPr/>
          </p:nvSpPr>
          <p:spPr>
            <a:xfrm>
              <a:off x="23152" y="0"/>
              <a:ext cx="1066801" cy="838200"/>
            </a:xfrm>
            <a:prstGeom prst="rect">
              <a:avLst/>
            </a:prstGeom>
            <a:noFill/>
            <a:ln w="12700" cap="flat">
              <a:solidFill>
                <a:srgbClr val="000000"/>
              </a:solidFill>
              <a:prstDash val="solid"/>
              <a:miter lim="800000"/>
            </a:ln>
            <a:effectLst/>
          </p:spPr>
          <p:txBody>
            <a:bodyPr wrap="square" lIns="45719" tIns="45719" rIns="45719" bIns="45719" numCol="1" anchor="t">
              <a:noAutofit/>
            </a:bodyPr>
            <a:lstStyle/>
            <a:p>
              <a:pPr algn="ctr">
                <a:defRPr sz="2400">
                  <a:latin typeface="Arial"/>
                  <a:ea typeface="Arial"/>
                  <a:cs typeface="Arial"/>
                  <a:sym typeface="Arial"/>
                </a:defRPr>
              </a:pPr>
            </a:p>
          </p:txBody>
        </p:sp>
        <p:sp>
          <p:nvSpPr>
            <p:cNvPr id="1458" name="Process…"/>
            <p:cNvSpPr txBox="1"/>
            <p:nvPr/>
          </p:nvSpPr>
          <p:spPr>
            <a:xfrm>
              <a:off x="0" y="45720"/>
              <a:ext cx="1113106" cy="7924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ctr">
                <a:defRPr sz="2000">
                  <a:latin typeface="+mj-lt"/>
                  <a:ea typeface="+mj-ea"/>
                  <a:cs typeface="+mj-cs"/>
                  <a:sym typeface="Helvetica"/>
                </a:defRPr>
              </a:pPr>
              <a:r>
                <a:t>Process</a:t>
              </a:r>
              <a:endParaRPr sz="2400">
                <a:latin typeface="Arial"/>
                <a:ea typeface="Arial"/>
                <a:cs typeface="Arial"/>
                <a:sym typeface="Arial"/>
              </a:endParaRPr>
            </a:p>
            <a:p>
              <a:pPr algn="ctr">
                <a:defRPr sz="2000">
                  <a:latin typeface="+mj-lt"/>
                  <a:ea typeface="+mj-ea"/>
                  <a:cs typeface="+mj-cs"/>
                  <a:sym typeface="Helvetica"/>
                </a:defRPr>
              </a:pPr>
              <a:r>
                <a:t>A</a:t>
              </a:r>
            </a:p>
          </p:txBody>
        </p:sp>
      </p:grpSp>
      <p:grpSp>
        <p:nvGrpSpPr>
          <p:cNvPr id="1462" name="Text Box 18"/>
          <p:cNvGrpSpPr/>
          <p:nvPr/>
        </p:nvGrpSpPr>
        <p:grpSpPr>
          <a:xfrm>
            <a:off x="6241122" y="1936750"/>
            <a:ext cx="1113106" cy="838201"/>
            <a:chOff x="0" y="0"/>
            <a:chExt cx="1113105" cy="838200"/>
          </a:xfrm>
        </p:grpSpPr>
        <p:sp>
          <p:nvSpPr>
            <p:cNvPr id="1460" name="Rectangle"/>
            <p:cNvSpPr/>
            <p:nvPr/>
          </p:nvSpPr>
          <p:spPr>
            <a:xfrm>
              <a:off x="23152" y="0"/>
              <a:ext cx="1066801" cy="838200"/>
            </a:xfrm>
            <a:prstGeom prst="rect">
              <a:avLst/>
            </a:prstGeom>
            <a:noFill/>
            <a:ln w="12700" cap="flat">
              <a:solidFill>
                <a:srgbClr val="000000"/>
              </a:solidFill>
              <a:prstDash val="solid"/>
              <a:miter lim="800000"/>
            </a:ln>
            <a:effectLst/>
          </p:spPr>
          <p:txBody>
            <a:bodyPr wrap="square" lIns="45719" tIns="45719" rIns="45719" bIns="45719" numCol="1" anchor="t">
              <a:noAutofit/>
            </a:bodyPr>
            <a:lstStyle/>
            <a:p>
              <a:pPr algn="ctr">
                <a:defRPr sz="2400">
                  <a:latin typeface="Arial"/>
                  <a:ea typeface="Arial"/>
                  <a:cs typeface="Arial"/>
                  <a:sym typeface="Arial"/>
                </a:defRPr>
              </a:pPr>
            </a:p>
          </p:txBody>
        </p:sp>
        <p:sp>
          <p:nvSpPr>
            <p:cNvPr id="1461" name="Process…"/>
            <p:cNvSpPr txBox="1"/>
            <p:nvPr/>
          </p:nvSpPr>
          <p:spPr>
            <a:xfrm>
              <a:off x="0" y="45720"/>
              <a:ext cx="1113106" cy="7924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9" tIns="91439" rIns="91439" bIns="91439" numCol="1" anchor="t">
              <a:spAutoFit/>
            </a:bodyPr>
            <a:lstStyle/>
            <a:p>
              <a:pPr algn="ctr">
                <a:defRPr sz="2000">
                  <a:latin typeface="+mj-lt"/>
                  <a:ea typeface="+mj-ea"/>
                  <a:cs typeface="+mj-cs"/>
                  <a:sym typeface="Helvetica"/>
                </a:defRPr>
              </a:pPr>
              <a:r>
                <a:t>Process</a:t>
              </a:r>
              <a:endParaRPr sz="2400">
                <a:latin typeface="Arial"/>
                <a:ea typeface="Arial"/>
                <a:cs typeface="Arial"/>
                <a:sym typeface="Arial"/>
              </a:endParaRPr>
            </a:p>
            <a:p>
              <a:pPr algn="ctr">
                <a:defRPr sz="2000">
                  <a:latin typeface="+mj-lt"/>
                  <a:ea typeface="+mj-ea"/>
                  <a:cs typeface="+mj-cs"/>
                  <a:sym typeface="Helvetica"/>
                </a:defRPr>
              </a:pPr>
              <a:r>
                <a:t>B</a:t>
              </a:r>
            </a:p>
          </p:txBody>
        </p:sp>
      </p:grpSp>
      <p:sp>
        <p:nvSpPr>
          <p:cNvPr id="1463" name="Rectangle 19"/>
          <p:cNvSpPr txBox="1"/>
          <p:nvPr/>
        </p:nvSpPr>
        <p:spPr>
          <a:xfrm>
            <a:off x="4959350" y="2803525"/>
            <a:ext cx="656432"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i="1" sz="1600">
                <a:latin typeface="+mj-lt"/>
                <a:ea typeface="+mj-ea"/>
                <a:cs typeface="+mj-cs"/>
                <a:sym typeface="Helvetica"/>
              </a:defRPr>
            </a:lvl1pPr>
          </a:lstStyle>
          <a:p>
            <a:pPr/>
            <a:r>
              <a:t>port X</a:t>
            </a:r>
          </a:p>
        </p:txBody>
      </p:sp>
      <p:sp>
        <p:nvSpPr>
          <p:cNvPr id="1464" name="Rectangle 21"/>
          <p:cNvSpPr txBox="1"/>
          <p:nvPr/>
        </p:nvSpPr>
        <p:spPr>
          <a:xfrm>
            <a:off x="6902450" y="2921000"/>
            <a:ext cx="65286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i="1" sz="1600">
                <a:latin typeface="+mj-lt"/>
                <a:ea typeface="+mj-ea"/>
                <a:cs typeface="+mj-cs"/>
                <a:sym typeface="Helvetica"/>
              </a:defRPr>
            </a:lvl1pPr>
          </a:lstStyle>
          <a:p>
            <a:pPr/>
            <a:r>
              <a:t>port Y</a:t>
            </a:r>
          </a:p>
        </p:txBody>
      </p:sp>
      <p:sp>
        <p:nvSpPr>
          <p:cNvPr id="1465" name="Straight Connector 20"/>
          <p:cNvSpPr/>
          <p:nvPr/>
        </p:nvSpPr>
        <p:spPr>
          <a:xfrm>
            <a:off x="7278688" y="4786312"/>
            <a:ext cx="833438" cy="1"/>
          </a:xfrm>
          <a:prstGeom prst="line">
            <a:avLst/>
          </a:prstGeom>
          <a:ln w="25400">
            <a:solidFill>
              <a:srgbClr val="000000"/>
            </a:solidFill>
            <a:prstDash val="dash"/>
          </a:ln>
          <a:effectLst>
            <a:outerShdw sx="100000" sy="100000" kx="0" ky="0" algn="b" rotWithShape="0" blurRad="38100" dist="20000" dir="5400000">
              <a:srgbClr val="000000">
                <a:alpha val="38000"/>
              </a:srgbClr>
            </a:outerShdw>
          </a:effectLst>
        </p:spPr>
        <p:txBody>
          <a:bodyPr lIns="45719" rIns="45719"/>
          <a:lstStyle/>
          <a:p>
            <a:pPr/>
          </a:p>
        </p:txBody>
      </p:sp>
      <p:sp>
        <p:nvSpPr>
          <p:cNvPr id="1466" name="Rectangle 23"/>
          <p:cNvSpPr txBox="1"/>
          <p:nvPr/>
        </p:nvSpPr>
        <p:spPr>
          <a:xfrm>
            <a:off x="8167801" y="4525962"/>
            <a:ext cx="942750"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a:latin typeface="+mj-lt"/>
                <a:ea typeface="+mj-ea"/>
                <a:cs typeface="+mj-cs"/>
                <a:sym typeface="Helvetica"/>
              </a:defRPr>
            </a:pPr>
            <a:r>
              <a:t>Host </a:t>
            </a:r>
          </a:p>
          <a:p>
            <a:pPr algn="ctr">
              <a:defRPr>
                <a:latin typeface="+mj-lt"/>
                <a:ea typeface="+mj-ea"/>
                <a:cs typeface="+mj-cs"/>
                <a:sym typeface="Helvetica"/>
              </a:defRPr>
            </a:pPr>
            <a:r>
              <a:t>Address</a:t>
            </a:r>
          </a:p>
        </p:txBody>
      </p:sp>
      <p:sp>
        <p:nvSpPr>
          <p:cNvPr id="1467" name="Straight Connector 22"/>
          <p:cNvSpPr/>
          <p:nvPr/>
        </p:nvSpPr>
        <p:spPr>
          <a:xfrm>
            <a:off x="7248525" y="3979862"/>
            <a:ext cx="831851" cy="1"/>
          </a:xfrm>
          <a:prstGeom prst="line">
            <a:avLst/>
          </a:prstGeom>
          <a:ln w="25400">
            <a:solidFill>
              <a:srgbClr val="000000"/>
            </a:solidFill>
            <a:prstDash val="dash"/>
          </a:ln>
          <a:effectLst>
            <a:outerShdw sx="100000" sy="100000" kx="0" ky="0" algn="b" rotWithShape="0" blurRad="38100" dist="20000" dir="5400000">
              <a:srgbClr val="000000">
                <a:alpha val="38000"/>
              </a:srgbClr>
            </a:outerShdw>
          </a:effectLst>
        </p:spPr>
        <p:txBody>
          <a:bodyPr lIns="45719" rIns="45719"/>
          <a:lstStyle/>
          <a:p>
            <a:pPr/>
          </a:p>
        </p:txBody>
      </p:sp>
      <p:sp>
        <p:nvSpPr>
          <p:cNvPr id="1468" name="Rectangle 26"/>
          <p:cNvSpPr txBox="1"/>
          <p:nvPr/>
        </p:nvSpPr>
        <p:spPr>
          <a:xfrm>
            <a:off x="8167801" y="3776662"/>
            <a:ext cx="94275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a:latin typeface="+mj-lt"/>
                <a:ea typeface="+mj-ea"/>
                <a:cs typeface="+mj-cs"/>
                <a:sym typeface="Helvetica"/>
              </a:defRPr>
            </a:lvl1pPr>
          </a:lstStyle>
          <a:p>
            <a:pPr/>
            <a:r>
              <a:t>Protocol</a:t>
            </a:r>
          </a:p>
        </p:txBody>
      </p:sp>
      <p:sp>
        <p:nvSpPr>
          <p:cNvPr id="1469" name="Straight Connector 24"/>
          <p:cNvSpPr/>
          <p:nvPr/>
        </p:nvSpPr>
        <p:spPr>
          <a:xfrm>
            <a:off x="7664449" y="3009900"/>
            <a:ext cx="652464" cy="1589"/>
          </a:xfrm>
          <a:prstGeom prst="line">
            <a:avLst/>
          </a:prstGeom>
          <a:ln w="25400">
            <a:solidFill>
              <a:srgbClr val="000000"/>
            </a:solidFill>
            <a:prstDash val="dash"/>
          </a:ln>
          <a:effectLst>
            <a:outerShdw sx="100000" sy="100000" kx="0" ky="0" algn="b" rotWithShape="0" blurRad="38100" dist="20000" dir="5400000">
              <a:srgbClr val="000000">
                <a:alpha val="38000"/>
              </a:srgbClr>
            </a:outerShdw>
          </a:effectLst>
        </p:spPr>
        <p:txBody>
          <a:bodyPr lIns="45719" rIns="45719"/>
          <a:lstStyle/>
          <a:p>
            <a:pPr/>
          </a:p>
        </p:txBody>
      </p:sp>
      <p:sp>
        <p:nvSpPr>
          <p:cNvPr id="1470" name="Rectangle 28"/>
          <p:cNvSpPr txBox="1"/>
          <p:nvPr/>
        </p:nvSpPr>
        <p:spPr>
          <a:xfrm>
            <a:off x="8167881" y="2727324"/>
            <a:ext cx="917189" cy="65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a:latin typeface="+mj-lt"/>
                <a:ea typeface="+mj-ea"/>
                <a:cs typeface="+mj-cs"/>
                <a:sym typeface="Helvetica"/>
              </a:defRPr>
            </a:pPr>
            <a:r>
              <a:t>Port </a:t>
            </a:r>
          </a:p>
          <a:p>
            <a:pPr algn="ctr">
              <a:defRPr>
                <a:latin typeface="+mj-lt"/>
                <a:ea typeface="+mj-ea"/>
                <a:cs typeface="+mj-cs"/>
                <a:sym typeface="Helvetica"/>
              </a:defRPr>
            </a:pPr>
            <a:r>
              <a:t>Number</a:t>
            </a:r>
          </a:p>
        </p:txBody>
      </p:sp>
      <p:sp>
        <p:nvSpPr>
          <p:cNvPr id="1471" name="Slide Number Placeholder 3"/>
          <p:cNvSpPr txBox="1"/>
          <p:nvPr>
            <p:ph type="sldNum" sz="quarter" idx="4294967295"/>
          </p:nvPr>
        </p:nvSpPr>
        <p:spPr>
          <a:xfrm>
            <a:off x="8704550" y="6464617"/>
            <a:ext cx="287051" cy="269241"/>
          </a:xfrm>
          <a:prstGeom prst="rect">
            <a:avLst/>
          </a:prstGeom>
          <a:extLst>
            <a:ext uri="{C572A759-6A51-4108-AA02-DFA0A04FC94B}">
              <ma14:wrappingTextBoxFlag xmlns:ma14="http://schemas.microsoft.com/office/mac/drawingml/2011/main" val="1"/>
            </a:ext>
          </a:extLst>
        </p:spPr>
        <p:txBody>
          <a:bodyPr/>
          <a:lstStyle>
            <a:lvl1pPr>
              <a:defRPr>
                <a:solidFill>
                  <a:srgbClr val="898989"/>
                </a:solid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3" name="Rectangle 2"/>
          <p:cNvSpPr txBox="1"/>
          <p:nvPr>
            <p:ph type="title"/>
          </p:nvPr>
        </p:nvSpPr>
        <p:spPr>
          <a:prstGeom prst="rect">
            <a:avLst/>
          </a:prstGeom>
        </p:spPr>
        <p:txBody>
          <a:bodyPr/>
          <a:lstStyle>
            <a:lvl1pPr>
              <a:defRPr sz="4200"/>
            </a:lvl1pPr>
          </a:lstStyle>
          <a:p>
            <a:pPr/>
            <a:r>
              <a:t>Knowing What Port Number To Use</a:t>
            </a:r>
          </a:p>
        </p:txBody>
      </p:sp>
      <p:sp>
        <p:nvSpPr>
          <p:cNvPr id="1474" name="Rectangle 3"/>
          <p:cNvSpPr txBox="1"/>
          <p:nvPr>
            <p:ph type="body" idx="1"/>
          </p:nvPr>
        </p:nvSpPr>
        <p:spPr>
          <a:prstGeom prst="rect">
            <a:avLst/>
          </a:prstGeom>
        </p:spPr>
        <p:txBody>
          <a:bodyPr/>
          <a:lstStyle/>
          <a:p>
            <a:pPr>
              <a:spcBef>
                <a:spcPts val="600"/>
              </a:spcBef>
              <a:defRPr sz="2800"/>
            </a:pPr>
            <a:r>
              <a:t>Popular applications have well-known ports</a:t>
            </a:r>
          </a:p>
          <a:p>
            <a:pPr lvl="1" marL="742950" indent="-285750">
              <a:spcBef>
                <a:spcPts val="500"/>
              </a:spcBef>
              <a:defRPr sz="2400">
                <a:solidFill>
                  <a:srgbClr val="000000"/>
                </a:solidFill>
              </a:defRPr>
            </a:pPr>
            <a:r>
              <a:t>E.g., port 80 for Web and port 25 for e-mail</a:t>
            </a:r>
            <a:endParaRPr sz="2800"/>
          </a:p>
          <a:p>
            <a:pPr lvl="1" marL="742950" indent="-285750">
              <a:spcBef>
                <a:spcPts val="1200"/>
              </a:spcBef>
              <a:defRPr sz="2400">
                <a:solidFill>
                  <a:srgbClr val="000000"/>
                </a:solidFill>
              </a:defRPr>
            </a:pPr>
            <a:r>
              <a:t>See </a:t>
            </a:r>
            <a:r>
              <a:rPr u="sng">
                <a:solidFill>
                  <a:srgbClr val="0000FF"/>
                </a:solidFill>
                <a:uFill>
                  <a:solidFill>
                    <a:srgbClr val="0000FF"/>
                  </a:solidFill>
                </a:uFill>
                <a:hlinkClick r:id="rId2" invalidUrl="" action="" tgtFrame="" tooltip="" history="1" highlightClick="0" endSnd="0"/>
              </a:rPr>
              <a:t>http://www.iana.org/assignments/port-numbers</a:t>
            </a:r>
          </a:p>
          <a:p>
            <a:pPr>
              <a:spcBef>
                <a:spcPts val="600"/>
              </a:spcBef>
              <a:defRPr sz="2800"/>
            </a:pPr>
            <a:r>
              <a:t>Well-known vs. ephemeral ports</a:t>
            </a:r>
          </a:p>
          <a:p>
            <a:pPr lvl="1" marL="742950" indent="-285750">
              <a:spcBef>
                <a:spcPts val="500"/>
              </a:spcBef>
              <a:defRPr sz="2400">
                <a:solidFill>
                  <a:srgbClr val="000000"/>
                </a:solidFill>
              </a:defRPr>
            </a:pPr>
            <a:r>
              <a:t>Server has a well-known port (e.g., port 80)</a:t>
            </a:r>
            <a:endParaRPr sz="2800"/>
          </a:p>
          <a:p>
            <a:pPr lvl="2" marL="1143000" indent="-228600">
              <a:spcBef>
                <a:spcPts val="400"/>
              </a:spcBef>
              <a:defRPr sz="2000">
                <a:solidFill>
                  <a:srgbClr val="000000"/>
                </a:solidFill>
              </a:defRPr>
            </a:pPr>
            <a:r>
              <a:t>Between 0 and 1023 (requires root to use)</a:t>
            </a:r>
            <a:endParaRPr sz="2400"/>
          </a:p>
          <a:p>
            <a:pPr lvl="1" marL="742950" indent="-285750">
              <a:spcBef>
                <a:spcPts val="500"/>
              </a:spcBef>
              <a:defRPr sz="2400">
                <a:solidFill>
                  <a:srgbClr val="000000"/>
                </a:solidFill>
              </a:defRPr>
            </a:pPr>
            <a:r>
              <a:t>Client picks an unused ephemeral (i.e., temporary) port</a:t>
            </a:r>
            <a:endParaRPr sz="2800"/>
          </a:p>
          <a:p>
            <a:pPr lvl="2" marL="1143000" indent="-228600">
              <a:spcBef>
                <a:spcPts val="1200"/>
              </a:spcBef>
              <a:defRPr sz="2000">
                <a:solidFill>
                  <a:srgbClr val="000000"/>
                </a:solidFill>
              </a:defRPr>
            </a:pPr>
            <a:r>
              <a:t>Between 1024 and 65535</a:t>
            </a:r>
            <a:endParaRPr sz="2400"/>
          </a:p>
          <a:p>
            <a:pPr>
              <a:spcBef>
                <a:spcPts val="600"/>
              </a:spcBef>
              <a:defRPr sz="2800"/>
            </a:pPr>
            <a:r>
              <a:t>"5 tuple" uniquely identifies traffic between hosts</a:t>
            </a:r>
          </a:p>
          <a:p>
            <a:pPr lvl="1" marL="742950" indent="-285750">
              <a:spcBef>
                <a:spcPts val="500"/>
              </a:spcBef>
              <a:defRPr sz="2400">
                <a:solidFill>
                  <a:srgbClr val="000000"/>
                </a:solidFill>
              </a:defRPr>
            </a:pPr>
            <a:r>
              <a:t>Two IP addresses and two port numbers</a:t>
            </a:r>
            <a:endParaRPr sz="2800"/>
          </a:p>
          <a:p>
            <a:pPr lvl="1" marL="742950" indent="-285750">
              <a:spcBef>
                <a:spcPts val="500"/>
              </a:spcBef>
              <a:defRPr sz="2400">
                <a:solidFill>
                  <a:srgbClr val="000000"/>
                </a:solidFill>
              </a:defRPr>
            </a:pPr>
            <a:r>
              <a:t>+ underlying transport protocol (e.g., TCP or UDP)</a:t>
            </a:r>
          </a:p>
        </p:txBody>
      </p:sp>
      <p:sp>
        <p:nvSpPr>
          <p:cNvPr id="1475" name="Slide Number Placeholder 3"/>
          <p:cNvSpPr txBox="1"/>
          <p:nvPr>
            <p:ph type="sldNum" sz="quarter" idx="4294967295"/>
          </p:nvPr>
        </p:nvSpPr>
        <p:spPr>
          <a:xfrm>
            <a:off x="8704550" y="6464617"/>
            <a:ext cx="287051" cy="269241"/>
          </a:xfrm>
          <a:prstGeom prst="rect">
            <a:avLst/>
          </a:prstGeom>
          <a:extLst>
            <a:ext uri="{C572A759-6A51-4108-AA02-DFA0A04FC94B}">
              <ma14:wrappingTextBoxFlag xmlns:ma14="http://schemas.microsoft.com/office/mac/drawingml/2011/main" val="1"/>
            </a:ext>
          </a:extLst>
        </p:spPr>
        <p:txBody>
          <a:bodyPr/>
          <a:lstStyle>
            <a:lvl1pPr>
              <a:defRPr>
                <a:solidFill>
                  <a:srgbClr val="898989"/>
                </a:solid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74">
                                            <p:txEl>
                                              <p:pRg st="8" end="8"/>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1474">
                                            <p:txEl>
                                              <p:pRg st="9" end="9"/>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1474">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74" grpId="1"/>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7" name="Rectangle 6"/>
          <p:cNvSpPr txBox="1"/>
          <p:nvPr>
            <p:ph type="title"/>
          </p:nvPr>
        </p:nvSpPr>
        <p:spPr>
          <a:prstGeom prst="rect">
            <a:avLst/>
          </a:prstGeom>
        </p:spPr>
        <p:txBody>
          <a:bodyPr/>
          <a:lstStyle/>
          <a:p>
            <a:pPr/>
            <a:r>
              <a:t>Using Ports to Identify Services</a:t>
            </a:r>
          </a:p>
        </p:txBody>
      </p:sp>
      <p:sp>
        <p:nvSpPr>
          <p:cNvPr id="1478" name="Slide Number Placeholder 3"/>
          <p:cNvSpPr txBox="1"/>
          <p:nvPr>
            <p:ph type="sldNum" sz="quarter" idx="4294967295"/>
          </p:nvPr>
        </p:nvSpPr>
        <p:spPr>
          <a:xfrm>
            <a:off x="8704550" y="6464617"/>
            <a:ext cx="287051" cy="269241"/>
          </a:xfrm>
          <a:prstGeom prst="rect">
            <a:avLst/>
          </a:prstGeom>
          <a:extLst>
            <a:ext uri="{C572A759-6A51-4108-AA02-DFA0A04FC94B}">
              <ma14:wrappingTextBoxFlag xmlns:ma14="http://schemas.microsoft.com/office/mac/drawingml/2011/main" val="1"/>
            </a:ext>
          </a:extLst>
        </p:spPr>
        <p:txBody>
          <a:bodyPr/>
          <a:lstStyle>
            <a:lvl1pPr>
              <a:defRPr>
                <a:solidFill>
                  <a:srgbClr val="898989"/>
                </a:solidFill>
                <a:latin typeface="Courier New"/>
                <a:ea typeface="Courier New"/>
                <a:cs typeface="Courier New"/>
                <a:sym typeface="Courier New"/>
              </a:defRPr>
            </a:lvl1pPr>
          </a:lstStyle>
          <a:p>
            <a:pPr/>
            <a:fld id="{86CB4B4D-7CA3-9044-876B-883B54F8677D}" type="slidenum"/>
          </a:p>
        </p:txBody>
      </p:sp>
      <p:sp>
        <p:nvSpPr>
          <p:cNvPr id="1479" name="Rectangle 2"/>
          <p:cNvSpPr/>
          <p:nvPr/>
        </p:nvSpPr>
        <p:spPr>
          <a:xfrm>
            <a:off x="555625" y="2184400"/>
            <a:ext cx="1295400" cy="1143000"/>
          </a:xfrm>
          <a:prstGeom prst="rect">
            <a:avLst/>
          </a:prstGeom>
          <a:solidFill>
            <a:srgbClr val="FFFF99"/>
          </a:solidFill>
          <a:ln w="25400">
            <a:solidFill>
              <a:srgbClr val="000000"/>
            </a:solidFill>
            <a:prstDash val="sysDot"/>
            <a:miter/>
          </a:ln>
        </p:spPr>
        <p:txBody>
          <a:bodyPr lIns="45719" rIns="45719" anchor="ctr"/>
          <a:lstStyle/>
          <a:p>
            <a:pPr/>
          </a:p>
        </p:txBody>
      </p:sp>
      <p:sp>
        <p:nvSpPr>
          <p:cNvPr id="1480" name="Rectangle 3"/>
          <p:cNvSpPr/>
          <p:nvPr/>
        </p:nvSpPr>
        <p:spPr>
          <a:xfrm>
            <a:off x="4975225" y="1708150"/>
            <a:ext cx="3505200" cy="1981200"/>
          </a:xfrm>
          <a:prstGeom prst="rect">
            <a:avLst/>
          </a:prstGeom>
          <a:solidFill>
            <a:srgbClr val="FFFF99"/>
          </a:solidFill>
          <a:ln w="25400">
            <a:solidFill>
              <a:srgbClr val="000000"/>
            </a:solidFill>
            <a:prstDash val="sysDot"/>
            <a:miter/>
          </a:ln>
        </p:spPr>
        <p:txBody>
          <a:bodyPr lIns="45719" rIns="45719" anchor="ctr"/>
          <a:lstStyle/>
          <a:p>
            <a:pPr/>
          </a:p>
        </p:txBody>
      </p:sp>
      <p:sp>
        <p:nvSpPr>
          <p:cNvPr id="1481" name="Rectangle 4"/>
          <p:cNvSpPr/>
          <p:nvPr/>
        </p:nvSpPr>
        <p:spPr>
          <a:xfrm>
            <a:off x="555625" y="5111750"/>
            <a:ext cx="1295400" cy="1143000"/>
          </a:xfrm>
          <a:prstGeom prst="rect">
            <a:avLst/>
          </a:prstGeom>
          <a:solidFill>
            <a:srgbClr val="FFFF99"/>
          </a:solidFill>
          <a:ln w="25400">
            <a:solidFill>
              <a:srgbClr val="000000"/>
            </a:solidFill>
            <a:prstDash val="sysDot"/>
            <a:miter/>
          </a:ln>
        </p:spPr>
        <p:txBody>
          <a:bodyPr lIns="45719" rIns="45719" anchor="ctr"/>
          <a:lstStyle/>
          <a:p>
            <a:pPr/>
          </a:p>
        </p:txBody>
      </p:sp>
      <p:sp>
        <p:nvSpPr>
          <p:cNvPr id="1482" name="Rectangle 5"/>
          <p:cNvSpPr/>
          <p:nvPr/>
        </p:nvSpPr>
        <p:spPr>
          <a:xfrm>
            <a:off x="4975225" y="4635500"/>
            <a:ext cx="3505200" cy="1981200"/>
          </a:xfrm>
          <a:prstGeom prst="rect">
            <a:avLst/>
          </a:prstGeom>
          <a:solidFill>
            <a:srgbClr val="FFFF99"/>
          </a:solidFill>
          <a:ln w="25400">
            <a:solidFill>
              <a:srgbClr val="000000"/>
            </a:solidFill>
            <a:prstDash val="sysDot"/>
            <a:miter/>
          </a:ln>
        </p:spPr>
        <p:txBody>
          <a:bodyPr lIns="45719" rIns="45719" anchor="ctr"/>
          <a:lstStyle/>
          <a:p>
            <a:pPr/>
          </a:p>
        </p:txBody>
      </p:sp>
      <p:grpSp>
        <p:nvGrpSpPr>
          <p:cNvPr id="1485" name="Oval 7"/>
          <p:cNvGrpSpPr/>
          <p:nvPr/>
        </p:nvGrpSpPr>
        <p:grpSpPr>
          <a:xfrm>
            <a:off x="6484937" y="1827213"/>
            <a:ext cx="1746251" cy="796927"/>
            <a:chOff x="0" y="0"/>
            <a:chExt cx="1746250" cy="796926"/>
          </a:xfrm>
        </p:grpSpPr>
        <p:sp>
          <p:nvSpPr>
            <p:cNvPr id="1483" name="Oval"/>
            <p:cNvSpPr/>
            <p:nvPr/>
          </p:nvSpPr>
          <p:spPr>
            <a:xfrm>
              <a:off x="0" y="-1"/>
              <a:ext cx="1746250" cy="796928"/>
            </a:xfrm>
            <a:prstGeom prst="ellipse">
              <a:avLst/>
            </a:prstGeom>
            <a:solidFill>
              <a:srgbClr val="FFFFFF"/>
            </a:solidFill>
            <a:ln w="12700" cap="flat">
              <a:solidFill>
                <a:srgbClr val="000000"/>
              </a:solidFill>
              <a:prstDash val="solid"/>
              <a:round/>
            </a:ln>
            <a:effectLst/>
          </p:spPr>
          <p:txBody>
            <a:bodyPr wrap="square" lIns="45719" tIns="45719" rIns="45719" bIns="45719" numCol="1" anchor="ctr">
              <a:noAutofit/>
            </a:bodyPr>
            <a:lstStyle/>
            <a:p>
              <a:pPr defTabSz="912812"/>
            </a:p>
          </p:txBody>
        </p:sp>
        <p:sp>
          <p:nvSpPr>
            <p:cNvPr id="1484" name="Web server…"/>
            <p:cNvSpPr txBox="1"/>
            <p:nvPr/>
          </p:nvSpPr>
          <p:spPr>
            <a:xfrm>
              <a:off x="301445" y="111446"/>
              <a:ext cx="1139382" cy="574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5" tIns="45715" rIns="45715" bIns="45715" numCol="1" anchor="ctr">
              <a:spAutoFit/>
            </a:bodyPr>
            <a:lstStyle/>
            <a:p>
              <a:pPr defTabSz="912812">
                <a:defRPr sz="1600">
                  <a:latin typeface="+mj-lt"/>
                  <a:ea typeface="+mj-ea"/>
                  <a:cs typeface="+mj-cs"/>
                  <a:sym typeface="Helvetica"/>
                </a:defRPr>
              </a:pPr>
              <a:r>
                <a:t>Web server</a:t>
              </a:r>
            </a:p>
            <a:p>
              <a:pPr defTabSz="912812">
                <a:defRPr sz="1600">
                  <a:latin typeface="+mj-lt"/>
                  <a:ea typeface="+mj-ea"/>
                  <a:cs typeface="+mj-cs"/>
                  <a:sym typeface="Helvetica"/>
                </a:defRPr>
              </a:pPr>
              <a:r>
                <a:t>(</a:t>
              </a:r>
              <a:r>
                <a:rPr>
                  <a:solidFill>
                    <a:srgbClr val="0000FF"/>
                  </a:solidFill>
                </a:rPr>
                <a:t>port 80</a:t>
              </a:r>
              <a:r>
                <a:t>)</a:t>
              </a:r>
            </a:p>
          </p:txBody>
        </p:sp>
      </p:grpSp>
      <p:sp>
        <p:nvSpPr>
          <p:cNvPr id="1486" name="Text Box 8"/>
          <p:cNvSpPr txBox="1"/>
          <p:nvPr/>
        </p:nvSpPr>
        <p:spPr>
          <a:xfrm>
            <a:off x="585469" y="1792288"/>
            <a:ext cx="118418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mj-lt"/>
                <a:ea typeface="+mj-ea"/>
                <a:cs typeface="+mj-cs"/>
                <a:sym typeface="Helvetica"/>
              </a:defRPr>
            </a:lvl1pPr>
          </a:lstStyle>
          <a:p>
            <a:pPr/>
            <a:r>
              <a:t>Client host</a:t>
            </a:r>
          </a:p>
        </p:txBody>
      </p:sp>
      <p:sp>
        <p:nvSpPr>
          <p:cNvPr id="1487" name="Text Box 9"/>
          <p:cNvSpPr txBox="1"/>
          <p:nvPr/>
        </p:nvSpPr>
        <p:spPr>
          <a:xfrm>
            <a:off x="5249544" y="1335087"/>
            <a:ext cx="279845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mj-lt"/>
                <a:ea typeface="+mj-ea"/>
                <a:cs typeface="+mj-cs"/>
                <a:sym typeface="Helvetica"/>
              </a:defRPr>
            </a:pPr>
            <a:r>
              <a:t>Server host </a:t>
            </a:r>
            <a:r>
              <a:rPr>
                <a:solidFill>
                  <a:srgbClr val="009900"/>
                </a:solidFill>
              </a:rPr>
              <a:t>128.2.194.242</a:t>
            </a:r>
          </a:p>
        </p:txBody>
      </p:sp>
      <p:sp>
        <p:nvSpPr>
          <p:cNvPr id="1488" name="Line 10"/>
          <p:cNvSpPr/>
          <p:nvPr/>
        </p:nvSpPr>
        <p:spPr>
          <a:xfrm>
            <a:off x="1698625" y="2700020"/>
            <a:ext cx="3429001" cy="1"/>
          </a:xfrm>
          <a:prstGeom prst="line">
            <a:avLst/>
          </a:prstGeom>
          <a:ln w="25400">
            <a:solidFill>
              <a:srgbClr val="000000"/>
            </a:solidFill>
            <a:tailEnd type="triangle"/>
          </a:ln>
        </p:spPr>
        <p:txBody>
          <a:bodyPr lIns="45719" rIns="45719"/>
          <a:lstStyle/>
          <a:p>
            <a:pPr/>
          </a:p>
        </p:txBody>
      </p:sp>
      <p:grpSp>
        <p:nvGrpSpPr>
          <p:cNvPr id="1491" name="Oval 11"/>
          <p:cNvGrpSpPr/>
          <p:nvPr/>
        </p:nvGrpSpPr>
        <p:grpSpPr>
          <a:xfrm>
            <a:off x="6499225" y="2774949"/>
            <a:ext cx="1746250" cy="796928"/>
            <a:chOff x="0" y="0"/>
            <a:chExt cx="1746250" cy="796926"/>
          </a:xfrm>
        </p:grpSpPr>
        <p:sp>
          <p:nvSpPr>
            <p:cNvPr id="1489" name="Oval"/>
            <p:cNvSpPr/>
            <p:nvPr/>
          </p:nvSpPr>
          <p:spPr>
            <a:xfrm>
              <a:off x="0" y="-1"/>
              <a:ext cx="1746250" cy="796928"/>
            </a:xfrm>
            <a:prstGeom prst="ellipse">
              <a:avLst/>
            </a:prstGeom>
            <a:solidFill>
              <a:srgbClr val="FFFFFF"/>
            </a:solidFill>
            <a:ln w="12700" cap="flat">
              <a:solidFill>
                <a:srgbClr val="000000"/>
              </a:solidFill>
              <a:prstDash val="solid"/>
              <a:round/>
            </a:ln>
            <a:effectLst/>
          </p:spPr>
          <p:txBody>
            <a:bodyPr wrap="square" lIns="45719" tIns="45719" rIns="45719" bIns="45719" numCol="1" anchor="ctr">
              <a:noAutofit/>
            </a:bodyPr>
            <a:lstStyle/>
            <a:p>
              <a:pPr defTabSz="912812"/>
            </a:p>
          </p:txBody>
        </p:sp>
        <p:sp>
          <p:nvSpPr>
            <p:cNvPr id="1490" name="Echo server…"/>
            <p:cNvSpPr txBox="1"/>
            <p:nvPr/>
          </p:nvSpPr>
          <p:spPr>
            <a:xfrm>
              <a:off x="301445" y="111446"/>
              <a:ext cx="1188297" cy="574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5" tIns="45715" rIns="45715" bIns="45715" numCol="1" anchor="ctr">
              <a:spAutoFit/>
            </a:bodyPr>
            <a:lstStyle/>
            <a:p>
              <a:pPr defTabSz="912812">
                <a:defRPr sz="1600">
                  <a:latin typeface="+mj-lt"/>
                  <a:ea typeface="+mj-ea"/>
                  <a:cs typeface="+mj-cs"/>
                  <a:sym typeface="Helvetica"/>
                </a:defRPr>
              </a:pPr>
              <a:r>
                <a:t>Echo server</a:t>
              </a:r>
            </a:p>
            <a:p>
              <a:pPr defTabSz="912812">
                <a:defRPr sz="1600">
                  <a:latin typeface="+mj-lt"/>
                  <a:ea typeface="+mj-ea"/>
                  <a:cs typeface="+mj-cs"/>
                  <a:sym typeface="Helvetica"/>
                </a:defRPr>
              </a:pPr>
              <a:r>
                <a:t>(port 7)</a:t>
              </a:r>
            </a:p>
          </p:txBody>
        </p:sp>
      </p:grpSp>
      <p:sp>
        <p:nvSpPr>
          <p:cNvPr id="1492" name="Text Box 12"/>
          <p:cNvSpPr txBox="1"/>
          <p:nvPr/>
        </p:nvSpPr>
        <p:spPr>
          <a:xfrm>
            <a:off x="1980883" y="1647825"/>
            <a:ext cx="2843848" cy="9296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mj-lt"/>
                <a:ea typeface="+mj-ea"/>
                <a:cs typeface="+mj-cs"/>
                <a:sym typeface="Helvetica"/>
              </a:defRPr>
            </a:pPr>
            <a:r>
              <a:t>Service request for</a:t>
            </a:r>
            <a:endParaRPr sz="2400">
              <a:latin typeface="Arial"/>
              <a:ea typeface="Arial"/>
              <a:cs typeface="Arial"/>
              <a:sym typeface="Arial"/>
            </a:endParaRPr>
          </a:p>
          <a:p>
            <a:pPr>
              <a:defRPr>
                <a:solidFill>
                  <a:srgbClr val="009900"/>
                </a:solidFill>
                <a:latin typeface="+mj-lt"/>
                <a:ea typeface="+mj-ea"/>
                <a:cs typeface="+mj-cs"/>
                <a:sym typeface="Helvetica"/>
              </a:defRPr>
            </a:pPr>
            <a:r>
              <a:t>128.2.194.242</a:t>
            </a:r>
            <a:r>
              <a:rPr>
                <a:solidFill>
                  <a:srgbClr val="000000"/>
                </a:solidFill>
              </a:rPr>
              <a:t>:</a:t>
            </a:r>
            <a:r>
              <a:rPr>
                <a:solidFill>
                  <a:srgbClr val="0000FF"/>
                </a:solidFill>
              </a:rPr>
              <a:t>80</a:t>
            </a:r>
            <a:endParaRPr sz="2400">
              <a:latin typeface="Arial"/>
              <a:ea typeface="Arial"/>
              <a:cs typeface="Arial"/>
              <a:sym typeface="Arial"/>
            </a:endParaRPr>
          </a:p>
          <a:p>
            <a:pPr>
              <a:defRPr>
                <a:latin typeface="+mj-lt"/>
                <a:ea typeface="+mj-ea"/>
                <a:cs typeface="+mj-cs"/>
                <a:sym typeface="Helvetica"/>
              </a:defRPr>
            </a:pPr>
            <a:r>
              <a:t>(i.e., the Web server)</a:t>
            </a:r>
          </a:p>
        </p:txBody>
      </p:sp>
      <p:sp>
        <p:nvSpPr>
          <p:cNvPr id="1493" name="Line 13"/>
          <p:cNvSpPr/>
          <p:nvPr/>
        </p:nvSpPr>
        <p:spPr>
          <a:xfrm flipV="1">
            <a:off x="6118225" y="2393949"/>
            <a:ext cx="457201" cy="228601"/>
          </a:xfrm>
          <a:prstGeom prst="line">
            <a:avLst/>
          </a:prstGeom>
          <a:ln w="50800">
            <a:solidFill>
              <a:srgbClr val="0000FF"/>
            </a:solidFill>
            <a:tailEnd type="triangle"/>
          </a:ln>
        </p:spPr>
        <p:txBody>
          <a:bodyPr lIns="45719" rIns="45719"/>
          <a:lstStyle/>
          <a:p>
            <a:pPr/>
          </a:p>
        </p:txBody>
      </p:sp>
      <p:grpSp>
        <p:nvGrpSpPr>
          <p:cNvPr id="1496" name="Oval 14"/>
          <p:cNvGrpSpPr/>
          <p:nvPr/>
        </p:nvGrpSpPr>
        <p:grpSpPr>
          <a:xfrm>
            <a:off x="6484937" y="4754562"/>
            <a:ext cx="1746251" cy="796927"/>
            <a:chOff x="0" y="0"/>
            <a:chExt cx="1746250" cy="796926"/>
          </a:xfrm>
        </p:grpSpPr>
        <p:sp>
          <p:nvSpPr>
            <p:cNvPr id="1494" name="Oval"/>
            <p:cNvSpPr/>
            <p:nvPr/>
          </p:nvSpPr>
          <p:spPr>
            <a:xfrm>
              <a:off x="0" y="-1"/>
              <a:ext cx="1746250" cy="796928"/>
            </a:xfrm>
            <a:prstGeom prst="ellipse">
              <a:avLst/>
            </a:prstGeom>
            <a:solidFill>
              <a:srgbClr val="FFFFFF"/>
            </a:solidFill>
            <a:ln w="12700" cap="flat">
              <a:solidFill>
                <a:srgbClr val="000000"/>
              </a:solidFill>
              <a:prstDash val="solid"/>
              <a:round/>
            </a:ln>
            <a:effectLst/>
          </p:spPr>
          <p:txBody>
            <a:bodyPr wrap="square" lIns="45719" tIns="45719" rIns="45719" bIns="45719" numCol="1" anchor="ctr">
              <a:noAutofit/>
            </a:bodyPr>
            <a:lstStyle/>
            <a:p>
              <a:pPr defTabSz="912812"/>
            </a:p>
          </p:txBody>
        </p:sp>
        <p:sp>
          <p:nvSpPr>
            <p:cNvPr id="1495" name="Web server…"/>
            <p:cNvSpPr txBox="1"/>
            <p:nvPr/>
          </p:nvSpPr>
          <p:spPr>
            <a:xfrm>
              <a:off x="301445" y="111446"/>
              <a:ext cx="1139382" cy="574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5" tIns="45715" rIns="45715" bIns="45715" numCol="1" anchor="ctr">
              <a:spAutoFit/>
            </a:bodyPr>
            <a:lstStyle/>
            <a:p>
              <a:pPr defTabSz="912812">
                <a:defRPr sz="1600">
                  <a:latin typeface="+mj-lt"/>
                  <a:ea typeface="+mj-ea"/>
                  <a:cs typeface="+mj-cs"/>
                  <a:sym typeface="Helvetica"/>
                </a:defRPr>
              </a:pPr>
              <a:r>
                <a:t>Web server</a:t>
              </a:r>
            </a:p>
            <a:p>
              <a:pPr defTabSz="912812">
                <a:defRPr sz="1600">
                  <a:latin typeface="+mj-lt"/>
                  <a:ea typeface="+mj-ea"/>
                  <a:cs typeface="+mj-cs"/>
                  <a:sym typeface="Helvetica"/>
                </a:defRPr>
              </a:pPr>
              <a:r>
                <a:t>(port 80)</a:t>
              </a:r>
            </a:p>
          </p:txBody>
        </p:sp>
      </p:grpSp>
      <p:sp>
        <p:nvSpPr>
          <p:cNvPr id="1497" name="Line 15"/>
          <p:cNvSpPr/>
          <p:nvPr/>
        </p:nvSpPr>
        <p:spPr>
          <a:xfrm>
            <a:off x="1698625" y="5627370"/>
            <a:ext cx="3429001" cy="0"/>
          </a:xfrm>
          <a:prstGeom prst="line">
            <a:avLst/>
          </a:prstGeom>
          <a:ln w="25400">
            <a:solidFill>
              <a:srgbClr val="000000"/>
            </a:solidFill>
            <a:tailEnd type="triangle"/>
          </a:ln>
        </p:spPr>
        <p:txBody>
          <a:bodyPr lIns="45719" rIns="45719"/>
          <a:lstStyle/>
          <a:p>
            <a:pPr/>
          </a:p>
        </p:txBody>
      </p:sp>
      <p:grpSp>
        <p:nvGrpSpPr>
          <p:cNvPr id="1500" name="Oval 16"/>
          <p:cNvGrpSpPr/>
          <p:nvPr/>
        </p:nvGrpSpPr>
        <p:grpSpPr>
          <a:xfrm>
            <a:off x="6499225" y="5702299"/>
            <a:ext cx="1746250" cy="796928"/>
            <a:chOff x="0" y="0"/>
            <a:chExt cx="1746250" cy="796926"/>
          </a:xfrm>
        </p:grpSpPr>
        <p:sp>
          <p:nvSpPr>
            <p:cNvPr id="1498" name="Oval"/>
            <p:cNvSpPr/>
            <p:nvPr/>
          </p:nvSpPr>
          <p:spPr>
            <a:xfrm>
              <a:off x="0" y="-1"/>
              <a:ext cx="1746250" cy="796928"/>
            </a:xfrm>
            <a:prstGeom prst="ellipse">
              <a:avLst/>
            </a:prstGeom>
            <a:solidFill>
              <a:srgbClr val="FFFFFF"/>
            </a:solidFill>
            <a:ln w="12700" cap="flat">
              <a:solidFill>
                <a:srgbClr val="000000"/>
              </a:solidFill>
              <a:prstDash val="solid"/>
              <a:round/>
            </a:ln>
            <a:effectLst/>
          </p:spPr>
          <p:txBody>
            <a:bodyPr wrap="square" lIns="45719" tIns="45719" rIns="45719" bIns="45719" numCol="1" anchor="ctr">
              <a:noAutofit/>
            </a:bodyPr>
            <a:lstStyle/>
            <a:p>
              <a:pPr defTabSz="912812"/>
            </a:p>
          </p:txBody>
        </p:sp>
        <p:sp>
          <p:nvSpPr>
            <p:cNvPr id="1499" name="Echo server…"/>
            <p:cNvSpPr txBox="1"/>
            <p:nvPr/>
          </p:nvSpPr>
          <p:spPr>
            <a:xfrm>
              <a:off x="301445" y="111446"/>
              <a:ext cx="1188297" cy="574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5" tIns="45715" rIns="45715" bIns="45715" numCol="1" anchor="ctr">
              <a:spAutoFit/>
            </a:bodyPr>
            <a:lstStyle/>
            <a:p>
              <a:pPr defTabSz="912812">
                <a:defRPr sz="1600">
                  <a:latin typeface="+mj-lt"/>
                  <a:ea typeface="+mj-ea"/>
                  <a:cs typeface="+mj-cs"/>
                  <a:sym typeface="Helvetica"/>
                </a:defRPr>
              </a:pPr>
              <a:r>
                <a:t>Echo server</a:t>
              </a:r>
            </a:p>
            <a:p>
              <a:pPr defTabSz="912812">
                <a:defRPr sz="1600">
                  <a:latin typeface="+mj-lt"/>
                  <a:ea typeface="+mj-ea"/>
                  <a:cs typeface="+mj-cs"/>
                  <a:sym typeface="Helvetica"/>
                </a:defRPr>
              </a:pPr>
              <a:r>
                <a:t>(</a:t>
              </a:r>
              <a:r>
                <a:rPr>
                  <a:solidFill>
                    <a:srgbClr val="FF3300"/>
                  </a:solidFill>
                </a:rPr>
                <a:t>port 7</a:t>
              </a:r>
              <a:r>
                <a:t>)</a:t>
              </a:r>
            </a:p>
          </p:txBody>
        </p:sp>
      </p:grpSp>
      <p:sp>
        <p:nvSpPr>
          <p:cNvPr id="1501" name="Text Box 17"/>
          <p:cNvSpPr txBox="1"/>
          <p:nvPr/>
        </p:nvSpPr>
        <p:spPr>
          <a:xfrm>
            <a:off x="2004694" y="4605337"/>
            <a:ext cx="2264010"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mj-lt"/>
                <a:ea typeface="+mj-ea"/>
                <a:cs typeface="+mj-cs"/>
                <a:sym typeface="Helvetica"/>
              </a:defRPr>
            </a:pPr>
            <a:r>
              <a:t>Service request for</a:t>
            </a:r>
            <a:endParaRPr sz="2400">
              <a:latin typeface="Arial"/>
              <a:ea typeface="Arial"/>
              <a:cs typeface="Arial"/>
              <a:sym typeface="Arial"/>
            </a:endParaRPr>
          </a:p>
          <a:p>
            <a:pPr>
              <a:defRPr>
                <a:solidFill>
                  <a:srgbClr val="009900"/>
                </a:solidFill>
                <a:latin typeface="+mj-lt"/>
                <a:ea typeface="+mj-ea"/>
                <a:cs typeface="+mj-cs"/>
                <a:sym typeface="Helvetica"/>
              </a:defRPr>
            </a:pPr>
            <a:r>
              <a:t>128.2.194.242</a:t>
            </a:r>
            <a:r>
              <a:rPr>
                <a:solidFill>
                  <a:srgbClr val="000000"/>
                </a:solidFill>
              </a:rPr>
              <a:t>:</a:t>
            </a:r>
            <a:r>
              <a:rPr>
                <a:solidFill>
                  <a:srgbClr val="FF3300"/>
                </a:solidFill>
              </a:rPr>
              <a:t>7</a:t>
            </a:r>
            <a:endParaRPr sz="2400">
              <a:latin typeface="Arial"/>
              <a:ea typeface="Arial"/>
              <a:cs typeface="Arial"/>
              <a:sym typeface="Arial"/>
            </a:endParaRPr>
          </a:p>
          <a:p>
            <a:pPr>
              <a:defRPr>
                <a:latin typeface="+mj-lt"/>
                <a:ea typeface="+mj-ea"/>
                <a:cs typeface="+mj-cs"/>
                <a:sym typeface="Helvetica"/>
              </a:defRPr>
            </a:pPr>
            <a:r>
              <a:t>(i.e., the echo server)</a:t>
            </a:r>
          </a:p>
        </p:txBody>
      </p:sp>
      <p:sp>
        <p:nvSpPr>
          <p:cNvPr id="1502" name="Line 18"/>
          <p:cNvSpPr/>
          <p:nvPr/>
        </p:nvSpPr>
        <p:spPr>
          <a:xfrm>
            <a:off x="6108700" y="5694362"/>
            <a:ext cx="457201" cy="228601"/>
          </a:xfrm>
          <a:prstGeom prst="line">
            <a:avLst/>
          </a:prstGeom>
          <a:ln w="50800">
            <a:solidFill>
              <a:srgbClr val="FF3300"/>
            </a:solidFill>
            <a:tailEnd type="triangle"/>
          </a:ln>
        </p:spPr>
        <p:txBody>
          <a:bodyPr lIns="45719" rIns="45719"/>
          <a:lstStyle/>
          <a:p>
            <a:pPr/>
          </a:p>
        </p:txBody>
      </p:sp>
      <p:sp>
        <p:nvSpPr>
          <p:cNvPr id="1503" name="AutoShape 19"/>
          <p:cNvSpPr/>
          <p:nvPr/>
        </p:nvSpPr>
        <p:spPr>
          <a:xfrm>
            <a:off x="3070225" y="3340100"/>
            <a:ext cx="485776" cy="976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5400" y="16200"/>
                </a:lnTo>
                <a:lnTo>
                  <a:pt x="5400" y="0"/>
                </a:lnTo>
                <a:lnTo>
                  <a:pt x="16200" y="0"/>
                </a:lnTo>
                <a:lnTo>
                  <a:pt x="16200" y="16200"/>
                </a:lnTo>
                <a:lnTo>
                  <a:pt x="21600" y="16200"/>
                </a:lnTo>
                <a:lnTo>
                  <a:pt x="10800" y="21600"/>
                </a:lnTo>
                <a:close/>
              </a:path>
            </a:pathLst>
          </a:custGeom>
          <a:ln w="38100">
            <a:solidFill>
              <a:srgbClr val="000000"/>
            </a:solidFill>
            <a:miter/>
          </a:ln>
        </p:spPr>
        <p:txBody>
          <a:bodyPr lIns="45719" rIns="45719" anchor="ctr"/>
          <a:lstStyle/>
          <a:p>
            <a:pPr/>
          </a:p>
        </p:txBody>
      </p:sp>
      <p:grpSp>
        <p:nvGrpSpPr>
          <p:cNvPr id="1506" name="Oval 20"/>
          <p:cNvGrpSpPr/>
          <p:nvPr/>
        </p:nvGrpSpPr>
        <p:grpSpPr>
          <a:xfrm>
            <a:off x="5127625" y="2470150"/>
            <a:ext cx="1066800" cy="457200"/>
            <a:chOff x="0" y="0"/>
            <a:chExt cx="1066800" cy="457200"/>
          </a:xfrm>
        </p:grpSpPr>
        <p:sp>
          <p:nvSpPr>
            <p:cNvPr id="1504" name="Oval"/>
            <p:cNvSpPr/>
            <p:nvPr/>
          </p:nvSpPr>
          <p:spPr>
            <a:xfrm>
              <a:off x="0" y="0"/>
              <a:ext cx="1066800" cy="457200"/>
            </a:xfrm>
            <a:prstGeom prst="ellipse">
              <a:avLst/>
            </a:prstGeom>
            <a:solidFill>
              <a:srgbClr val="FFFFFF"/>
            </a:solidFill>
            <a:ln w="25400" cap="flat">
              <a:solidFill>
                <a:srgbClr val="000000"/>
              </a:solidFill>
              <a:prstDash val="solid"/>
              <a:round/>
            </a:ln>
            <a:effectLst/>
          </p:spPr>
          <p:txBody>
            <a:bodyPr wrap="square" lIns="45719" tIns="45719" rIns="45719" bIns="45719" numCol="1" anchor="ctr">
              <a:noAutofit/>
            </a:bodyPr>
            <a:lstStyle/>
            <a:p>
              <a:pPr/>
            </a:p>
          </p:txBody>
        </p:sp>
        <p:sp>
          <p:nvSpPr>
            <p:cNvPr id="1505" name="OS"/>
            <p:cNvSpPr txBox="1"/>
            <p:nvPr/>
          </p:nvSpPr>
          <p:spPr>
            <a:xfrm>
              <a:off x="201949" y="62229"/>
              <a:ext cx="397729"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sz="1600">
                  <a:latin typeface="+mj-lt"/>
                  <a:ea typeface="+mj-ea"/>
                  <a:cs typeface="+mj-cs"/>
                  <a:sym typeface="Helvetica"/>
                </a:defRPr>
              </a:lvl1pPr>
            </a:lstStyle>
            <a:p>
              <a:pPr/>
              <a:r>
                <a:t>OS</a:t>
              </a:r>
            </a:p>
          </p:txBody>
        </p:sp>
      </p:grpSp>
      <p:grpSp>
        <p:nvGrpSpPr>
          <p:cNvPr id="1509" name="Oval 21"/>
          <p:cNvGrpSpPr/>
          <p:nvPr/>
        </p:nvGrpSpPr>
        <p:grpSpPr>
          <a:xfrm>
            <a:off x="5127625" y="5397500"/>
            <a:ext cx="1066800" cy="457200"/>
            <a:chOff x="0" y="0"/>
            <a:chExt cx="1066800" cy="457200"/>
          </a:xfrm>
        </p:grpSpPr>
        <p:sp>
          <p:nvSpPr>
            <p:cNvPr id="1507" name="Oval"/>
            <p:cNvSpPr/>
            <p:nvPr/>
          </p:nvSpPr>
          <p:spPr>
            <a:xfrm>
              <a:off x="0" y="0"/>
              <a:ext cx="1066800" cy="457200"/>
            </a:xfrm>
            <a:prstGeom prst="ellipse">
              <a:avLst/>
            </a:prstGeom>
            <a:solidFill>
              <a:srgbClr val="FFFFFF"/>
            </a:solidFill>
            <a:ln w="25400" cap="flat">
              <a:solidFill>
                <a:srgbClr val="000000"/>
              </a:solidFill>
              <a:prstDash val="solid"/>
              <a:round/>
            </a:ln>
            <a:effectLst/>
          </p:spPr>
          <p:txBody>
            <a:bodyPr wrap="square" lIns="45719" tIns="45719" rIns="45719" bIns="45719" numCol="1" anchor="ctr">
              <a:noAutofit/>
            </a:bodyPr>
            <a:lstStyle/>
            <a:p>
              <a:pPr/>
            </a:p>
          </p:txBody>
        </p:sp>
        <p:sp>
          <p:nvSpPr>
            <p:cNvPr id="1508" name="OS"/>
            <p:cNvSpPr txBox="1"/>
            <p:nvPr/>
          </p:nvSpPr>
          <p:spPr>
            <a:xfrm>
              <a:off x="201949" y="62229"/>
              <a:ext cx="397729"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sz="1600">
                  <a:latin typeface="+mj-lt"/>
                  <a:ea typeface="+mj-ea"/>
                  <a:cs typeface="+mj-cs"/>
                  <a:sym typeface="Helvetica"/>
                </a:defRPr>
              </a:lvl1pPr>
            </a:lstStyle>
            <a:p>
              <a:pPr/>
              <a:r>
                <a:t>OS</a:t>
              </a:r>
            </a:p>
          </p:txBody>
        </p:sp>
      </p:grpSp>
      <p:grpSp>
        <p:nvGrpSpPr>
          <p:cNvPr id="1512" name="Oval 22"/>
          <p:cNvGrpSpPr/>
          <p:nvPr/>
        </p:nvGrpSpPr>
        <p:grpSpPr>
          <a:xfrm>
            <a:off x="730250" y="2509838"/>
            <a:ext cx="996950" cy="450851"/>
            <a:chOff x="0" y="0"/>
            <a:chExt cx="996950" cy="450850"/>
          </a:xfrm>
        </p:grpSpPr>
        <p:sp>
          <p:nvSpPr>
            <p:cNvPr id="1510" name="Oval"/>
            <p:cNvSpPr/>
            <p:nvPr/>
          </p:nvSpPr>
          <p:spPr>
            <a:xfrm>
              <a:off x="0" y="0"/>
              <a:ext cx="996950" cy="450850"/>
            </a:xfrm>
            <a:prstGeom prst="ellipse">
              <a:avLst/>
            </a:prstGeom>
            <a:solidFill>
              <a:srgbClr val="FFFFFF"/>
            </a:solidFill>
            <a:ln w="12700" cap="flat">
              <a:solidFill>
                <a:srgbClr val="000000"/>
              </a:solidFill>
              <a:prstDash val="solid"/>
              <a:round/>
            </a:ln>
            <a:effectLst/>
          </p:spPr>
          <p:txBody>
            <a:bodyPr wrap="square" lIns="45719" tIns="45719" rIns="45719" bIns="45719" numCol="1" anchor="ctr">
              <a:noAutofit/>
            </a:bodyPr>
            <a:lstStyle/>
            <a:p>
              <a:pPr defTabSz="912812"/>
            </a:p>
          </p:txBody>
        </p:sp>
        <p:sp>
          <p:nvSpPr>
            <p:cNvPr id="1511" name="Client"/>
            <p:cNvSpPr txBox="1"/>
            <p:nvPr/>
          </p:nvSpPr>
          <p:spPr>
            <a:xfrm>
              <a:off x="191714" y="59058"/>
              <a:ext cx="623642" cy="3327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5" tIns="45715" rIns="45715" bIns="45715" numCol="1" anchor="ctr">
              <a:spAutoFit/>
            </a:bodyPr>
            <a:lstStyle>
              <a:lvl1pPr defTabSz="912812">
                <a:defRPr sz="1600">
                  <a:latin typeface="+mj-lt"/>
                  <a:ea typeface="+mj-ea"/>
                  <a:cs typeface="+mj-cs"/>
                  <a:sym typeface="Helvetica"/>
                </a:defRPr>
              </a:lvl1pPr>
            </a:lstStyle>
            <a:p>
              <a:pPr/>
              <a:r>
                <a:t>Client</a:t>
              </a:r>
            </a:p>
          </p:txBody>
        </p:sp>
      </p:grpSp>
      <p:grpSp>
        <p:nvGrpSpPr>
          <p:cNvPr id="1515" name="Oval 23"/>
          <p:cNvGrpSpPr/>
          <p:nvPr/>
        </p:nvGrpSpPr>
        <p:grpSpPr>
          <a:xfrm>
            <a:off x="730250" y="5437187"/>
            <a:ext cx="996950" cy="450851"/>
            <a:chOff x="0" y="0"/>
            <a:chExt cx="996950" cy="450850"/>
          </a:xfrm>
        </p:grpSpPr>
        <p:sp>
          <p:nvSpPr>
            <p:cNvPr id="1513" name="Oval"/>
            <p:cNvSpPr/>
            <p:nvPr/>
          </p:nvSpPr>
          <p:spPr>
            <a:xfrm>
              <a:off x="0" y="0"/>
              <a:ext cx="996950" cy="450850"/>
            </a:xfrm>
            <a:prstGeom prst="ellipse">
              <a:avLst/>
            </a:prstGeom>
            <a:solidFill>
              <a:srgbClr val="FFFFFF"/>
            </a:solidFill>
            <a:ln w="12700" cap="flat">
              <a:solidFill>
                <a:srgbClr val="000000"/>
              </a:solidFill>
              <a:prstDash val="solid"/>
              <a:round/>
            </a:ln>
            <a:effectLst/>
          </p:spPr>
          <p:txBody>
            <a:bodyPr wrap="square" lIns="45719" tIns="45719" rIns="45719" bIns="45719" numCol="1" anchor="ctr">
              <a:noAutofit/>
            </a:bodyPr>
            <a:lstStyle/>
            <a:p>
              <a:pPr defTabSz="912812"/>
            </a:p>
          </p:txBody>
        </p:sp>
        <p:sp>
          <p:nvSpPr>
            <p:cNvPr id="1514" name="Client"/>
            <p:cNvSpPr txBox="1"/>
            <p:nvPr/>
          </p:nvSpPr>
          <p:spPr>
            <a:xfrm>
              <a:off x="191714" y="59058"/>
              <a:ext cx="623642" cy="3327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5" tIns="45715" rIns="45715" bIns="45715" numCol="1" anchor="ctr">
              <a:spAutoFit/>
            </a:bodyPr>
            <a:lstStyle>
              <a:lvl1pPr defTabSz="912812">
                <a:defRPr sz="1600">
                  <a:latin typeface="+mj-lt"/>
                  <a:ea typeface="+mj-ea"/>
                  <a:cs typeface="+mj-cs"/>
                  <a:sym typeface="Helvetica"/>
                </a:defRPr>
              </a:lvl1pPr>
            </a:lstStyle>
            <a:p>
              <a:pPr/>
              <a:r>
                <a:t>Client</a:t>
              </a:r>
            </a:p>
          </p:txBody>
        </p:sp>
      </p:gr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7" name="Rectangle 4"/>
          <p:cNvSpPr txBox="1"/>
          <p:nvPr>
            <p:ph type="title"/>
          </p:nvPr>
        </p:nvSpPr>
        <p:spPr>
          <a:prstGeom prst="rect">
            <a:avLst/>
          </a:prstGeom>
        </p:spPr>
        <p:txBody>
          <a:bodyPr/>
          <a:lstStyle>
            <a:lvl1pPr>
              <a:defRPr sz="4200"/>
            </a:lvl1pPr>
          </a:lstStyle>
          <a:p>
            <a:pPr/>
            <a:r>
              <a:t>Client: Learning Server Address/Port</a:t>
            </a:r>
          </a:p>
        </p:txBody>
      </p:sp>
      <p:sp>
        <p:nvSpPr>
          <p:cNvPr id="1518" name="Rectangle 5"/>
          <p:cNvSpPr txBox="1"/>
          <p:nvPr>
            <p:ph type="body" idx="1"/>
          </p:nvPr>
        </p:nvSpPr>
        <p:spPr>
          <a:xfrm>
            <a:off x="195262" y="1219200"/>
            <a:ext cx="8796339" cy="5562600"/>
          </a:xfrm>
          <a:prstGeom prst="rect">
            <a:avLst/>
          </a:prstGeom>
        </p:spPr>
        <p:txBody>
          <a:bodyPr/>
          <a:lstStyle/>
          <a:p>
            <a:pPr>
              <a:lnSpc>
                <a:spcPct val="70000"/>
              </a:lnSpc>
              <a:spcBef>
                <a:spcPts val="600"/>
              </a:spcBef>
              <a:defRPr sz="2700"/>
            </a:pPr>
            <a:r>
              <a:t>Server typically known by name and service</a:t>
            </a:r>
          </a:p>
          <a:p>
            <a:pPr lvl="1" marL="742950" indent="-285750">
              <a:lnSpc>
                <a:spcPct val="70000"/>
              </a:lnSpc>
              <a:spcBef>
                <a:spcPts val="500"/>
              </a:spcBef>
              <a:defRPr sz="2400">
                <a:solidFill>
                  <a:srgbClr val="000000"/>
                </a:solidFill>
              </a:defRPr>
            </a:pPr>
            <a:r>
              <a:t>E.g., "www.cnn.com" and "http"</a:t>
            </a:r>
            <a:endParaRPr sz="2800"/>
          </a:p>
          <a:p>
            <a:pPr>
              <a:lnSpc>
                <a:spcPct val="70000"/>
              </a:lnSpc>
              <a:spcBef>
                <a:spcPts val="600"/>
              </a:spcBef>
              <a:defRPr sz="2700"/>
            </a:pPr>
            <a:r>
              <a:t>Need to translate into IP address and port #</a:t>
            </a:r>
          </a:p>
          <a:p>
            <a:pPr lvl="1" marL="742950" indent="-285750">
              <a:lnSpc>
                <a:spcPct val="70000"/>
              </a:lnSpc>
              <a:spcBef>
                <a:spcPts val="500"/>
              </a:spcBef>
              <a:defRPr sz="2400">
                <a:solidFill>
                  <a:srgbClr val="000000"/>
                </a:solidFill>
              </a:defRPr>
            </a:pPr>
            <a:r>
              <a:t>E.g., "64.236.16.20" and "80"</a:t>
            </a:r>
            <a:endParaRPr sz="2800"/>
          </a:p>
          <a:p>
            <a:pPr lvl="1" marL="742950" indent="-285750">
              <a:lnSpc>
                <a:spcPct val="70000"/>
              </a:lnSpc>
              <a:spcBef>
                <a:spcPts val="600"/>
              </a:spcBef>
              <a:defRPr sz="2400">
                <a:solidFill>
                  <a:srgbClr val="000000"/>
                </a:solidFill>
              </a:defRPr>
            </a:pPr>
          </a:p>
          <a:p>
            <a:pPr>
              <a:lnSpc>
                <a:spcPct val="70000"/>
              </a:lnSpc>
              <a:spcBef>
                <a:spcPts val="600"/>
              </a:spcBef>
              <a:defRPr sz="2700"/>
            </a:pPr>
            <a:r>
              <a:t>Get address info with given host name and service</a:t>
            </a:r>
            <a:endParaRPr sz="2300"/>
          </a:p>
          <a:p>
            <a:pPr lvl="1" marL="742950" indent="-285750">
              <a:lnSpc>
                <a:spcPct val="70000"/>
              </a:lnSpc>
              <a:spcBef>
                <a:spcPts val="500"/>
              </a:spcBef>
              <a:defRPr b="1" sz="2200">
                <a:solidFill>
                  <a:srgbClr val="0000FF"/>
                </a:solidFill>
                <a:latin typeface="Courier"/>
                <a:ea typeface="Courier"/>
                <a:cs typeface="Courier"/>
                <a:sym typeface="Courier"/>
              </a:defRPr>
            </a:pPr>
            <a:r>
              <a:t>int getaddrinfo(	char *node, </a:t>
            </a:r>
            <a:endParaRPr sz="2800">
              <a:solidFill>
                <a:srgbClr val="000000"/>
              </a:solidFill>
            </a:endParaRPr>
          </a:p>
          <a:p>
            <a:pPr lvl="1" marL="285750" indent="171450">
              <a:lnSpc>
                <a:spcPct val="70000"/>
              </a:lnSpc>
              <a:spcBef>
                <a:spcPts val="500"/>
              </a:spcBef>
              <a:buSzTx/>
              <a:buNone/>
              <a:defRPr b="1" sz="2200">
                <a:solidFill>
                  <a:srgbClr val="0000FF"/>
                </a:solidFill>
                <a:latin typeface="Courier"/>
                <a:ea typeface="Courier"/>
                <a:cs typeface="Courier"/>
                <a:sym typeface="Courier"/>
              </a:defRPr>
            </a:pPr>
            <a:r>
              <a:t>						  		char *service,</a:t>
            </a:r>
            <a:endParaRPr sz="2800">
              <a:solidFill>
                <a:srgbClr val="000000"/>
              </a:solidFill>
            </a:endParaRPr>
          </a:p>
          <a:p>
            <a:pPr lvl="1" marL="285750" indent="171450">
              <a:lnSpc>
                <a:spcPct val="70000"/>
              </a:lnSpc>
              <a:spcBef>
                <a:spcPts val="500"/>
              </a:spcBef>
              <a:buSzTx/>
              <a:buNone/>
              <a:defRPr b="1" sz="2200">
                <a:solidFill>
                  <a:srgbClr val="0000FF"/>
                </a:solidFill>
                <a:latin typeface="Courier"/>
                <a:ea typeface="Courier"/>
                <a:cs typeface="Courier"/>
                <a:sym typeface="Courier"/>
              </a:defRPr>
            </a:pPr>
            <a:r>
              <a:t>                  	struct addrinfo *hints,</a:t>
            </a:r>
            <a:endParaRPr sz="2800">
              <a:solidFill>
                <a:srgbClr val="000000"/>
              </a:solidFill>
            </a:endParaRPr>
          </a:p>
          <a:p>
            <a:pPr lvl="1" marL="285750" indent="171450">
              <a:lnSpc>
                <a:spcPct val="70000"/>
              </a:lnSpc>
              <a:spcBef>
                <a:spcPts val="500"/>
              </a:spcBef>
              <a:buSzTx/>
              <a:buNone/>
              <a:defRPr b="1" sz="2200">
                <a:solidFill>
                  <a:srgbClr val="0000FF"/>
                </a:solidFill>
                <a:latin typeface="Courier"/>
                <a:ea typeface="Courier"/>
                <a:cs typeface="Courier"/>
                <a:sym typeface="Courier"/>
              </a:defRPr>
            </a:pPr>
            <a:r>
              <a:t>                  	struct addrinfo **result)</a:t>
            </a:r>
            <a:endParaRPr sz="2800">
              <a:solidFill>
                <a:srgbClr val="000000"/>
              </a:solidFill>
            </a:endParaRPr>
          </a:p>
          <a:p>
            <a:pPr lvl="1" marL="742950" indent="-285750">
              <a:lnSpc>
                <a:spcPct val="70000"/>
              </a:lnSpc>
              <a:spcBef>
                <a:spcPts val="600"/>
              </a:spcBef>
              <a:defRPr i="1" sz="2400">
                <a:solidFill>
                  <a:srgbClr val="000000"/>
                </a:solidFill>
                <a:latin typeface="+mj-lt"/>
                <a:ea typeface="+mj-ea"/>
                <a:cs typeface="+mj-cs"/>
                <a:sym typeface="Helvetica"/>
              </a:defRPr>
            </a:pPr>
          </a:p>
          <a:p>
            <a:pPr lvl="1" marL="742950" indent="-285750">
              <a:lnSpc>
                <a:spcPct val="70000"/>
              </a:lnSpc>
              <a:spcBef>
                <a:spcPts val="500"/>
              </a:spcBef>
              <a:defRPr sz="2400">
                <a:solidFill>
                  <a:srgbClr val="0000FF"/>
                </a:solidFill>
              </a:defRPr>
            </a:pPr>
            <a:r>
              <a:t>*node</a:t>
            </a:r>
            <a:r>
              <a:rPr>
                <a:solidFill>
                  <a:srgbClr val="000000"/>
                </a:solidFill>
              </a:rPr>
              <a:t>: host name (e.g., "www.cnn.com") or IP address</a:t>
            </a:r>
            <a:endParaRPr sz="2800">
              <a:solidFill>
                <a:srgbClr val="000000"/>
              </a:solidFill>
            </a:endParaRPr>
          </a:p>
          <a:p>
            <a:pPr lvl="1" marL="742950" indent="-285750">
              <a:lnSpc>
                <a:spcPct val="70000"/>
              </a:lnSpc>
              <a:spcBef>
                <a:spcPts val="500"/>
              </a:spcBef>
              <a:defRPr sz="2400">
                <a:solidFill>
                  <a:srgbClr val="0000FF"/>
                </a:solidFill>
              </a:defRPr>
            </a:pPr>
            <a:r>
              <a:t>*service</a:t>
            </a:r>
            <a:r>
              <a:rPr>
                <a:solidFill>
                  <a:srgbClr val="000000"/>
                </a:solidFill>
              </a:rPr>
              <a:t>: port number or service listed in </a:t>
            </a:r>
            <a:r>
              <a:rPr i="1">
                <a:solidFill>
                  <a:srgbClr val="000000"/>
                </a:solidFill>
                <a:latin typeface="+mj-lt"/>
                <a:ea typeface="+mj-ea"/>
                <a:cs typeface="+mj-cs"/>
                <a:sym typeface="Helvetica"/>
              </a:rPr>
              <a:t>/etc/services </a:t>
            </a:r>
            <a:r>
              <a:rPr>
                <a:solidFill>
                  <a:srgbClr val="000000"/>
                </a:solidFill>
              </a:rPr>
              <a:t>(e.g. ftp)</a:t>
            </a:r>
            <a:endParaRPr sz="2800">
              <a:solidFill>
                <a:srgbClr val="000000"/>
              </a:solidFill>
            </a:endParaRPr>
          </a:p>
          <a:p>
            <a:pPr lvl="1" marL="742950" indent="-285750">
              <a:lnSpc>
                <a:spcPct val="70000"/>
              </a:lnSpc>
              <a:spcBef>
                <a:spcPts val="500"/>
              </a:spcBef>
              <a:defRPr sz="2400">
                <a:solidFill>
                  <a:srgbClr val="0000FF"/>
                </a:solidFill>
              </a:defRPr>
            </a:pPr>
            <a:r>
              <a:t>hints</a:t>
            </a:r>
            <a:r>
              <a:rPr>
                <a:solidFill>
                  <a:srgbClr val="000000"/>
                </a:solidFill>
              </a:rPr>
              <a:t>: points to a  </a:t>
            </a:r>
            <a:r>
              <a:rPr i="1">
                <a:solidFill>
                  <a:srgbClr val="000000"/>
                </a:solidFill>
                <a:latin typeface="+mj-lt"/>
                <a:ea typeface="+mj-ea"/>
                <a:cs typeface="+mj-cs"/>
                <a:sym typeface="Helvetica"/>
              </a:rPr>
              <a:t>struct addrinfo </a:t>
            </a:r>
            <a:r>
              <a:rPr>
                <a:solidFill>
                  <a:srgbClr val="000000"/>
                </a:solidFill>
              </a:rPr>
              <a:t>with known information</a:t>
            </a:r>
          </a:p>
        </p:txBody>
      </p:sp>
      <p:sp>
        <p:nvSpPr>
          <p:cNvPr id="1519" name="Slide Number Placeholder 3"/>
          <p:cNvSpPr txBox="1"/>
          <p:nvPr>
            <p:ph type="sldNum" sz="quarter" idx="4294967295"/>
          </p:nvPr>
        </p:nvSpPr>
        <p:spPr>
          <a:xfrm>
            <a:off x="8704550" y="6464617"/>
            <a:ext cx="287051" cy="269241"/>
          </a:xfrm>
          <a:prstGeom prst="rect">
            <a:avLst/>
          </a:prstGeom>
          <a:extLst>
            <a:ext uri="{C572A759-6A51-4108-AA02-DFA0A04FC94B}">
              <ma14:wrappingTextBoxFlag xmlns:ma14="http://schemas.microsoft.com/office/mac/drawingml/2011/main" val="1"/>
            </a:ext>
          </a:extLst>
        </p:spPr>
        <p:txBody>
          <a:bodyPr/>
          <a:lstStyle>
            <a:lvl1pPr>
              <a:defRPr>
                <a:solidFill>
                  <a:srgbClr val="898989"/>
                </a:solid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1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18">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15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1518">
                                            <p:txEl>
                                              <p:pRg st="2" end="2"/>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1518">
                                            <p:txEl>
                                              <p:pRg st="3" end="3"/>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151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1518">
                                            <p:txEl>
                                              <p:pRg st="5" end="5"/>
                                            </p:txEl>
                                          </p:spTgt>
                                        </p:tgtEl>
                                        <p:attrNameLst>
                                          <p:attrName>style.visibility</p:attrName>
                                        </p:attrNameLst>
                                      </p:cBhvr>
                                      <p:to>
                                        <p:strVal val="visible"/>
                                      </p:to>
                                    </p:set>
                                  </p:childTnLst>
                                </p:cTn>
                              </p:par>
                              <p:par>
                                <p:cTn id="23" presetClass="entr" nodeType="withEffect" presetSubtype="0" presetID="1" grpId="1" fill="hold">
                                  <p:stCondLst>
                                    <p:cond delay="0"/>
                                  </p:stCondLst>
                                  <p:iterate type="el" backwards="0">
                                    <p:tmAbs val="0"/>
                                  </p:iterate>
                                  <p:childTnLst>
                                    <p:set>
                                      <p:cBhvr>
                                        <p:cTn id="24" fill="hold"/>
                                        <p:tgtEl>
                                          <p:spTgt spid="1518">
                                            <p:txEl>
                                              <p:pRg st="6" end="6"/>
                                            </p:txEl>
                                          </p:spTgt>
                                        </p:tgtEl>
                                        <p:attrNameLst>
                                          <p:attrName>style.visibility</p:attrName>
                                        </p:attrNameLst>
                                      </p:cBhvr>
                                      <p:to>
                                        <p:strVal val="visible"/>
                                      </p:to>
                                    </p:set>
                                  </p:childTnLst>
                                </p:cTn>
                              </p:par>
                              <p:par>
                                <p:cTn id="25" presetClass="entr" nodeType="withEffect" presetSubtype="0" presetID="1" grpId="1" fill="hold">
                                  <p:stCondLst>
                                    <p:cond delay="0"/>
                                  </p:stCondLst>
                                  <p:iterate type="el" backwards="0">
                                    <p:tmAbs val="0"/>
                                  </p:iterate>
                                  <p:childTnLst>
                                    <p:set>
                                      <p:cBhvr>
                                        <p:cTn id="26" fill="hold"/>
                                        <p:tgtEl>
                                          <p:spTgt spid="1518">
                                            <p:txEl>
                                              <p:pRg st="7" end="7"/>
                                            </p:txEl>
                                          </p:spTgt>
                                        </p:tgtEl>
                                        <p:attrNameLst>
                                          <p:attrName>style.visibility</p:attrName>
                                        </p:attrNameLst>
                                      </p:cBhvr>
                                      <p:to>
                                        <p:strVal val="visible"/>
                                      </p:to>
                                    </p:set>
                                  </p:childTnLst>
                                </p:cTn>
                              </p:par>
                              <p:par>
                                <p:cTn id="27" presetClass="entr" nodeType="withEffect" presetSubtype="0" presetID="1" grpId="1" fill="hold">
                                  <p:stCondLst>
                                    <p:cond delay="0"/>
                                  </p:stCondLst>
                                  <p:iterate type="el" backwards="0">
                                    <p:tmAbs val="0"/>
                                  </p:iterate>
                                  <p:childTnLst>
                                    <p:set>
                                      <p:cBhvr>
                                        <p:cTn id="28" fill="hold"/>
                                        <p:tgtEl>
                                          <p:spTgt spid="1518">
                                            <p:txEl>
                                              <p:pRg st="8" end="8"/>
                                            </p:txEl>
                                          </p:spTgt>
                                        </p:tgtEl>
                                        <p:attrNameLst>
                                          <p:attrName>style.visibility</p:attrName>
                                        </p:attrNameLst>
                                      </p:cBhvr>
                                      <p:to>
                                        <p:strVal val="visible"/>
                                      </p:to>
                                    </p:set>
                                  </p:childTnLst>
                                </p:cTn>
                              </p:par>
                              <p:par>
                                <p:cTn id="29" presetClass="entr" nodeType="withEffect" presetSubtype="0" presetID="1" grpId="1" fill="hold">
                                  <p:stCondLst>
                                    <p:cond delay="0"/>
                                  </p:stCondLst>
                                  <p:iterate type="el" backwards="0">
                                    <p:tmAbs val="0"/>
                                  </p:iterate>
                                  <p:childTnLst>
                                    <p:set>
                                      <p:cBhvr>
                                        <p:cTn id="30" fill="hold"/>
                                        <p:tgtEl>
                                          <p:spTgt spid="1518">
                                            <p:txEl>
                                              <p:pRg st="9" end="9"/>
                                            </p:txEl>
                                          </p:spTgt>
                                        </p:tgtEl>
                                        <p:attrNameLst>
                                          <p:attrName>style.visibility</p:attrName>
                                        </p:attrNameLst>
                                      </p:cBhvr>
                                      <p:to>
                                        <p:strVal val="visible"/>
                                      </p:to>
                                    </p:set>
                                  </p:childTnLst>
                                </p:cTn>
                              </p:par>
                              <p:par>
                                <p:cTn id="31" presetClass="entr" nodeType="withEffect" presetSubtype="0" presetID="1" grpId="1" fill="hold">
                                  <p:stCondLst>
                                    <p:cond delay="0"/>
                                  </p:stCondLst>
                                  <p:iterate type="el" backwards="0">
                                    <p:tmAbs val="0"/>
                                  </p:iterate>
                                  <p:childTnLst>
                                    <p:set>
                                      <p:cBhvr>
                                        <p:cTn id="32" fill="hold"/>
                                        <p:tgtEl>
                                          <p:spTgt spid="1518">
                                            <p:txEl>
                                              <p:pRg st="10" end="10"/>
                                            </p:txEl>
                                          </p:spTgt>
                                        </p:tgtEl>
                                        <p:attrNameLst>
                                          <p:attrName>style.visibility</p:attrName>
                                        </p:attrNameLst>
                                      </p:cBhvr>
                                      <p:to>
                                        <p:strVal val="visible"/>
                                      </p:to>
                                    </p:set>
                                  </p:childTnLst>
                                </p:cTn>
                              </p:par>
                              <p:par>
                                <p:cTn id="33" presetClass="entr" nodeType="withEffect" presetSubtype="0" presetID="1" grpId="1" fill="hold">
                                  <p:stCondLst>
                                    <p:cond delay="0"/>
                                  </p:stCondLst>
                                  <p:iterate type="el" backwards="0">
                                    <p:tmAbs val="0"/>
                                  </p:iterate>
                                  <p:childTnLst>
                                    <p:set>
                                      <p:cBhvr>
                                        <p:cTn id="34" fill="hold"/>
                                        <p:tgtEl>
                                          <p:spTgt spid="1518">
                                            <p:txEl>
                                              <p:pRg st="11" end="11"/>
                                            </p:txEl>
                                          </p:spTgt>
                                        </p:tgtEl>
                                        <p:attrNameLst>
                                          <p:attrName>style.visibility</p:attrName>
                                        </p:attrNameLst>
                                      </p:cBhvr>
                                      <p:to>
                                        <p:strVal val="visible"/>
                                      </p:to>
                                    </p:set>
                                  </p:childTnLst>
                                </p:cTn>
                              </p:par>
                              <p:par>
                                <p:cTn id="35" presetClass="entr" nodeType="withEffect" presetSubtype="0" presetID="1" grpId="1" fill="hold">
                                  <p:stCondLst>
                                    <p:cond delay="0"/>
                                  </p:stCondLst>
                                  <p:iterate type="el" backwards="0">
                                    <p:tmAbs val="0"/>
                                  </p:iterate>
                                  <p:childTnLst>
                                    <p:set>
                                      <p:cBhvr>
                                        <p:cTn id="36" fill="hold"/>
                                        <p:tgtEl>
                                          <p:spTgt spid="1518">
                                            <p:txEl>
                                              <p:pRg st="12" end="12"/>
                                            </p:txEl>
                                          </p:spTgt>
                                        </p:tgtEl>
                                        <p:attrNameLst>
                                          <p:attrName>style.visibility</p:attrName>
                                        </p:attrNameLst>
                                      </p:cBhvr>
                                      <p:to>
                                        <p:strVal val="visible"/>
                                      </p:to>
                                    </p:set>
                                  </p:childTnLst>
                                </p:cTn>
                              </p:par>
                              <p:par>
                                <p:cTn id="37" presetClass="entr" nodeType="withEffect" presetSubtype="0" presetID="1" grpId="1" fill="hold">
                                  <p:stCondLst>
                                    <p:cond delay="0"/>
                                  </p:stCondLst>
                                  <p:iterate type="el" backwards="0">
                                    <p:tmAbs val="0"/>
                                  </p:iterate>
                                  <p:childTnLst>
                                    <p:set>
                                      <p:cBhvr>
                                        <p:cTn id="38" fill="hold"/>
                                        <p:tgtEl>
                                          <p:spTgt spid="1518">
                                            <p:txEl>
                                              <p:pRg st="13" end="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518" grpId="1"/>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1" name="Title 1"/>
          <p:cNvSpPr txBox="1"/>
          <p:nvPr>
            <p:ph type="title"/>
          </p:nvPr>
        </p:nvSpPr>
        <p:spPr>
          <a:xfrm>
            <a:off x="92075" y="76200"/>
            <a:ext cx="9051925" cy="1143000"/>
          </a:xfrm>
          <a:prstGeom prst="rect">
            <a:avLst/>
          </a:prstGeom>
        </p:spPr>
        <p:txBody>
          <a:bodyPr/>
          <a:lstStyle>
            <a:lvl1pPr>
              <a:defRPr sz="3900"/>
            </a:lvl1pPr>
          </a:lstStyle>
          <a:p>
            <a:pPr/>
            <a:r>
              <a:t>Client: Learning Server Address/Port (cont.)</a:t>
            </a:r>
          </a:p>
        </p:txBody>
      </p:sp>
      <p:sp>
        <p:nvSpPr>
          <p:cNvPr id="1522" name="Content Placeholder 2"/>
          <p:cNvSpPr txBox="1"/>
          <p:nvPr>
            <p:ph type="body" idx="1"/>
          </p:nvPr>
        </p:nvSpPr>
        <p:spPr>
          <a:xfrm>
            <a:off x="92075" y="1295400"/>
            <a:ext cx="8890000" cy="5181600"/>
          </a:xfrm>
          <a:prstGeom prst="rect">
            <a:avLst/>
          </a:prstGeom>
        </p:spPr>
        <p:txBody>
          <a:bodyPr/>
          <a:lstStyle/>
          <a:p>
            <a:pPr>
              <a:lnSpc>
                <a:spcPct val="70000"/>
              </a:lnSpc>
              <a:spcBef>
                <a:spcPts val="600"/>
              </a:spcBef>
              <a:defRPr sz="2700"/>
            </a:pPr>
            <a:r>
              <a:t>Data structure to host address information</a:t>
            </a:r>
            <a:endParaRPr sz="1900"/>
          </a:p>
          <a:p>
            <a:pPr lvl="1" marL="0" indent="400050">
              <a:lnSpc>
                <a:spcPct val="70000"/>
              </a:lnSpc>
              <a:spcBef>
                <a:spcPts val="400"/>
              </a:spcBef>
              <a:buSzTx/>
              <a:buNone/>
              <a:defRPr sz="1800">
                <a:solidFill>
                  <a:srgbClr val="000000"/>
                </a:solidFill>
                <a:latin typeface="Courier"/>
                <a:ea typeface="Courier"/>
                <a:cs typeface="Courier"/>
                <a:sym typeface="Courier"/>
              </a:defRPr>
            </a:pPr>
            <a:r>
              <a:t>struct addrinfo {</a:t>
            </a:r>
            <a:endParaRPr sz="2800"/>
          </a:p>
          <a:p>
            <a:pPr lvl="1" marL="0" indent="400050">
              <a:lnSpc>
                <a:spcPct val="70000"/>
              </a:lnSpc>
              <a:spcBef>
                <a:spcPts val="400"/>
              </a:spcBef>
              <a:buSzTx/>
              <a:buNone/>
              <a:defRPr sz="1800">
                <a:solidFill>
                  <a:srgbClr val="000000"/>
                </a:solidFill>
                <a:latin typeface="Courier"/>
                <a:ea typeface="Courier"/>
                <a:cs typeface="Courier"/>
                <a:sym typeface="Courier"/>
              </a:defRPr>
            </a:pPr>
            <a:r>
              <a:t>		int					ai_flags;			</a:t>
            </a:r>
            <a:endParaRPr sz="2800"/>
          </a:p>
          <a:p>
            <a:pPr lvl="1" marL="0" indent="400050">
              <a:lnSpc>
                <a:spcPct val="70000"/>
              </a:lnSpc>
              <a:spcBef>
                <a:spcPts val="400"/>
              </a:spcBef>
              <a:buSzTx/>
              <a:buNone/>
              <a:defRPr sz="1800">
                <a:solidFill>
                  <a:srgbClr val="000000"/>
                </a:solidFill>
                <a:latin typeface="Courier"/>
                <a:ea typeface="Courier"/>
                <a:cs typeface="Courier"/>
                <a:sym typeface="Courier"/>
              </a:defRPr>
            </a:pPr>
            <a:r>
              <a:t>		int					ai_family;	//e.g. AF_INET for IPv4</a:t>
            </a:r>
            <a:endParaRPr sz="2800"/>
          </a:p>
          <a:p>
            <a:pPr lvl="1" marL="0" indent="400050">
              <a:lnSpc>
                <a:spcPct val="70000"/>
              </a:lnSpc>
              <a:spcBef>
                <a:spcPts val="400"/>
              </a:spcBef>
              <a:buSzTx/>
              <a:buNone/>
              <a:defRPr sz="1800">
                <a:solidFill>
                  <a:srgbClr val="000000"/>
                </a:solidFill>
                <a:latin typeface="Courier"/>
                <a:ea typeface="Courier"/>
                <a:cs typeface="Courier"/>
                <a:sym typeface="Courier"/>
              </a:defRPr>
            </a:pPr>
            <a:r>
              <a:t>		int					ai_socketype;	//e.g. SOCK_STREAM for TCP</a:t>
            </a:r>
            <a:endParaRPr sz="2800"/>
          </a:p>
          <a:p>
            <a:pPr lvl="1" marL="0" indent="400050">
              <a:lnSpc>
                <a:spcPct val="70000"/>
              </a:lnSpc>
              <a:spcBef>
                <a:spcPts val="400"/>
              </a:spcBef>
              <a:buSzTx/>
              <a:buNone/>
              <a:defRPr sz="1800">
                <a:solidFill>
                  <a:srgbClr val="000000"/>
                </a:solidFill>
                <a:latin typeface="Courier"/>
                <a:ea typeface="Courier"/>
                <a:cs typeface="Courier"/>
                <a:sym typeface="Courier"/>
              </a:defRPr>
            </a:pPr>
            <a:r>
              <a:t>		int					ai_protocol;	//e.g. IPPROTO_TCP</a:t>
            </a:r>
            <a:endParaRPr sz="2800"/>
          </a:p>
          <a:p>
            <a:pPr lvl="1" marL="0" indent="400050">
              <a:lnSpc>
                <a:spcPct val="70000"/>
              </a:lnSpc>
              <a:spcBef>
                <a:spcPts val="400"/>
              </a:spcBef>
              <a:buSzTx/>
              <a:buNone/>
              <a:defRPr sz="1800">
                <a:solidFill>
                  <a:srgbClr val="000000"/>
                </a:solidFill>
                <a:latin typeface="Courier"/>
                <a:ea typeface="Courier"/>
                <a:cs typeface="Courier"/>
                <a:sym typeface="Courier"/>
              </a:defRPr>
            </a:pPr>
            <a:r>
              <a:t>		size_t				ai_addrlen;		</a:t>
            </a:r>
            <a:endParaRPr sz="2800"/>
          </a:p>
          <a:p>
            <a:pPr lvl="1" marL="0" indent="400050">
              <a:lnSpc>
                <a:spcPct val="70000"/>
              </a:lnSpc>
              <a:spcBef>
                <a:spcPts val="400"/>
              </a:spcBef>
              <a:buSzTx/>
              <a:buNone/>
              <a:defRPr sz="1800">
                <a:solidFill>
                  <a:srgbClr val="000000"/>
                </a:solidFill>
                <a:latin typeface="Courier"/>
                <a:ea typeface="Courier"/>
                <a:cs typeface="Courier"/>
                <a:sym typeface="Courier"/>
              </a:defRPr>
            </a:pPr>
            <a:r>
              <a:t>		char				*ai_canonname;</a:t>
            </a:r>
            <a:endParaRPr sz="2800"/>
          </a:p>
          <a:p>
            <a:pPr lvl="1" marL="0" indent="400050">
              <a:lnSpc>
                <a:spcPct val="70000"/>
              </a:lnSpc>
              <a:spcBef>
                <a:spcPts val="400"/>
              </a:spcBef>
              <a:buSzTx/>
              <a:buNone/>
              <a:defRPr sz="1800">
                <a:solidFill>
                  <a:srgbClr val="000000"/>
                </a:solidFill>
                <a:latin typeface="Courier"/>
                <a:ea typeface="Courier"/>
                <a:cs typeface="Courier"/>
                <a:sym typeface="Courier"/>
              </a:defRPr>
            </a:pPr>
            <a:r>
              <a:t>		struct	sockaddr	*ai_addr;	// point to sockaddr struct</a:t>
            </a:r>
            <a:endParaRPr sz="2800"/>
          </a:p>
          <a:p>
            <a:pPr lvl="1" marL="0" indent="400050">
              <a:lnSpc>
                <a:spcPct val="70000"/>
              </a:lnSpc>
              <a:spcBef>
                <a:spcPts val="400"/>
              </a:spcBef>
              <a:buSzTx/>
              <a:buNone/>
              <a:defRPr sz="1800">
                <a:solidFill>
                  <a:srgbClr val="000000"/>
                </a:solidFill>
                <a:latin typeface="Courier"/>
                <a:ea typeface="Courier"/>
                <a:cs typeface="Courier"/>
                <a:sym typeface="Courier"/>
              </a:defRPr>
            </a:pPr>
            <a:r>
              <a:t>		struct	addrinfo	*ai_next;</a:t>
            </a:r>
            <a:endParaRPr sz="2800"/>
          </a:p>
          <a:p>
            <a:pPr lvl="1" marL="0" indent="400050">
              <a:lnSpc>
                <a:spcPct val="70000"/>
              </a:lnSpc>
              <a:spcBef>
                <a:spcPts val="400"/>
              </a:spcBef>
              <a:buSzTx/>
              <a:buNone/>
              <a:defRPr sz="1800">
                <a:solidFill>
                  <a:srgbClr val="000000"/>
                </a:solidFill>
                <a:latin typeface="Courier"/>
                <a:ea typeface="Courier"/>
                <a:cs typeface="Courier"/>
                <a:sym typeface="Courier"/>
              </a:defRPr>
            </a:pPr>
            <a:r>
              <a:t>}</a:t>
            </a:r>
            <a:endParaRPr sz="2800"/>
          </a:p>
          <a:p>
            <a:pPr>
              <a:spcBef>
                <a:spcPts val="600"/>
              </a:spcBef>
              <a:defRPr sz="2700"/>
            </a:pPr>
            <a:r>
              <a:t>Example</a:t>
            </a:r>
          </a:p>
          <a:p>
            <a:pPr lvl="1" marL="0" indent="400050">
              <a:spcBef>
                <a:spcPts val="300"/>
              </a:spcBef>
              <a:buSzTx/>
              <a:buNone/>
              <a:defRPr b="1" sz="1600">
                <a:solidFill>
                  <a:srgbClr val="0000FF"/>
                </a:solidFill>
                <a:latin typeface="Courier"/>
                <a:ea typeface="Courier"/>
                <a:cs typeface="Courier"/>
                <a:sym typeface="Courier"/>
              </a:defRPr>
            </a:pPr>
            <a:r>
              <a:t>hints.ai_family = AF_UNSPEC;     </a:t>
            </a:r>
            <a:r>
              <a:rPr b="0">
                <a:solidFill>
                  <a:srgbClr val="000000"/>
                </a:solidFill>
              </a:rPr>
              <a:t>// don't care IPv4 or IPv6</a:t>
            </a:r>
            <a:endParaRPr sz="2800">
              <a:solidFill>
                <a:srgbClr val="000000"/>
              </a:solidFill>
            </a:endParaRPr>
          </a:p>
          <a:p>
            <a:pPr lvl="1" marL="0" indent="400050">
              <a:spcBef>
                <a:spcPts val="300"/>
              </a:spcBef>
              <a:buSzTx/>
              <a:buNone/>
              <a:defRPr b="1" sz="1600">
                <a:solidFill>
                  <a:srgbClr val="0000FF"/>
                </a:solidFill>
                <a:latin typeface="Courier"/>
                <a:ea typeface="Courier"/>
                <a:cs typeface="Courier"/>
                <a:sym typeface="Courier"/>
              </a:defRPr>
            </a:pPr>
            <a:r>
              <a:t>hints.ai_socktype = SOCK_STREAM; </a:t>
            </a:r>
            <a:r>
              <a:rPr b="0">
                <a:solidFill>
                  <a:srgbClr val="000000"/>
                </a:solidFill>
              </a:rPr>
              <a:t>// TCP stream sockets</a:t>
            </a:r>
            <a:endParaRPr sz="2800">
              <a:solidFill>
                <a:srgbClr val="000000"/>
              </a:solidFill>
            </a:endParaRPr>
          </a:p>
          <a:p>
            <a:pPr lvl="1" marL="0" indent="400050">
              <a:spcBef>
                <a:spcPts val="300"/>
              </a:spcBef>
              <a:buSzTx/>
              <a:buNone/>
              <a:defRPr b="1" sz="1600">
                <a:solidFill>
                  <a:srgbClr val="0000FF"/>
                </a:solidFill>
                <a:latin typeface="Courier"/>
                <a:ea typeface="Courier"/>
                <a:cs typeface="Courier"/>
                <a:sym typeface="Courier"/>
              </a:defRPr>
            </a:pPr>
            <a:r>
              <a:t>int status = getaddrinfo("www.cnn.com", "80", &amp;hints, &amp;result);</a:t>
            </a:r>
            <a:endParaRPr sz="2800">
              <a:solidFill>
                <a:srgbClr val="000000"/>
              </a:solidFill>
            </a:endParaRPr>
          </a:p>
          <a:p>
            <a:pPr lvl="1" marL="0" indent="400050">
              <a:spcBef>
                <a:spcPts val="300"/>
              </a:spcBef>
              <a:buSzTx/>
              <a:buNone/>
              <a:defRPr sz="1600">
                <a:solidFill>
                  <a:srgbClr val="000000"/>
                </a:solidFill>
                <a:latin typeface="Courier"/>
                <a:ea typeface="Courier"/>
                <a:cs typeface="Courier"/>
                <a:sym typeface="Courier"/>
              </a:defRPr>
            </a:pPr>
            <a:r>
              <a:t>// </a:t>
            </a:r>
            <a:r>
              <a:rPr b="1"/>
              <a:t>result </a:t>
            </a:r>
            <a:r>
              <a:t>now points to a linked list of 1 or more addrinfos</a:t>
            </a:r>
            <a:endParaRPr sz="2800"/>
          </a:p>
          <a:p>
            <a:pPr lvl="1" marL="0" indent="400050">
              <a:spcBef>
                <a:spcPts val="300"/>
              </a:spcBef>
              <a:buSzTx/>
              <a:buNone/>
              <a:defRPr sz="1600">
                <a:solidFill>
                  <a:srgbClr val="000000"/>
                </a:solidFill>
                <a:latin typeface="Courier"/>
                <a:ea typeface="Courier"/>
                <a:cs typeface="Courier"/>
                <a:sym typeface="Courier"/>
              </a:defRPr>
            </a:pPr>
            <a:r>
              <a:t>// etc.</a:t>
            </a:r>
          </a:p>
        </p:txBody>
      </p:sp>
      <p:sp>
        <p:nvSpPr>
          <p:cNvPr id="1523" name="Slide Number Placeholder 3"/>
          <p:cNvSpPr txBox="1"/>
          <p:nvPr>
            <p:ph type="sldNum" sz="quarter" idx="4294967295"/>
          </p:nvPr>
        </p:nvSpPr>
        <p:spPr>
          <a:xfrm>
            <a:off x="8704550" y="6464617"/>
            <a:ext cx="287051" cy="269241"/>
          </a:xfrm>
          <a:prstGeom prst="rect">
            <a:avLst/>
          </a:prstGeom>
          <a:extLst>
            <a:ext uri="{C572A759-6A51-4108-AA02-DFA0A04FC94B}">
              <ma14:wrappingTextBoxFlag xmlns:ma14="http://schemas.microsoft.com/office/mac/drawingml/2011/main" val="1"/>
            </a:ext>
          </a:extLst>
        </p:spPr>
        <p:txBody>
          <a:bodyPr/>
          <a:lstStyle>
            <a:lvl1pPr>
              <a:defRPr>
                <a:solidFill>
                  <a:srgbClr val="898989"/>
                </a:solid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2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22">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1522">
                                            <p:txEl>
                                              <p:pRg st="1" end="1"/>
                                            </p:txEl>
                                          </p:spTgt>
                                        </p:tgtEl>
                                        <p:attrNameLst>
                                          <p:attrName>style.visibility</p:attrName>
                                        </p:attrNameLst>
                                      </p:cBhvr>
                                      <p:to>
                                        <p:strVal val="visible"/>
                                      </p:to>
                                    </p:set>
                                  </p:childTnLst>
                                </p:cTn>
                              </p:par>
                              <p:par>
                                <p:cTn id="11" presetClass="entr" nodeType="withEffect" presetSubtype="0" presetID="1" grpId="1" fill="hold">
                                  <p:stCondLst>
                                    <p:cond delay="0"/>
                                  </p:stCondLst>
                                  <p:iterate type="el" backwards="0">
                                    <p:tmAbs val="0"/>
                                  </p:iterate>
                                  <p:childTnLst>
                                    <p:set>
                                      <p:cBhvr>
                                        <p:cTn id="12" fill="hold"/>
                                        <p:tgtEl>
                                          <p:spTgt spid="1522">
                                            <p:txEl>
                                              <p:pRg st="2" end="2"/>
                                            </p:txEl>
                                          </p:spTgt>
                                        </p:tgtEl>
                                        <p:attrNameLst>
                                          <p:attrName>style.visibility</p:attrName>
                                        </p:attrNameLst>
                                      </p:cBhvr>
                                      <p:to>
                                        <p:strVal val="visible"/>
                                      </p:to>
                                    </p:set>
                                  </p:childTnLst>
                                </p:cTn>
                              </p:par>
                              <p:par>
                                <p:cTn id="13" presetClass="entr" nodeType="withEffect" presetSubtype="0" presetID="1" grpId="1" fill="hold">
                                  <p:stCondLst>
                                    <p:cond delay="0"/>
                                  </p:stCondLst>
                                  <p:iterate type="el" backwards="0">
                                    <p:tmAbs val="0"/>
                                  </p:iterate>
                                  <p:childTnLst>
                                    <p:set>
                                      <p:cBhvr>
                                        <p:cTn id="14" fill="hold"/>
                                        <p:tgtEl>
                                          <p:spTgt spid="1522">
                                            <p:txEl>
                                              <p:pRg st="3" end="3"/>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1522">
                                            <p:txEl>
                                              <p:pRg st="4" end="4"/>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1522">
                                            <p:txEl>
                                              <p:pRg st="5" end="5"/>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1522">
                                            <p:txEl>
                                              <p:pRg st="6" end="6"/>
                                            </p:txEl>
                                          </p:spTgt>
                                        </p:tgtEl>
                                        <p:attrNameLst>
                                          <p:attrName>style.visibility</p:attrName>
                                        </p:attrNameLst>
                                      </p:cBhvr>
                                      <p:to>
                                        <p:strVal val="visible"/>
                                      </p:to>
                                    </p:set>
                                  </p:childTnLst>
                                </p:cTn>
                              </p:par>
                              <p:par>
                                <p:cTn id="21" presetClass="entr" nodeType="withEffect" presetSubtype="0" presetID="1" grpId="1" fill="hold">
                                  <p:stCondLst>
                                    <p:cond delay="0"/>
                                  </p:stCondLst>
                                  <p:iterate type="el" backwards="0">
                                    <p:tmAbs val="0"/>
                                  </p:iterate>
                                  <p:childTnLst>
                                    <p:set>
                                      <p:cBhvr>
                                        <p:cTn id="22" fill="hold"/>
                                        <p:tgtEl>
                                          <p:spTgt spid="1522">
                                            <p:txEl>
                                              <p:pRg st="7" end="7"/>
                                            </p:txEl>
                                          </p:spTgt>
                                        </p:tgtEl>
                                        <p:attrNameLst>
                                          <p:attrName>style.visibility</p:attrName>
                                        </p:attrNameLst>
                                      </p:cBhvr>
                                      <p:to>
                                        <p:strVal val="visible"/>
                                      </p:to>
                                    </p:set>
                                  </p:childTnLst>
                                </p:cTn>
                              </p:par>
                              <p:par>
                                <p:cTn id="23" presetClass="entr" nodeType="withEffect" presetSubtype="0" presetID="1" grpId="1" fill="hold">
                                  <p:stCondLst>
                                    <p:cond delay="0"/>
                                  </p:stCondLst>
                                  <p:iterate type="el" backwards="0">
                                    <p:tmAbs val="0"/>
                                  </p:iterate>
                                  <p:childTnLst>
                                    <p:set>
                                      <p:cBhvr>
                                        <p:cTn id="24" fill="hold"/>
                                        <p:tgtEl>
                                          <p:spTgt spid="1522">
                                            <p:txEl>
                                              <p:pRg st="8" end="8"/>
                                            </p:txEl>
                                          </p:spTgt>
                                        </p:tgtEl>
                                        <p:attrNameLst>
                                          <p:attrName>style.visibility</p:attrName>
                                        </p:attrNameLst>
                                      </p:cBhvr>
                                      <p:to>
                                        <p:strVal val="visible"/>
                                      </p:to>
                                    </p:set>
                                  </p:childTnLst>
                                </p:cTn>
                              </p:par>
                              <p:par>
                                <p:cTn id="25" presetClass="entr" nodeType="withEffect" presetSubtype="0" presetID="1" grpId="1" fill="hold">
                                  <p:stCondLst>
                                    <p:cond delay="0"/>
                                  </p:stCondLst>
                                  <p:iterate type="el" backwards="0">
                                    <p:tmAbs val="0"/>
                                  </p:iterate>
                                  <p:childTnLst>
                                    <p:set>
                                      <p:cBhvr>
                                        <p:cTn id="26" fill="hold"/>
                                        <p:tgtEl>
                                          <p:spTgt spid="1522">
                                            <p:txEl>
                                              <p:pRg st="9" end="9"/>
                                            </p:txEl>
                                          </p:spTgt>
                                        </p:tgtEl>
                                        <p:attrNameLst>
                                          <p:attrName>style.visibility</p:attrName>
                                        </p:attrNameLst>
                                      </p:cBhvr>
                                      <p:to>
                                        <p:strVal val="visible"/>
                                      </p:to>
                                    </p:set>
                                  </p:childTnLst>
                                </p:cTn>
                              </p:par>
                              <p:par>
                                <p:cTn id="27" presetClass="entr" nodeType="withEffect" presetSubtype="0" presetID="1" grpId="1" fill="hold">
                                  <p:stCondLst>
                                    <p:cond delay="0"/>
                                  </p:stCondLst>
                                  <p:iterate type="el" backwards="0">
                                    <p:tmAbs val="0"/>
                                  </p:iterate>
                                  <p:childTnLst>
                                    <p:set>
                                      <p:cBhvr>
                                        <p:cTn id="28" fill="hold"/>
                                        <p:tgtEl>
                                          <p:spTgt spid="152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522">
                                            <p:txEl>
                                              <p:pRg st="11" end="11"/>
                                            </p:txEl>
                                          </p:spTgt>
                                        </p:tgtEl>
                                        <p:attrNameLst>
                                          <p:attrName>style.visibility</p:attrName>
                                        </p:attrNameLst>
                                      </p:cBhvr>
                                      <p:to>
                                        <p:strVal val="visible"/>
                                      </p:to>
                                    </p:set>
                                  </p:childTnLst>
                                </p:cTn>
                              </p:par>
                              <p:par>
                                <p:cTn id="33" presetClass="entr" nodeType="withEffect" presetSubtype="0" presetID="1" grpId="1" fill="hold">
                                  <p:stCondLst>
                                    <p:cond delay="0"/>
                                  </p:stCondLst>
                                  <p:iterate type="el" backwards="0">
                                    <p:tmAbs val="0"/>
                                  </p:iterate>
                                  <p:childTnLst>
                                    <p:set>
                                      <p:cBhvr>
                                        <p:cTn id="34" fill="hold"/>
                                        <p:tgtEl>
                                          <p:spTgt spid="1522">
                                            <p:txEl>
                                              <p:pRg st="12" end="12"/>
                                            </p:txEl>
                                          </p:spTgt>
                                        </p:tgtEl>
                                        <p:attrNameLst>
                                          <p:attrName>style.visibility</p:attrName>
                                        </p:attrNameLst>
                                      </p:cBhvr>
                                      <p:to>
                                        <p:strVal val="visible"/>
                                      </p:to>
                                    </p:set>
                                  </p:childTnLst>
                                </p:cTn>
                              </p:par>
                              <p:par>
                                <p:cTn id="35" presetClass="entr" nodeType="withEffect" presetSubtype="0" presetID="1" grpId="1" fill="hold">
                                  <p:stCondLst>
                                    <p:cond delay="0"/>
                                  </p:stCondLst>
                                  <p:iterate type="el" backwards="0">
                                    <p:tmAbs val="0"/>
                                  </p:iterate>
                                  <p:childTnLst>
                                    <p:set>
                                      <p:cBhvr>
                                        <p:cTn id="36" fill="hold"/>
                                        <p:tgtEl>
                                          <p:spTgt spid="1522">
                                            <p:txEl>
                                              <p:pRg st="13" end="13"/>
                                            </p:txEl>
                                          </p:spTgt>
                                        </p:tgtEl>
                                        <p:attrNameLst>
                                          <p:attrName>style.visibility</p:attrName>
                                        </p:attrNameLst>
                                      </p:cBhvr>
                                      <p:to>
                                        <p:strVal val="visible"/>
                                      </p:to>
                                    </p:set>
                                  </p:childTnLst>
                                </p:cTn>
                              </p:par>
                              <p:par>
                                <p:cTn id="37" presetClass="entr" nodeType="withEffect" presetSubtype="0" presetID="1" grpId="1" fill="hold">
                                  <p:stCondLst>
                                    <p:cond delay="0"/>
                                  </p:stCondLst>
                                  <p:iterate type="el" backwards="0">
                                    <p:tmAbs val="0"/>
                                  </p:iterate>
                                  <p:childTnLst>
                                    <p:set>
                                      <p:cBhvr>
                                        <p:cTn id="38" fill="hold"/>
                                        <p:tgtEl>
                                          <p:spTgt spid="1522">
                                            <p:txEl>
                                              <p:pRg st="14" end="14"/>
                                            </p:txEl>
                                          </p:spTgt>
                                        </p:tgtEl>
                                        <p:attrNameLst>
                                          <p:attrName>style.visibility</p:attrName>
                                        </p:attrNameLst>
                                      </p:cBhvr>
                                      <p:to>
                                        <p:strVal val="visible"/>
                                      </p:to>
                                    </p:set>
                                  </p:childTnLst>
                                </p:cTn>
                              </p:par>
                              <p:par>
                                <p:cTn id="39" presetClass="entr" nodeType="withEffect" presetSubtype="0" presetID="1" grpId="1" fill="hold">
                                  <p:stCondLst>
                                    <p:cond delay="0"/>
                                  </p:stCondLst>
                                  <p:iterate type="el" backwards="0">
                                    <p:tmAbs val="0"/>
                                  </p:iterate>
                                  <p:childTnLst>
                                    <p:set>
                                      <p:cBhvr>
                                        <p:cTn id="40" fill="hold"/>
                                        <p:tgtEl>
                                          <p:spTgt spid="1522">
                                            <p:txEl>
                                              <p:pRg st="15" end="15"/>
                                            </p:txEl>
                                          </p:spTgt>
                                        </p:tgtEl>
                                        <p:attrNameLst>
                                          <p:attrName>style.visibility</p:attrName>
                                        </p:attrNameLst>
                                      </p:cBhvr>
                                      <p:to>
                                        <p:strVal val="visible"/>
                                      </p:to>
                                    </p:set>
                                  </p:childTnLst>
                                </p:cTn>
                              </p:par>
                              <p:par>
                                <p:cTn id="41" presetClass="entr" nodeType="withEffect" presetSubtype="0" presetID="1" grpId="1" fill="hold">
                                  <p:stCondLst>
                                    <p:cond delay="0"/>
                                  </p:stCondLst>
                                  <p:iterate type="el" backwards="0">
                                    <p:tmAbs val="0"/>
                                  </p:iterate>
                                  <p:childTnLst>
                                    <p:set>
                                      <p:cBhvr>
                                        <p:cTn id="42" fill="hold"/>
                                        <p:tgtEl>
                                          <p:spTgt spid="1522">
                                            <p:txEl>
                                              <p:pRg st="16" end="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522" grpId="1"/>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5" name="Rectangle 4"/>
          <p:cNvSpPr txBox="1"/>
          <p:nvPr>
            <p:ph type="title"/>
          </p:nvPr>
        </p:nvSpPr>
        <p:spPr>
          <a:prstGeom prst="rect">
            <a:avLst/>
          </a:prstGeom>
        </p:spPr>
        <p:txBody>
          <a:bodyPr/>
          <a:lstStyle>
            <a:lvl1pPr>
              <a:defRPr sz="4200"/>
            </a:lvl1pPr>
          </a:lstStyle>
          <a:p>
            <a:pPr/>
            <a:r>
              <a:t>Wanna See Real Clients and Servers?</a:t>
            </a:r>
          </a:p>
        </p:txBody>
      </p:sp>
      <p:sp>
        <p:nvSpPr>
          <p:cNvPr id="1526" name="Rectangle 5"/>
          <p:cNvSpPr txBox="1"/>
          <p:nvPr>
            <p:ph type="body" idx="1"/>
          </p:nvPr>
        </p:nvSpPr>
        <p:spPr>
          <a:prstGeom prst="rect">
            <a:avLst/>
          </a:prstGeom>
        </p:spPr>
        <p:txBody>
          <a:bodyPr/>
          <a:lstStyle/>
          <a:p>
            <a:pPr marL="336042" indent="-336042" defTabSz="448055">
              <a:lnSpc>
                <a:spcPct val="80000"/>
              </a:lnSpc>
              <a:defRPr sz="2940"/>
            </a:pPr>
            <a:r>
              <a:t>Apache Web server </a:t>
            </a:r>
          </a:p>
          <a:p>
            <a:pPr lvl="1" marL="728091" indent="-280035" defTabSz="448055">
              <a:lnSpc>
                <a:spcPct val="80000"/>
              </a:lnSpc>
              <a:spcBef>
                <a:spcPts val="600"/>
              </a:spcBef>
              <a:defRPr sz="2548">
                <a:solidFill>
                  <a:srgbClr val="000000"/>
                </a:solidFill>
              </a:defRPr>
            </a:pPr>
            <a:r>
              <a:t>Open source server first released in 1995</a:t>
            </a:r>
            <a:endParaRPr sz="2744"/>
          </a:p>
          <a:p>
            <a:pPr lvl="1" marL="728091" indent="-280035" defTabSz="448055">
              <a:lnSpc>
                <a:spcPct val="80000"/>
              </a:lnSpc>
              <a:spcBef>
                <a:spcPts val="600"/>
              </a:spcBef>
              <a:defRPr sz="2548">
                <a:solidFill>
                  <a:srgbClr val="000000"/>
                </a:solidFill>
              </a:defRPr>
            </a:pPr>
            <a:r>
              <a:t>Name derives from </a:t>
            </a:r>
            <a:r>
              <a:t>“</a:t>
            </a:r>
            <a:r>
              <a:t>a patchy server</a:t>
            </a:r>
            <a:r>
              <a:t>”</a:t>
            </a:r>
            <a:r>
              <a:t> ;-)</a:t>
            </a:r>
            <a:endParaRPr sz="2744"/>
          </a:p>
          <a:p>
            <a:pPr lvl="1" marL="728091" indent="-280035" defTabSz="448055">
              <a:lnSpc>
                <a:spcPct val="80000"/>
              </a:lnSpc>
              <a:spcBef>
                <a:spcPts val="600"/>
              </a:spcBef>
              <a:defRPr sz="2548">
                <a:solidFill>
                  <a:srgbClr val="000000"/>
                </a:solidFill>
              </a:defRPr>
            </a:pPr>
            <a:r>
              <a:t>Software available online at </a:t>
            </a:r>
            <a:r>
              <a:rPr u="sng">
                <a:solidFill>
                  <a:srgbClr val="0000FF"/>
                </a:solidFill>
                <a:uFill>
                  <a:solidFill>
                    <a:srgbClr val="0000FF"/>
                  </a:solidFill>
                </a:uFill>
                <a:hlinkClick r:id="rId2" invalidUrl="" action="" tgtFrame="" tooltip="" history="1" highlightClick="0" endSnd="0"/>
              </a:rPr>
              <a:t>http://www.apache.org</a:t>
            </a:r>
          </a:p>
          <a:p>
            <a:pPr marL="336042" indent="-336042" defTabSz="448055">
              <a:lnSpc>
                <a:spcPct val="80000"/>
              </a:lnSpc>
              <a:defRPr sz="2940"/>
            </a:pPr>
            <a:r>
              <a:t>Mozilla Web browser</a:t>
            </a:r>
          </a:p>
          <a:p>
            <a:pPr lvl="1" marL="728091" indent="-280035" defTabSz="448055">
              <a:lnSpc>
                <a:spcPct val="80000"/>
              </a:lnSpc>
              <a:spcBef>
                <a:spcPts val="600"/>
              </a:spcBef>
              <a:defRPr sz="2548">
                <a:solidFill>
                  <a:srgbClr val="000000"/>
                </a:solidFill>
              </a:defRPr>
            </a:pPr>
            <a:r>
              <a:t>http://www.mozilla.org/developer/</a:t>
            </a:r>
            <a:endParaRPr sz="2744"/>
          </a:p>
          <a:p>
            <a:pPr marL="336042" indent="-336042" defTabSz="448055">
              <a:lnSpc>
                <a:spcPct val="80000"/>
              </a:lnSpc>
              <a:defRPr sz="2940"/>
            </a:pPr>
            <a:r>
              <a:t>Sendmail</a:t>
            </a:r>
          </a:p>
          <a:p>
            <a:pPr lvl="1" marL="728091" indent="-280035" defTabSz="448055">
              <a:lnSpc>
                <a:spcPct val="80000"/>
              </a:lnSpc>
              <a:spcBef>
                <a:spcPts val="600"/>
              </a:spcBef>
              <a:defRPr sz="2548">
                <a:solidFill>
                  <a:srgbClr val="000000"/>
                </a:solidFill>
              </a:defRPr>
            </a:pPr>
            <a:r>
              <a:t>http://www.sendmail.org/</a:t>
            </a:r>
            <a:endParaRPr sz="2744"/>
          </a:p>
          <a:p>
            <a:pPr marL="336042" indent="-336042" defTabSz="448055">
              <a:lnSpc>
                <a:spcPct val="80000"/>
              </a:lnSpc>
              <a:defRPr sz="2940"/>
            </a:pPr>
            <a:r>
              <a:t>BIND Domain Name System</a:t>
            </a:r>
          </a:p>
          <a:p>
            <a:pPr lvl="1" marL="728091" indent="-280035" defTabSz="448055">
              <a:lnSpc>
                <a:spcPct val="80000"/>
              </a:lnSpc>
              <a:spcBef>
                <a:spcPts val="600"/>
              </a:spcBef>
              <a:defRPr sz="2548">
                <a:solidFill>
                  <a:srgbClr val="000000"/>
                </a:solidFill>
              </a:defRPr>
            </a:pPr>
            <a:r>
              <a:t>Client resolver and DNS server</a:t>
            </a:r>
            <a:endParaRPr sz="2744"/>
          </a:p>
          <a:p>
            <a:pPr lvl="1" marL="728091" indent="-280035" defTabSz="448055">
              <a:lnSpc>
                <a:spcPct val="80000"/>
              </a:lnSpc>
              <a:spcBef>
                <a:spcPts val="600"/>
              </a:spcBef>
              <a:defRPr sz="2548">
                <a:solidFill>
                  <a:srgbClr val="000000"/>
                </a:solidFill>
              </a:defRPr>
            </a:pPr>
            <a:r>
              <a:rPr u="sng">
                <a:solidFill>
                  <a:srgbClr val="0000FF"/>
                </a:solidFill>
                <a:uFill>
                  <a:solidFill>
                    <a:srgbClr val="0000FF"/>
                  </a:solidFill>
                </a:uFill>
                <a:hlinkClick r:id="rId3" invalidUrl="" action="" tgtFrame="" tooltip="" history="1" highlightClick="0" endSnd="0"/>
              </a:rPr>
              <a:t>http://www.isc.org/index.pl?/sw/bind/</a:t>
            </a:r>
          </a:p>
          <a:p>
            <a:pPr marL="336042" indent="-336042" defTabSz="448055">
              <a:lnSpc>
                <a:spcPct val="80000"/>
              </a:lnSpc>
              <a:defRPr sz="2940"/>
            </a:pPr>
            <a:r>
              <a:t>…</a:t>
            </a:r>
          </a:p>
        </p:txBody>
      </p:sp>
      <p:sp>
        <p:nvSpPr>
          <p:cNvPr id="1527" name="Slide Number Placeholder 3"/>
          <p:cNvSpPr txBox="1"/>
          <p:nvPr>
            <p:ph type="sldNum" sz="quarter" idx="4294967295"/>
          </p:nvPr>
        </p:nvSpPr>
        <p:spPr>
          <a:xfrm>
            <a:off x="8704550" y="6464617"/>
            <a:ext cx="287051" cy="269241"/>
          </a:xfrm>
          <a:prstGeom prst="rect">
            <a:avLst/>
          </a:prstGeom>
          <a:extLst>
            <a:ext uri="{C572A759-6A51-4108-AA02-DFA0A04FC94B}">
              <ma14:wrappingTextBoxFlag xmlns:ma14="http://schemas.microsoft.com/office/mac/drawingml/2011/main" val="1"/>
            </a:ext>
          </a:extLst>
        </p:spPr>
        <p:txBody>
          <a:bodyPr/>
          <a:lstStyle>
            <a:lvl1pPr>
              <a:defRPr>
                <a:solidFill>
                  <a:srgbClr val="898989"/>
                </a:solidFill>
                <a:latin typeface="Courier New"/>
                <a:ea typeface="Courier New"/>
                <a:cs typeface="Courier New"/>
                <a:sym typeface="Courier New"/>
              </a:defRPr>
            </a:lvl1p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8" name="Text Box 14"/>
          <p:cNvSpPr txBox="1"/>
          <p:nvPr>
            <p:ph type="sldNum" sz="quarter" idx="2"/>
          </p:nvPr>
        </p:nvSpPr>
        <p:spPr>
          <a:xfrm>
            <a:off x="8775715" y="6497637"/>
            <a:ext cx="188898"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49" name="Rectangle 2"/>
          <p:cNvSpPr txBox="1"/>
          <p:nvPr>
            <p:ph type="title"/>
          </p:nvPr>
        </p:nvSpPr>
        <p:spPr>
          <a:xfrm>
            <a:off x="611188" y="233363"/>
            <a:ext cx="8281986" cy="584201"/>
          </a:xfrm>
          <a:prstGeom prst="rect">
            <a:avLst/>
          </a:prstGeom>
        </p:spPr>
        <p:txBody>
          <a:bodyPr/>
          <a:lstStyle>
            <a:lvl1pPr>
              <a:defRPr sz="3200"/>
            </a:lvl1pPr>
          </a:lstStyle>
          <a:p>
            <a:pPr/>
            <a:r>
              <a:t>Application Programming Interface</a:t>
            </a:r>
          </a:p>
        </p:txBody>
      </p:sp>
      <p:sp>
        <p:nvSpPr>
          <p:cNvPr id="1150" name="Rectangle 3"/>
          <p:cNvSpPr txBox="1"/>
          <p:nvPr>
            <p:ph type="body" idx="1"/>
          </p:nvPr>
        </p:nvSpPr>
        <p:spPr>
          <a:prstGeom prst="rect">
            <a:avLst/>
          </a:prstGeom>
        </p:spPr>
        <p:txBody>
          <a:bodyPr/>
          <a:lstStyle/>
          <a:p>
            <a:pPr>
              <a:lnSpc>
                <a:spcPct val="90000"/>
              </a:lnSpc>
              <a:spcBef>
                <a:spcPts val="500"/>
              </a:spcBef>
              <a:defRPr sz="2400"/>
            </a:pPr>
            <a:r>
              <a:t>Interface exported by the network</a:t>
            </a:r>
          </a:p>
          <a:p>
            <a:pPr>
              <a:lnSpc>
                <a:spcPct val="90000"/>
              </a:lnSpc>
              <a:spcBef>
                <a:spcPts val="500"/>
              </a:spcBef>
              <a:defRPr sz="2400"/>
            </a:pPr>
            <a:r>
              <a:t>Since most network protocols are implemented (those in the high protocol stack) in software and nearly all computer systems implement their network protocols as part of the operating system, when we refer to the interface </a:t>
            </a:r>
            <a:r>
              <a:t>“</a:t>
            </a:r>
            <a:r>
              <a:rPr i="1"/>
              <a:t>exported by the network</a:t>
            </a:r>
            <a:r>
              <a:t>”</a:t>
            </a:r>
            <a:r>
              <a:t>, we are generally referring to the interface that the OS provides to its networking subsystem</a:t>
            </a:r>
          </a:p>
          <a:p>
            <a:pPr>
              <a:lnSpc>
                <a:spcPct val="90000"/>
              </a:lnSpc>
              <a:spcBef>
                <a:spcPts val="500"/>
              </a:spcBef>
              <a:defRPr sz="2400"/>
            </a:pPr>
            <a:r>
              <a:t>The interface is called the network Application Programming Interface (API)</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2" name="Text Box 14"/>
          <p:cNvSpPr txBox="1"/>
          <p:nvPr>
            <p:ph type="sldNum" sz="quarter" idx="2"/>
          </p:nvPr>
        </p:nvSpPr>
        <p:spPr>
          <a:xfrm>
            <a:off x="8775715" y="6497637"/>
            <a:ext cx="188898"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53" name="Rectangle 2"/>
          <p:cNvSpPr txBox="1"/>
          <p:nvPr>
            <p:ph type="title"/>
          </p:nvPr>
        </p:nvSpPr>
        <p:spPr>
          <a:xfrm>
            <a:off x="611188" y="293688"/>
            <a:ext cx="8281986" cy="523876"/>
          </a:xfrm>
          <a:prstGeom prst="rect">
            <a:avLst/>
          </a:prstGeom>
        </p:spPr>
        <p:txBody>
          <a:bodyPr/>
          <a:lstStyle>
            <a:lvl1pPr>
              <a:defRPr sz="2800"/>
            </a:lvl1pPr>
          </a:lstStyle>
          <a:p>
            <a:pPr/>
            <a:r>
              <a:t>Application Programming Interface (Sockets)</a:t>
            </a:r>
          </a:p>
        </p:txBody>
      </p:sp>
      <p:sp>
        <p:nvSpPr>
          <p:cNvPr id="1154" name="Rectangle 3"/>
          <p:cNvSpPr txBox="1"/>
          <p:nvPr>
            <p:ph type="body" idx="1"/>
          </p:nvPr>
        </p:nvSpPr>
        <p:spPr>
          <a:prstGeom prst="rect">
            <a:avLst/>
          </a:prstGeom>
        </p:spPr>
        <p:txBody>
          <a:bodyPr/>
          <a:lstStyle/>
          <a:p>
            <a:pPr>
              <a:lnSpc>
                <a:spcPct val="90000"/>
              </a:lnSpc>
              <a:spcBef>
                <a:spcPts val="600"/>
              </a:spcBef>
              <a:defRPr sz="2800"/>
            </a:pPr>
            <a:r>
              <a:t>Socket Interface was originally provided by the Berkeley distribution of Unix</a:t>
            </a:r>
          </a:p>
          <a:p>
            <a:pPr lvl="1" marL="285750" indent="171450">
              <a:lnSpc>
                <a:spcPct val="90000"/>
              </a:lnSpc>
              <a:spcBef>
                <a:spcPts val="600"/>
              </a:spcBef>
              <a:buSzTx/>
              <a:buFont typeface="Wingdings"/>
              <a:buNone/>
              <a:defRPr sz="2800">
                <a:solidFill>
                  <a:srgbClr val="0033CC"/>
                </a:solidFill>
              </a:defRPr>
            </a:pPr>
            <a:r>
              <a:t>- </a:t>
            </a:r>
            <a:r>
              <a:rPr sz="2400"/>
              <a:t>Now supported in virtually all operating systems</a:t>
            </a:r>
          </a:p>
          <a:p>
            <a:pPr>
              <a:lnSpc>
                <a:spcPct val="90000"/>
              </a:lnSpc>
            </a:pPr>
            <a:endParaRPr sz="2800">
              <a:solidFill>
                <a:srgbClr val="0033CC"/>
              </a:solidFill>
            </a:endParaRPr>
          </a:p>
          <a:p>
            <a:pPr>
              <a:lnSpc>
                <a:spcPct val="90000"/>
              </a:lnSpc>
              <a:spcBef>
                <a:spcPts val="600"/>
              </a:spcBef>
              <a:defRPr sz="2800"/>
            </a:pPr>
            <a:r>
              <a:t>Each protocol provides a certain set of </a:t>
            </a:r>
            <a:r>
              <a:rPr i="1"/>
              <a:t>services</a:t>
            </a:r>
            <a:r>
              <a:t>, and the API provides a syntax by which those services can be invoked in this particular OS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6" name="Text Box 14"/>
          <p:cNvSpPr txBox="1"/>
          <p:nvPr>
            <p:ph type="sldNum" sz="quarter" idx="2"/>
          </p:nvPr>
        </p:nvSpPr>
        <p:spPr>
          <a:xfrm>
            <a:off x="8775715" y="6497637"/>
            <a:ext cx="188898"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57" name="Rectangle 2"/>
          <p:cNvSpPr txBox="1"/>
          <p:nvPr>
            <p:ph type="title"/>
          </p:nvPr>
        </p:nvSpPr>
        <p:spPr>
          <a:xfrm>
            <a:off x="611188" y="233363"/>
            <a:ext cx="8281986" cy="584201"/>
          </a:xfrm>
          <a:prstGeom prst="rect">
            <a:avLst/>
          </a:prstGeom>
        </p:spPr>
        <p:txBody>
          <a:bodyPr/>
          <a:lstStyle>
            <a:lvl1pPr>
              <a:defRPr sz="3200"/>
            </a:lvl1pPr>
          </a:lstStyle>
          <a:p>
            <a:pPr/>
            <a:r>
              <a:t>Socket</a:t>
            </a:r>
          </a:p>
        </p:txBody>
      </p:sp>
      <p:sp>
        <p:nvSpPr>
          <p:cNvPr id="1158" name="Rectangle 3"/>
          <p:cNvSpPr txBox="1"/>
          <p:nvPr>
            <p:ph type="body" idx="1"/>
          </p:nvPr>
        </p:nvSpPr>
        <p:spPr>
          <a:prstGeom prst="rect">
            <a:avLst/>
          </a:prstGeom>
        </p:spPr>
        <p:txBody>
          <a:bodyPr/>
          <a:lstStyle/>
          <a:p>
            <a:pPr>
              <a:lnSpc>
                <a:spcPct val="90000"/>
              </a:lnSpc>
              <a:spcBef>
                <a:spcPts val="600"/>
              </a:spcBef>
              <a:defRPr sz="2800"/>
            </a:pPr>
            <a:r>
              <a:t>What is a socket?</a:t>
            </a:r>
          </a:p>
          <a:p>
            <a:pPr lvl="1" marL="742950" indent="-285750">
              <a:lnSpc>
                <a:spcPct val="90000"/>
              </a:lnSpc>
              <a:spcBef>
                <a:spcPts val="500"/>
              </a:spcBef>
              <a:buClr>
                <a:srgbClr val="003399"/>
              </a:buClr>
              <a:defRPr sz="2400">
                <a:solidFill>
                  <a:srgbClr val="0033CC"/>
                </a:solidFill>
              </a:defRPr>
            </a:pPr>
            <a:r>
              <a:t>The point where a local application process attaches to the network</a:t>
            </a:r>
            <a:endParaRPr sz="2800"/>
          </a:p>
          <a:p>
            <a:pPr lvl="1" marL="742950" indent="-285750">
              <a:lnSpc>
                <a:spcPct val="90000"/>
              </a:lnSpc>
              <a:spcBef>
                <a:spcPts val="500"/>
              </a:spcBef>
              <a:buClr>
                <a:srgbClr val="003399"/>
              </a:buClr>
              <a:defRPr sz="2400">
                <a:solidFill>
                  <a:srgbClr val="0033CC"/>
                </a:solidFill>
              </a:defRPr>
            </a:pPr>
            <a:r>
              <a:t>An interface between an application and the network</a:t>
            </a:r>
            <a:endParaRPr sz="2800"/>
          </a:p>
          <a:p>
            <a:pPr lvl="1" marL="742950" indent="-285750">
              <a:lnSpc>
                <a:spcPct val="90000"/>
              </a:lnSpc>
              <a:spcBef>
                <a:spcPts val="500"/>
              </a:spcBef>
              <a:buClr>
                <a:srgbClr val="003399"/>
              </a:buClr>
              <a:defRPr sz="2400">
                <a:solidFill>
                  <a:srgbClr val="0033CC"/>
                </a:solidFill>
              </a:defRPr>
            </a:pPr>
            <a:r>
              <a:t>An application creates the socket </a:t>
            </a:r>
            <a:endParaRPr sz="2800"/>
          </a:p>
          <a:p>
            <a:pPr>
              <a:lnSpc>
                <a:spcPct val="90000"/>
              </a:lnSpc>
              <a:spcBef>
                <a:spcPts val="600"/>
              </a:spcBef>
              <a:defRPr sz="2800"/>
            </a:pPr>
            <a:r>
              <a:t>The interface defines operations for</a:t>
            </a:r>
          </a:p>
          <a:p>
            <a:pPr lvl="1" marL="742950" indent="-285750">
              <a:lnSpc>
                <a:spcPct val="90000"/>
              </a:lnSpc>
              <a:spcBef>
                <a:spcPts val="500"/>
              </a:spcBef>
              <a:buClr>
                <a:srgbClr val="003399"/>
              </a:buClr>
              <a:defRPr sz="2400">
                <a:solidFill>
                  <a:srgbClr val="0033CC"/>
                </a:solidFill>
              </a:defRPr>
            </a:pPr>
            <a:r>
              <a:t>Creating a socket</a:t>
            </a:r>
            <a:endParaRPr sz="2800"/>
          </a:p>
          <a:p>
            <a:pPr lvl="1" marL="742950" indent="-285750">
              <a:lnSpc>
                <a:spcPct val="90000"/>
              </a:lnSpc>
              <a:spcBef>
                <a:spcPts val="500"/>
              </a:spcBef>
              <a:buClr>
                <a:srgbClr val="003399"/>
              </a:buClr>
              <a:defRPr sz="2400">
                <a:solidFill>
                  <a:srgbClr val="0033CC"/>
                </a:solidFill>
              </a:defRPr>
            </a:pPr>
            <a:r>
              <a:t>Attaching a socket to the network</a:t>
            </a:r>
            <a:endParaRPr sz="2800"/>
          </a:p>
          <a:p>
            <a:pPr lvl="1" marL="742950" indent="-285750">
              <a:lnSpc>
                <a:spcPct val="90000"/>
              </a:lnSpc>
              <a:spcBef>
                <a:spcPts val="500"/>
              </a:spcBef>
              <a:buClr>
                <a:srgbClr val="003399"/>
              </a:buClr>
              <a:defRPr sz="2400">
                <a:solidFill>
                  <a:srgbClr val="0033CC"/>
                </a:solidFill>
              </a:defRPr>
            </a:pPr>
            <a:r>
              <a:t>Sending and receiving messages through the socket</a:t>
            </a:r>
            <a:endParaRPr sz="2800"/>
          </a:p>
          <a:p>
            <a:pPr lvl="1" marL="742950" indent="-285750">
              <a:lnSpc>
                <a:spcPct val="90000"/>
              </a:lnSpc>
              <a:spcBef>
                <a:spcPts val="500"/>
              </a:spcBef>
              <a:buClr>
                <a:srgbClr val="003399"/>
              </a:buClr>
              <a:defRPr sz="2400">
                <a:solidFill>
                  <a:srgbClr val="0033CC"/>
                </a:solidFill>
              </a:defRPr>
            </a:pPr>
            <a:r>
              <a:t>Closing the socket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0" name="Text Box 14"/>
          <p:cNvSpPr txBox="1"/>
          <p:nvPr>
            <p:ph type="sldNum" sz="quarter" idx="2"/>
          </p:nvPr>
        </p:nvSpPr>
        <p:spPr>
          <a:xfrm>
            <a:off x="8775715" y="6497637"/>
            <a:ext cx="188898"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61" name="Title 1"/>
          <p:cNvSpPr txBox="1"/>
          <p:nvPr>
            <p:ph type="title"/>
          </p:nvPr>
        </p:nvSpPr>
        <p:spPr>
          <a:xfrm>
            <a:off x="611188" y="115887"/>
            <a:ext cx="8281986" cy="701676"/>
          </a:xfrm>
          <a:prstGeom prst="rect">
            <a:avLst/>
          </a:prstGeom>
        </p:spPr>
        <p:txBody>
          <a:bodyPr/>
          <a:lstStyle>
            <a:lvl1pPr>
              <a:defRPr sz="4200">
                <a:latin typeface="+mj-lt"/>
                <a:ea typeface="+mj-ea"/>
                <a:cs typeface="+mj-cs"/>
                <a:sym typeface="Helvetica"/>
              </a:defRPr>
            </a:lvl1pPr>
          </a:lstStyle>
          <a:p>
            <a:pPr/>
            <a:r>
              <a:t>Socket and Process Communication</a:t>
            </a:r>
          </a:p>
        </p:txBody>
      </p:sp>
      <p:sp>
        <p:nvSpPr>
          <p:cNvPr id="1162" name="Rectangle 3"/>
          <p:cNvSpPr txBox="1"/>
          <p:nvPr/>
        </p:nvSpPr>
        <p:spPr>
          <a:xfrm>
            <a:off x="502919" y="5638799"/>
            <a:ext cx="8138162" cy="3924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42900" indent="-342900">
              <a:lnSpc>
                <a:spcPct val="80000"/>
              </a:lnSpc>
              <a:spcBef>
                <a:spcPts val="500"/>
              </a:spcBef>
              <a:defRPr sz="2400">
                <a:solidFill>
                  <a:srgbClr val="800000"/>
                </a:solidFill>
              </a:defRPr>
            </a:lvl1pPr>
          </a:lstStyle>
          <a:p>
            <a:pPr/>
            <a:r>
              <a:t>   The interface that the OS provides to its networking subsystem</a:t>
            </a:r>
          </a:p>
        </p:txBody>
      </p:sp>
      <p:grpSp>
        <p:nvGrpSpPr>
          <p:cNvPr id="1165" name="Text Box 4"/>
          <p:cNvGrpSpPr/>
          <p:nvPr/>
        </p:nvGrpSpPr>
        <p:grpSpPr>
          <a:xfrm>
            <a:off x="5627687" y="2857499"/>
            <a:ext cx="2746376" cy="1143001"/>
            <a:chOff x="0" y="0"/>
            <a:chExt cx="2746375" cy="1143000"/>
          </a:xfrm>
        </p:grpSpPr>
        <p:sp>
          <p:nvSpPr>
            <p:cNvPr id="1163" name="Rectangle"/>
            <p:cNvSpPr/>
            <p:nvPr/>
          </p:nvSpPr>
          <p:spPr>
            <a:xfrm>
              <a:off x="0" y="0"/>
              <a:ext cx="2746375" cy="1143000"/>
            </a:xfrm>
            <a:prstGeom prst="rect">
              <a:avLst/>
            </a:prstGeom>
            <a:noFill/>
            <a:ln w="9525" cap="flat">
              <a:solidFill>
                <a:srgbClr val="000000"/>
              </a:solidFill>
              <a:prstDash val="solid"/>
              <a:miter lim="800000"/>
            </a:ln>
            <a:effectLst/>
          </p:spPr>
          <p:txBody>
            <a:bodyPr wrap="square" lIns="45719" tIns="45719" rIns="45719" bIns="45719" numCol="1" anchor="t">
              <a:noAutofit/>
            </a:bodyPr>
            <a:lstStyle/>
            <a:p>
              <a:pPr>
                <a:spcBef>
                  <a:spcPts val="1000"/>
                </a:spcBef>
                <a:defRPr>
                  <a:latin typeface="Arial"/>
                  <a:ea typeface="Arial"/>
                  <a:cs typeface="Arial"/>
                  <a:sym typeface="Arial"/>
                </a:defRPr>
              </a:pPr>
            </a:p>
          </p:txBody>
        </p:sp>
        <p:sp>
          <p:nvSpPr>
            <p:cNvPr id="1164" name="application layer"/>
            <p:cNvSpPr txBox="1"/>
            <p:nvPr/>
          </p:nvSpPr>
          <p:spPr>
            <a:xfrm>
              <a:off x="43200" y="0"/>
              <a:ext cx="2659975" cy="2909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799" tIns="46799" rIns="46799" bIns="46799" numCol="1" anchor="t">
              <a:spAutoFit/>
            </a:bodyPr>
            <a:lstStyle>
              <a:lvl1pPr>
                <a:spcBef>
                  <a:spcPts val="800"/>
                </a:spcBef>
                <a:defRPr b="1" sz="1400">
                  <a:latin typeface="Arial"/>
                  <a:ea typeface="Arial"/>
                  <a:cs typeface="Arial"/>
                  <a:sym typeface="Arial"/>
                </a:defRPr>
              </a:lvl1pPr>
            </a:lstStyle>
            <a:p>
              <a:pPr/>
              <a:r>
                <a:t>application layer</a:t>
              </a:r>
            </a:p>
          </p:txBody>
        </p:sp>
      </p:grpSp>
      <p:grpSp>
        <p:nvGrpSpPr>
          <p:cNvPr id="1169" name="Group 5"/>
          <p:cNvGrpSpPr/>
          <p:nvPr/>
        </p:nvGrpSpPr>
        <p:grpSpPr>
          <a:xfrm>
            <a:off x="5627687" y="4005262"/>
            <a:ext cx="2746376" cy="914872"/>
            <a:chOff x="0" y="0"/>
            <a:chExt cx="2746375" cy="914870"/>
          </a:xfrm>
        </p:grpSpPr>
        <p:sp>
          <p:nvSpPr>
            <p:cNvPr id="1166" name="Text Box 6"/>
            <p:cNvSpPr txBox="1"/>
            <p:nvPr/>
          </p:nvSpPr>
          <p:spPr>
            <a:xfrm>
              <a:off x="0" y="0"/>
              <a:ext cx="2746375" cy="300509"/>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6799" tIns="46799" rIns="46799" bIns="46799" numCol="1" anchor="t">
              <a:spAutoFit/>
            </a:bodyPr>
            <a:lstStyle>
              <a:lvl1pPr algn="ctr">
                <a:spcBef>
                  <a:spcPts val="800"/>
                </a:spcBef>
                <a:defRPr b="1" sz="1400">
                  <a:latin typeface="Arial"/>
                  <a:ea typeface="Arial"/>
                  <a:cs typeface="Arial"/>
                  <a:sym typeface="Arial"/>
                </a:defRPr>
              </a:lvl1pPr>
            </a:lstStyle>
            <a:p>
              <a:pPr/>
              <a:r>
                <a:t>transport layer (TCP/UDP)</a:t>
              </a:r>
            </a:p>
          </p:txBody>
        </p:sp>
        <p:sp>
          <p:nvSpPr>
            <p:cNvPr id="1167" name="Text Box 7"/>
            <p:cNvSpPr txBox="1"/>
            <p:nvPr/>
          </p:nvSpPr>
          <p:spPr>
            <a:xfrm>
              <a:off x="0" y="304799"/>
              <a:ext cx="2746375" cy="300510"/>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6799" tIns="46799" rIns="46799" bIns="46799" numCol="1" anchor="t">
              <a:spAutoFit/>
            </a:bodyPr>
            <a:lstStyle>
              <a:lvl1pPr algn="ctr">
                <a:spcBef>
                  <a:spcPts val="800"/>
                </a:spcBef>
                <a:defRPr b="1" sz="1400">
                  <a:latin typeface="Arial"/>
                  <a:ea typeface="Arial"/>
                  <a:cs typeface="Arial"/>
                  <a:sym typeface="Arial"/>
                </a:defRPr>
              </a:lvl1pPr>
            </a:lstStyle>
            <a:p>
              <a:pPr/>
              <a:r>
                <a:t>network layer (IP)</a:t>
              </a:r>
            </a:p>
          </p:txBody>
        </p:sp>
        <p:sp>
          <p:nvSpPr>
            <p:cNvPr id="1168" name="Text Box 8"/>
            <p:cNvSpPr txBox="1"/>
            <p:nvPr/>
          </p:nvSpPr>
          <p:spPr>
            <a:xfrm>
              <a:off x="0" y="614362"/>
              <a:ext cx="2746375" cy="300509"/>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6799" tIns="46799" rIns="46799" bIns="46799" numCol="1" anchor="t">
              <a:spAutoFit/>
            </a:bodyPr>
            <a:lstStyle>
              <a:lvl1pPr algn="ctr">
                <a:spcBef>
                  <a:spcPts val="800"/>
                </a:spcBef>
                <a:defRPr b="1" sz="1400">
                  <a:latin typeface="Arial"/>
                  <a:ea typeface="Arial"/>
                  <a:cs typeface="Arial"/>
                  <a:sym typeface="Arial"/>
                </a:defRPr>
              </a:lvl1pPr>
            </a:lstStyle>
            <a:p>
              <a:pPr/>
              <a:r>
                <a:t>link layer (e.g. ethernet)</a:t>
              </a:r>
            </a:p>
          </p:txBody>
        </p:sp>
      </p:grpSp>
      <p:grpSp>
        <p:nvGrpSpPr>
          <p:cNvPr id="1172" name="Text Box 10"/>
          <p:cNvGrpSpPr/>
          <p:nvPr/>
        </p:nvGrpSpPr>
        <p:grpSpPr>
          <a:xfrm>
            <a:off x="1063625" y="2867024"/>
            <a:ext cx="2593975" cy="1143001"/>
            <a:chOff x="0" y="0"/>
            <a:chExt cx="2593975" cy="1143000"/>
          </a:xfrm>
        </p:grpSpPr>
        <p:sp>
          <p:nvSpPr>
            <p:cNvPr id="1170" name="Rectangle"/>
            <p:cNvSpPr/>
            <p:nvPr/>
          </p:nvSpPr>
          <p:spPr>
            <a:xfrm>
              <a:off x="0" y="0"/>
              <a:ext cx="2593975" cy="1143000"/>
            </a:xfrm>
            <a:prstGeom prst="rect">
              <a:avLst/>
            </a:prstGeom>
            <a:noFill/>
            <a:ln w="9525" cap="flat">
              <a:solidFill>
                <a:srgbClr val="000000"/>
              </a:solidFill>
              <a:prstDash val="solid"/>
              <a:miter lim="800000"/>
            </a:ln>
            <a:effectLst/>
          </p:spPr>
          <p:txBody>
            <a:bodyPr wrap="square" lIns="45719" tIns="45719" rIns="45719" bIns="45719" numCol="1" anchor="t">
              <a:noAutofit/>
            </a:bodyPr>
            <a:lstStyle/>
            <a:p>
              <a:pPr>
                <a:spcBef>
                  <a:spcPts val="1000"/>
                </a:spcBef>
                <a:defRPr>
                  <a:latin typeface="Arial"/>
                  <a:ea typeface="Arial"/>
                  <a:cs typeface="Arial"/>
                  <a:sym typeface="Arial"/>
                </a:defRPr>
              </a:pPr>
            </a:p>
          </p:txBody>
        </p:sp>
        <p:sp>
          <p:nvSpPr>
            <p:cNvPr id="1171" name="application layer"/>
            <p:cNvSpPr txBox="1"/>
            <p:nvPr/>
          </p:nvSpPr>
          <p:spPr>
            <a:xfrm>
              <a:off x="43200" y="0"/>
              <a:ext cx="2507575" cy="2909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799" tIns="46799" rIns="46799" bIns="46799" numCol="1" anchor="t">
              <a:spAutoFit/>
            </a:bodyPr>
            <a:lstStyle>
              <a:lvl1pPr>
                <a:spcBef>
                  <a:spcPts val="800"/>
                </a:spcBef>
                <a:defRPr b="1" sz="1400">
                  <a:latin typeface="Arial"/>
                  <a:ea typeface="Arial"/>
                  <a:cs typeface="Arial"/>
                  <a:sym typeface="Arial"/>
                </a:defRPr>
              </a:lvl1pPr>
            </a:lstStyle>
            <a:p>
              <a:pPr/>
              <a:r>
                <a:t>application layer</a:t>
              </a:r>
            </a:p>
          </p:txBody>
        </p:sp>
      </p:grpSp>
      <p:grpSp>
        <p:nvGrpSpPr>
          <p:cNvPr id="1176" name="Group 11"/>
          <p:cNvGrpSpPr/>
          <p:nvPr/>
        </p:nvGrpSpPr>
        <p:grpSpPr>
          <a:xfrm>
            <a:off x="1063625" y="4014787"/>
            <a:ext cx="2593975" cy="914872"/>
            <a:chOff x="0" y="0"/>
            <a:chExt cx="2593975" cy="914870"/>
          </a:xfrm>
        </p:grpSpPr>
        <p:sp>
          <p:nvSpPr>
            <p:cNvPr id="1173" name="Text Box 12"/>
            <p:cNvSpPr txBox="1"/>
            <p:nvPr/>
          </p:nvSpPr>
          <p:spPr>
            <a:xfrm>
              <a:off x="0" y="0"/>
              <a:ext cx="2593975" cy="300509"/>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6799" tIns="46799" rIns="46799" bIns="46799" numCol="1" anchor="t">
              <a:spAutoFit/>
            </a:bodyPr>
            <a:lstStyle>
              <a:lvl1pPr algn="ctr">
                <a:spcBef>
                  <a:spcPts val="800"/>
                </a:spcBef>
                <a:defRPr b="1" sz="1400">
                  <a:latin typeface="Arial"/>
                  <a:ea typeface="Arial"/>
                  <a:cs typeface="Arial"/>
                  <a:sym typeface="Arial"/>
                </a:defRPr>
              </a:lvl1pPr>
            </a:lstStyle>
            <a:p>
              <a:pPr/>
              <a:r>
                <a:t>transport layer (TCP/UDP)</a:t>
              </a:r>
            </a:p>
          </p:txBody>
        </p:sp>
        <p:sp>
          <p:nvSpPr>
            <p:cNvPr id="1174" name="Text Box 13"/>
            <p:cNvSpPr txBox="1"/>
            <p:nvPr/>
          </p:nvSpPr>
          <p:spPr>
            <a:xfrm>
              <a:off x="0" y="304799"/>
              <a:ext cx="2593975" cy="300510"/>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6799" tIns="46799" rIns="46799" bIns="46799" numCol="1" anchor="t">
              <a:spAutoFit/>
            </a:bodyPr>
            <a:lstStyle>
              <a:lvl1pPr algn="ctr">
                <a:spcBef>
                  <a:spcPts val="800"/>
                </a:spcBef>
                <a:defRPr b="1" sz="1400">
                  <a:latin typeface="Arial"/>
                  <a:ea typeface="Arial"/>
                  <a:cs typeface="Arial"/>
                  <a:sym typeface="Arial"/>
                </a:defRPr>
              </a:lvl1pPr>
            </a:lstStyle>
            <a:p>
              <a:pPr/>
              <a:r>
                <a:t>network layer (IP)</a:t>
              </a:r>
            </a:p>
          </p:txBody>
        </p:sp>
        <p:sp>
          <p:nvSpPr>
            <p:cNvPr id="1175" name="Text Box 14"/>
            <p:cNvSpPr txBox="1"/>
            <p:nvPr/>
          </p:nvSpPr>
          <p:spPr>
            <a:xfrm>
              <a:off x="0" y="614362"/>
              <a:ext cx="2593975" cy="300509"/>
            </a:xfrm>
            <a:prstGeom prst="rect">
              <a:avLst/>
            </a:prstGeom>
            <a:noFill/>
            <a:ln w="9525" cap="flat">
              <a:solidFill>
                <a:srgbClr val="000000"/>
              </a:solidFill>
              <a:prstDash val="solid"/>
              <a:miter lim="800000"/>
            </a:ln>
            <a:effectLst/>
            <a:extLst>
              <a:ext uri="{C572A759-6A51-4108-AA02-DFA0A04FC94B}">
                <ma14:wrappingTextBoxFlag xmlns:ma14="http://schemas.microsoft.com/office/mac/drawingml/2011/main" val="1"/>
              </a:ext>
            </a:extLst>
          </p:spPr>
          <p:txBody>
            <a:bodyPr wrap="square" lIns="46799" tIns="46799" rIns="46799" bIns="46799" numCol="1" anchor="t">
              <a:spAutoFit/>
            </a:bodyPr>
            <a:lstStyle>
              <a:lvl1pPr algn="ctr">
                <a:spcBef>
                  <a:spcPts val="800"/>
                </a:spcBef>
                <a:defRPr b="1" sz="1400">
                  <a:latin typeface="Arial"/>
                  <a:ea typeface="Arial"/>
                  <a:cs typeface="Arial"/>
                  <a:sym typeface="Arial"/>
                </a:defRPr>
              </a:lvl1pPr>
            </a:lstStyle>
            <a:p>
              <a:pPr/>
              <a:r>
                <a:t>link layer (e.g. ethernet)</a:t>
              </a:r>
            </a:p>
          </p:txBody>
        </p:sp>
      </p:grpSp>
      <p:grpSp>
        <p:nvGrpSpPr>
          <p:cNvPr id="1179" name="Rectangle 16"/>
          <p:cNvGrpSpPr/>
          <p:nvPr/>
        </p:nvGrpSpPr>
        <p:grpSpPr>
          <a:xfrm>
            <a:off x="1524000" y="3943350"/>
            <a:ext cx="1676400" cy="914400"/>
            <a:chOff x="0" y="0"/>
            <a:chExt cx="1676400" cy="914400"/>
          </a:xfrm>
        </p:grpSpPr>
        <p:sp>
          <p:nvSpPr>
            <p:cNvPr id="1177" name="Rectangle"/>
            <p:cNvSpPr/>
            <p:nvPr/>
          </p:nvSpPr>
          <p:spPr>
            <a:xfrm>
              <a:off x="0" y="0"/>
              <a:ext cx="1676400" cy="9144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algn="ctr">
                <a:spcBef>
                  <a:spcPts val="400"/>
                </a:spcBef>
                <a:defRPr b="1">
                  <a:latin typeface="Arial"/>
                  <a:ea typeface="Arial"/>
                  <a:cs typeface="Arial"/>
                  <a:sym typeface="Arial"/>
                </a:defRPr>
              </a:pPr>
            </a:p>
          </p:txBody>
        </p:sp>
        <p:sp>
          <p:nvSpPr>
            <p:cNvPr id="1178" name="OS network…"/>
            <p:cNvSpPr txBox="1"/>
            <p:nvPr/>
          </p:nvSpPr>
          <p:spPr>
            <a:xfrm>
              <a:off x="149925" y="120007"/>
              <a:ext cx="1376550" cy="6743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ctr">
              <a:spAutoFit/>
            </a:bodyPr>
            <a:lstStyle/>
            <a:p>
              <a:pPr algn="ctr">
                <a:spcBef>
                  <a:spcPts val="400"/>
                </a:spcBef>
                <a:defRPr b="1">
                  <a:latin typeface="Arial"/>
                  <a:ea typeface="Arial"/>
                  <a:cs typeface="Arial"/>
                  <a:sym typeface="Arial"/>
                </a:defRPr>
              </a:pPr>
              <a:r>
                <a:t>OS network</a:t>
              </a:r>
            </a:p>
            <a:p>
              <a:pPr algn="ctr">
                <a:spcBef>
                  <a:spcPts val="400"/>
                </a:spcBef>
                <a:defRPr b="1">
                  <a:latin typeface="Arial"/>
                  <a:ea typeface="Arial"/>
                  <a:cs typeface="Arial"/>
                  <a:sym typeface="Arial"/>
                </a:defRPr>
              </a:pPr>
              <a:r>
                <a:t>stack</a:t>
              </a:r>
            </a:p>
          </p:txBody>
        </p:sp>
      </p:grpSp>
      <p:pic>
        <p:nvPicPr>
          <p:cNvPr id="1180" name="Picture 18" descr="Picture 18"/>
          <p:cNvPicPr>
            <a:picLocks noChangeAspect="1"/>
          </p:cNvPicPr>
          <p:nvPr/>
        </p:nvPicPr>
        <p:blipFill>
          <a:blip r:embed="rId2">
            <a:extLst/>
          </a:blip>
          <a:stretch>
            <a:fillRect/>
          </a:stretch>
        </p:blipFill>
        <p:spPr>
          <a:xfrm>
            <a:off x="1762125" y="1700213"/>
            <a:ext cx="1285875" cy="962026"/>
          </a:xfrm>
          <a:prstGeom prst="rect">
            <a:avLst/>
          </a:prstGeom>
          <a:ln w="12700">
            <a:miter lim="400000"/>
          </a:ln>
        </p:spPr>
      </p:pic>
      <p:grpSp>
        <p:nvGrpSpPr>
          <p:cNvPr id="1183" name="Oval 19"/>
          <p:cNvGrpSpPr/>
          <p:nvPr/>
        </p:nvGrpSpPr>
        <p:grpSpPr>
          <a:xfrm>
            <a:off x="1196975" y="3124200"/>
            <a:ext cx="2330450" cy="522288"/>
            <a:chOff x="0" y="0"/>
            <a:chExt cx="2330450" cy="522287"/>
          </a:xfrm>
        </p:grpSpPr>
        <p:sp>
          <p:nvSpPr>
            <p:cNvPr id="1181" name="Oval"/>
            <p:cNvSpPr/>
            <p:nvPr/>
          </p:nvSpPr>
          <p:spPr>
            <a:xfrm>
              <a:off x="0" y="0"/>
              <a:ext cx="2330450" cy="522288"/>
            </a:xfrm>
            <a:prstGeom prst="ellipse">
              <a:avLst/>
            </a:prstGeom>
            <a:noFill/>
            <a:ln w="9525" cap="flat">
              <a:solidFill>
                <a:srgbClr val="000000"/>
              </a:solidFill>
              <a:prstDash val="solid"/>
              <a:round/>
            </a:ln>
            <a:effectLst/>
          </p:spPr>
          <p:txBody>
            <a:bodyPr wrap="square" lIns="45719" tIns="45719" rIns="45719" bIns="45719" numCol="1" anchor="ctr">
              <a:noAutofit/>
            </a:bodyPr>
            <a:lstStyle/>
            <a:p>
              <a:pPr algn="ctr">
                <a:spcBef>
                  <a:spcPts val="400"/>
                </a:spcBef>
                <a:defRPr b="1">
                  <a:latin typeface="Arial"/>
                  <a:ea typeface="Arial"/>
                  <a:cs typeface="Arial"/>
                  <a:sym typeface="Arial"/>
                </a:defRPr>
              </a:pPr>
            </a:p>
          </p:txBody>
        </p:sp>
        <p:sp>
          <p:nvSpPr>
            <p:cNvPr id="1182" name="User Process"/>
            <p:cNvSpPr txBox="1"/>
            <p:nvPr/>
          </p:nvSpPr>
          <p:spPr>
            <a:xfrm>
              <a:off x="381347" y="84733"/>
              <a:ext cx="1567756" cy="352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ctr">
              <a:spAutoFit/>
            </a:bodyPr>
            <a:lstStyle>
              <a:lvl1pPr algn="ctr">
                <a:spcBef>
                  <a:spcPts val="400"/>
                </a:spcBef>
                <a:defRPr b="1">
                  <a:latin typeface="Arial"/>
                  <a:ea typeface="Arial"/>
                  <a:cs typeface="Arial"/>
                  <a:sym typeface="Arial"/>
                </a:defRPr>
              </a:lvl1pPr>
            </a:lstStyle>
            <a:p>
              <a:pPr/>
              <a:r>
                <a:t>User Process</a:t>
              </a:r>
            </a:p>
          </p:txBody>
        </p:sp>
      </p:grpSp>
      <p:grpSp>
        <p:nvGrpSpPr>
          <p:cNvPr id="1186" name="Oval 20"/>
          <p:cNvGrpSpPr/>
          <p:nvPr/>
        </p:nvGrpSpPr>
        <p:grpSpPr>
          <a:xfrm>
            <a:off x="5826125" y="3132138"/>
            <a:ext cx="2330450" cy="522289"/>
            <a:chOff x="0" y="0"/>
            <a:chExt cx="2330450" cy="522287"/>
          </a:xfrm>
        </p:grpSpPr>
        <p:sp>
          <p:nvSpPr>
            <p:cNvPr id="1184" name="Oval"/>
            <p:cNvSpPr/>
            <p:nvPr/>
          </p:nvSpPr>
          <p:spPr>
            <a:xfrm>
              <a:off x="0" y="0"/>
              <a:ext cx="2330450" cy="522288"/>
            </a:xfrm>
            <a:prstGeom prst="ellipse">
              <a:avLst/>
            </a:prstGeom>
            <a:noFill/>
            <a:ln w="9525" cap="flat">
              <a:solidFill>
                <a:srgbClr val="000000"/>
              </a:solidFill>
              <a:prstDash val="solid"/>
              <a:round/>
            </a:ln>
            <a:effectLst/>
          </p:spPr>
          <p:txBody>
            <a:bodyPr wrap="square" lIns="45719" tIns="45719" rIns="45719" bIns="45719" numCol="1" anchor="ctr">
              <a:noAutofit/>
            </a:bodyPr>
            <a:lstStyle/>
            <a:p>
              <a:pPr algn="ctr">
                <a:spcBef>
                  <a:spcPts val="400"/>
                </a:spcBef>
                <a:defRPr b="1">
                  <a:latin typeface="Arial"/>
                  <a:ea typeface="Arial"/>
                  <a:cs typeface="Arial"/>
                  <a:sym typeface="Arial"/>
                </a:defRPr>
              </a:pPr>
            </a:p>
          </p:txBody>
        </p:sp>
        <p:sp>
          <p:nvSpPr>
            <p:cNvPr id="1185" name="User Process"/>
            <p:cNvSpPr txBox="1"/>
            <p:nvPr/>
          </p:nvSpPr>
          <p:spPr>
            <a:xfrm>
              <a:off x="381347" y="84732"/>
              <a:ext cx="1567756" cy="3528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ctr">
              <a:spAutoFit/>
            </a:bodyPr>
            <a:lstStyle>
              <a:lvl1pPr algn="ctr">
                <a:spcBef>
                  <a:spcPts val="400"/>
                </a:spcBef>
                <a:defRPr b="1">
                  <a:latin typeface="Arial"/>
                  <a:ea typeface="Arial"/>
                  <a:cs typeface="Arial"/>
                  <a:sym typeface="Arial"/>
                </a:defRPr>
              </a:lvl1pPr>
            </a:lstStyle>
            <a:p>
              <a:pPr/>
              <a:r>
                <a:t>User Process</a:t>
              </a:r>
            </a:p>
          </p:txBody>
        </p:sp>
      </p:grpSp>
      <p:sp>
        <p:nvSpPr>
          <p:cNvPr id="1187" name="Line 21"/>
          <p:cNvSpPr/>
          <p:nvPr/>
        </p:nvSpPr>
        <p:spPr>
          <a:xfrm>
            <a:off x="3309937" y="3424237"/>
            <a:ext cx="2743201" cy="1"/>
          </a:xfrm>
          <a:prstGeom prst="line">
            <a:avLst/>
          </a:prstGeom>
          <a:ln>
            <a:solidFill>
              <a:srgbClr val="000000"/>
            </a:solidFill>
            <a:headEnd type="stealth"/>
            <a:tailEnd type="stealth"/>
          </a:ln>
        </p:spPr>
        <p:txBody>
          <a:bodyPr lIns="45719" rIns="45719"/>
          <a:lstStyle/>
          <a:p>
            <a:pPr/>
          </a:p>
        </p:txBody>
      </p:sp>
      <p:pic>
        <p:nvPicPr>
          <p:cNvPr id="1188" name="Picture 22" descr="Picture 22"/>
          <p:cNvPicPr>
            <a:picLocks noChangeAspect="1"/>
          </p:cNvPicPr>
          <p:nvPr/>
        </p:nvPicPr>
        <p:blipFill>
          <a:blip r:embed="rId2">
            <a:extLst/>
          </a:blip>
          <a:stretch>
            <a:fillRect/>
          </a:stretch>
        </p:blipFill>
        <p:spPr>
          <a:xfrm>
            <a:off x="6324600" y="1681163"/>
            <a:ext cx="1285875" cy="962026"/>
          </a:xfrm>
          <a:prstGeom prst="rect">
            <a:avLst/>
          </a:prstGeom>
          <a:ln w="12700">
            <a:miter lim="400000"/>
          </a:ln>
        </p:spPr>
      </p:pic>
      <p:grpSp>
        <p:nvGrpSpPr>
          <p:cNvPr id="1191" name="Rectangle 23"/>
          <p:cNvGrpSpPr/>
          <p:nvPr/>
        </p:nvGrpSpPr>
        <p:grpSpPr>
          <a:xfrm>
            <a:off x="1890713" y="3562350"/>
            <a:ext cx="939801" cy="492125"/>
            <a:chOff x="0" y="0"/>
            <a:chExt cx="939800" cy="492125"/>
          </a:xfrm>
        </p:grpSpPr>
        <p:sp>
          <p:nvSpPr>
            <p:cNvPr id="1189" name="Rectangle"/>
            <p:cNvSpPr/>
            <p:nvPr/>
          </p:nvSpPr>
          <p:spPr>
            <a:xfrm>
              <a:off x="0" y="0"/>
              <a:ext cx="939800" cy="492125"/>
            </a:xfrm>
            <a:prstGeom prst="rect">
              <a:avLst/>
            </a:prstGeom>
            <a:solidFill>
              <a:srgbClr val="D9EAED"/>
            </a:solidFill>
            <a:ln w="9525" cap="flat">
              <a:solidFill>
                <a:srgbClr val="000000"/>
              </a:solidFill>
              <a:prstDash val="solid"/>
              <a:miter lim="800000"/>
            </a:ln>
            <a:effectLst/>
          </p:spPr>
          <p:txBody>
            <a:bodyPr wrap="square" lIns="45719" tIns="45719" rIns="45719" bIns="45719" numCol="1" anchor="ctr">
              <a:noAutofit/>
            </a:bodyPr>
            <a:lstStyle/>
            <a:p>
              <a:pPr algn="ctr">
                <a:spcBef>
                  <a:spcPts val="400"/>
                </a:spcBef>
                <a:defRPr b="1">
                  <a:latin typeface="Arial"/>
                  <a:ea typeface="Arial"/>
                  <a:cs typeface="Arial"/>
                  <a:sym typeface="Arial"/>
                </a:defRPr>
              </a:pPr>
            </a:p>
          </p:txBody>
        </p:sp>
        <p:sp>
          <p:nvSpPr>
            <p:cNvPr id="1190" name="Socket"/>
            <p:cNvSpPr txBox="1"/>
            <p:nvPr/>
          </p:nvSpPr>
          <p:spPr>
            <a:xfrm>
              <a:off x="43200" y="69651"/>
              <a:ext cx="853400" cy="3528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799" tIns="46799" rIns="46799" bIns="46799" numCol="1" anchor="ctr">
              <a:spAutoFit/>
            </a:bodyPr>
            <a:lstStyle>
              <a:lvl1pPr algn="ctr">
                <a:spcBef>
                  <a:spcPts val="400"/>
                </a:spcBef>
                <a:defRPr b="1">
                  <a:latin typeface="Arial"/>
                  <a:ea typeface="Arial"/>
                  <a:cs typeface="Arial"/>
                  <a:sym typeface="Arial"/>
                </a:defRPr>
              </a:lvl1pPr>
            </a:lstStyle>
            <a:p>
              <a:pPr/>
              <a:r>
                <a:t>Socket</a:t>
              </a:r>
            </a:p>
          </p:txBody>
        </p:sp>
      </p:grpSp>
      <p:grpSp>
        <p:nvGrpSpPr>
          <p:cNvPr id="1194" name="Rectangle 24"/>
          <p:cNvGrpSpPr/>
          <p:nvPr/>
        </p:nvGrpSpPr>
        <p:grpSpPr>
          <a:xfrm>
            <a:off x="6172200" y="3943350"/>
            <a:ext cx="1676400" cy="914400"/>
            <a:chOff x="0" y="0"/>
            <a:chExt cx="1676400" cy="914400"/>
          </a:xfrm>
        </p:grpSpPr>
        <p:sp>
          <p:nvSpPr>
            <p:cNvPr id="1192" name="Rectangle"/>
            <p:cNvSpPr/>
            <p:nvPr/>
          </p:nvSpPr>
          <p:spPr>
            <a:xfrm>
              <a:off x="0" y="0"/>
              <a:ext cx="1676400" cy="914400"/>
            </a:xfrm>
            <a:prstGeom prst="rect">
              <a:avLst/>
            </a:prstGeom>
            <a:noFill/>
            <a:ln w="9525" cap="flat">
              <a:solidFill>
                <a:srgbClr val="000000"/>
              </a:solidFill>
              <a:prstDash val="solid"/>
              <a:miter lim="800000"/>
            </a:ln>
            <a:effectLst/>
          </p:spPr>
          <p:txBody>
            <a:bodyPr wrap="square" lIns="45719" tIns="45719" rIns="45719" bIns="45719" numCol="1" anchor="ctr">
              <a:noAutofit/>
            </a:bodyPr>
            <a:lstStyle/>
            <a:p>
              <a:pPr algn="ctr">
                <a:spcBef>
                  <a:spcPts val="400"/>
                </a:spcBef>
                <a:defRPr b="1">
                  <a:latin typeface="Arial"/>
                  <a:ea typeface="Arial"/>
                  <a:cs typeface="Arial"/>
                  <a:sym typeface="Arial"/>
                </a:defRPr>
              </a:pPr>
            </a:p>
          </p:txBody>
        </p:sp>
        <p:sp>
          <p:nvSpPr>
            <p:cNvPr id="1193" name="OS network…"/>
            <p:cNvSpPr txBox="1"/>
            <p:nvPr/>
          </p:nvSpPr>
          <p:spPr>
            <a:xfrm>
              <a:off x="149925" y="120007"/>
              <a:ext cx="1376550" cy="6743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ctr">
              <a:spAutoFit/>
            </a:bodyPr>
            <a:lstStyle/>
            <a:p>
              <a:pPr algn="ctr">
                <a:spcBef>
                  <a:spcPts val="400"/>
                </a:spcBef>
                <a:defRPr b="1">
                  <a:latin typeface="Arial"/>
                  <a:ea typeface="Arial"/>
                  <a:cs typeface="Arial"/>
                  <a:sym typeface="Arial"/>
                </a:defRPr>
              </a:pPr>
              <a:r>
                <a:t>OS network</a:t>
              </a:r>
            </a:p>
            <a:p>
              <a:pPr algn="ctr">
                <a:spcBef>
                  <a:spcPts val="400"/>
                </a:spcBef>
                <a:defRPr b="1">
                  <a:latin typeface="Arial"/>
                  <a:ea typeface="Arial"/>
                  <a:cs typeface="Arial"/>
                  <a:sym typeface="Arial"/>
                </a:defRPr>
              </a:pPr>
              <a:r>
                <a:t>stack</a:t>
              </a:r>
            </a:p>
          </p:txBody>
        </p:sp>
      </p:grpSp>
      <p:grpSp>
        <p:nvGrpSpPr>
          <p:cNvPr id="1197" name="Rectangle 25"/>
          <p:cNvGrpSpPr/>
          <p:nvPr/>
        </p:nvGrpSpPr>
        <p:grpSpPr>
          <a:xfrm>
            <a:off x="6527800" y="3562350"/>
            <a:ext cx="939800" cy="492125"/>
            <a:chOff x="0" y="0"/>
            <a:chExt cx="939800" cy="492125"/>
          </a:xfrm>
        </p:grpSpPr>
        <p:sp>
          <p:nvSpPr>
            <p:cNvPr id="1195" name="Rectangle"/>
            <p:cNvSpPr/>
            <p:nvPr/>
          </p:nvSpPr>
          <p:spPr>
            <a:xfrm>
              <a:off x="0" y="0"/>
              <a:ext cx="939800" cy="492125"/>
            </a:xfrm>
            <a:prstGeom prst="rect">
              <a:avLst/>
            </a:prstGeom>
            <a:solidFill>
              <a:srgbClr val="D9EAED"/>
            </a:solidFill>
            <a:ln w="9525" cap="flat">
              <a:solidFill>
                <a:srgbClr val="000000"/>
              </a:solidFill>
              <a:prstDash val="solid"/>
              <a:miter lim="800000"/>
            </a:ln>
            <a:effectLst/>
          </p:spPr>
          <p:txBody>
            <a:bodyPr wrap="square" lIns="45719" tIns="45719" rIns="45719" bIns="45719" numCol="1" anchor="ctr">
              <a:noAutofit/>
            </a:bodyPr>
            <a:lstStyle/>
            <a:p>
              <a:pPr algn="ctr">
                <a:spcBef>
                  <a:spcPts val="400"/>
                </a:spcBef>
                <a:defRPr b="1">
                  <a:latin typeface="Arial"/>
                  <a:ea typeface="Arial"/>
                  <a:cs typeface="Arial"/>
                  <a:sym typeface="Arial"/>
                </a:defRPr>
              </a:pPr>
            </a:p>
          </p:txBody>
        </p:sp>
        <p:sp>
          <p:nvSpPr>
            <p:cNvPr id="1196" name="Socket"/>
            <p:cNvSpPr txBox="1"/>
            <p:nvPr/>
          </p:nvSpPr>
          <p:spPr>
            <a:xfrm>
              <a:off x="43200" y="69651"/>
              <a:ext cx="853400" cy="3528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799" tIns="46799" rIns="46799" bIns="46799" numCol="1" anchor="ctr">
              <a:spAutoFit/>
            </a:bodyPr>
            <a:lstStyle>
              <a:lvl1pPr algn="ctr">
                <a:spcBef>
                  <a:spcPts val="400"/>
                </a:spcBef>
                <a:defRPr b="1">
                  <a:latin typeface="Arial"/>
                  <a:ea typeface="Arial"/>
                  <a:cs typeface="Arial"/>
                  <a:sym typeface="Arial"/>
                </a:defRPr>
              </a:lvl1pPr>
            </a:lstStyle>
            <a:p>
              <a:pPr/>
              <a:r>
                <a:t>Socket</a:t>
              </a:r>
            </a:p>
          </p:txBody>
        </p:sp>
      </p:grpSp>
      <p:grpSp>
        <p:nvGrpSpPr>
          <p:cNvPr id="1200" name="Group 26"/>
          <p:cNvGrpSpPr/>
          <p:nvPr/>
        </p:nvGrpSpPr>
        <p:grpSpPr>
          <a:xfrm>
            <a:off x="3319462" y="4171949"/>
            <a:ext cx="2743201" cy="352823"/>
            <a:chOff x="0" y="0"/>
            <a:chExt cx="2743200" cy="352821"/>
          </a:xfrm>
        </p:grpSpPr>
        <p:sp>
          <p:nvSpPr>
            <p:cNvPr id="1198" name="Line 27"/>
            <p:cNvSpPr/>
            <p:nvPr/>
          </p:nvSpPr>
          <p:spPr>
            <a:xfrm>
              <a:off x="0" y="304800"/>
              <a:ext cx="2743201" cy="1"/>
            </a:xfrm>
            <a:prstGeom prst="line">
              <a:avLst/>
            </a:prstGeom>
            <a:noFill/>
            <a:ln w="9525" cap="flat">
              <a:solidFill>
                <a:srgbClr val="000000"/>
              </a:solidFill>
              <a:prstDash val="solid"/>
              <a:round/>
              <a:headEnd type="stealth" w="med" len="med"/>
              <a:tailEnd type="stealth" w="med" len="med"/>
            </a:ln>
            <a:effectLst/>
          </p:spPr>
          <p:txBody>
            <a:bodyPr wrap="square" lIns="45719" tIns="45719" rIns="45719" bIns="45719" numCol="1" anchor="t">
              <a:noAutofit/>
            </a:bodyPr>
            <a:lstStyle/>
            <a:p>
              <a:pPr/>
            </a:p>
          </p:txBody>
        </p:sp>
        <p:sp>
          <p:nvSpPr>
            <p:cNvPr id="1199" name="Text Box 28"/>
            <p:cNvSpPr txBox="1"/>
            <p:nvPr/>
          </p:nvSpPr>
          <p:spPr>
            <a:xfrm>
              <a:off x="886162" y="0"/>
              <a:ext cx="944575" cy="352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6799" tIns="46799" rIns="46799" bIns="46799" numCol="1" anchor="t">
              <a:spAutoFit/>
            </a:bodyPr>
            <a:lstStyle>
              <a:lvl1pPr>
                <a:spcBef>
                  <a:spcPts val="400"/>
                </a:spcBef>
                <a:defRPr b="1">
                  <a:latin typeface="Arial"/>
                  <a:ea typeface="Arial"/>
                  <a:cs typeface="Arial"/>
                  <a:sym typeface="Arial"/>
                </a:defRPr>
              </a:lvl1pPr>
            </a:lstStyle>
            <a:p>
              <a:pPr/>
              <a:r>
                <a:t>Internet</a:t>
              </a:r>
            </a:p>
          </p:txBody>
        </p:sp>
      </p:grpSp>
      <p:grpSp>
        <p:nvGrpSpPr>
          <p:cNvPr id="1203" name="Group 29"/>
          <p:cNvGrpSpPr/>
          <p:nvPr/>
        </p:nvGrpSpPr>
        <p:grpSpPr>
          <a:xfrm>
            <a:off x="3427413" y="4508499"/>
            <a:ext cx="2468562" cy="352823"/>
            <a:chOff x="0" y="0"/>
            <a:chExt cx="2468561" cy="352821"/>
          </a:xfrm>
        </p:grpSpPr>
        <p:sp>
          <p:nvSpPr>
            <p:cNvPr id="1201" name="Line 30"/>
            <p:cNvSpPr/>
            <p:nvPr/>
          </p:nvSpPr>
          <p:spPr>
            <a:xfrm>
              <a:off x="0" y="323850"/>
              <a:ext cx="2468562" cy="1"/>
            </a:xfrm>
            <a:prstGeom prst="line">
              <a:avLst/>
            </a:prstGeom>
            <a:noFill/>
            <a:ln w="9525" cap="flat">
              <a:solidFill>
                <a:srgbClr val="000000"/>
              </a:solidFill>
              <a:prstDash val="solid"/>
              <a:round/>
              <a:headEnd type="stealth" w="med" len="med"/>
              <a:tailEnd type="stealth" w="med" len="med"/>
            </a:ln>
            <a:effectLst/>
          </p:spPr>
          <p:txBody>
            <a:bodyPr wrap="square" lIns="45719" tIns="45719" rIns="45719" bIns="45719" numCol="1" anchor="t">
              <a:noAutofit/>
            </a:bodyPr>
            <a:lstStyle/>
            <a:p>
              <a:pPr/>
            </a:p>
          </p:txBody>
        </p:sp>
        <p:sp>
          <p:nvSpPr>
            <p:cNvPr id="1202" name="Text Box 31"/>
            <p:cNvSpPr txBox="1"/>
            <p:nvPr/>
          </p:nvSpPr>
          <p:spPr>
            <a:xfrm>
              <a:off x="792437" y="0"/>
              <a:ext cx="1290299" cy="3528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799" tIns="46799" rIns="46799" bIns="46799" numCol="1" anchor="t">
              <a:spAutoFit/>
            </a:bodyPr>
            <a:lstStyle>
              <a:lvl1pPr>
                <a:spcBef>
                  <a:spcPts val="400"/>
                </a:spcBef>
                <a:defRPr b="1">
                  <a:latin typeface="Arial"/>
                  <a:ea typeface="Arial"/>
                  <a:cs typeface="Arial"/>
                  <a:sym typeface="Arial"/>
                </a:defRPr>
              </a:lvl1pPr>
            </a:lstStyle>
            <a:p>
              <a:pPr/>
              <a:r>
                <a:t>Internet</a:t>
              </a:r>
            </a:p>
          </p:txBody>
        </p:sp>
      </p:grpSp>
      <p:sp>
        <p:nvSpPr>
          <p:cNvPr id="1204" name="Rectangle 32"/>
          <p:cNvSpPr txBox="1"/>
          <p:nvPr/>
        </p:nvSpPr>
        <p:spPr>
          <a:xfrm>
            <a:off x="4218325" y="3122613"/>
            <a:ext cx="944575" cy="352822"/>
          </a:xfrm>
          <a:prstGeom prst="rect">
            <a:avLst/>
          </a:prstGeom>
          <a:ln w="12700">
            <a:miter lim="400000"/>
          </a:ln>
          <a:extLst>
            <a:ext uri="{C572A759-6A51-4108-AA02-DFA0A04FC94B}">
              <ma14:wrappingTextBoxFlag xmlns:ma14="http://schemas.microsoft.com/office/mac/drawingml/2011/main" val="1"/>
            </a:ext>
          </a:extLst>
        </p:spPr>
        <p:txBody>
          <a:bodyPr wrap="none" lIns="46799" tIns="46799" rIns="46799" bIns="46799">
            <a:spAutoFit/>
          </a:bodyPr>
          <a:lstStyle>
            <a:lvl1pPr>
              <a:spcBef>
                <a:spcPts val="1000"/>
              </a:spcBef>
              <a:defRPr b="1">
                <a:latin typeface="Arial"/>
                <a:ea typeface="Arial"/>
                <a:cs typeface="Arial"/>
                <a:sym typeface="Arial"/>
              </a:defRPr>
            </a:lvl1pPr>
          </a:lstStyle>
          <a:p>
            <a:pPr/>
            <a:r>
              <a:t>Internet</a:t>
            </a:r>
          </a:p>
        </p:txBody>
      </p:sp>
      <p:sp>
        <p:nvSpPr>
          <p:cNvPr id="1205" name="Slide Number Placeholder 3"/>
          <p:cNvSpPr txBox="1"/>
          <p:nvPr/>
        </p:nvSpPr>
        <p:spPr>
          <a:xfrm>
            <a:off x="6903719" y="6416675"/>
            <a:ext cx="2042162" cy="269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898989"/>
                </a:solidFill>
                <a:latin typeface="Courier New"/>
                <a:ea typeface="Courier New"/>
                <a:cs typeface="Courier New"/>
                <a:sym typeface="Courier New"/>
              </a:defRPr>
            </a:lvl1pPr>
          </a:lstStyle>
          <a:p>
            <a:pPr/>
            <a:r>
              <a:t>7</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1180"/>
                                        </p:tgtEl>
                                        <p:attrNameLst>
                                          <p:attrName>style.visibility</p:attrName>
                                        </p:attrNameLst>
                                      </p:cBhvr>
                                      <p:to>
                                        <p:strVal val="visible"/>
                                      </p:to>
                                    </p:set>
                                    <p:animEffect filter="blinds(horizontal)" transition="in">
                                      <p:cBhvr>
                                        <p:cTn id="7" dur="200"/>
                                        <p:tgtEl>
                                          <p:spTgt spid="1180"/>
                                        </p:tgtEl>
                                      </p:cBhvr>
                                    </p:animEffect>
                                  </p:childTnLst>
                                </p:cTn>
                              </p:par>
                            </p:childTnLst>
                          </p:cTn>
                        </p:par>
                        <p:par>
                          <p:cTn id="8" fill="hold">
                            <p:stCondLst>
                              <p:cond delay="200"/>
                            </p:stCondLst>
                            <p:childTnLst>
                              <p:par>
                                <p:cTn id="9" presetClass="entr" nodeType="afterEffect" presetSubtype="10" presetID="3" grpId="2" fill="hold">
                                  <p:stCondLst>
                                    <p:cond delay="0"/>
                                  </p:stCondLst>
                                  <p:iterate type="el" backwards="0">
                                    <p:tmAbs val="0"/>
                                  </p:iterate>
                                  <p:childTnLst>
                                    <p:set>
                                      <p:cBhvr>
                                        <p:cTn id="10" fill="hold"/>
                                        <p:tgtEl>
                                          <p:spTgt spid="1188"/>
                                        </p:tgtEl>
                                        <p:attrNameLst>
                                          <p:attrName>style.visibility</p:attrName>
                                        </p:attrNameLst>
                                      </p:cBhvr>
                                      <p:to>
                                        <p:strVal val="visible"/>
                                      </p:to>
                                    </p:set>
                                    <p:animEffect filter="blinds(horizontal)" transition="in">
                                      <p:cBhvr>
                                        <p:cTn id="11" dur="200"/>
                                        <p:tgtEl>
                                          <p:spTgt spid="1188"/>
                                        </p:tgtEl>
                                      </p:cBhvr>
                                    </p:animEffect>
                                  </p:childTnLst>
                                </p:cTn>
                              </p:par>
                            </p:childTnLst>
                          </p:cTn>
                        </p:par>
                        <p:par>
                          <p:cTn id="12" fill="hold">
                            <p:stCondLst>
                              <p:cond delay="400"/>
                            </p:stCondLst>
                            <p:childTnLst>
                              <p:par>
                                <p:cTn id="13" presetClass="entr" nodeType="afterEffect" presetSubtype="10" presetID="3" grpId="3" fill="hold">
                                  <p:stCondLst>
                                    <p:cond delay="0"/>
                                  </p:stCondLst>
                                  <p:iterate type="el" backwards="0">
                                    <p:tmAbs val="0"/>
                                  </p:iterate>
                                  <p:childTnLst>
                                    <p:set>
                                      <p:cBhvr>
                                        <p:cTn id="14" fill="hold"/>
                                        <p:tgtEl>
                                          <p:spTgt spid="1204"/>
                                        </p:tgtEl>
                                        <p:attrNameLst>
                                          <p:attrName>style.visibility</p:attrName>
                                        </p:attrNameLst>
                                      </p:cBhvr>
                                      <p:to>
                                        <p:strVal val="visible"/>
                                      </p:to>
                                    </p:set>
                                    <p:animEffect filter="blinds(horizontal)" transition="in">
                                      <p:cBhvr>
                                        <p:cTn id="15" dur="200"/>
                                        <p:tgtEl>
                                          <p:spTgt spid="1204"/>
                                        </p:tgtEl>
                                      </p:cBhvr>
                                    </p:animEffect>
                                  </p:childTnLst>
                                </p:cTn>
                              </p:par>
                            </p:childTnLst>
                          </p:cTn>
                        </p:par>
                      </p:childTnLst>
                    </p:cTn>
                  </p:par>
                  <p:par>
                    <p:cTn id="16" fill="hold">
                      <p:stCondLst>
                        <p:cond delay="indefinite"/>
                      </p:stCondLst>
                      <p:childTnLst>
                        <p:par>
                          <p:cTn id="17" fill="hold">
                            <p:stCondLst>
                              <p:cond delay="0"/>
                            </p:stCondLst>
                            <p:childTnLst>
                              <p:par>
                                <p:cTn id="18" presetClass="exit" nodeType="clickEffect" presetSubtype="10" presetID="3" grpId="4" fill="hold">
                                  <p:stCondLst>
                                    <p:cond delay="0"/>
                                  </p:stCondLst>
                                  <p:iterate type="el" backwards="0">
                                    <p:tmAbs val="0"/>
                                  </p:iterate>
                                  <p:childTnLst>
                                    <p:animEffect filter="blinds(horizontal)" transition="out">
                                      <p:cBhvr>
                                        <p:cTn id="19" dur="200" fill="hold"/>
                                        <p:tgtEl>
                                          <p:spTgt spid="1187"/>
                                        </p:tgtEl>
                                      </p:cBhvr>
                                    </p:animEffect>
                                    <p:set>
                                      <p:cBhvr>
                                        <p:cTn id="20" fill="hold">
                                          <p:stCondLst>
                                            <p:cond delay="199"/>
                                          </p:stCondLst>
                                        </p:cTn>
                                        <p:tgtEl>
                                          <p:spTgt spid="1187"/>
                                        </p:tgtEl>
                                        <p:attrNameLst>
                                          <p:attrName>style.visibility</p:attrName>
                                        </p:attrNameLst>
                                      </p:cBhvr>
                                      <p:to>
                                        <p:strVal val="hidden"/>
                                      </p:to>
                                    </p:set>
                                  </p:childTnLst>
                                </p:cTn>
                              </p:par>
                            </p:childTnLst>
                          </p:cTn>
                        </p:par>
                        <p:par>
                          <p:cTn id="21" fill="hold">
                            <p:stCondLst>
                              <p:cond delay="200"/>
                            </p:stCondLst>
                            <p:childTnLst>
                              <p:par>
                                <p:cTn id="22" presetClass="exit" nodeType="afterEffect" presetSubtype="10" presetID="3" grpId="5" fill="hold">
                                  <p:stCondLst>
                                    <p:cond delay="0"/>
                                  </p:stCondLst>
                                  <p:iterate type="el" backwards="0">
                                    <p:tmAbs val="0"/>
                                  </p:iterate>
                                  <p:childTnLst>
                                    <p:animEffect filter="blinds(horizontal)" transition="out">
                                      <p:cBhvr>
                                        <p:cTn id="23" dur="200" fill="hold"/>
                                        <p:tgtEl>
                                          <p:spTgt spid="1204"/>
                                        </p:tgtEl>
                                      </p:cBhvr>
                                    </p:animEffect>
                                    <p:set>
                                      <p:cBhvr>
                                        <p:cTn id="24" fill="hold">
                                          <p:stCondLst>
                                            <p:cond delay="199"/>
                                          </p:stCondLst>
                                        </p:cTn>
                                        <p:tgtEl>
                                          <p:spTgt spid="1204"/>
                                        </p:tgtEl>
                                        <p:attrNameLst>
                                          <p:attrName>style.visibility</p:attrName>
                                        </p:attrNameLst>
                                      </p:cBhvr>
                                      <p:to>
                                        <p:strVal val="hidden"/>
                                      </p:to>
                                    </p:set>
                                  </p:childTnLst>
                                </p:cTn>
                              </p:par>
                            </p:childTnLst>
                          </p:cTn>
                        </p:par>
                        <p:par>
                          <p:cTn id="25" fill="hold">
                            <p:stCondLst>
                              <p:cond delay="400"/>
                            </p:stCondLst>
                            <p:childTnLst>
                              <p:par>
                                <p:cTn id="26" presetClass="entr" nodeType="afterEffect" presetSubtype="10" presetID="3" grpId="6" fill="hold">
                                  <p:stCondLst>
                                    <p:cond delay="0"/>
                                  </p:stCondLst>
                                  <p:iterate type="el" backwards="0">
                                    <p:tmAbs val="0"/>
                                  </p:iterate>
                                  <p:childTnLst>
                                    <p:set>
                                      <p:cBhvr>
                                        <p:cTn id="27" fill="hold"/>
                                        <p:tgtEl>
                                          <p:spTgt spid="1194"/>
                                        </p:tgtEl>
                                        <p:attrNameLst>
                                          <p:attrName>style.visibility</p:attrName>
                                        </p:attrNameLst>
                                      </p:cBhvr>
                                      <p:to>
                                        <p:strVal val="visible"/>
                                      </p:to>
                                    </p:set>
                                    <p:animEffect filter="blinds(horizontal)" transition="in">
                                      <p:cBhvr>
                                        <p:cTn id="28" dur="200"/>
                                        <p:tgtEl>
                                          <p:spTgt spid="1194"/>
                                        </p:tgtEl>
                                      </p:cBhvr>
                                    </p:animEffect>
                                  </p:childTnLst>
                                </p:cTn>
                              </p:par>
                            </p:childTnLst>
                          </p:cTn>
                        </p:par>
                        <p:par>
                          <p:cTn id="29" fill="hold">
                            <p:stCondLst>
                              <p:cond delay="600"/>
                            </p:stCondLst>
                            <p:childTnLst>
                              <p:par>
                                <p:cTn id="30" presetClass="entr" nodeType="afterEffect" presetSubtype="10" presetID="3" grpId="7" fill="hold">
                                  <p:stCondLst>
                                    <p:cond delay="0"/>
                                  </p:stCondLst>
                                  <p:iterate type="el" backwards="0">
                                    <p:tmAbs val="0"/>
                                  </p:iterate>
                                  <p:childTnLst>
                                    <p:set>
                                      <p:cBhvr>
                                        <p:cTn id="31" fill="hold"/>
                                        <p:tgtEl>
                                          <p:spTgt spid="1197"/>
                                        </p:tgtEl>
                                        <p:attrNameLst>
                                          <p:attrName>style.visibility</p:attrName>
                                        </p:attrNameLst>
                                      </p:cBhvr>
                                      <p:to>
                                        <p:strVal val="visible"/>
                                      </p:to>
                                    </p:set>
                                    <p:animEffect filter="blinds(horizontal)" transition="in">
                                      <p:cBhvr>
                                        <p:cTn id="32" dur="200"/>
                                        <p:tgtEl>
                                          <p:spTgt spid="1197"/>
                                        </p:tgtEl>
                                      </p:cBhvr>
                                    </p:animEffect>
                                  </p:childTnLst>
                                </p:cTn>
                              </p:par>
                            </p:childTnLst>
                          </p:cTn>
                        </p:par>
                        <p:par>
                          <p:cTn id="33" fill="hold">
                            <p:stCondLst>
                              <p:cond delay="800"/>
                            </p:stCondLst>
                            <p:childTnLst>
                              <p:par>
                                <p:cTn id="34" presetClass="entr" nodeType="afterEffect" presetSubtype="10" presetID="3" grpId="8" fill="hold">
                                  <p:stCondLst>
                                    <p:cond delay="0"/>
                                  </p:stCondLst>
                                  <p:iterate type="el" backwards="0">
                                    <p:tmAbs val="0"/>
                                  </p:iterate>
                                  <p:childTnLst>
                                    <p:set>
                                      <p:cBhvr>
                                        <p:cTn id="35" fill="hold"/>
                                        <p:tgtEl>
                                          <p:spTgt spid="1200"/>
                                        </p:tgtEl>
                                        <p:attrNameLst>
                                          <p:attrName>style.visibility</p:attrName>
                                        </p:attrNameLst>
                                      </p:cBhvr>
                                      <p:to>
                                        <p:strVal val="visible"/>
                                      </p:to>
                                    </p:set>
                                    <p:animEffect filter="blinds(horizontal)" transition="in">
                                      <p:cBhvr>
                                        <p:cTn id="36" dur="200"/>
                                        <p:tgtEl>
                                          <p:spTgt spid="1200"/>
                                        </p:tgtEl>
                                      </p:cBhvr>
                                    </p:animEffect>
                                  </p:childTnLst>
                                </p:cTn>
                              </p:par>
                            </p:childTnLst>
                          </p:cTn>
                        </p:par>
                        <p:par>
                          <p:cTn id="37" fill="hold">
                            <p:stCondLst>
                              <p:cond delay="1000"/>
                            </p:stCondLst>
                            <p:childTnLst>
                              <p:par>
                                <p:cTn id="38" presetClass="entr" nodeType="afterEffect" presetSubtype="10" presetID="3" grpId="9" fill="hold">
                                  <p:stCondLst>
                                    <p:cond delay="0"/>
                                  </p:stCondLst>
                                  <p:iterate type="el" backwards="0">
                                    <p:tmAbs val="0"/>
                                  </p:iterate>
                                  <p:childTnLst>
                                    <p:set>
                                      <p:cBhvr>
                                        <p:cTn id="39" fill="hold"/>
                                        <p:tgtEl>
                                          <p:spTgt spid="1179"/>
                                        </p:tgtEl>
                                        <p:attrNameLst>
                                          <p:attrName>style.visibility</p:attrName>
                                        </p:attrNameLst>
                                      </p:cBhvr>
                                      <p:to>
                                        <p:strVal val="visible"/>
                                      </p:to>
                                    </p:set>
                                    <p:animEffect filter="blinds(horizontal)" transition="in">
                                      <p:cBhvr>
                                        <p:cTn id="40" dur="200"/>
                                        <p:tgtEl>
                                          <p:spTgt spid="1179"/>
                                        </p:tgtEl>
                                      </p:cBhvr>
                                    </p:animEffect>
                                  </p:childTnLst>
                                </p:cTn>
                              </p:par>
                            </p:childTnLst>
                          </p:cTn>
                        </p:par>
                        <p:par>
                          <p:cTn id="41" fill="hold">
                            <p:stCondLst>
                              <p:cond delay="1200"/>
                            </p:stCondLst>
                            <p:childTnLst>
                              <p:par>
                                <p:cTn id="42" presetClass="entr" nodeType="afterEffect" presetSubtype="10" presetID="3" grpId="10" fill="hold">
                                  <p:stCondLst>
                                    <p:cond delay="0"/>
                                  </p:stCondLst>
                                  <p:iterate type="el" backwards="0">
                                    <p:tmAbs val="0"/>
                                  </p:iterate>
                                  <p:childTnLst>
                                    <p:set>
                                      <p:cBhvr>
                                        <p:cTn id="43" fill="hold"/>
                                        <p:tgtEl>
                                          <p:spTgt spid="1191"/>
                                        </p:tgtEl>
                                        <p:attrNameLst>
                                          <p:attrName>style.visibility</p:attrName>
                                        </p:attrNameLst>
                                      </p:cBhvr>
                                      <p:to>
                                        <p:strVal val="visible"/>
                                      </p:to>
                                    </p:set>
                                    <p:animEffect filter="blinds(horizontal)" transition="in">
                                      <p:cBhvr>
                                        <p:cTn id="44" dur="200"/>
                                        <p:tgtEl>
                                          <p:spTgt spid="1191"/>
                                        </p:tgtEl>
                                      </p:cBhvr>
                                    </p:animEffec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0" presetID="3" grpId="11" fill="hold">
                                  <p:stCondLst>
                                    <p:cond delay="0"/>
                                  </p:stCondLst>
                                  <p:iterate type="el" backwards="0">
                                    <p:tmAbs val="0"/>
                                  </p:iterate>
                                  <p:childTnLst>
                                    <p:set>
                                      <p:cBhvr>
                                        <p:cTn id="48" fill="hold"/>
                                        <p:tgtEl>
                                          <p:spTgt spid="1176"/>
                                        </p:tgtEl>
                                        <p:attrNameLst>
                                          <p:attrName>style.visibility</p:attrName>
                                        </p:attrNameLst>
                                      </p:cBhvr>
                                      <p:to>
                                        <p:strVal val="visible"/>
                                      </p:to>
                                    </p:set>
                                    <p:animEffect filter="blinds(horizontal)" transition="in">
                                      <p:cBhvr>
                                        <p:cTn id="49" dur="200"/>
                                        <p:tgtEl>
                                          <p:spTgt spid="1176"/>
                                        </p:tgtEl>
                                      </p:cBhvr>
                                    </p:animEffect>
                                  </p:childTnLst>
                                </p:cTn>
                              </p:par>
                            </p:childTnLst>
                          </p:cTn>
                        </p:par>
                        <p:par>
                          <p:cTn id="50" fill="hold">
                            <p:stCondLst>
                              <p:cond delay="200"/>
                            </p:stCondLst>
                            <p:childTnLst>
                              <p:par>
                                <p:cTn id="51" presetClass="entr" nodeType="afterEffect" presetSubtype="10" presetID="3" grpId="12" fill="hold">
                                  <p:stCondLst>
                                    <p:cond delay="0"/>
                                  </p:stCondLst>
                                  <p:iterate type="el" backwards="0">
                                    <p:tmAbs val="0"/>
                                  </p:iterate>
                                  <p:childTnLst>
                                    <p:set>
                                      <p:cBhvr>
                                        <p:cTn id="52" fill="hold"/>
                                        <p:tgtEl>
                                          <p:spTgt spid="1169"/>
                                        </p:tgtEl>
                                        <p:attrNameLst>
                                          <p:attrName>style.visibility</p:attrName>
                                        </p:attrNameLst>
                                      </p:cBhvr>
                                      <p:to>
                                        <p:strVal val="visible"/>
                                      </p:to>
                                    </p:set>
                                    <p:animEffect filter="blinds(horizontal)" transition="in">
                                      <p:cBhvr>
                                        <p:cTn id="53" dur="200"/>
                                        <p:tgtEl>
                                          <p:spTgt spid="1169"/>
                                        </p:tgtEl>
                                      </p:cBhvr>
                                    </p:animEffect>
                                  </p:childTnLst>
                                </p:cTn>
                              </p:par>
                            </p:childTnLst>
                          </p:cTn>
                        </p:par>
                        <p:par>
                          <p:cTn id="54" fill="hold">
                            <p:stCondLst>
                              <p:cond delay="400"/>
                            </p:stCondLst>
                            <p:childTnLst>
                              <p:par>
                                <p:cTn id="55" presetClass="exit" nodeType="afterEffect" presetSubtype="10" presetID="3" grpId="13" fill="hold">
                                  <p:stCondLst>
                                    <p:cond delay="0"/>
                                  </p:stCondLst>
                                  <p:iterate type="el" backwards="0">
                                    <p:tmAbs val="0"/>
                                  </p:iterate>
                                  <p:childTnLst>
                                    <p:animEffect filter="blinds(horizontal)" transition="out">
                                      <p:cBhvr>
                                        <p:cTn id="56" dur="200" fill="hold"/>
                                        <p:tgtEl>
                                          <p:spTgt spid="1179"/>
                                        </p:tgtEl>
                                      </p:cBhvr>
                                    </p:animEffect>
                                    <p:set>
                                      <p:cBhvr>
                                        <p:cTn id="57" fill="hold">
                                          <p:stCondLst>
                                            <p:cond delay="199"/>
                                          </p:stCondLst>
                                        </p:cTn>
                                        <p:tgtEl>
                                          <p:spTgt spid="1179"/>
                                        </p:tgtEl>
                                        <p:attrNameLst>
                                          <p:attrName>style.visibility</p:attrName>
                                        </p:attrNameLst>
                                      </p:cBhvr>
                                      <p:to>
                                        <p:strVal val="hidden"/>
                                      </p:to>
                                    </p:set>
                                  </p:childTnLst>
                                </p:cTn>
                              </p:par>
                            </p:childTnLst>
                          </p:cTn>
                        </p:par>
                        <p:par>
                          <p:cTn id="58" fill="hold">
                            <p:stCondLst>
                              <p:cond delay="600"/>
                            </p:stCondLst>
                            <p:childTnLst>
                              <p:par>
                                <p:cTn id="59" presetClass="exit" nodeType="afterEffect" presetSubtype="10" presetID="3" grpId="14" fill="hold">
                                  <p:stCondLst>
                                    <p:cond delay="0"/>
                                  </p:stCondLst>
                                  <p:iterate type="el" backwards="0">
                                    <p:tmAbs val="0"/>
                                  </p:iterate>
                                  <p:childTnLst>
                                    <p:animEffect filter="blinds(horizontal)" transition="out">
                                      <p:cBhvr>
                                        <p:cTn id="60" dur="200" fill="hold"/>
                                        <p:tgtEl>
                                          <p:spTgt spid="1194"/>
                                        </p:tgtEl>
                                      </p:cBhvr>
                                    </p:animEffect>
                                    <p:set>
                                      <p:cBhvr>
                                        <p:cTn id="61" fill="hold">
                                          <p:stCondLst>
                                            <p:cond delay="199"/>
                                          </p:stCondLst>
                                        </p:cTn>
                                        <p:tgtEl>
                                          <p:spTgt spid="1194"/>
                                        </p:tgtEl>
                                        <p:attrNameLst>
                                          <p:attrName>style.visibility</p:attrName>
                                        </p:attrNameLst>
                                      </p:cBhvr>
                                      <p:to>
                                        <p:strVal val="hidden"/>
                                      </p:to>
                                    </p:set>
                                  </p:childTnLst>
                                </p:cTn>
                              </p:par>
                            </p:childTnLst>
                          </p:cTn>
                        </p:par>
                        <p:par>
                          <p:cTn id="62" fill="hold">
                            <p:stCondLst>
                              <p:cond delay="800"/>
                            </p:stCondLst>
                            <p:childTnLst>
                              <p:par>
                                <p:cTn id="63" presetClass="entr" nodeType="afterEffect" presetSubtype="10" presetID="3" grpId="15" fill="hold">
                                  <p:stCondLst>
                                    <p:cond delay="0"/>
                                  </p:stCondLst>
                                  <p:iterate type="el" backwards="0">
                                    <p:tmAbs val="0"/>
                                  </p:iterate>
                                  <p:childTnLst>
                                    <p:set>
                                      <p:cBhvr>
                                        <p:cTn id="64" fill="hold"/>
                                        <p:tgtEl>
                                          <p:spTgt spid="1203"/>
                                        </p:tgtEl>
                                        <p:attrNameLst>
                                          <p:attrName>style.visibility</p:attrName>
                                        </p:attrNameLst>
                                      </p:cBhvr>
                                      <p:to>
                                        <p:strVal val="visible"/>
                                      </p:to>
                                    </p:set>
                                    <p:animEffect filter="blinds(horizontal)" transition="in">
                                      <p:cBhvr>
                                        <p:cTn id="65" dur="200"/>
                                        <p:tgtEl>
                                          <p:spTgt spid="1203"/>
                                        </p:tgtEl>
                                      </p:cBhvr>
                                    </p:animEffect>
                                  </p:childTnLst>
                                </p:cTn>
                              </p:par>
                            </p:childTnLst>
                          </p:cTn>
                        </p:par>
                        <p:par>
                          <p:cTn id="66" fill="hold">
                            <p:stCondLst>
                              <p:cond delay="1000"/>
                            </p:stCondLst>
                            <p:childTnLst>
                              <p:par>
                                <p:cTn id="67" presetClass="exit" nodeType="afterEffect" presetSubtype="10" presetID="3" grpId="16" fill="hold">
                                  <p:stCondLst>
                                    <p:cond delay="0"/>
                                  </p:stCondLst>
                                  <p:iterate type="el" backwards="0">
                                    <p:tmAbs val="0"/>
                                  </p:iterate>
                                  <p:childTnLst>
                                    <p:animEffect filter="blinds(horizontal)" transition="out">
                                      <p:cBhvr>
                                        <p:cTn id="68" dur="200" fill="hold"/>
                                        <p:tgtEl>
                                          <p:spTgt spid="1200"/>
                                        </p:tgtEl>
                                      </p:cBhvr>
                                    </p:animEffect>
                                    <p:set>
                                      <p:cBhvr>
                                        <p:cTn id="69" fill="hold">
                                          <p:stCondLst>
                                            <p:cond delay="199"/>
                                          </p:stCondLst>
                                        </p:cTn>
                                        <p:tgtEl>
                                          <p:spTgt spid="120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Class="entr" nodeType="clickEffect" presetSubtype="10" presetID="3" grpId="17" fill="hold">
                                  <p:stCondLst>
                                    <p:cond delay="0"/>
                                  </p:stCondLst>
                                  <p:iterate type="el" backwards="0">
                                    <p:tmAbs val="0"/>
                                  </p:iterate>
                                  <p:childTnLst>
                                    <p:set>
                                      <p:cBhvr>
                                        <p:cTn id="73" fill="hold"/>
                                        <p:tgtEl>
                                          <p:spTgt spid="1172"/>
                                        </p:tgtEl>
                                        <p:attrNameLst>
                                          <p:attrName>style.visibility</p:attrName>
                                        </p:attrNameLst>
                                      </p:cBhvr>
                                      <p:to>
                                        <p:strVal val="visible"/>
                                      </p:to>
                                    </p:set>
                                    <p:animEffect filter="blinds(horizontal)" transition="in">
                                      <p:cBhvr>
                                        <p:cTn id="74" dur="200"/>
                                        <p:tgtEl>
                                          <p:spTgt spid="1172"/>
                                        </p:tgtEl>
                                      </p:cBhvr>
                                    </p:animEffect>
                                  </p:childTnLst>
                                </p:cTn>
                              </p:par>
                            </p:childTnLst>
                          </p:cTn>
                        </p:par>
                        <p:par>
                          <p:cTn id="75" fill="hold">
                            <p:stCondLst>
                              <p:cond delay="200"/>
                            </p:stCondLst>
                            <p:childTnLst>
                              <p:par>
                                <p:cTn id="76" presetClass="entr" nodeType="afterEffect" presetSubtype="10" presetID="3" grpId="18" fill="hold">
                                  <p:stCondLst>
                                    <p:cond delay="0"/>
                                  </p:stCondLst>
                                  <p:iterate type="el" backwards="0">
                                    <p:tmAbs val="0"/>
                                  </p:iterate>
                                  <p:childTnLst>
                                    <p:set>
                                      <p:cBhvr>
                                        <p:cTn id="77" fill="hold"/>
                                        <p:tgtEl>
                                          <p:spTgt spid="1165"/>
                                        </p:tgtEl>
                                        <p:attrNameLst>
                                          <p:attrName>style.visibility</p:attrName>
                                        </p:attrNameLst>
                                      </p:cBhvr>
                                      <p:to>
                                        <p:strVal val="visible"/>
                                      </p:to>
                                    </p:set>
                                    <p:animEffect filter="blinds(horizontal)" transition="in">
                                      <p:cBhvr>
                                        <p:cTn id="78" dur="200"/>
                                        <p:tgtEl>
                                          <p:spTgt spid="1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00" grpId="8"/>
      <p:bldP build="whole" bldLvl="1" animBg="1" rev="0" advAuto="0" spid="1197" grpId="7"/>
      <p:bldP build="whole" bldLvl="1" animBg="1" rev="0" advAuto="0" spid="1204" grpId="5"/>
      <p:bldP build="whole" bldLvl="1" animBg="1" rev="0" advAuto="0" spid="1169" grpId="12"/>
      <p:bldP build="whole" bldLvl="1" animBg="1" rev="0" advAuto="0" spid="1204" grpId="3"/>
      <p:bldP build="whole" bldLvl="1" animBg="1" rev="0" advAuto="0" spid="1179" grpId="13"/>
      <p:bldP build="whole" bldLvl="1" animBg="1" rev="0" advAuto="0" spid="1194" grpId="14"/>
      <p:bldP build="whole" bldLvl="1" animBg="1" rev="0" advAuto="0" spid="1176" grpId="11"/>
      <p:bldP build="whole" bldLvl="1" animBg="1" rev="0" advAuto="0" spid="1191" grpId="10"/>
      <p:bldP build="whole" bldLvl="1" animBg="1" rev="0" advAuto="0" spid="1200" grpId="16"/>
      <p:bldP build="whole" bldLvl="1" animBg="1" rev="0" advAuto="0" spid="1172" grpId="17"/>
      <p:bldP build="whole" bldLvl="1" animBg="1" rev="0" advAuto="0" spid="1203" grpId="15"/>
      <p:bldP build="whole" bldLvl="1" animBg="1" rev="0" advAuto="0" spid="1188" grpId="2"/>
      <p:bldP build="whole" bldLvl="1" animBg="1" rev="0" advAuto="0" spid="1187" grpId="4"/>
      <p:bldP build="whole" bldLvl="1" animBg="1" rev="0" advAuto="0" spid="1194" grpId="6"/>
      <p:bldP build="whole" bldLvl="1" animBg="1" rev="0" advAuto="0" spid="1179" grpId="9"/>
      <p:bldP build="whole" bldLvl="1" animBg="1" rev="0" advAuto="0" spid="1180" grpId="1"/>
      <p:bldP build="whole" bldLvl="1" animBg="1" rev="0" advAuto="0" spid="1165" grpId="18"/>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7" name="Text Box 14"/>
          <p:cNvSpPr txBox="1"/>
          <p:nvPr>
            <p:ph type="sldNum" sz="quarter" idx="2"/>
          </p:nvPr>
        </p:nvSpPr>
        <p:spPr>
          <a:xfrm>
            <a:off x="8775715" y="6497637"/>
            <a:ext cx="188898"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8" name="Rectangle 2"/>
          <p:cNvSpPr txBox="1"/>
          <p:nvPr>
            <p:ph type="title"/>
          </p:nvPr>
        </p:nvSpPr>
        <p:spPr>
          <a:xfrm>
            <a:off x="611188" y="639762"/>
            <a:ext cx="8281986" cy="701676"/>
          </a:xfrm>
          <a:prstGeom prst="rect">
            <a:avLst/>
          </a:prstGeom>
        </p:spPr>
        <p:txBody>
          <a:bodyPr/>
          <a:lstStyle>
            <a:lvl1pPr defTabSz="905255">
              <a:defRPr sz="4158">
                <a:latin typeface="+mj-lt"/>
                <a:ea typeface="+mj-ea"/>
                <a:cs typeface="+mj-cs"/>
                <a:sym typeface="Helvetica"/>
              </a:defRPr>
            </a:lvl1pPr>
          </a:lstStyle>
          <a:p>
            <a:pPr/>
            <a:r>
              <a:t>Delivering the Data: Division of Labor</a:t>
            </a:r>
          </a:p>
        </p:txBody>
      </p:sp>
      <p:sp>
        <p:nvSpPr>
          <p:cNvPr id="1209" name="Rectangle 5"/>
          <p:cNvSpPr txBox="1"/>
          <p:nvPr>
            <p:ph type="body" idx="1"/>
          </p:nvPr>
        </p:nvSpPr>
        <p:spPr>
          <a:prstGeom prst="rect">
            <a:avLst/>
          </a:prstGeom>
        </p:spPr>
        <p:txBody>
          <a:bodyPr/>
          <a:lstStyle/>
          <a:p>
            <a:pPr>
              <a:defRPr>
                <a:latin typeface="+mn-lt"/>
                <a:ea typeface="+mn-ea"/>
                <a:cs typeface="+mn-cs"/>
                <a:sym typeface="Calibri"/>
              </a:defRPr>
            </a:pPr>
            <a:r>
              <a:t>Network</a:t>
            </a:r>
          </a:p>
          <a:p>
            <a:pPr lvl="1" marL="742950" indent="-285750">
              <a:spcBef>
                <a:spcPts val="600"/>
              </a:spcBef>
              <a:buClr>
                <a:srgbClr val="003399"/>
              </a:buClr>
              <a:defRPr sz="2800">
                <a:solidFill>
                  <a:srgbClr val="0033CC"/>
                </a:solidFill>
                <a:latin typeface="+mn-lt"/>
                <a:ea typeface="+mn-ea"/>
                <a:cs typeface="+mn-cs"/>
                <a:sym typeface="Calibri"/>
              </a:defRPr>
            </a:pPr>
            <a:r>
              <a:t>Deliver data packet to the destination host</a:t>
            </a:r>
          </a:p>
          <a:p>
            <a:pPr lvl="1" marL="742950" indent="-285750">
              <a:spcBef>
                <a:spcPts val="600"/>
              </a:spcBef>
              <a:buClr>
                <a:srgbClr val="003399"/>
              </a:buClr>
              <a:defRPr sz="2800">
                <a:solidFill>
                  <a:srgbClr val="0033CC"/>
                </a:solidFill>
                <a:latin typeface="+mn-lt"/>
                <a:ea typeface="+mn-ea"/>
                <a:cs typeface="+mn-cs"/>
                <a:sym typeface="Calibri"/>
              </a:defRPr>
            </a:pPr>
            <a:r>
              <a:t>Based on the destination IP address</a:t>
            </a:r>
          </a:p>
          <a:p>
            <a:pPr>
              <a:defRPr>
                <a:latin typeface="+mn-lt"/>
                <a:ea typeface="+mn-ea"/>
                <a:cs typeface="+mn-cs"/>
                <a:sym typeface="Calibri"/>
              </a:defRPr>
            </a:pPr>
            <a:r>
              <a:t>Operating system</a:t>
            </a:r>
          </a:p>
          <a:p>
            <a:pPr lvl="1" marL="742950" indent="-285750">
              <a:spcBef>
                <a:spcPts val="600"/>
              </a:spcBef>
              <a:buClr>
                <a:srgbClr val="003399"/>
              </a:buClr>
              <a:defRPr sz="2800">
                <a:solidFill>
                  <a:srgbClr val="0033CC"/>
                </a:solidFill>
                <a:latin typeface="+mn-lt"/>
                <a:ea typeface="+mn-ea"/>
                <a:cs typeface="+mn-cs"/>
                <a:sym typeface="Calibri"/>
              </a:defRPr>
            </a:pPr>
            <a:r>
              <a:t>Deliver data to the destination socket</a:t>
            </a:r>
          </a:p>
          <a:p>
            <a:pPr lvl="1" marL="742950" indent="-285750">
              <a:spcBef>
                <a:spcPts val="600"/>
              </a:spcBef>
              <a:buClr>
                <a:srgbClr val="003399"/>
              </a:buClr>
              <a:defRPr sz="2800">
                <a:solidFill>
                  <a:srgbClr val="0033CC"/>
                </a:solidFill>
                <a:latin typeface="+mn-lt"/>
                <a:ea typeface="+mn-ea"/>
                <a:cs typeface="+mn-cs"/>
                <a:sym typeface="Calibri"/>
              </a:defRPr>
            </a:pPr>
            <a:r>
              <a:t>Based on the destination port number (e.g., 80)</a:t>
            </a:r>
          </a:p>
          <a:p>
            <a:pPr>
              <a:defRPr>
                <a:latin typeface="+mn-lt"/>
                <a:ea typeface="+mn-ea"/>
                <a:cs typeface="+mn-cs"/>
                <a:sym typeface="Calibri"/>
              </a:defRPr>
            </a:pPr>
            <a:r>
              <a:t>Application</a:t>
            </a:r>
          </a:p>
          <a:p>
            <a:pPr lvl="1" marL="742950" indent="-285750">
              <a:spcBef>
                <a:spcPts val="600"/>
              </a:spcBef>
              <a:buClr>
                <a:srgbClr val="003399"/>
              </a:buClr>
              <a:defRPr sz="2800">
                <a:solidFill>
                  <a:srgbClr val="0033CC"/>
                </a:solidFill>
                <a:latin typeface="+mn-lt"/>
                <a:ea typeface="+mn-ea"/>
                <a:cs typeface="+mn-cs"/>
                <a:sym typeface="Calibri"/>
              </a:defRPr>
            </a:pPr>
            <a:r>
              <a:t>Read data from and write data to the socket</a:t>
            </a:r>
          </a:p>
          <a:p>
            <a:pPr lvl="1" marL="742950" indent="-285750">
              <a:spcBef>
                <a:spcPts val="600"/>
              </a:spcBef>
              <a:buClr>
                <a:srgbClr val="003399"/>
              </a:buClr>
              <a:defRPr sz="2800">
                <a:solidFill>
                  <a:srgbClr val="0033CC"/>
                </a:solidFill>
                <a:latin typeface="+mn-lt"/>
                <a:ea typeface="+mn-ea"/>
                <a:cs typeface="+mn-cs"/>
                <a:sym typeface="Calibri"/>
              </a:defRPr>
            </a:pPr>
            <a:r>
              <a:t>Interpret the data (e.g., render a Web page)</a:t>
            </a:r>
          </a:p>
        </p:txBody>
      </p:sp>
      <p:sp>
        <p:nvSpPr>
          <p:cNvPr id="1210" name="Slide Number Placeholder 3"/>
          <p:cNvSpPr txBox="1"/>
          <p:nvPr/>
        </p:nvSpPr>
        <p:spPr>
          <a:xfrm>
            <a:off x="6903719" y="6416675"/>
            <a:ext cx="2042162" cy="269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898989"/>
                </a:solidFill>
                <a:latin typeface="Courier New"/>
                <a:ea typeface="Courier New"/>
                <a:cs typeface="Courier New"/>
                <a:sym typeface="Courier New"/>
              </a:defRPr>
            </a:lvl1pPr>
          </a:lstStyle>
          <a:p>
            <a:pPr/>
            <a:r>
              <a:t>8</a:t>
            </a:r>
          </a:p>
        </p:txBody>
      </p:sp>
      <p:pic>
        <p:nvPicPr>
          <p:cNvPr id="1211" name="Picture 6" descr="Picture 6"/>
          <p:cNvPicPr>
            <a:picLocks noChangeAspect="1"/>
          </p:cNvPicPr>
          <p:nvPr/>
        </p:nvPicPr>
        <p:blipFill>
          <a:blip r:embed="rId2">
            <a:extLst/>
          </a:blip>
          <a:stretch>
            <a:fillRect/>
          </a:stretch>
        </p:blipFill>
        <p:spPr>
          <a:xfrm>
            <a:off x="7299325" y="2238375"/>
            <a:ext cx="1500188" cy="15748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3" name="Text Box 14"/>
          <p:cNvSpPr txBox="1"/>
          <p:nvPr>
            <p:ph type="sldNum" sz="quarter" idx="2"/>
          </p:nvPr>
        </p:nvSpPr>
        <p:spPr>
          <a:xfrm>
            <a:off x="8775715" y="6497637"/>
            <a:ext cx="188898" cy="26425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4" name="Rectangle 2"/>
          <p:cNvSpPr txBox="1"/>
          <p:nvPr>
            <p:ph type="title"/>
          </p:nvPr>
        </p:nvSpPr>
        <p:spPr>
          <a:xfrm>
            <a:off x="254000" y="-431800"/>
            <a:ext cx="9144000" cy="1143000"/>
          </a:xfrm>
          <a:prstGeom prst="rect">
            <a:avLst/>
          </a:prstGeom>
        </p:spPr>
        <p:txBody>
          <a:bodyPr/>
          <a:lstStyle>
            <a:lvl1pPr>
              <a:defRPr sz="3900">
                <a:latin typeface="+mj-lt"/>
                <a:ea typeface="+mj-ea"/>
                <a:cs typeface="+mj-cs"/>
                <a:sym typeface="Helvetica"/>
              </a:defRPr>
            </a:lvl1pPr>
          </a:lstStyle>
          <a:p>
            <a:pPr/>
            <a:r>
              <a:t>Socket: End Point of Communication</a:t>
            </a:r>
          </a:p>
        </p:txBody>
      </p:sp>
      <p:sp>
        <p:nvSpPr>
          <p:cNvPr id="1215" name="Rectangle 3"/>
          <p:cNvSpPr txBox="1"/>
          <p:nvPr>
            <p:ph type="body" idx="1"/>
          </p:nvPr>
        </p:nvSpPr>
        <p:spPr>
          <a:xfrm>
            <a:off x="457200" y="1219200"/>
            <a:ext cx="8458200" cy="3092450"/>
          </a:xfrm>
          <a:prstGeom prst="rect">
            <a:avLst/>
          </a:prstGeom>
        </p:spPr>
        <p:txBody>
          <a:bodyPr/>
          <a:lstStyle/>
          <a:p>
            <a:pPr>
              <a:lnSpc>
                <a:spcPct val="90000"/>
              </a:lnSpc>
              <a:defRPr>
                <a:latin typeface="+mn-lt"/>
                <a:ea typeface="+mn-ea"/>
                <a:cs typeface="+mn-cs"/>
                <a:sym typeface="Calibri"/>
              </a:defRPr>
            </a:pPr>
            <a:r>
              <a:t>Sending message from one process to another</a:t>
            </a:r>
          </a:p>
          <a:p>
            <a:pPr lvl="1" marL="742950" indent="-285750">
              <a:lnSpc>
                <a:spcPct val="90000"/>
              </a:lnSpc>
              <a:spcBef>
                <a:spcPts val="600"/>
              </a:spcBef>
              <a:buClr>
                <a:srgbClr val="003399"/>
              </a:buClr>
              <a:defRPr sz="2800">
                <a:solidFill>
                  <a:srgbClr val="0033CC"/>
                </a:solidFill>
                <a:latin typeface="+mn-lt"/>
                <a:ea typeface="+mn-ea"/>
                <a:cs typeface="+mn-cs"/>
                <a:sym typeface="Calibri"/>
              </a:defRPr>
            </a:pPr>
            <a:r>
              <a:t>Message must traverse the underlying network</a:t>
            </a:r>
          </a:p>
          <a:p>
            <a:pPr>
              <a:lnSpc>
                <a:spcPct val="90000"/>
              </a:lnSpc>
              <a:defRPr>
                <a:latin typeface="+mn-lt"/>
                <a:ea typeface="+mn-ea"/>
                <a:cs typeface="+mn-cs"/>
                <a:sym typeface="Calibri"/>
              </a:defRPr>
            </a:pPr>
            <a:r>
              <a:t>Process sends and receives through a </a:t>
            </a:r>
            <a:r>
              <a:t>“</a:t>
            </a:r>
            <a:r>
              <a:t>socket</a:t>
            </a:r>
            <a:r>
              <a:t>”</a:t>
            </a:r>
          </a:p>
          <a:p>
            <a:pPr lvl="1" marL="742950" indent="-285750">
              <a:lnSpc>
                <a:spcPct val="90000"/>
              </a:lnSpc>
              <a:spcBef>
                <a:spcPts val="600"/>
              </a:spcBef>
              <a:buClr>
                <a:srgbClr val="003399"/>
              </a:buClr>
              <a:defRPr sz="2800">
                <a:solidFill>
                  <a:srgbClr val="0033CC"/>
                </a:solidFill>
                <a:latin typeface="+mn-lt"/>
                <a:ea typeface="+mn-ea"/>
                <a:cs typeface="+mn-cs"/>
                <a:sym typeface="Calibri"/>
              </a:defRPr>
            </a:pPr>
            <a:r>
              <a:t>In essence, the doorway leading in/out of the house</a:t>
            </a:r>
          </a:p>
          <a:p>
            <a:pPr>
              <a:lnSpc>
                <a:spcPct val="90000"/>
              </a:lnSpc>
              <a:defRPr>
                <a:latin typeface="+mn-lt"/>
                <a:ea typeface="+mn-ea"/>
                <a:cs typeface="+mn-cs"/>
                <a:sym typeface="Calibri"/>
              </a:defRPr>
            </a:pPr>
            <a:r>
              <a:t>Socket as an Application Programming Interface</a:t>
            </a:r>
          </a:p>
          <a:p>
            <a:pPr lvl="1" marL="742950" indent="-285750">
              <a:lnSpc>
                <a:spcPct val="90000"/>
              </a:lnSpc>
              <a:spcBef>
                <a:spcPts val="600"/>
              </a:spcBef>
              <a:buClr>
                <a:srgbClr val="003399"/>
              </a:buClr>
              <a:defRPr sz="2800">
                <a:solidFill>
                  <a:srgbClr val="0033CC"/>
                </a:solidFill>
                <a:latin typeface="+mn-lt"/>
                <a:ea typeface="+mn-ea"/>
                <a:cs typeface="+mn-cs"/>
                <a:sym typeface="Calibri"/>
              </a:defRPr>
            </a:pPr>
            <a:r>
              <a:t>Supports the creation of network applications</a:t>
            </a:r>
          </a:p>
        </p:txBody>
      </p:sp>
      <p:sp>
        <p:nvSpPr>
          <p:cNvPr id="1216" name="Slide Number Placeholder 3"/>
          <p:cNvSpPr txBox="1"/>
          <p:nvPr/>
        </p:nvSpPr>
        <p:spPr>
          <a:xfrm>
            <a:off x="6903719" y="6416675"/>
            <a:ext cx="2042162" cy="269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solidFill>
                  <a:srgbClr val="898989"/>
                </a:solidFill>
                <a:latin typeface="Courier New"/>
                <a:ea typeface="Courier New"/>
                <a:cs typeface="Courier New"/>
                <a:sym typeface="Courier New"/>
              </a:defRPr>
            </a:lvl1pPr>
          </a:lstStyle>
          <a:p>
            <a:pPr/>
            <a:r>
              <a:t>9</a:t>
            </a:r>
          </a:p>
        </p:txBody>
      </p:sp>
      <p:sp>
        <p:nvSpPr>
          <p:cNvPr id="1217" name="Oval 5"/>
          <p:cNvSpPr/>
          <p:nvPr/>
        </p:nvSpPr>
        <p:spPr>
          <a:xfrm>
            <a:off x="769937" y="4503737"/>
            <a:ext cx="2419351" cy="768351"/>
          </a:xfrm>
          <a:prstGeom prst="ellipse">
            <a:avLst/>
          </a:prstGeom>
          <a:ln>
            <a:solidFill>
              <a:srgbClr val="000000"/>
            </a:solidFill>
          </a:ln>
        </p:spPr>
        <p:txBody>
          <a:bodyPr lIns="45719" rIns="45719" anchor="ctr"/>
          <a:lstStyle/>
          <a:p>
            <a:pPr/>
          </a:p>
        </p:txBody>
      </p:sp>
      <p:sp>
        <p:nvSpPr>
          <p:cNvPr id="1218" name="Oval 6"/>
          <p:cNvSpPr/>
          <p:nvPr/>
        </p:nvSpPr>
        <p:spPr>
          <a:xfrm>
            <a:off x="6030912" y="4503737"/>
            <a:ext cx="2419351" cy="768351"/>
          </a:xfrm>
          <a:prstGeom prst="ellipse">
            <a:avLst/>
          </a:prstGeom>
          <a:ln>
            <a:solidFill>
              <a:srgbClr val="000000"/>
            </a:solidFill>
          </a:ln>
        </p:spPr>
        <p:txBody>
          <a:bodyPr lIns="45719" rIns="45719" anchor="ctr"/>
          <a:lstStyle/>
          <a:p>
            <a:pPr/>
          </a:p>
        </p:txBody>
      </p:sp>
      <p:sp>
        <p:nvSpPr>
          <p:cNvPr id="1219" name="Text Box 8"/>
          <p:cNvSpPr txBox="1"/>
          <p:nvPr/>
        </p:nvSpPr>
        <p:spPr>
          <a:xfrm>
            <a:off x="1154112" y="5310187"/>
            <a:ext cx="1166576" cy="506573"/>
          </a:xfrm>
          <a:prstGeom prst="rect">
            <a:avLst/>
          </a:prstGeom>
          <a:solidFill>
            <a:srgbClr val="CCFFFF"/>
          </a:solidFill>
          <a:ln>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lvl1pPr>
              <a:defRPr sz="3200"/>
            </a:lvl1pPr>
          </a:lstStyle>
          <a:p>
            <a:pPr/>
            <a:r>
              <a:t>socket</a:t>
            </a:r>
          </a:p>
        </p:txBody>
      </p:sp>
      <p:sp>
        <p:nvSpPr>
          <p:cNvPr id="1220" name="Text Box 9"/>
          <p:cNvSpPr txBox="1"/>
          <p:nvPr/>
        </p:nvSpPr>
        <p:spPr>
          <a:xfrm>
            <a:off x="6376987" y="5310187"/>
            <a:ext cx="1166576" cy="506573"/>
          </a:xfrm>
          <a:prstGeom prst="rect">
            <a:avLst/>
          </a:prstGeom>
          <a:solidFill>
            <a:srgbClr val="CCFFFF"/>
          </a:solidFill>
          <a:ln>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lvl1pPr>
              <a:defRPr sz="3200"/>
            </a:lvl1pPr>
          </a:lstStyle>
          <a:p>
            <a:pPr/>
            <a:r>
              <a:t>socket</a:t>
            </a:r>
          </a:p>
        </p:txBody>
      </p:sp>
      <p:sp>
        <p:nvSpPr>
          <p:cNvPr id="1221" name="Text Box 11"/>
          <p:cNvSpPr txBox="1"/>
          <p:nvPr/>
        </p:nvSpPr>
        <p:spPr>
          <a:xfrm>
            <a:off x="1322884" y="4695824"/>
            <a:ext cx="1291232"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stStyle>
          <a:p>
            <a:pPr/>
            <a:r>
              <a:t>User process</a:t>
            </a:r>
          </a:p>
        </p:txBody>
      </p:sp>
      <p:sp>
        <p:nvSpPr>
          <p:cNvPr id="1222" name="Text Box 12"/>
          <p:cNvSpPr txBox="1"/>
          <p:nvPr/>
        </p:nvSpPr>
        <p:spPr>
          <a:xfrm>
            <a:off x="6621959" y="4683124"/>
            <a:ext cx="1291232"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stStyle>
          <a:p>
            <a:pPr/>
            <a:r>
              <a:t>User process</a:t>
            </a:r>
          </a:p>
        </p:txBody>
      </p:sp>
      <p:sp>
        <p:nvSpPr>
          <p:cNvPr id="1223" name="Text Box 13"/>
          <p:cNvSpPr txBox="1"/>
          <p:nvPr/>
        </p:nvSpPr>
        <p:spPr>
          <a:xfrm>
            <a:off x="1211262" y="5913437"/>
            <a:ext cx="1028476" cy="625189"/>
          </a:xfrm>
          <a:prstGeom prst="rect">
            <a:avLst/>
          </a:prstGeom>
          <a:solidFill>
            <a:srgbClr val="99CCFF"/>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r>
              <a:t>Operating</a:t>
            </a:r>
            <a:endParaRPr sz="2400">
              <a:latin typeface="Arial"/>
              <a:ea typeface="Arial"/>
              <a:cs typeface="Arial"/>
              <a:sym typeface="Arial"/>
            </a:endParaRPr>
          </a:p>
          <a:p>
            <a:pPr/>
            <a:r>
              <a:t>System</a:t>
            </a:r>
          </a:p>
        </p:txBody>
      </p:sp>
      <p:sp>
        <p:nvSpPr>
          <p:cNvPr id="1224" name="Text Box 14"/>
          <p:cNvSpPr txBox="1"/>
          <p:nvPr/>
        </p:nvSpPr>
        <p:spPr>
          <a:xfrm>
            <a:off x="6453187" y="5926137"/>
            <a:ext cx="1028476" cy="625189"/>
          </a:xfrm>
          <a:prstGeom prst="rect">
            <a:avLst/>
          </a:prstGeom>
          <a:solidFill>
            <a:srgbClr val="99CCFF"/>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r>
              <a:t>Operating</a:t>
            </a:r>
            <a:endParaRPr sz="2400">
              <a:latin typeface="Arial"/>
              <a:ea typeface="Arial"/>
              <a:cs typeface="Arial"/>
              <a:sym typeface="Arial"/>
            </a:endParaRPr>
          </a:p>
          <a:p>
            <a:pPr/>
            <a:r>
              <a:t>System</a:t>
            </a:r>
          </a:p>
        </p:txBody>
      </p:sp>
      <p:grpSp>
        <p:nvGrpSpPr>
          <p:cNvPr id="1227" name="Cloud"/>
          <p:cNvGrpSpPr/>
          <p:nvPr/>
        </p:nvGrpSpPr>
        <p:grpSpPr>
          <a:xfrm>
            <a:off x="3227263" y="5926101"/>
            <a:ext cx="2688977" cy="779355"/>
            <a:chOff x="0" y="0"/>
            <a:chExt cx="2688976" cy="779353"/>
          </a:xfrm>
        </p:grpSpPr>
        <p:sp>
          <p:nvSpPr>
            <p:cNvPr id="1225" name="Shape"/>
            <p:cNvSpPr/>
            <p:nvPr/>
          </p:nvSpPr>
          <p:spPr>
            <a:xfrm>
              <a:off x="0" y="0"/>
              <a:ext cx="2688977" cy="7793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50" y="7182"/>
                  </a:moveTo>
                  <a:cubicBezTo>
                    <a:pt x="842" y="7338"/>
                    <a:pt x="0" y="8615"/>
                    <a:pt x="0" y="10139"/>
                  </a:cubicBezTo>
                  <a:cubicBezTo>
                    <a:pt x="0" y="11195"/>
                    <a:pt x="410" y="12172"/>
                    <a:pt x="1075" y="12705"/>
                  </a:cubicBezTo>
                  <a:lnTo>
                    <a:pt x="1064" y="12671"/>
                  </a:lnTo>
                  <a:cubicBezTo>
                    <a:pt x="686" y="13220"/>
                    <a:pt x="475" y="13943"/>
                    <a:pt x="475" y="14693"/>
                  </a:cubicBezTo>
                  <a:cubicBezTo>
                    <a:pt x="476" y="16328"/>
                    <a:pt x="1452" y="17653"/>
                    <a:pt x="2656" y="17653"/>
                  </a:cubicBezTo>
                  <a:cubicBezTo>
                    <a:pt x="2740" y="17653"/>
                    <a:pt x="2825" y="17646"/>
                    <a:pt x="2910" y="17632"/>
                  </a:cubicBezTo>
                  <a:lnTo>
                    <a:pt x="2898" y="17652"/>
                  </a:lnTo>
                  <a:cubicBezTo>
                    <a:pt x="3586" y="19292"/>
                    <a:pt x="4864" y="20303"/>
                    <a:pt x="6249" y="20303"/>
                  </a:cubicBezTo>
                  <a:cubicBezTo>
                    <a:pt x="6949" y="20303"/>
                    <a:pt x="7637" y="20043"/>
                    <a:pt x="8237" y="19550"/>
                  </a:cubicBezTo>
                  <a:lnTo>
                    <a:pt x="8231" y="19554"/>
                  </a:lnTo>
                  <a:cubicBezTo>
                    <a:pt x="8857" y="20833"/>
                    <a:pt x="9910" y="21600"/>
                    <a:pt x="11038" y="21600"/>
                  </a:cubicBezTo>
                  <a:cubicBezTo>
                    <a:pt x="12525" y="21600"/>
                    <a:pt x="13838" y="20271"/>
                    <a:pt x="14269" y="18328"/>
                  </a:cubicBezTo>
                  <a:lnTo>
                    <a:pt x="14272" y="18354"/>
                  </a:lnTo>
                  <a:cubicBezTo>
                    <a:pt x="14732" y="18744"/>
                    <a:pt x="15262" y="18950"/>
                    <a:pt x="15804" y="18950"/>
                  </a:cubicBezTo>
                  <a:cubicBezTo>
                    <a:pt x="17393" y="18950"/>
                    <a:pt x="18685" y="17208"/>
                    <a:pt x="18697" y="15048"/>
                  </a:cubicBezTo>
                  <a:lnTo>
                    <a:pt x="18692" y="15038"/>
                  </a:lnTo>
                  <a:cubicBezTo>
                    <a:pt x="20360" y="14713"/>
                    <a:pt x="21600" y="12768"/>
                    <a:pt x="21600" y="10474"/>
                  </a:cubicBezTo>
                  <a:cubicBezTo>
                    <a:pt x="21600" y="9458"/>
                    <a:pt x="21353" y="8471"/>
                    <a:pt x="20899" y="7665"/>
                  </a:cubicBezTo>
                  <a:lnTo>
                    <a:pt x="20892" y="7663"/>
                  </a:lnTo>
                  <a:cubicBezTo>
                    <a:pt x="21034" y="7210"/>
                    <a:pt x="21108" y="6723"/>
                    <a:pt x="21108" y="6230"/>
                  </a:cubicBezTo>
                  <a:cubicBezTo>
                    <a:pt x="21108" y="4590"/>
                    <a:pt x="20302" y="3151"/>
                    <a:pt x="19142" y="2720"/>
                  </a:cubicBezTo>
                  <a:lnTo>
                    <a:pt x="19151" y="2713"/>
                  </a:lnTo>
                  <a:cubicBezTo>
                    <a:pt x="18943" y="1143"/>
                    <a:pt x="17936" y="0"/>
                    <a:pt x="16761" y="0"/>
                  </a:cubicBezTo>
                  <a:cubicBezTo>
                    <a:pt x="16046" y="0"/>
                    <a:pt x="15369" y="427"/>
                    <a:pt x="14907" y="1166"/>
                  </a:cubicBezTo>
                  <a:lnTo>
                    <a:pt x="14911" y="1171"/>
                  </a:lnTo>
                  <a:cubicBezTo>
                    <a:pt x="14499" y="433"/>
                    <a:pt x="13857" y="0"/>
                    <a:pt x="13176" y="0"/>
                  </a:cubicBezTo>
                  <a:cubicBezTo>
                    <a:pt x="12349" y="0"/>
                    <a:pt x="11592" y="638"/>
                    <a:pt x="11223" y="1646"/>
                  </a:cubicBezTo>
                  <a:lnTo>
                    <a:pt x="11231" y="1695"/>
                  </a:lnTo>
                  <a:cubicBezTo>
                    <a:pt x="10732" y="1025"/>
                    <a:pt x="10060" y="650"/>
                    <a:pt x="9360" y="650"/>
                  </a:cubicBezTo>
                  <a:cubicBezTo>
                    <a:pt x="8374" y="650"/>
                    <a:pt x="7468" y="1392"/>
                    <a:pt x="7005" y="2579"/>
                  </a:cubicBezTo>
                  <a:lnTo>
                    <a:pt x="6997" y="2603"/>
                  </a:lnTo>
                  <a:cubicBezTo>
                    <a:pt x="6479" y="2190"/>
                    <a:pt x="5890" y="1972"/>
                    <a:pt x="5289" y="1972"/>
                  </a:cubicBezTo>
                  <a:cubicBezTo>
                    <a:pt x="3424" y="1973"/>
                    <a:pt x="1913" y="4031"/>
                    <a:pt x="1913" y="6569"/>
                  </a:cubicBezTo>
                  <a:cubicBezTo>
                    <a:pt x="1912" y="6776"/>
                    <a:pt x="1923" y="6983"/>
                    <a:pt x="1943" y="7188"/>
                  </a:cubicBezTo>
                  <a:close/>
                </a:path>
              </a:pathLst>
            </a:custGeom>
            <a:solidFill>
              <a:srgbClr val="FFBE7D"/>
            </a:solidFill>
            <a:ln w="9525" cap="flat">
              <a:solidFill>
                <a:srgbClr val="000000"/>
              </a:solidFill>
              <a:prstDash val="solid"/>
              <a:miter lim="800000"/>
            </a:ln>
            <a:effectLst>
              <a:outerShdw sx="100000" sy="100000" kx="0" ky="0" algn="b" rotWithShape="0" blurRad="63500" dist="107762" dir="2700000">
                <a:srgbClr val="000000">
                  <a:alpha val="74998"/>
                </a:srgbClr>
              </a:outerShdw>
            </a:effectLst>
          </p:spPr>
          <p:txBody>
            <a:bodyPr wrap="square" lIns="45719" tIns="45719" rIns="45719" bIns="45719" numCol="1" anchor="t">
              <a:noAutofit/>
            </a:bodyPr>
            <a:lstStyle/>
            <a:p>
              <a:pPr>
                <a:defRPr>
                  <a:latin typeface="Courier New"/>
                  <a:ea typeface="Courier New"/>
                  <a:cs typeface="Courier New"/>
                  <a:sym typeface="Courier New"/>
                </a:defRPr>
              </a:pPr>
            </a:p>
          </p:txBody>
        </p:sp>
        <p:sp>
          <p:nvSpPr>
            <p:cNvPr id="1226" name="Shape"/>
            <p:cNvSpPr/>
            <p:nvPr/>
          </p:nvSpPr>
          <p:spPr>
            <a:xfrm>
              <a:off x="133838" y="42076"/>
              <a:ext cx="2466992" cy="6634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554"/>
                  </a:moveTo>
                  <a:cubicBezTo>
                    <a:pt x="363" y="13868"/>
                    <a:pt x="776" y="14033"/>
                    <a:pt x="1197" y="14033"/>
                  </a:cubicBezTo>
                  <a:cubicBezTo>
                    <a:pt x="1258" y="14033"/>
                    <a:pt x="1320" y="14030"/>
                    <a:pt x="1381" y="14023"/>
                  </a:cubicBezTo>
                  <a:moveTo>
                    <a:pt x="2000" y="19343"/>
                  </a:moveTo>
                  <a:cubicBezTo>
                    <a:pt x="2207" y="19308"/>
                    <a:pt x="2410" y="19233"/>
                    <a:pt x="2604" y="19120"/>
                  </a:cubicBezTo>
                  <a:moveTo>
                    <a:pt x="7435" y="20578"/>
                  </a:moveTo>
                  <a:cubicBezTo>
                    <a:pt x="7531" y="20936"/>
                    <a:pt x="7653" y="21279"/>
                    <a:pt x="7800" y="21600"/>
                  </a:cubicBezTo>
                  <a:moveTo>
                    <a:pt x="14381" y="20160"/>
                  </a:moveTo>
                  <a:cubicBezTo>
                    <a:pt x="14457" y="19794"/>
                    <a:pt x="14505" y="19418"/>
                    <a:pt x="14526" y="19039"/>
                  </a:cubicBezTo>
                  <a:moveTo>
                    <a:pt x="19207" y="16307"/>
                  </a:moveTo>
                  <a:cubicBezTo>
                    <a:pt x="19207" y="16294"/>
                    <a:pt x="19208" y="16283"/>
                    <a:pt x="19208" y="16270"/>
                  </a:cubicBezTo>
                  <a:cubicBezTo>
                    <a:pt x="19208" y="14501"/>
                    <a:pt x="18519" y="12890"/>
                    <a:pt x="17436" y="12115"/>
                  </a:cubicBezTo>
                  <a:moveTo>
                    <a:pt x="20811" y="9204"/>
                  </a:moveTo>
                  <a:cubicBezTo>
                    <a:pt x="21153" y="8776"/>
                    <a:pt x="21422" y="8238"/>
                    <a:pt x="21600" y="7632"/>
                  </a:cubicBezTo>
                  <a:moveTo>
                    <a:pt x="19744" y="2560"/>
                  </a:moveTo>
                  <a:cubicBezTo>
                    <a:pt x="19744" y="2541"/>
                    <a:pt x="19745" y="2524"/>
                    <a:pt x="19745" y="2505"/>
                  </a:cubicBezTo>
                  <a:cubicBezTo>
                    <a:pt x="19745" y="2275"/>
                    <a:pt x="19731" y="2044"/>
                    <a:pt x="19702" y="1818"/>
                  </a:cubicBezTo>
                  <a:moveTo>
                    <a:pt x="15077" y="0"/>
                  </a:moveTo>
                  <a:cubicBezTo>
                    <a:pt x="14912" y="285"/>
                    <a:pt x="14776" y="604"/>
                    <a:pt x="14674" y="947"/>
                  </a:cubicBezTo>
                  <a:moveTo>
                    <a:pt x="11061" y="564"/>
                  </a:moveTo>
                  <a:cubicBezTo>
                    <a:pt x="10973" y="824"/>
                    <a:pt x="10907" y="1097"/>
                    <a:pt x="10865" y="1380"/>
                  </a:cubicBezTo>
                  <a:moveTo>
                    <a:pt x="7163" y="2480"/>
                  </a:moveTo>
                  <a:cubicBezTo>
                    <a:pt x="6949" y="2175"/>
                    <a:pt x="6712" y="1909"/>
                    <a:pt x="6454" y="1688"/>
                  </a:cubicBezTo>
                  <a:moveTo>
                    <a:pt x="946" y="7074"/>
                  </a:moveTo>
                  <a:cubicBezTo>
                    <a:pt x="972" y="7356"/>
                    <a:pt x="1014" y="7634"/>
                    <a:pt x="1070" y="7907"/>
                  </a:cubicBezTo>
                </a:path>
              </a:pathLst>
            </a:custGeom>
            <a:noFill/>
            <a:ln w="9525" cap="flat">
              <a:solidFill>
                <a:srgbClr val="000000"/>
              </a:solidFill>
              <a:prstDash val="solid"/>
              <a:miter lim="800000"/>
            </a:ln>
            <a:effectLst/>
          </p:spPr>
          <p:txBody>
            <a:bodyPr wrap="square" lIns="45719" tIns="45719" rIns="45719" bIns="45719" numCol="1" anchor="t">
              <a:noAutofit/>
            </a:bodyPr>
            <a:lstStyle/>
            <a:p>
              <a:pPr>
                <a:defRPr>
                  <a:latin typeface="Courier New"/>
                  <a:ea typeface="Courier New"/>
                  <a:cs typeface="Courier New"/>
                  <a:sym typeface="Courier New"/>
                </a:defRPr>
              </a:pPr>
            </a:p>
          </p:txBody>
        </p:sp>
      </p:grpSp>
      <p:sp>
        <p:nvSpPr>
          <p:cNvPr id="1228" name="Line 16"/>
          <p:cNvSpPr/>
          <p:nvPr/>
        </p:nvSpPr>
        <p:spPr>
          <a:xfrm flipV="1">
            <a:off x="2767013" y="6308724"/>
            <a:ext cx="3648076" cy="39689"/>
          </a:xfrm>
          <a:prstGeom prst="line">
            <a:avLst/>
          </a:prstGeom>
          <a:ln w="38100">
            <a:solidFill>
              <a:srgbClr val="000000"/>
            </a:solidFill>
            <a:headEnd type="triangle"/>
            <a:tailEnd type="triangle"/>
          </a:ln>
        </p:spPr>
        <p:txBody>
          <a:bodyPr lIns="45719" rIns="45719"/>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