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2F_60DF89BF.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modernComment_13A_2C9F763D.xml" ContentType="application/vnd.ms-powerpoint.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1"/>
  </p:notesMasterIdLst>
  <p:sldIdLst>
    <p:sldId id="257" r:id="rId2"/>
    <p:sldId id="258" r:id="rId3"/>
    <p:sldId id="262" r:id="rId4"/>
    <p:sldId id="261" r:id="rId5"/>
    <p:sldId id="260" r:id="rId6"/>
    <p:sldId id="259" r:id="rId7"/>
    <p:sldId id="264" r:id="rId8"/>
    <p:sldId id="263" r:id="rId9"/>
    <p:sldId id="265" r:id="rId10"/>
    <p:sldId id="303" r:id="rId11"/>
    <p:sldId id="267" r:id="rId12"/>
    <p:sldId id="306" r:id="rId13"/>
    <p:sldId id="312" r:id="rId14"/>
    <p:sldId id="313" r:id="rId15"/>
    <p:sldId id="266" r:id="rId16"/>
    <p:sldId id="282" r:id="rId17"/>
    <p:sldId id="279" r:id="rId18"/>
    <p:sldId id="311" r:id="rId19"/>
    <p:sldId id="304" r:id="rId20"/>
    <p:sldId id="305" r:id="rId21"/>
    <p:sldId id="286" r:id="rId22"/>
    <p:sldId id="281" r:id="rId23"/>
    <p:sldId id="284" r:id="rId24"/>
    <p:sldId id="285" r:id="rId25"/>
    <p:sldId id="314" r:id="rId26"/>
    <p:sldId id="268" r:id="rId27"/>
    <p:sldId id="291" r:id="rId28"/>
    <p:sldId id="289" r:id="rId29"/>
    <p:sldId id="290" r:id="rId30"/>
    <p:sldId id="269" r:id="rId31"/>
    <p:sldId id="270" r:id="rId32"/>
    <p:sldId id="271" r:id="rId33"/>
    <p:sldId id="287" r:id="rId34"/>
    <p:sldId id="288" r:id="rId35"/>
    <p:sldId id="272" r:id="rId36"/>
    <p:sldId id="278" r:id="rId37"/>
    <p:sldId id="274" r:id="rId38"/>
    <p:sldId id="292" r:id="rId39"/>
    <p:sldId id="308" r:id="rId40"/>
    <p:sldId id="309" r:id="rId41"/>
    <p:sldId id="310" r:id="rId42"/>
    <p:sldId id="275" r:id="rId43"/>
    <p:sldId id="296" r:id="rId44"/>
    <p:sldId id="295" r:id="rId45"/>
    <p:sldId id="301" r:id="rId46"/>
    <p:sldId id="302" r:id="rId47"/>
    <p:sldId id="307" r:id="rId48"/>
    <p:sldId id="299" r:id="rId49"/>
    <p:sldId id="30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9F9C52-5367-1ED1-29A5-260703BE3B2B}" name="Brittany Jenkins" initials="BJ" userId="44a0ca52b898657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F289B-6A50-432C-8CF1-28AF76D62F3E}" v="61" dt="2022-12-05T03:10:10.147"/>
    <p1510:client id="{2DAFB8AE-A463-4857-B98F-D8E70347B073}" v="159" dt="2022-12-05T06:10:36.933"/>
    <p1510:client id="{4173BCF9-6673-4F19-8662-CDA33ED889CE}" v="1644" dt="2022-12-04T21:45:19.055"/>
    <p1510:client id="{41911399-1087-472E-833F-9C2292B565E4}" v="177" dt="2022-12-05T17:31:22.890"/>
    <p1510:client id="{4E805EC8-3D9D-47C2-8BEC-E9F86326DDDA}" v="25" dt="2022-12-05T17:23:10.369"/>
    <p1510:client id="{53AC7073-7421-4A1E-A996-439BE09B0E38}" v="509" dt="2022-12-02T06:27:23.965"/>
    <p1510:client id="{8AD91B92-7145-4B0F-9077-784522130908}" v="24" dt="2022-12-05T19:25:14.622"/>
    <p1510:client id="{A5D1327E-872B-4A3C-85F4-FA288109FA63}" v="11" dt="2022-12-05T13:46:45.496"/>
    <p1510:client id="{A65CEF49-A669-4517-A707-0EDE4160F523}" v="2285" dt="2022-12-05T06:29:47.677"/>
    <p1510:client id="{A81230FA-51CA-4BEE-BC31-4516ABFB82F1}" v="1248" dt="2022-12-05T01:44:44.142"/>
    <p1510:client id="{B90FBF10-314A-422F-9E3D-1B4604DC63FD}" v="18" dt="2022-12-03T20:41:59.154"/>
    <p1510:client id="{BA54A28E-83FB-442C-BCFC-7A8A44586C3E}" v="248" dt="2022-11-29T20:48:08.740"/>
    <p1510:client id="{BE5876DE-1427-4904-87FF-84F8F4F51B10}" v="390" dt="2022-12-05T05:00:43.745"/>
    <p1510:client id="{D17B6BF8-AAB1-4FE2-8A24-E8D0C105224F}" v="14" dt="2022-12-05T17:03:08.660"/>
    <p1510:client id="{D311DE10-00CA-4F29-8EA3-EB5F3FF7C9A0}" v="1" dt="2022-12-04T19:33:16.456"/>
    <p1510:client id="{D417EA2B-03C7-4B57-A5A1-B2F3A8E9A414}" v="1002" dt="2022-12-05T06:17:01.199"/>
    <p1510:client id="{E4109188-F67A-4762-BAE6-D5308F7EB913}" v="1822" dt="2022-12-05T06:31:01.122"/>
    <p1510:client id="{E5CFA2DB-8FCC-45A5-A6BA-EBDFE5F0C9C4}" v="9" dt="2022-12-04T19:08:28.887"/>
    <p1510:client id="{F193AB72-069D-4BA5-89CA-780AA645CCCF}" v="30" dt="2022-12-05T17:19:17.082"/>
    <p1510:client id="{F6385F86-AC5D-49B4-8447-9A7AA23F811F}" v="122" dt="2022-12-05T06:05:36.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microsoft.com/office/2018/10/relationships/authors" Targe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ie Liu" userId="edaa24c4ade8918d" providerId="Windows Live" clId="Web-{E5CFA2DB-8FCC-45A5-A6BA-EBDFE5F0C9C4}"/>
    <pc:docChg chg="addSld delSld modSld">
      <pc:chgData name="Connie Liu" userId="edaa24c4ade8918d" providerId="Windows Live" clId="Web-{E5CFA2DB-8FCC-45A5-A6BA-EBDFE5F0C9C4}" dt="2022-12-04T19:08:28.887" v="6" actId="20577"/>
      <pc:docMkLst>
        <pc:docMk/>
      </pc:docMkLst>
      <pc:sldChg chg="modSp">
        <pc:chgData name="Connie Liu" userId="edaa24c4ade8918d" providerId="Windows Live" clId="Web-{E5CFA2DB-8FCC-45A5-A6BA-EBDFE5F0C9C4}" dt="2022-12-04T19:08:28.887" v="6" actId="20577"/>
        <pc:sldMkLst>
          <pc:docMk/>
          <pc:sldMk cId="2173778107" sldId="258"/>
        </pc:sldMkLst>
        <pc:spChg chg="mod">
          <ac:chgData name="Connie Liu" userId="edaa24c4ade8918d" providerId="Windows Live" clId="Web-{E5CFA2DB-8FCC-45A5-A6BA-EBDFE5F0C9C4}" dt="2022-12-04T19:08:28.887" v="6" actId="20577"/>
          <ac:spMkLst>
            <pc:docMk/>
            <pc:sldMk cId="2173778107" sldId="258"/>
            <ac:spMk id="262" creationId="{00000000-0000-0000-0000-000000000000}"/>
          </ac:spMkLst>
        </pc:spChg>
      </pc:sldChg>
      <pc:sldChg chg="del">
        <pc:chgData name="Connie Liu" userId="edaa24c4ade8918d" providerId="Windows Live" clId="Web-{E5CFA2DB-8FCC-45A5-A6BA-EBDFE5F0C9C4}" dt="2022-12-04T19:07:59.105" v="1"/>
        <pc:sldMkLst>
          <pc:docMk/>
          <pc:sldMk cId="3609667559" sldId="273"/>
        </pc:sldMkLst>
      </pc:sldChg>
      <pc:sldChg chg="modSp">
        <pc:chgData name="Connie Liu" userId="edaa24c4ade8918d" providerId="Windows Live" clId="Web-{E5CFA2DB-8FCC-45A5-A6BA-EBDFE5F0C9C4}" dt="2022-12-04T19:08:01.824" v="3" actId="20577"/>
        <pc:sldMkLst>
          <pc:docMk/>
          <pc:sldMk cId="3610398272" sldId="274"/>
        </pc:sldMkLst>
        <pc:spChg chg="mod">
          <ac:chgData name="Connie Liu" userId="edaa24c4ade8918d" providerId="Windows Live" clId="Web-{E5CFA2DB-8FCC-45A5-A6BA-EBDFE5F0C9C4}" dt="2022-12-04T19:08:01.824" v="3" actId="20577"/>
          <ac:spMkLst>
            <pc:docMk/>
            <pc:sldMk cId="3610398272" sldId="274"/>
            <ac:spMk id="268" creationId="{00000000-0000-0000-0000-000000000000}"/>
          </ac:spMkLst>
        </pc:spChg>
      </pc:sldChg>
      <pc:sldChg chg="modSp">
        <pc:chgData name="Connie Liu" userId="edaa24c4ade8918d" providerId="Windows Live" clId="Web-{E5CFA2DB-8FCC-45A5-A6BA-EBDFE5F0C9C4}" dt="2022-12-04T19:08:06.261" v="4" actId="20577"/>
        <pc:sldMkLst>
          <pc:docMk/>
          <pc:sldMk cId="850059670" sldId="275"/>
        </pc:sldMkLst>
        <pc:spChg chg="mod">
          <ac:chgData name="Connie Liu" userId="edaa24c4ade8918d" providerId="Windows Live" clId="Web-{E5CFA2DB-8FCC-45A5-A6BA-EBDFE5F0C9C4}" dt="2022-12-04T19:08:06.261" v="4" actId="20577"/>
          <ac:spMkLst>
            <pc:docMk/>
            <pc:sldMk cId="850059670" sldId="275"/>
            <ac:spMk id="268" creationId="{00000000-0000-0000-0000-000000000000}"/>
          </ac:spMkLst>
        </pc:spChg>
      </pc:sldChg>
      <pc:sldChg chg="add">
        <pc:chgData name="Connie Liu" userId="edaa24c4ade8918d" providerId="Windows Live" clId="Web-{E5CFA2DB-8FCC-45A5-A6BA-EBDFE5F0C9C4}" dt="2022-12-04T18:37:38.804" v="0"/>
        <pc:sldMkLst>
          <pc:docMk/>
          <pc:sldMk cId="3857663720" sldId="278"/>
        </pc:sldMkLst>
      </pc:sldChg>
    </pc:docChg>
  </pc:docChgLst>
  <pc:docChgLst>
    <pc:chgData name="Andrew Imwalle" userId="2ced40927447a076" providerId="Windows Live" clId="Web-{D417EA2B-03C7-4B57-A5A1-B2F3A8E9A414}"/>
    <pc:docChg chg="addSld modSld sldOrd">
      <pc:chgData name="Andrew Imwalle" userId="2ced40927447a076" providerId="Windows Live" clId="Web-{D417EA2B-03C7-4B57-A5A1-B2F3A8E9A414}" dt="2022-12-05T06:17:01.199" v="565"/>
      <pc:docMkLst>
        <pc:docMk/>
      </pc:docMkLst>
      <pc:sldChg chg="ord">
        <pc:chgData name="Andrew Imwalle" userId="2ced40927447a076" providerId="Windows Live" clId="Web-{D417EA2B-03C7-4B57-A5A1-B2F3A8E9A414}" dt="2022-12-05T06:17:01.199" v="565"/>
        <pc:sldMkLst>
          <pc:docMk/>
          <pc:sldMk cId="3746911375" sldId="298"/>
        </pc:sldMkLst>
      </pc:sldChg>
      <pc:sldChg chg="addSp delSp modSp">
        <pc:chgData name="Andrew Imwalle" userId="2ced40927447a076" providerId="Windows Live" clId="Web-{D417EA2B-03C7-4B57-A5A1-B2F3A8E9A414}" dt="2022-12-05T05:45:45.427" v="293" actId="20577"/>
        <pc:sldMkLst>
          <pc:docMk/>
          <pc:sldMk cId="1621115906" sldId="302"/>
        </pc:sldMkLst>
        <pc:spChg chg="add mod">
          <ac:chgData name="Andrew Imwalle" userId="2ced40927447a076" providerId="Windows Live" clId="Web-{D417EA2B-03C7-4B57-A5A1-B2F3A8E9A414}" dt="2022-12-05T05:45:45.427" v="293" actId="20577"/>
          <ac:spMkLst>
            <pc:docMk/>
            <pc:sldMk cId="1621115906" sldId="302"/>
            <ac:spMk id="3" creationId="{E32180EE-DF04-EA2D-1F10-B0CE0A41EDD4}"/>
          </ac:spMkLst>
        </pc:spChg>
        <pc:picChg chg="add mod modCrop">
          <ac:chgData name="Andrew Imwalle" userId="2ced40927447a076" providerId="Windows Live" clId="Web-{D417EA2B-03C7-4B57-A5A1-B2F3A8E9A414}" dt="2022-12-05T05:41:15.605" v="28" actId="1076"/>
          <ac:picMkLst>
            <pc:docMk/>
            <pc:sldMk cId="1621115906" sldId="302"/>
            <ac:picMk id="2" creationId="{0B34DCCE-9C49-53DD-D323-9A73FCD49583}"/>
          </ac:picMkLst>
        </pc:picChg>
        <pc:picChg chg="add del mod">
          <ac:chgData name="Andrew Imwalle" userId="2ced40927447a076" providerId="Windows Live" clId="Web-{D417EA2B-03C7-4B57-A5A1-B2F3A8E9A414}" dt="2022-12-05T05:37:05.471" v="9"/>
          <ac:picMkLst>
            <pc:docMk/>
            <pc:sldMk cId="1621115906" sldId="302"/>
            <ac:picMk id="2" creationId="{601E4332-0C43-2F18-A0B1-64178A00A4E0}"/>
          </ac:picMkLst>
        </pc:picChg>
        <pc:picChg chg="add del mod">
          <ac:chgData name="Andrew Imwalle" userId="2ced40927447a076" providerId="Windows Live" clId="Web-{D417EA2B-03C7-4B57-A5A1-B2F3A8E9A414}" dt="2022-12-05T05:37:04.127" v="8"/>
          <ac:picMkLst>
            <pc:docMk/>
            <pc:sldMk cId="1621115906" sldId="302"/>
            <ac:picMk id="3" creationId="{58540BF0-BFE0-E59B-C754-E50E0B97EF47}"/>
          </ac:picMkLst>
        </pc:picChg>
        <pc:picChg chg="mod">
          <ac:chgData name="Andrew Imwalle" userId="2ced40927447a076" providerId="Windows Live" clId="Web-{D417EA2B-03C7-4B57-A5A1-B2F3A8E9A414}" dt="2022-12-05T05:41:11.292" v="25" actId="1076"/>
          <ac:picMkLst>
            <pc:docMk/>
            <pc:sldMk cId="1621115906" sldId="302"/>
            <ac:picMk id="4" creationId="{FF77337A-3A2E-F1E5-9131-FE01F393CCFC}"/>
          </ac:picMkLst>
        </pc:picChg>
        <pc:picChg chg="mod">
          <ac:chgData name="Andrew Imwalle" userId="2ced40927447a076" providerId="Windows Live" clId="Web-{D417EA2B-03C7-4B57-A5A1-B2F3A8E9A414}" dt="2022-12-05T05:41:11.339" v="26" actId="1076"/>
          <ac:picMkLst>
            <pc:docMk/>
            <pc:sldMk cId="1621115906" sldId="302"/>
            <ac:picMk id="5" creationId="{A68615AB-1686-0440-7FC2-86B78DAAB381}"/>
          </ac:picMkLst>
        </pc:picChg>
      </pc:sldChg>
      <pc:sldChg chg="addSp delSp modSp add replId">
        <pc:chgData name="Andrew Imwalle" userId="2ced40927447a076" providerId="Windows Live" clId="Web-{D417EA2B-03C7-4B57-A5A1-B2F3A8E9A414}" dt="2022-12-05T05:50:04.580" v="554" actId="20577"/>
        <pc:sldMkLst>
          <pc:docMk/>
          <pc:sldMk cId="4287450287" sldId="307"/>
        </pc:sldMkLst>
        <pc:spChg chg="add mod">
          <ac:chgData name="Andrew Imwalle" userId="2ced40927447a076" providerId="Windows Live" clId="Web-{D417EA2B-03C7-4B57-A5A1-B2F3A8E9A414}" dt="2022-12-05T05:48:08.510" v="497" actId="1076"/>
          <ac:spMkLst>
            <pc:docMk/>
            <pc:sldMk cId="4287450287" sldId="307"/>
            <ac:spMk id="3" creationId="{091317D8-C48A-7231-01AA-844A986A5815}"/>
          </ac:spMkLst>
        </pc:spChg>
        <pc:spChg chg="add mod">
          <ac:chgData name="Andrew Imwalle" userId="2ced40927447a076" providerId="Windows Live" clId="Web-{D417EA2B-03C7-4B57-A5A1-B2F3A8E9A414}" dt="2022-12-05T05:50:04.580" v="554" actId="20577"/>
          <ac:spMkLst>
            <pc:docMk/>
            <pc:sldMk cId="4287450287" sldId="307"/>
            <ac:spMk id="9" creationId="{3AE0589C-1491-36AD-D65F-E83DC1F69F39}"/>
          </ac:spMkLst>
        </pc:spChg>
        <pc:picChg chg="del">
          <ac:chgData name="Andrew Imwalle" userId="2ced40927447a076" providerId="Windows Live" clId="Web-{D417EA2B-03C7-4B57-A5A1-B2F3A8E9A414}" dt="2022-12-05T05:41:39.762" v="30"/>
          <ac:picMkLst>
            <pc:docMk/>
            <pc:sldMk cId="4287450287" sldId="307"/>
            <ac:picMk id="2" creationId="{0B34DCCE-9C49-53DD-D323-9A73FCD49583}"/>
          </ac:picMkLst>
        </pc:picChg>
        <pc:picChg chg="del">
          <ac:chgData name="Andrew Imwalle" userId="2ced40927447a076" providerId="Windows Live" clId="Web-{D417EA2B-03C7-4B57-A5A1-B2F3A8E9A414}" dt="2022-12-05T05:41:39.762" v="32"/>
          <ac:picMkLst>
            <pc:docMk/>
            <pc:sldMk cId="4287450287" sldId="307"/>
            <ac:picMk id="4" creationId="{FF77337A-3A2E-F1E5-9131-FE01F393CCFC}"/>
          </ac:picMkLst>
        </pc:picChg>
        <pc:picChg chg="del">
          <ac:chgData name="Andrew Imwalle" userId="2ced40927447a076" providerId="Windows Live" clId="Web-{D417EA2B-03C7-4B57-A5A1-B2F3A8E9A414}" dt="2022-12-05T05:41:39.762" v="31"/>
          <ac:picMkLst>
            <pc:docMk/>
            <pc:sldMk cId="4287450287" sldId="307"/>
            <ac:picMk id="5" creationId="{A68615AB-1686-0440-7FC2-86B78DAAB381}"/>
          </ac:picMkLst>
        </pc:picChg>
        <pc:picChg chg="add mod">
          <ac:chgData name="Andrew Imwalle" userId="2ced40927447a076" providerId="Windows Live" clId="Web-{D417EA2B-03C7-4B57-A5A1-B2F3A8E9A414}" dt="2022-12-05T05:49:30.794" v="501" actId="1076"/>
          <ac:picMkLst>
            <pc:docMk/>
            <pc:sldMk cId="4287450287" sldId="307"/>
            <ac:picMk id="6" creationId="{23D1F025-AC4C-A7EA-E7F6-3A0E9184EDEB}"/>
          </ac:picMkLst>
        </pc:picChg>
        <pc:picChg chg="add del mod">
          <ac:chgData name="Andrew Imwalle" userId="2ced40927447a076" providerId="Windows Live" clId="Web-{D417EA2B-03C7-4B57-A5A1-B2F3A8E9A414}" dt="2022-12-05T05:49:38.279" v="503"/>
          <ac:picMkLst>
            <pc:docMk/>
            <pc:sldMk cId="4287450287" sldId="307"/>
            <ac:picMk id="7" creationId="{B8BFD2A5-A20C-3EC1-4D49-506EBA49058A}"/>
          </ac:picMkLst>
        </pc:picChg>
      </pc:sldChg>
      <pc:sldChg chg="addSp modSp new">
        <pc:chgData name="Andrew Imwalle" userId="2ced40927447a076" providerId="Windows Live" clId="Web-{D417EA2B-03C7-4B57-A5A1-B2F3A8E9A414}" dt="2022-12-05T05:57:24.955" v="564" actId="20577"/>
        <pc:sldMkLst>
          <pc:docMk/>
          <pc:sldMk cId="800294480" sldId="312"/>
        </pc:sldMkLst>
        <pc:spChg chg="add mod">
          <ac:chgData name="Andrew Imwalle" userId="2ced40927447a076" providerId="Windows Live" clId="Web-{D417EA2B-03C7-4B57-A5A1-B2F3A8E9A414}" dt="2022-12-05T05:57:24.955" v="564" actId="20577"/>
          <ac:spMkLst>
            <pc:docMk/>
            <pc:sldMk cId="800294480" sldId="312"/>
            <ac:spMk id="5" creationId="{CB0887D6-D67B-85ED-E1AC-461E41098DCE}"/>
          </ac:spMkLst>
        </pc:spChg>
        <pc:picChg chg="add mod">
          <ac:chgData name="Andrew Imwalle" userId="2ced40927447a076" providerId="Windows Live" clId="Web-{D417EA2B-03C7-4B57-A5A1-B2F3A8E9A414}" dt="2022-12-05T05:56:40.657" v="556"/>
          <ac:picMkLst>
            <pc:docMk/>
            <pc:sldMk cId="800294480" sldId="312"/>
            <ac:picMk id="3" creationId="{2E087AF9-1F57-B51F-711E-2067CF397CB2}"/>
          </ac:picMkLst>
        </pc:picChg>
      </pc:sldChg>
    </pc:docChg>
  </pc:docChgLst>
  <pc:docChgLst>
    <pc:chgData name="Abhishek More" userId="48e18b882a400e4f" providerId="Windows Live" clId="Web-{2DAFB8AE-A463-4857-B98F-D8E70347B073}"/>
    <pc:docChg chg="addSld delSld modSld">
      <pc:chgData name="Abhishek More" userId="48e18b882a400e4f" providerId="Windows Live" clId="Web-{2DAFB8AE-A463-4857-B98F-D8E70347B073}" dt="2022-12-05T06:10:36.933" v="113" actId="1076"/>
      <pc:docMkLst>
        <pc:docMk/>
      </pc:docMkLst>
      <pc:sldChg chg="add">
        <pc:chgData name="Abhishek More" userId="48e18b882a400e4f" providerId="Windows Live" clId="Web-{2DAFB8AE-A463-4857-B98F-D8E70347B073}" dt="2022-12-05T01:46:13.240" v="0"/>
        <pc:sldMkLst>
          <pc:docMk/>
          <pc:sldMk cId="2114845780" sldId="292"/>
        </pc:sldMkLst>
      </pc:sldChg>
      <pc:sldChg chg="add del">
        <pc:chgData name="Abhishek More" userId="48e18b882a400e4f" providerId="Windows Live" clId="Web-{2DAFB8AE-A463-4857-B98F-D8E70347B073}" dt="2022-12-05T05:28:41.124" v="18"/>
        <pc:sldMkLst>
          <pc:docMk/>
          <pc:sldMk cId="3945154043" sldId="293"/>
        </pc:sldMkLst>
      </pc:sldChg>
      <pc:sldChg chg="addSp delSp modSp add del replId">
        <pc:chgData name="Abhishek More" userId="48e18b882a400e4f" providerId="Windows Live" clId="Web-{2DAFB8AE-A463-4857-B98F-D8E70347B073}" dt="2022-12-05T05:42:46.057" v="20"/>
        <pc:sldMkLst>
          <pc:docMk/>
          <pc:sldMk cId="3983621038" sldId="294"/>
        </pc:sldMkLst>
        <pc:spChg chg="mod">
          <ac:chgData name="Abhishek More" userId="48e18b882a400e4f" providerId="Windows Live" clId="Web-{2DAFB8AE-A463-4857-B98F-D8E70347B073}" dt="2022-12-05T01:47:27.430" v="9" actId="20577"/>
          <ac:spMkLst>
            <pc:docMk/>
            <pc:sldMk cId="3983621038" sldId="294"/>
            <ac:spMk id="3" creationId="{08C3EA12-AD28-2E06-D3ED-57001CFA5519}"/>
          </ac:spMkLst>
        </pc:spChg>
        <pc:graphicFrameChg chg="add del">
          <ac:chgData name="Abhishek More" userId="48e18b882a400e4f" providerId="Windows Live" clId="Web-{2DAFB8AE-A463-4857-B98F-D8E70347B073}" dt="2022-12-05T02:01:22.291" v="17"/>
          <ac:graphicFrameMkLst>
            <pc:docMk/>
            <pc:sldMk cId="3983621038" sldId="294"/>
            <ac:graphicFrameMk id="5" creationId="{36DFE460-B95A-5EFB-8797-85D1F5CC6FB6}"/>
          </ac:graphicFrameMkLst>
        </pc:graphicFrameChg>
        <pc:picChg chg="add del mod">
          <ac:chgData name="Abhishek More" userId="48e18b882a400e4f" providerId="Windows Live" clId="Web-{2DAFB8AE-A463-4857-B98F-D8E70347B073}" dt="2022-12-05T01:47:57.400" v="15" actId="1076"/>
          <ac:picMkLst>
            <pc:docMk/>
            <pc:sldMk cId="3983621038" sldId="294"/>
            <ac:picMk id="4" creationId="{2D357B0D-08AE-1063-6644-C8E2127BFE5C}"/>
          </ac:picMkLst>
        </pc:picChg>
      </pc:sldChg>
      <pc:sldChg chg="add">
        <pc:chgData name="Abhishek More" userId="48e18b882a400e4f" providerId="Windows Live" clId="Web-{2DAFB8AE-A463-4857-B98F-D8E70347B073}" dt="2022-12-05T05:42:43.464" v="19"/>
        <pc:sldMkLst>
          <pc:docMk/>
          <pc:sldMk cId="678413201" sldId="308"/>
        </pc:sldMkLst>
      </pc:sldChg>
      <pc:sldChg chg="add">
        <pc:chgData name="Abhishek More" userId="48e18b882a400e4f" providerId="Windows Live" clId="Web-{2DAFB8AE-A463-4857-B98F-D8E70347B073}" dt="2022-12-05T05:42:50.042" v="21"/>
        <pc:sldMkLst>
          <pc:docMk/>
          <pc:sldMk cId="2245378150" sldId="309"/>
        </pc:sldMkLst>
      </pc:sldChg>
      <pc:sldChg chg="modSp add replId">
        <pc:chgData name="Abhishek More" userId="48e18b882a400e4f" providerId="Windows Live" clId="Web-{2DAFB8AE-A463-4857-B98F-D8E70347B073}" dt="2022-12-05T05:48:40.713" v="111" actId="20577"/>
        <pc:sldMkLst>
          <pc:docMk/>
          <pc:sldMk cId="362295311" sldId="310"/>
        </pc:sldMkLst>
        <pc:spChg chg="mod">
          <ac:chgData name="Abhishek More" userId="48e18b882a400e4f" providerId="Windows Live" clId="Web-{2DAFB8AE-A463-4857-B98F-D8E70347B073}" dt="2022-12-05T05:48:40.713" v="111" actId="20577"/>
          <ac:spMkLst>
            <pc:docMk/>
            <pc:sldMk cId="362295311" sldId="310"/>
            <ac:spMk id="3" creationId="{08C3EA12-AD28-2E06-D3ED-57001CFA5519}"/>
          </ac:spMkLst>
        </pc:spChg>
        <pc:spChg chg="mod">
          <ac:chgData name="Abhishek More" userId="48e18b882a400e4f" providerId="Windows Live" clId="Web-{2DAFB8AE-A463-4857-B98F-D8E70347B073}" dt="2022-12-05T05:46:25.381" v="100" actId="14100"/>
          <ac:spMkLst>
            <pc:docMk/>
            <pc:sldMk cId="362295311" sldId="310"/>
            <ac:spMk id="4" creationId="{62B85456-24D6-8910-A02C-E5F35F6A6DDC}"/>
          </ac:spMkLst>
        </pc:spChg>
        <pc:graphicFrameChg chg="mod modGraphic">
          <ac:chgData name="Abhishek More" userId="48e18b882a400e4f" providerId="Windows Live" clId="Web-{2DAFB8AE-A463-4857-B98F-D8E70347B073}" dt="2022-12-05T05:46:31.022" v="102"/>
          <ac:graphicFrameMkLst>
            <pc:docMk/>
            <pc:sldMk cId="362295311" sldId="310"/>
            <ac:graphicFrameMk id="5" creationId="{8494103D-70BA-A3B9-34CF-8D17B68BF1A5}"/>
          </ac:graphicFrameMkLst>
        </pc:graphicFrameChg>
      </pc:sldChg>
      <pc:sldChg chg="addSp modSp">
        <pc:chgData name="Abhishek More" userId="48e18b882a400e4f" providerId="Windows Live" clId="Web-{2DAFB8AE-A463-4857-B98F-D8E70347B073}" dt="2022-12-05T06:10:36.933" v="113" actId="1076"/>
        <pc:sldMkLst>
          <pc:docMk/>
          <pc:sldMk cId="3999521383" sldId="313"/>
        </pc:sldMkLst>
        <pc:picChg chg="add mod">
          <ac:chgData name="Abhishek More" userId="48e18b882a400e4f" providerId="Windows Live" clId="Web-{2DAFB8AE-A463-4857-B98F-D8E70347B073}" dt="2022-12-05T06:10:36.933" v="113" actId="1076"/>
          <ac:picMkLst>
            <pc:docMk/>
            <pc:sldMk cId="3999521383" sldId="313"/>
            <ac:picMk id="4" creationId="{6547B97C-A759-49ED-33C9-973F7AF6BC16}"/>
          </ac:picMkLst>
        </pc:picChg>
      </pc:sldChg>
    </pc:docChg>
  </pc:docChgLst>
  <pc:docChgLst>
    <pc:chgData name="Connie Liu" userId="edaa24c4ade8918d" providerId="Windows Live" clId="Web-{53AC7073-7421-4A1E-A996-439BE09B0E38}"/>
    <pc:docChg chg="addSld delSld modSld sldOrd">
      <pc:chgData name="Connie Liu" userId="edaa24c4ade8918d" providerId="Windows Live" clId="Web-{53AC7073-7421-4A1E-A996-439BE09B0E38}" dt="2022-12-02T06:27:23.152" v="470" actId="20577"/>
      <pc:docMkLst>
        <pc:docMk/>
      </pc:docMkLst>
      <pc:sldChg chg="modSp">
        <pc:chgData name="Connie Liu" userId="edaa24c4ade8918d" providerId="Windows Live" clId="Web-{53AC7073-7421-4A1E-A996-439BE09B0E38}" dt="2022-12-02T06:10:22.850" v="228" actId="1076"/>
        <pc:sldMkLst>
          <pc:docMk/>
          <pc:sldMk cId="314972452" sldId="257"/>
        </pc:sldMkLst>
        <pc:spChg chg="mod">
          <ac:chgData name="Connie Liu" userId="edaa24c4ade8918d" providerId="Windows Live" clId="Web-{53AC7073-7421-4A1E-A996-439BE09B0E38}" dt="2022-12-02T06:10:22.850" v="228" actId="1076"/>
          <ac:spMkLst>
            <pc:docMk/>
            <pc:sldMk cId="314972452" sldId="257"/>
            <ac:spMk id="2" creationId="{14B398DD-6F27-83E7-8748-88F536E30997}"/>
          </ac:spMkLst>
        </pc:spChg>
        <pc:spChg chg="mod">
          <ac:chgData name="Connie Liu" userId="edaa24c4ade8918d" providerId="Windows Live" clId="Web-{53AC7073-7421-4A1E-A996-439BE09B0E38}" dt="2022-12-02T06:10:10.365" v="226" actId="20577"/>
          <ac:spMkLst>
            <pc:docMk/>
            <pc:sldMk cId="314972452" sldId="257"/>
            <ac:spMk id="240" creationId="{00000000-0000-0000-0000-000000000000}"/>
          </ac:spMkLst>
        </pc:spChg>
      </pc:sldChg>
      <pc:sldChg chg="modSp">
        <pc:chgData name="Connie Liu" userId="edaa24c4ade8918d" providerId="Windows Live" clId="Web-{53AC7073-7421-4A1E-A996-439BE09B0E38}" dt="2022-12-02T06:26:17.806" v="441" actId="14100"/>
        <pc:sldMkLst>
          <pc:docMk/>
          <pc:sldMk cId="2173778107" sldId="258"/>
        </pc:sldMkLst>
        <pc:spChg chg="mod">
          <ac:chgData name="Connie Liu" userId="edaa24c4ade8918d" providerId="Windows Live" clId="Web-{53AC7073-7421-4A1E-A996-439BE09B0E38}" dt="2022-12-02T06:26:17.806" v="441" actId="14100"/>
          <ac:spMkLst>
            <pc:docMk/>
            <pc:sldMk cId="2173778107" sldId="258"/>
            <ac:spMk id="262" creationId="{00000000-0000-0000-0000-000000000000}"/>
          </ac:spMkLst>
        </pc:spChg>
      </pc:sldChg>
      <pc:sldChg chg="add">
        <pc:chgData name="Connie Liu" userId="edaa24c4ade8918d" providerId="Windows Live" clId="Web-{53AC7073-7421-4A1E-A996-439BE09B0E38}" dt="2022-12-02T05:57:29.182" v="0"/>
        <pc:sldMkLst>
          <pc:docMk/>
          <pc:sldMk cId="2091479749" sldId="259"/>
        </pc:sldMkLst>
      </pc:sldChg>
      <pc:sldChg chg="add">
        <pc:chgData name="Connie Liu" userId="edaa24c4ade8918d" providerId="Windows Live" clId="Web-{53AC7073-7421-4A1E-A996-439BE09B0E38}" dt="2022-12-02T05:57:29.292" v="1"/>
        <pc:sldMkLst>
          <pc:docMk/>
          <pc:sldMk cId="2890659601" sldId="260"/>
        </pc:sldMkLst>
      </pc:sldChg>
      <pc:sldChg chg="add">
        <pc:chgData name="Connie Liu" userId="edaa24c4ade8918d" providerId="Windows Live" clId="Web-{53AC7073-7421-4A1E-A996-439BE09B0E38}" dt="2022-12-02T05:57:29.448" v="2"/>
        <pc:sldMkLst>
          <pc:docMk/>
          <pc:sldMk cId="1381693337" sldId="261"/>
        </pc:sldMkLst>
      </pc:sldChg>
      <pc:sldChg chg="add">
        <pc:chgData name="Connie Liu" userId="edaa24c4ade8918d" providerId="Windows Live" clId="Web-{53AC7073-7421-4A1E-A996-439BE09B0E38}" dt="2022-12-02T05:57:29.542" v="3"/>
        <pc:sldMkLst>
          <pc:docMk/>
          <pc:sldMk cId="2352790042" sldId="262"/>
        </pc:sldMkLst>
      </pc:sldChg>
      <pc:sldChg chg="add">
        <pc:chgData name="Connie Liu" userId="edaa24c4ade8918d" providerId="Windows Live" clId="Web-{53AC7073-7421-4A1E-A996-439BE09B0E38}" dt="2022-12-02T05:57:45.152" v="4"/>
        <pc:sldMkLst>
          <pc:docMk/>
          <pc:sldMk cId="1604633364" sldId="263"/>
        </pc:sldMkLst>
      </pc:sldChg>
      <pc:sldChg chg="modSp add">
        <pc:chgData name="Connie Liu" userId="edaa24c4ade8918d" providerId="Windows Live" clId="Web-{53AC7073-7421-4A1E-A996-439BE09B0E38}" dt="2022-12-02T06:07:16.391" v="172" actId="1076"/>
        <pc:sldMkLst>
          <pc:docMk/>
          <pc:sldMk cId="189443844" sldId="264"/>
        </pc:sldMkLst>
        <pc:spChg chg="mod">
          <ac:chgData name="Connie Liu" userId="edaa24c4ade8918d" providerId="Windows Live" clId="Web-{53AC7073-7421-4A1E-A996-439BE09B0E38}" dt="2022-12-02T06:07:16.375" v="171" actId="1076"/>
          <ac:spMkLst>
            <pc:docMk/>
            <pc:sldMk cId="189443844" sldId="264"/>
            <ac:spMk id="268" creationId="{00000000-0000-0000-0000-000000000000}"/>
          </ac:spMkLst>
        </pc:spChg>
        <pc:spChg chg="mod">
          <ac:chgData name="Connie Liu" userId="edaa24c4ade8918d" providerId="Windows Live" clId="Web-{53AC7073-7421-4A1E-A996-439BE09B0E38}" dt="2022-12-02T06:07:16.391" v="172" actId="1076"/>
          <ac:spMkLst>
            <pc:docMk/>
            <pc:sldMk cId="189443844" sldId="264"/>
            <ac:spMk id="269" creationId="{00000000-0000-0000-0000-000000000000}"/>
          </ac:spMkLst>
        </pc:spChg>
      </pc:sldChg>
      <pc:sldChg chg="modSp add ord">
        <pc:chgData name="Connie Liu" userId="edaa24c4ade8918d" providerId="Windows Live" clId="Web-{53AC7073-7421-4A1E-A996-439BE09B0E38}" dt="2022-12-02T06:04:28.931" v="117" actId="20577"/>
        <pc:sldMkLst>
          <pc:docMk/>
          <pc:sldMk cId="2777756928" sldId="265"/>
        </pc:sldMkLst>
        <pc:spChg chg="mod">
          <ac:chgData name="Connie Liu" userId="edaa24c4ade8918d" providerId="Windows Live" clId="Web-{53AC7073-7421-4A1E-A996-439BE09B0E38}" dt="2022-12-02T06:03:21.898" v="74" actId="1076"/>
          <ac:spMkLst>
            <pc:docMk/>
            <pc:sldMk cId="2777756928" sldId="265"/>
            <ac:spMk id="268" creationId="{00000000-0000-0000-0000-000000000000}"/>
          </ac:spMkLst>
        </pc:spChg>
        <pc:spChg chg="mod">
          <ac:chgData name="Connie Liu" userId="edaa24c4ade8918d" providerId="Windows Live" clId="Web-{53AC7073-7421-4A1E-A996-439BE09B0E38}" dt="2022-12-02T06:04:28.931" v="117" actId="20577"/>
          <ac:spMkLst>
            <pc:docMk/>
            <pc:sldMk cId="2777756928" sldId="265"/>
            <ac:spMk id="269" creationId="{00000000-0000-0000-0000-000000000000}"/>
          </ac:spMkLst>
        </pc:spChg>
      </pc:sldChg>
      <pc:sldChg chg="modSp add">
        <pc:chgData name="Connie Liu" userId="edaa24c4ade8918d" providerId="Windows Live" clId="Web-{53AC7073-7421-4A1E-A996-439BE09B0E38}" dt="2022-12-02T06:02:47.912" v="69" actId="20577"/>
        <pc:sldMkLst>
          <pc:docMk/>
          <pc:sldMk cId="2514196708" sldId="266"/>
        </pc:sldMkLst>
        <pc:spChg chg="mod">
          <ac:chgData name="Connie Liu" userId="edaa24c4ade8918d" providerId="Windows Live" clId="Web-{53AC7073-7421-4A1E-A996-439BE09B0E38}" dt="2022-12-02T06:02:43.600" v="68" actId="20577"/>
          <ac:spMkLst>
            <pc:docMk/>
            <pc:sldMk cId="2514196708" sldId="266"/>
            <ac:spMk id="299" creationId="{00000000-0000-0000-0000-000000000000}"/>
          </ac:spMkLst>
        </pc:spChg>
        <pc:spChg chg="mod">
          <ac:chgData name="Connie Liu" userId="edaa24c4ade8918d" providerId="Windows Live" clId="Web-{53AC7073-7421-4A1E-A996-439BE09B0E38}" dt="2022-12-02T06:02:39.162" v="67" actId="20577"/>
          <ac:spMkLst>
            <pc:docMk/>
            <pc:sldMk cId="2514196708" sldId="266"/>
            <ac:spMk id="300" creationId="{00000000-0000-0000-0000-000000000000}"/>
          </ac:spMkLst>
        </pc:spChg>
        <pc:spChg chg="mod">
          <ac:chgData name="Connie Liu" userId="edaa24c4ade8918d" providerId="Windows Live" clId="Web-{53AC7073-7421-4A1E-A996-439BE09B0E38}" dt="2022-12-02T06:02:47.912" v="69" actId="20577"/>
          <ac:spMkLst>
            <pc:docMk/>
            <pc:sldMk cId="2514196708" sldId="266"/>
            <ac:spMk id="301" creationId="{00000000-0000-0000-0000-000000000000}"/>
          </ac:spMkLst>
        </pc:spChg>
      </pc:sldChg>
      <pc:sldChg chg="modSp add">
        <pc:chgData name="Connie Liu" userId="edaa24c4ade8918d" providerId="Windows Live" clId="Web-{53AC7073-7421-4A1E-A996-439BE09B0E38}" dt="2022-12-02T06:04:50.854" v="136" actId="20577"/>
        <pc:sldMkLst>
          <pc:docMk/>
          <pc:sldMk cId="1880469288" sldId="267"/>
        </pc:sldMkLst>
        <pc:spChg chg="mod">
          <ac:chgData name="Connie Liu" userId="edaa24c4ade8918d" providerId="Windows Live" clId="Web-{53AC7073-7421-4A1E-A996-439BE09B0E38}" dt="2022-12-02T06:04:39.557" v="132" actId="20577"/>
          <ac:spMkLst>
            <pc:docMk/>
            <pc:sldMk cId="1880469288" sldId="267"/>
            <ac:spMk id="307" creationId="{00000000-0000-0000-0000-000000000000}"/>
          </ac:spMkLst>
        </pc:spChg>
        <pc:spChg chg="mod">
          <ac:chgData name="Connie Liu" userId="edaa24c4ade8918d" providerId="Windows Live" clId="Web-{53AC7073-7421-4A1E-A996-439BE09B0E38}" dt="2022-12-02T06:04:43.307" v="133" actId="20577"/>
          <ac:spMkLst>
            <pc:docMk/>
            <pc:sldMk cId="1880469288" sldId="267"/>
            <ac:spMk id="308" creationId="{00000000-0000-0000-0000-000000000000}"/>
          </ac:spMkLst>
        </pc:spChg>
        <pc:spChg chg="mod">
          <ac:chgData name="Connie Liu" userId="edaa24c4ade8918d" providerId="Windows Live" clId="Web-{53AC7073-7421-4A1E-A996-439BE09B0E38}" dt="2022-12-02T06:04:45.354" v="134" actId="20577"/>
          <ac:spMkLst>
            <pc:docMk/>
            <pc:sldMk cId="1880469288" sldId="267"/>
            <ac:spMk id="309" creationId="{00000000-0000-0000-0000-000000000000}"/>
          </ac:spMkLst>
        </pc:spChg>
        <pc:spChg chg="mod">
          <ac:chgData name="Connie Liu" userId="edaa24c4ade8918d" providerId="Windows Live" clId="Web-{53AC7073-7421-4A1E-A996-439BE09B0E38}" dt="2022-12-02T06:04:50.854" v="136" actId="20577"/>
          <ac:spMkLst>
            <pc:docMk/>
            <pc:sldMk cId="1880469288" sldId="267"/>
            <ac:spMk id="310" creationId="{00000000-0000-0000-0000-000000000000}"/>
          </ac:spMkLst>
        </pc:spChg>
      </pc:sldChg>
      <pc:sldChg chg="delSp modSp add">
        <pc:chgData name="Connie Liu" userId="edaa24c4ade8918d" providerId="Windows Live" clId="Web-{53AC7073-7421-4A1E-A996-439BE09B0E38}" dt="2022-12-02T06:06:03.357" v="155" actId="20577"/>
        <pc:sldMkLst>
          <pc:docMk/>
          <pc:sldMk cId="1384940258" sldId="268"/>
        </pc:sldMkLst>
        <pc:spChg chg="del">
          <ac:chgData name="Connie Liu" userId="edaa24c4ade8918d" providerId="Windows Live" clId="Web-{53AC7073-7421-4A1E-A996-439BE09B0E38}" dt="2022-12-02T06:05:42.122" v="138"/>
          <ac:spMkLst>
            <pc:docMk/>
            <pc:sldMk cId="1384940258" sldId="268"/>
            <ac:spMk id="356" creationId="{00000000-0000-0000-0000-000000000000}"/>
          </ac:spMkLst>
        </pc:spChg>
        <pc:spChg chg="mod">
          <ac:chgData name="Connie Liu" userId="edaa24c4ade8918d" providerId="Windows Live" clId="Web-{53AC7073-7421-4A1E-A996-439BE09B0E38}" dt="2022-12-02T06:06:03.357" v="155" actId="20577"/>
          <ac:spMkLst>
            <pc:docMk/>
            <pc:sldMk cId="1384940258" sldId="268"/>
            <ac:spMk id="357" creationId="{00000000-0000-0000-0000-000000000000}"/>
          </ac:spMkLst>
        </pc:spChg>
        <pc:spChg chg="del">
          <ac:chgData name="Connie Liu" userId="edaa24c4ade8918d" providerId="Windows Live" clId="Web-{53AC7073-7421-4A1E-A996-439BE09B0E38}" dt="2022-12-02T06:05:45.044" v="145"/>
          <ac:spMkLst>
            <pc:docMk/>
            <pc:sldMk cId="1384940258" sldId="268"/>
            <ac:spMk id="358" creationId="{00000000-0000-0000-0000-000000000000}"/>
          </ac:spMkLst>
        </pc:spChg>
        <pc:spChg chg="del">
          <ac:chgData name="Connie Liu" userId="edaa24c4ade8918d" providerId="Windows Live" clId="Web-{53AC7073-7421-4A1E-A996-439BE09B0E38}" dt="2022-12-02T06:05:45.044" v="144"/>
          <ac:spMkLst>
            <pc:docMk/>
            <pc:sldMk cId="1384940258" sldId="268"/>
            <ac:spMk id="360" creationId="{00000000-0000-0000-0000-000000000000}"/>
          </ac:spMkLst>
        </pc:spChg>
        <pc:spChg chg="del">
          <ac:chgData name="Connie Liu" userId="edaa24c4ade8918d" providerId="Windows Live" clId="Web-{53AC7073-7421-4A1E-A996-439BE09B0E38}" dt="2022-12-02T06:05:45.044" v="143"/>
          <ac:spMkLst>
            <pc:docMk/>
            <pc:sldMk cId="1384940258" sldId="268"/>
            <ac:spMk id="361" creationId="{00000000-0000-0000-0000-000000000000}"/>
          </ac:spMkLst>
        </pc:spChg>
        <pc:spChg chg="del">
          <ac:chgData name="Connie Liu" userId="edaa24c4ade8918d" providerId="Windows Live" clId="Web-{53AC7073-7421-4A1E-A996-439BE09B0E38}" dt="2022-12-02T06:05:45.044" v="142"/>
          <ac:spMkLst>
            <pc:docMk/>
            <pc:sldMk cId="1384940258" sldId="268"/>
            <ac:spMk id="362" creationId="{00000000-0000-0000-0000-000000000000}"/>
          </ac:spMkLst>
        </pc:spChg>
        <pc:spChg chg="del">
          <ac:chgData name="Connie Liu" userId="edaa24c4ade8918d" providerId="Windows Live" clId="Web-{53AC7073-7421-4A1E-A996-439BE09B0E38}" dt="2022-12-02T06:05:45.044" v="141"/>
          <ac:spMkLst>
            <pc:docMk/>
            <pc:sldMk cId="1384940258" sldId="268"/>
            <ac:spMk id="363" creationId="{00000000-0000-0000-0000-000000000000}"/>
          </ac:spMkLst>
        </pc:spChg>
        <pc:spChg chg="del">
          <ac:chgData name="Connie Liu" userId="edaa24c4ade8918d" providerId="Windows Live" clId="Web-{53AC7073-7421-4A1E-A996-439BE09B0E38}" dt="2022-12-02T06:05:45.044" v="140"/>
          <ac:spMkLst>
            <pc:docMk/>
            <pc:sldMk cId="1384940258" sldId="268"/>
            <ac:spMk id="364" creationId="{00000000-0000-0000-0000-000000000000}"/>
          </ac:spMkLst>
        </pc:spChg>
        <pc:spChg chg="del">
          <ac:chgData name="Connie Liu" userId="edaa24c4ade8918d" providerId="Windows Live" clId="Web-{53AC7073-7421-4A1E-A996-439BE09B0E38}" dt="2022-12-02T06:05:45.044" v="139"/>
          <ac:spMkLst>
            <pc:docMk/>
            <pc:sldMk cId="1384940258" sldId="268"/>
            <ac:spMk id="365" creationId="{00000000-0000-0000-0000-000000000000}"/>
          </ac:spMkLst>
        </pc:spChg>
      </pc:sldChg>
      <pc:sldChg chg="modSp add">
        <pc:chgData name="Connie Liu" userId="edaa24c4ade8918d" providerId="Windows Live" clId="Web-{53AC7073-7421-4A1E-A996-439BE09B0E38}" dt="2022-12-02T06:07:37.813" v="191" actId="20577"/>
        <pc:sldMkLst>
          <pc:docMk/>
          <pc:sldMk cId="3276659741" sldId="269"/>
        </pc:sldMkLst>
        <pc:spChg chg="mod">
          <ac:chgData name="Connie Liu" userId="edaa24c4ade8918d" providerId="Windows Live" clId="Web-{53AC7073-7421-4A1E-A996-439BE09B0E38}" dt="2022-12-02T06:06:43.671" v="163" actId="20577"/>
          <ac:spMkLst>
            <pc:docMk/>
            <pc:sldMk cId="3276659741" sldId="269"/>
            <ac:spMk id="268" creationId="{00000000-0000-0000-0000-000000000000}"/>
          </ac:spMkLst>
        </pc:spChg>
        <pc:spChg chg="mod">
          <ac:chgData name="Connie Liu" userId="edaa24c4ade8918d" providerId="Windows Live" clId="Web-{53AC7073-7421-4A1E-A996-439BE09B0E38}" dt="2022-12-02T06:07:37.813" v="191" actId="20577"/>
          <ac:spMkLst>
            <pc:docMk/>
            <pc:sldMk cId="3276659741" sldId="269"/>
            <ac:spMk id="269" creationId="{00000000-0000-0000-0000-000000000000}"/>
          </ac:spMkLst>
        </pc:spChg>
      </pc:sldChg>
      <pc:sldChg chg="addSp delSp modSp add replId">
        <pc:chgData name="Connie Liu" userId="edaa24c4ade8918d" providerId="Windows Live" clId="Web-{53AC7073-7421-4A1E-A996-439BE09B0E38}" dt="2022-12-02T06:14:23.687" v="240" actId="1076"/>
        <pc:sldMkLst>
          <pc:docMk/>
          <pc:sldMk cId="1743947907" sldId="270"/>
        </pc:sldMkLst>
        <pc:spChg chg="add del mod">
          <ac:chgData name="Connie Liu" userId="edaa24c4ade8918d" providerId="Windows Live" clId="Web-{53AC7073-7421-4A1E-A996-439BE09B0E38}" dt="2022-12-02T06:13:51.967" v="234"/>
          <ac:spMkLst>
            <pc:docMk/>
            <pc:sldMk cId="1743947907" sldId="270"/>
            <ac:spMk id="2" creationId="{40EE6E65-774C-97A7-0E09-74942E54C914}"/>
          </ac:spMkLst>
        </pc:spChg>
        <pc:spChg chg="del">
          <ac:chgData name="Connie Liu" userId="edaa24c4ade8918d" providerId="Windows Live" clId="Web-{53AC7073-7421-4A1E-A996-439BE09B0E38}" dt="2022-12-02T06:12:40.793" v="230"/>
          <ac:spMkLst>
            <pc:docMk/>
            <pc:sldMk cId="1743947907" sldId="270"/>
            <ac:spMk id="357" creationId="{00000000-0000-0000-0000-000000000000}"/>
          </ac:spMkLst>
        </pc:spChg>
        <pc:picChg chg="add mod">
          <ac:chgData name="Connie Liu" userId="edaa24c4ade8918d" providerId="Windows Live" clId="Web-{53AC7073-7421-4A1E-A996-439BE09B0E38}" dt="2022-12-02T06:14:23.687" v="240" actId="1076"/>
          <ac:picMkLst>
            <pc:docMk/>
            <pc:sldMk cId="1743947907" sldId="270"/>
            <ac:picMk id="3" creationId="{242E1B52-1B88-15F9-0044-0B4D2E0D578D}"/>
          </ac:picMkLst>
        </pc:picChg>
      </pc:sldChg>
      <pc:sldChg chg="modSp add replId">
        <pc:chgData name="Connie Liu" userId="edaa24c4ade8918d" providerId="Windows Live" clId="Web-{53AC7073-7421-4A1E-A996-439BE09B0E38}" dt="2022-12-02T06:17:03.818" v="304" actId="20577"/>
        <pc:sldMkLst>
          <pc:docMk/>
          <pc:sldMk cId="2847818794" sldId="271"/>
        </pc:sldMkLst>
        <pc:spChg chg="mod">
          <ac:chgData name="Connie Liu" userId="edaa24c4ade8918d" providerId="Windows Live" clId="Web-{53AC7073-7421-4A1E-A996-439BE09B0E38}" dt="2022-12-02T06:15:58.550" v="252" actId="20577"/>
          <ac:spMkLst>
            <pc:docMk/>
            <pc:sldMk cId="2847818794" sldId="271"/>
            <ac:spMk id="268" creationId="{00000000-0000-0000-0000-000000000000}"/>
          </ac:spMkLst>
        </pc:spChg>
        <pc:spChg chg="mod">
          <ac:chgData name="Connie Liu" userId="edaa24c4ade8918d" providerId="Windows Live" clId="Web-{53AC7073-7421-4A1E-A996-439BE09B0E38}" dt="2022-12-02T06:17:03.818" v="304" actId="20577"/>
          <ac:spMkLst>
            <pc:docMk/>
            <pc:sldMk cId="2847818794" sldId="271"/>
            <ac:spMk id="269" creationId="{00000000-0000-0000-0000-000000000000}"/>
          </ac:spMkLst>
        </pc:spChg>
      </pc:sldChg>
      <pc:sldChg chg="modSp add replId">
        <pc:chgData name="Connie Liu" userId="edaa24c4ade8918d" providerId="Windows Live" clId="Web-{53AC7073-7421-4A1E-A996-439BE09B0E38}" dt="2022-12-02T06:22:22.954" v="332" actId="20577"/>
        <pc:sldMkLst>
          <pc:docMk/>
          <pc:sldMk cId="955753888" sldId="272"/>
        </pc:sldMkLst>
        <pc:spChg chg="mod">
          <ac:chgData name="Connie Liu" userId="edaa24c4ade8918d" providerId="Windows Live" clId="Web-{53AC7073-7421-4A1E-A996-439BE09B0E38}" dt="2022-12-02T06:22:09.125" v="324" actId="1076"/>
          <ac:spMkLst>
            <pc:docMk/>
            <pc:sldMk cId="955753888" sldId="272"/>
            <ac:spMk id="268" creationId="{00000000-0000-0000-0000-000000000000}"/>
          </ac:spMkLst>
        </pc:spChg>
        <pc:spChg chg="mod">
          <ac:chgData name="Connie Liu" userId="edaa24c4ade8918d" providerId="Windows Live" clId="Web-{53AC7073-7421-4A1E-A996-439BE09B0E38}" dt="2022-12-02T06:22:22.954" v="332" actId="20577"/>
          <ac:spMkLst>
            <pc:docMk/>
            <pc:sldMk cId="955753888" sldId="272"/>
            <ac:spMk id="269" creationId="{00000000-0000-0000-0000-000000000000}"/>
          </ac:spMkLst>
        </pc:spChg>
      </pc:sldChg>
      <pc:sldChg chg="modSp add replId">
        <pc:chgData name="Connie Liu" userId="edaa24c4ade8918d" providerId="Windows Live" clId="Web-{53AC7073-7421-4A1E-A996-439BE09B0E38}" dt="2022-12-02T06:22:59.127" v="373" actId="20577"/>
        <pc:sldMkLst>
          <pc:docMk/>
          <pc:sldMk cId="3609667559" sldId="273"/>
        </pc:sldMkLst>
        <pc:spChg chg="mod">
          <ac:chgData name="Connie Liu" userId="edaa24c4ade8918d" providerId="Windows Live" clId="Web-{53AC7073-7421-4A1E-A996-439BE09B0E38}" dt="2022-12-02T06:22:53.315" v="357" actId="1076"/>
          <ac:spMkLst>
            <pc:docMk/>
            <pc:sldMk cId="3609667559" sldId="273"/>
            <ac:spMk id="268" creationId="{00000000-0000-0000-0000-000000000000}"/>
          </ac:spMkLst>
        </pc:spChg>
        <pc:spChg chg="mod">
          <ac:chgData name="Connie Liu" userId="edaa24c4ade8918d" providerId="Windows Live" clId="Web-{53AC7073-7421-4A1E-A996-439BE09B0E38}" dt="2022-12-02T06:22:59.127" v="373" actId="20577"/>
          <ac:spMkLst>
            <pc:docMk/>
            <pc:sldMk cId="3609667559" sldId="273"/>
            <ac:spMk id="269" creationId="{00000000-0000-0000-0000-000000000000}"/>
          </ac:spMkLst>
        </pc:spChg>
      </pc:sldChg>
      <pc:sldChg chg="modSp add replId">
        <pc:chgData name="Connie Liu" userId="edaa24c4ade8918d" providerId="Windows Live" clId="Web-{53AC7073-7421-4A1E-A996-439BE09B0E38}" dt="2022-12-02T06:25:36.602" v="437" actId="20577"/>
        <pc:sldMkLst>
          <pc:docMk/>
          <pc:sldMk cId="3610398272" sldId="274"/>
        </pc:sldMkLst>
        <pc:spChg chg="mod">
          <ac:chgData name="Connie Liu" userId="edaa24c4ade8918d" providerId="Windows Live" clId="Web-{53AC7073-7421-4A1E-A996-439BE09B0E38}" dt="2022-12-02T06:23:50.035" v="408" actId="20577"/>
          <ac:spMkLst>
            <pc:docMk/>
            <pc:sldMk cId="3610398272" sldId="274"/>
            <ac:spMk id="268" creationId="{00000000-0000-0000-0000-000000000000}"/>
          </ac:spMkLst>
        </pc:spChg>
        <pc:spChg chg="mod">
          <ac:chgData name="Connie Liu" userId="edaa24c4ade8918d" providerId="Windows Live" clId="Web-{53AC7073-7421-4A1E-A996-439BE09B0E38}" dt="2022-12-02T06:25:36.602" v="437" actId="20577"/>
          <ac:spMkLst>
            <pc:docMk/>
            <pc:sldMk cId="3610398272" sldId="274"/>
            <ac:spMk id="269" creationId="{00000000-0000-0000-0000-000000000000}"/>
          </ac:spMkLst>
        </pc:spChg>
      </pc:sldChg>
      <pc:sldChg chg="modSp add del replId">
        <pc:chgData name="Connie Liu" userId="edaa24c4ade8918d" providerId="Windows Live" clId="Web-{53AC7073-7421-4A1E-A996-439BE09B0E38}" dt="2022-12-02T06:26:37.244" v="445"/>
        <pc:sldMkLst>
          <pc:docMk/>
          <pc:sldMk cId="549351938" sldId="275"/>
        </pc:sldMkLst>
        <pc:spChg chg="mod">
          <ac:chgData name="Connie Liu" userId="edaa24c4ade8918d" providerId="Windows Live" clId="Web-{53AC7073-7421-4A1E-A996-439BE09B0E38}" dt="2022-12-02T06:26:34.854" v="444" actId="20577"/>
          <ac:spMkLst>
            <pc:docMk/>
            <pc:sldMk cId="549351938" sldId="275"/>
            <ac:spMk id="268" creationId="{00000000-0000-0000-0000-000000000000}"/>
          </ac:spMkLst>
        </pc:spChg>
      </pc:sldChg>
      <pc:sldChg chg="modSp add replId">
        <pc:chgData name="Connie Liu" userId="edaa24c4ade8918d" providerId="Windows Live" clId="Web-{53AC7073-7421-4A1E-A996-439BE09B0E38}" dt="2022-12-02T06:27:23.152" v="470" actId="20577"/>
        <pc:sldMkLst>
          <pc:docMk/>
          <pc:sldMk cId="850059670" sldId="275"/>
        </pc:sldMkLst>
        <pc:spChg chg="mod">
          <ac:chgData name="Connie Liu" userId="edaa24c4ade8918d" providerId="Windows Live" clId="Web-{53AC7073-7421-4A1E-A996-439BE09B0E38}" dt="2022-12-02T06:26:56.151" v="458" actId="20577"/>
          <ac:spMkLst>
            <pc:docMk/>
            <pc:sldMk cId="850059670" sldId="275"/>
            <ac:spMk id="268" creationId="{00000000-0000-0000-0000-000000000000}"/>
          </ac:spMkLst>
        </pc:spChg>
        <pc:spChg chg="mod">
          <ac:chgData name="Connie Liu" userId="edaa24c4ade8918d" providerId="Windows Live" clId="Web-{53AC7073-7421-4A1E-A996-439BE09B0E38}" dt="2022-12-02T06:27:23.152" v="470" actId="20577"/>
          <ac:spMkLst>
            <pc:docMk/>
            <pc:sldMk cId="850059670" sldId="275"/>
            <ac:spMk id="269" creationId="{00000000-0000-0000-0000-000000000000}"/>
          </ac:spMkLst>
        </pc:spChg>
      </pc:sldChg>
    </pc:docChg>
  </pc:docChgLst>
  <pc:docChgLst>
    <pc:chgData name="Connie Liu" userId="edaa24c4ade8918d" providerId="Windows Live" clId="Web-{B90FBF10-314A-422F-9E3D-1B4604DC63FD}"/>
    <pc:docChg chg="addSld delSld modSld">
      <pc:chgData name="Connie Liu" userId="edaa24c4ade8918d" providerId="Windows Live" clId="Web-{B90FBF10-314A-422F-9E3D-1B4604DC63FD}" dt="2022-12-03T20:41:58.076" v="16" actId="20577"/>
      <pc:docMkLst>
        <pc:docMk/>
      </pc:docMkLst>
      <pc:sldChg chg="modSp">
        <pc:chgData name="Connie Liu" userId="edaa24c4ade8918d" providerId="Windows Live" clId="Web-{B90FBF10-314A-422F-9E3D-1B4604DC63FD}" dt="2022-12-03T20:38:20.490" v="0" actId="20577"/>
        <pc:sldMkLst>
          <pc:docMk/>
          <pc:sldMk cId="1384940258" sldId="268"/>
        </pc:sldMkLst>
        <pc:spChg chg="mod">
          <ac:chgData name="Connie Liu" userId="edaa24c4ade8918d" providerId="Windows Live" clId="Web-{B90FBF10-314A-422F-9E3D-1B4604DC63FD}" dt="2022-12-03T20:38:20.490" v="0" actId="20577"/>
          <ac:spMkLst>
            <pc:docMk/>
            <pc:sldMk cId="1384940258" sldId="268"/>
            <ac:spMk id="357" creationId="{00000000-0000-0000-0000-000000000000}"/>
          </ac:spMkLst>
        </pc:spChg>
      </pc:sldChg>
      <pc:sldChg chg="delSp modSp add">
        <pc:chgData name="Connie Liu" userId="edaa24c4ade8918d" providerId="Windows Live" clId="Web-{B90FBF10-314A-422F-9E3D-1B4604DC63FD}" dt="2022-12-03T20:41:25.934" v="7" actId="1076"/>
        <pc:sldMkLst>
          <pc:docMk/>
          <pc:sldMk cId="1219019676" sldId="276"/>
        </pc:sldMkLst>
        <pc:spChg chg="mod">
          <ac:chgData name="Connie Liu" userId="edaa24c4ade8918d" providerId="Windows Live" clId="Web-{B90FBF10-314A-422F-9E3D-1B4604DC63FD}" dt="2022-12-03T20:41:25.934" v="6" actId="1076"/>
          <ac:spMkLst>
            <pc:docMk/>
            <pc:sldMk cId="1219019676" sldId="276"/>
            <ac:spMk id="496" creationId="{00000000-0000-0000-0000-000000000000}"/>
          </ac:spMkLst>
        </pc:spChg>
        <pc:spChg chg="mod">
          <ac:chgData name="Connie Liu" userId="edaa24c4ade8918d" providerId="Windows Live" clId="Web-{B90FBF10-314A-422F-9E3D-1B4604DC63FD}" dt="2022-12-03T20:41:25.934" v="7" actId="1076"/>
          <ac:spMkLst>
            <pc:docMk/>
            <pc:sldMk cId="1219019676" sldId="276"/>
            <ac:spMk id="497" creationId="{00000000-0000-0000-0000-000000000000}"/>
          </ac:spMkLst>
        </pc:spChg>
        <pc:spChg chg="del mod">
          <ac:chgData name="Connie Liu" userId="edaa24c4ade8918d" providerId="Windows Live" clId="Web-{B90FBF10-314A-422F-9E3D-1B4604DC63FD}" dt="2022-12-03T20:41:19.106" v="5"/>
          <ac:spMkLst>
            <pc:docMk/>
            <pc:sldMk cId="1219019676" sldId="276"/>
            <ac:spMk id="498" creationId="{00000000-0000-0000-0000-000000000000}"/>
          </ac:spMkLst>
        </pc:spChg>
      </pc:sldChg>
      <pc:sldChg chg="add del">
        <pc:chgData name="Connie Liu" userId="edaa24c4ade8918d" providerId="Windows Live" clId="Web-{B90FBF10-314A-422F-9E3D-1B4604DC63FD}" dt="2022-12-03T20:41:09.637" v="2"/>
        <pc:sldMkLst>
          <pc:docMk/>
          <pc:sldMk cId="3998462037" sldId="276"/>
        </pc:sldMkLst>
      </pc:sldChg>
      <pc:sldChg chg="modSp add del replId">
        <pc:chgData name="Connie Liu" userId="edaa24c4ade8918d" providerId="Windows Live" clId="Web-{B90FBF10-314A-422F-9E3D-1B4604DC63FD}" dt="2022-12-03T20:41:46.857" v="13"/>
        <pc:sldMkLst>
          <pc:docMk/>
          <pc:sldMk cId="714615723" sldId="277"/>
        </pc:sldMkLst>
        <pc:spChg chg="mod">
          <ac:chgData name="Connie Liu" userId="edaa24c4ade8918d" providerId="Windows Live" clId="Web-{B90FBF10-314A-422F-9E3D-1B4604DC63FD}" dt="2022-12-03T20:41:45.294" v="12" actId="20577"/>
          <ac:spMkLst>
            <pc:docMk/>
            <pc:sldMk cId="714615723" sldId="277"/>
            <ac:spMk id="268" creationId="{00000000-0000-0000-0000-000000000000}"/>
          </ac:spMkLst>
        </pc:spChg>
      </pc:sldChg>
      <pc:sldChg chg="modSp add replId">
        <pc:chgData name="Connie Liu" userId="edaa24c4ade8918d" providerId="Windows Live" clId="Web-{B90FBF10-314A-422F-9E3D-1B4604DC63FD}" dt="2022-12-03T20:41:58.076" v="16" actId="20577"/>
        <pc:sldMkLst>
          <pc:docMk/>
          <pc:sldMk cId="3800269923" sldId="277"/>
        </pc:sldMkLst>
        <pc:spChg chg="mod">
          <ac:chgData name="Connie Liu" userId="edaa24c4ade8918d" providerId="Windows Live" clId="Web-{B90FBF10-314A-422F-9E3D-1B4604DC63FD}" dt="2022-12-03T20:41:58.076" v="16" actId="20577"/>
          <ac:spMkLst>
            <pc:docMk/>
            <pc:sldMk cId="3800269923" sldId="277"/>
            <ac:spMk id="357" creationId="{00000000-0000-0000-0000-000000000000}"/>
          </ac:spMkLst>
        </pc:spChg>
      </pc:sldChg>
    </pc:docChg>
  </pc:docChgLst>
  <pc:docChgLst>
    <pc:chgData name="Jackson Hagood" userId="b4fb61169643bf3d" providerId="Windows Live" clId="Web-{A5D1327E-872B-4A3C-85F4-FA288109FA63}"/>
    <pc:docChg chg="delSld modSld sldOrd">
      <pc:chgData name="Jackson Hagood" userId="b4fb61169643bf3d" providerId="Windows Live" clId="Web-{A5D1327E-872B-4A3C-85F4-FA288109FA63}" dt="2022-12-05T13:46:45.496" v="9"/>
      <pc:docMkLst>
        <pc:docMk/>
      </pc:docMkLst>
      <pc:sldChg chg="del">
        <pc:chgData name="Jackson Hagood" userId="b4fb61169643bf3d" providerId="Windows Live" clId="Web-{A5D1327E-872B-4A3C-85F4-FA288109FA63}" dt="2022-12-05T13:46:45.496" v="9"/>
        <pc:sldMkLst>
          <pc:docMk/>
          <pc:sldMk cId="2049017173" sldId="280"/>
        </pc:sldMkLst>
      </pc:sldChg>
      <pc:sldChg chg="modSp ord">
        <pc:chgData name="Jackson Hagood" userId="b4fb61169643bf3d" providerId="Windows Live" clId="Web-{A5D1327E-872B-4A3C-85F4-FA288109FA63}" dt="2022-12-05T13:46:36.167" v="8" actId="20577"/>
        <pc:sldMkLst>
          <pc:docMk/>
          <pc:sldMk cId="2347791156" sldId="286"/>
        </pc:sldMkLst>
        <pc:spChg chg="mod">
          <ac:chgData name="Jackson Hagood" userId="b4fb61169643bf3d" providerId="Windows Live" clId="Web-{A5D1327E-872B-4A3C-85F4-FA288109FA63}" dt="2022-12-05T13:46:36.167" v="8" actId="20577"/>
          <ac:spMkLst>
            <pc:docMk/>
            <pc:sldMk cId="2347791156" sldId="286"/>
            <ac:spMk id="299" creationId="{00000000-0000-0000-0000-000000000000}"/>
          </ac:spMkLst>
        </pc:spChg>
        <pc:spChg chg="mod">
          <ac:chgData name="Jackson Hagood" userId="b4fb61169643bf3d" providerId="Windows Live" clId="Web-{A5D1327E-872B-4A3C-85F4-FA288109FA63}" dt="2022-12-05T13:46:32.370" v="3" actId="20577"/>
          <ac:spMkLst>
            <pc:docMk/>
            <pc:sldMk cId="2347791156" sldId="286"/>
            <ac:spMk id="300" creationId="{00000000-0000-0000-0000-000000000000}"/>
          </ac:spMkLst>
        </pc:spChg>
      </pc:sldChg>
    </pc:docChg>
  </pc:docChgLst>
  <pc:docChgLst>
    <pc:chgData name="Jackson Hagood" userId="b4fb61169643bf3d" providerId="Windows Live" clId="Web-{4173BCF9-6673-4F19-8662-CDA33ED889CE}"/>
    <pc:docChg chg="addSld delSld modSld sldOrd">
      <pc:chgData name="Jackson Hagood" userId="b4fb61169643bf3d" providerId="Windows Live" clId="Web-{4173BCF9-6673-4F19-8662-CDA33ED889CE}" dt="2022-12-04T21:45:19.055" v="1563" actId="20577"/>
      <pc:docMkLst>
        <pc:docMk/>
      </pc:docMkLst>
      <pc:sldChg chg="modSp">
        <pc:chgData name="Jackson Hagood" userId="b4fb61169643bf3d" providerId="Windows Live" clId="Web-{4173BCF9-6673-4F19-8662-CDA33ED889CE}" dt="2022-12-04T21:39:52.374" v="1245" actId="20577"/>
        <pc:sldMkLst>
          <pc:docMk/>
          <pc:sldMk cId="2514196708" sldId="266"/>
        </pc:sldMkLst>
        <pc:spChg chg="mod">
          <ac:chgData name="Jackson Hagood" userId="b4fb61169643bf3d" providerId="Windows Live" clId="Web-{4173BCF9-6673-4F19-8662-CDA33ED889CE}" dt="2022-12-04T21:39:51.421" v="1244" actId="20577"/>
          <ac:spMkLst>
            <pc:docMk/>
            <pc:sldMk cId="2514196708" sldId="266"/>
            <ac:spMk id="299" creationId="{00000000-0000-0000-0000-000000000000}"/>
          </ac:spMkLst>
        </pc:spChg>
        <pc:spChg chg="mod">
          <ac:chgData name="Jackson Hagood" userId="b4fb61169643bf3d" providerId="Windows Live" clId="Web-{4173BCF9-6673-4F19-8662-CDA33ED889CE}" dt="2022-12-04T21:39:52.374" v="1245" actId="20577"/>
          <ac:spMkLst>
            <pc:docMk/>
            <pc:sldMk cId="2514196708" sldId="266"/>
            <ac:spMk id="301" creationId="{00000000-0000-0000-0000-000000000000}"/>
          </ac:spMkLst>
        </pc:spChg>
      </pc:sldChg>
      <pc:sldChg chg="addSp delSp modSp add replId">
        <pc:chgData name="Jackson Hagood" userId="b4fb61169643bf3d" providerId="Windows Live" clId="Web-{4173BCF9-6673-4F19-8662-CDA33ED889CE}" dt="2022-12-04T21:19:06.665" v="250" actId="20577"/>
        <pc:sldMkLst>
          <pc:docMk/>
          <pc:sldMk cId="2986624980" sldId="279"/>
        </pc:sldMkLst>
        <pc:spChg chg="add del mod">
          <ac:chgData name="Jackson Hagood" userId="b4fb61169643bf3d" providerId="Windows Live" clId="Web-{4173BCF9-6673-4F19-8662-CDA33ED889CE}" dt="2022-12-04T21:19:04.118" v="248"/>
          <ac:spMkLst>
            <pc:docMk/>
            <pc:sldMk cId="2986624980" sldId="279"/>
            <ac:spMk id="3" creationId="{D7F78529-85C6-CA0B-F837-6FE299D2EA6A}"/>
          </ac:spMkLst>
        </pc:spChg>
        <pc:spChg chg="mod">
          <ac:chgData name="Jackson Hagood" userId="b4fb61169643bf3d" providerId="Windows Live" clId="Web-{4173BCF9-6673-4F19-8662-CDA33ED889CE}" dt="2022-12-04T21:19:06.665" v="250" actId="20577"/>
          <ac:spMkLst>
            <pc:docMk/>
            <pc:sldMk cId="2986624980" sldId="279"/>
            <ac:spMk id="299" creationId="{00000000-0000-0000-0000-000000000000}"/>
          </ac:spMkLst>
        </pc:spChg>
        <pc:spChg chg="mod">
          <ac:chgData name="Jackson Hagood" userId="b4fb61169643bf3d" providerId="Windows Live" clId="Web-{4173BCF9-6673-4F19-8662-CDA33ED889CE}" dt="2022-12-04T21:18:57.086" v="245" actId="20577"/>
          <ac:spMkLst>
            <pc:docMk/>
            <pc:sldMk cId="2986624980" sldId="279"/>
            <ac:spMk id="300" creationId="{00000000-0000-0000-0000-000000000000}"/>
          </ac:spMkLst>
        </pc:spChg>
        <pc:spChg chg="del">
          <ac:chgData name="Jackson Hagood" userId="b4fb61169643bf3d" providerId="Windows Live" clId="Web-{4173BCF9-6673-4F19-8662-CDA33ED889CE}" dt="2022-12-04T21:19:00.008" v="246"/>
          <ac:spMkLst>
            <pc:docMk/>
            <pc:sldMk cId="2986624980" sldId="279"/>
            <ac:spMk id="301" creationId="{00000000-0000-0000-0000-000000000000}"/>
          </ac:spMkLst>
        </pc:spChg>
      </pc:sldChg>
      <pc:sldChg chg="modSp add replId">
        <pc:chgData name="Jackson Hagood" userId="b4fb61169643bf3d" providerId="Windows Live" clId="Web-{4173BCF9-6673-4F19-8662-CDA33ED889CE}" dt="2022-12-04T21:39:47.889" v="1243" actId="20577"/>
        <pc:sldMkLst>
          <pc:docMk/>
          <pc:sldMk cId="2049017173" sldId="280"/>
        </pc:sldMkLst>
        <pc:spChg chg="mod">
          <ac:chgData name="Jackson Hagood" userId="b4fb61169643bf3d" providerId="Windows Live" clId="Web-{4173BCF9-6673-4F19-8662-CDA33ED889CE}" dt="2022-12-04T21:39:47.889" v="1243" actId="20577"/>
          <ac:spMkLst>
            <pc:docMk/>
            <pc:sldMk cId="2049017173" sldId="280"/>
            <ac:spMk id="299" creationId="{00000000-0000-0000-0000-000000000000}"/>
          </ac:spMkLst>
        </pc:spChg>
        <pc:spChg chg="mod">
          <ac:chgData name="Jackson Hagood" userId="b4fb61169643bf3d" providerId="Windows Live" clId="Web-{4173BCF9-6673-4F19-8662-CDA33ED889CE}" dt="2022-12-04T21:21:19.231" v="340" actId="14100"/>
          <ac:spMkLst>
            <pc:docMk/>
            <pc:sldMk cId="2049017173" sldId="280"/>
            <ac:spMk id="300" creationId="{00000000-0000-0000-0000-000000000000}"/>
          </ac:spMkLst>
        </pc:spChg>
      </pc:sldChg>
      <pc:sldChg chg="modSp add replId">
        <pc:chgData name="Jackson Hagood" userId="b4fb61169643bf3d" providerId="Windows Live" clId="Web-{4173BCF9-6673-4F19-8662-CDA33ED889CE}" dt="2022-12-04T21:39:45.717" v="1242" actId="20577"/>
        <pc:sldMkLst>
          <pc:docMk/>
          <pc:sldMk cId="4066497527" sldId="281"/>
        </pc:sldMkLst>
        <pc:spChg chg="mod">
          <ac:chgData name="Jackson Hagood" userId="b4fb61169643bf3d" providerId="Windows Live" clId="Web-{4173BCF9-6673-4F19-8662-CDA33ED889CE}" dt="2022-12-04T21:39:45.717" v="1242" actId="20577"/>
          <ac:spMkLst>
            <pc:docMk/>
            <pc:sldMk cId="4066497527" sldId="281"/>
            <ac:spMk id="299" creationId="{00000000-0000-0000-0000-000000000000}"/>
          </ac:spMkLst>
        </pc:spChg>
        <pc:spChg chg="mod">
          <ac:chgData name="Jackson Hagood" userId="b4fb61169643bf3d" providerId="Windows Live" clId="Web-{4173BCF9-6673-4F19-8662-CDA33ED889CE}" dt="2022-12-04T21:20:26.823" v="306" actId="20577"/>
          <ac:spMkLst>
            <pc:docMk/>
            <pc:sldMk cId="4066497527" sldId="281"/>
            <ac:spMk id="300" creationId="{00000000-0000-0000-0000-000000000000}"/>
          </ac:spMkLst>
        </pc:spChg>
      </pc:sldChg>
      <pc:sldChg chg="add del replId">
        <pc:chgData name="Jackson Hagood" userId="b4fb61169643bf3d" providerId="Windows Live" clId="Web-{4173BCF9-6673-4F19-8662-CDA33ED889CE}" dt="2022-12-04T21:21:50.029" v="342"/>
        <pc:sldMkLst>
          <pc:docMk/>
          <pc:sldMk cId="1533289934" sldId="282"/>
        </pc:sldMkLst>
      </pc:sldChg>
      <pc:sldChg chg="addSp delSp modSp add ord replId">
        <pc:chgData name="Jackson Hagood" userId="b4fb61169643bf3d" providerId="Windows Live" clId="Web-{4173BCF9-6673-4F19-8662-CDA33ED889CE}" dt="2022-12-04T21:26:35.647" v="518" actId="1076"/>
        <pc:sldMkLst>
          <pc:docMk/>
          <pc:sldMk cId="2982637433" sldId="282"/>
        </pc:sldMkLst>
        <pc:spChg chg="add del mod">
          <ac:chgData name="Jackson Hagood" userId="b4fb61169643bf3d" providerId="Windows Live" clId="Web-{4173BCF9-6673-4F19-8662-CDA33ED889CE}" dt="2022-12-04T21:23:43.001" v="431"/>
          <ac:spMkLst>
            <pc:docMk/>
            <pc:sldMk cId="2982637433" sldId="282"/>
            <ac:spMk id="3" creationId="{07A58524-5473-B0FC-9A89-FD79ED2F6A3D}"/>
          </ac:spMkLst>
        </pc:spChg>
        <pc:spChg chg="add del mod">
          <ac:chgData name="Jackson Hagood" userId="b4fb61169643bf3d" providerId="Windows Live" clId="Web-{4173BCF9-6673-4F19-8662-CDA33ED889CE}" dt="2022-12-04T21:24:45.394" v="454"/>
          <ac:spMkLst>
            <pc:docMk/>
            <pc:sldMk cId="2982637433" sldId="282"/>
            <ac:spMk id="9" creationId="{571DAACA-C987-8041-ED10-553A0A97D0B6}"/>
          </ac:spMkLst>
        </pc:spChg>
        <pc:spChg chg="add del mod">
          <ac:chgData name="Jackson Hagood" userId="b4fb61169643bf3d" providerId="Windows Live" clId="Web-{4173BCF9-6673-4F19-8662-CDA33ED889CE}" dt="2022-12-04T21:24:47.925" v="456"/>
          <ac:spMkLst>
            <pc:docMk/>
            <pc:sldMk cId="2982637433" sldId="282"/>
            <ac:spMk id="11" creationId="{75611CAE-A2F4-6031-44A1-37868BDA7840}"/>
          </ac:spMkLst>
        </pc:spChg>
        <pc:spChg chg="del">
          <ac:chgData name="Jackson Hagood" userId="b4fb61169643bf3d" providerId="Windows Live" clId="Web-{4173BCF9-6673-4F19-8662-CDA33ED889CE}" dt="2022-12-04T21:21:57.732" v="346"/>
          <ac:spMkLst>
            <pc:docMk/>
            <pc:sldMk cId="2982637433" sldId="282"/>
            <ac:spMk id="299" creationId="{00000000-0000-0000-0000-000000000000}"/>
          </ac:spMkLst>
        </pc:spChg>
        <pc:spChg chg="mod">
          <ac:chgData name="Jackson Hagood" userId="b4fb61169643bf3d" providerId="Windows Live" clId="Web-{4173BCF9-6673-4F19-8662-CDA33ED889CE}" dt="2022-12-04T21:21:55.576" v="345" actId="20577"/>
          <ac:spMkLst>
            <pc:docMk/>
            <pc:sldMk cId="2982637433" sldId="282"/>
            <ac:spMk id="300" creationId="{00000000-0000-0000-0000-000000000000}"/>
          </ac:spMkLst>
        </pc:spChg>
        <pc:graphicFrameChg chg="add mod modGraphic">
          <ac:chgData name="Jackson Hagood" userId="b4fb61169643bf3d" providerId="Windows Live" clId="Web-{4173BCF9-6673-4F19-8662-CDA33ED889CE}" dt="2022-12-04T21:26:16.646" v="516" actId="1076"/>
          <ac:graphicFrameMkLst>
            <pc:docMk/>
            <pc:sldMk cId="2982637433" sldId="282"/>
            <ac:graphicFrameMk id="5" creationId="{C1695D26-CD4D-D82A-7BA4-8FE0AFF9BBAE}"/>
          </ac:graphicFrameMkLst>
        </pc:graphicFrameChg>
        <pc:graphicFrameChg chg="add del mod">
          <ac:chgData name="Jackson Hagood" userId="b4fb61169643bf3d" providerId="Windows Live" clId="Web-{4173BCF9-6673-4F19-8662-CDA33ED889CE}" dt="2022-12-04T21:24:22.596" v="450"/>
          <ac:graphicFrameMkLst>
            <pc:docMk/>
            <pc:sldMk cId="2982637433" sldId="282"/>
            <ac:graphicFrameMk id="7" creationId="{C837E67B-18FA-F879-08DF-153AAAEEF850}"/>
          </ac:graphicFrameMkLst>
        </pc:graphicFrameChg>
        <pc:graphicFrameChg chg="add mod modGraphic">
          <ac:chgData name="Jackson Hagood" userId="b4fb61169643bf3d" providerId="Windows Live" clId="Web-{4173BCF9-6673-4F19-8662-CDA33ED889CE}" dt="2022-12-04T21:26:35.647" v="518" actId="1076"/>
          <ac:graphicFrameMkLst>
            <pc:docMk/>
            <pc:sldMk cId="2982637433" sldId="282"/>
            <ac:graphicFrameMk id="13" creationId="{455F8623-90A6-4ACE-F96E-EE85CE3C3FE9}"/>
          </ac:graphicFrameMkLst>
        </pc:graphicFrameChg>
      </pc:sldChg>
      <pc:sldChg chg="addSp delSp modSp add del replId">
        <pc:chgData name="Jackson Hagood" userId="b4fb61169643bf3d" providerId="Windows Live" clId="Web-{4173BCF9-6673-4F19-8662-CDA33ED889CE}" dt="2022-12-04T21:27:45.118" v="545"/>
        <pc:sldMkLst>
          <pc:docMk/>
          <pc:sldMk cId="2905635564" sldId="283"/>
        </pc:sldMkLst>
        <pc:spChg chg="add del mod">
          <ac:chgData name="Jackson Hagood" userId="b4fb61169643bf3d" providerId="Windows Live" clId="Web-{4173BCF9-6673-4F19-8662-CDA33ED889CE}" dt="2022-12-04T21:27:08.304" v="525"/>
          <ac:spMkLst>
            <pc:docMk/>
            <pc:sldMk cId="2905635564" sldId="283"/>
            <ac:spMk id="3" creationId="{CEEB4162-8A23-57D7-20EE-E1FC8E4AE622}"/>
          </ac:spMkLst>
        </pc:spChg>
        <pc:spChg chg="add mod">
          <ac:chgData name="Jackson Hagood" userId="b4fb61169643bf3d" providerId="Windows Live" clId="Web-{4173BCF9-6673-4F19-8662-CDA33ED889CE}" dt="2022-12-04T21:27:12.211" v="526"/>
          <ac:spMkLst>
            <pc:docMk/>
            <pc:sldMk cId="2905635564" sldId="283"/>
            <ac:spMk id="5" creationId="{5FF0B499-EA35-C628-A5E5-9093E7B53FC1}"/>
          </ac:spMkLst>
        </pc:spChg>
        <pc:spChg chg="add mod">
          <ac:chgData name="Jackson Hagood" userId="b4fb61169643bf3d" providerId="Windows Live" clId="Web-{4173BCF9-6673-4F19-8662-CDA33ED889CE}" dt="2022-12-04T21:27:23.461" v="529" actId="20577"/>
          <ac:spMkLst>
            <pc:docMk/>
            <pc:sldMk cId="2905635564" sldId="283"/>
            <ac:spMk id="7" creationId="{B087B048-62D4-1EB0-A6DA-49C80D3A2273}"/>
          </ac:spMkLst>
        </pc:spChg>
        <pc:spChg chg="del">
          <ac:chgData name="Jackson Hagood" userId="b4fb61169643bf3d" providerId="Windows Live" clId="Web-{4173BCF9-6673-4F19-8662-CDA33ED889CE}" dt="2022-12-04T21:26:49.210" v="522"/>
          <ac:spMkLst>
            <pc:docMk/>
            <pc:sldMk cId="2905635564" sldId="283"/>
            <ac:spMk id="299" creationId="{00000000-0000-0000-0000-000000000000}"/>
          </ac:spMkLst>
        </pc:spChg>
        <pc:spChg chg="mod">
          <ac:chgData name="Jackson Hagood" userId="b4fb61169643bf3d" providerId="Windows Live" clId="Web-{4173BCF9-6673-4F19-8662-CDA33ED889CE}" dt="2022-12-04T21:26:46.897" v="521" actId="20577"/>
          <ac:spMkLst>
            <pc:docMk/>
            <pc:sldMk cId="2905635564" sldId="283"/>
            <ac:spMk id="300" creationId="{00000000-0000-0000-0000-000000000000}"/>
          </ac:spMkLst>
        </pc:spChg>
      </pc:sldChg>
      <pc:sldChg chg="addSp modSp add ord replId">
        <pc:chgData name="Jackson Hagood" userId="b4fb61169643bf3d" providerId="Windows Live" clId="Web-{4173BCF9-6673-4F19-8662-CDA33ED889CE}" dt="2022-12-04T21:31:51.625" v="651" actId="20577"/>
        <pc:sldMkLst>
          <pc:docMk/>
          <pc:sldMk cId="3328144903" sldId="284"/>
        </pc:sldMkLst>
        <pc:spChg chg="add mod">
          <ac:chgData name="Jackson Hagood" userId="b4fb61169643bf3d" providerId="Windows Live" clId="Web-{4173BCF9-6673-4F19-8662-CDA33ED889CE}" dt="2022-12-04T21:30:15.794" v="579" actId="20577"/>
          <ac:spMkLst>
            <pc:docMk/>
            <pc:sldMk cId="3328144903" sldId="284"/>
            <ac:spMk id="2" creationId="{6B848D3D-718F-F8DA-9374-A46F3D66CB8C}"/>
          </ac:spMkLst>
        </pc:spChg>
        <pc:spChg chg="add mod">
          <ac:chgData name="Jackson Hagood" userId="b4fb61169643bf3d" providerId="Windows Live" clId="Web-{4173BCF9-6673-4F19-8662-CDA33ED889CE}" dt="2022-12-04T21:31:51.625" v="651" actId="20577"/>
          <ac:spMkLst>
            <pc:docMk/>
            <pc:sldMk cId="3328144903" sldId="284"/>
            <ac:spMk id="3" creationId="{6B848D3D-718F-F8DA-9374-A46F3D66CB8C}"/>
          </ac:spMkLst>
        </pc:spChg>
        <pc:spChg chg="mod">
          <ac:chgData name="Jackson Hagood" userId="b4fb61169643bf3d" providerId="Windows Live" clId="Web-{4173BCF9-6673-4F19-8662-CDA33ED889CE}" dt="2022-12-04T21:28:21.400" v="557" actId="20577"/>
          <ac:spMkLst>
            <pc:docMk/>
            <pc:sldMk cId="3328144903" sldId="284"/>
            <ac:spMk id="357" creationId="{00000000-0000-0000-0000-000000000000}"/>
          </ac:spMkLst>
        </pc:spChg>
      </pc:sldChg>
      <pc:sldChg chg="modSp add ord replId">
        <pc:chgData name="Jackson Hagood" userId="b4fb61169643bf3d" providerId="Windows Live" clId="Web-{4173BCF9-6673-4F19-8662-CDA33ED889CE}" dt="2022-12-04T21:39:41.608" v="1241" actId="20577"/>
        <pc:sldMkLst>
          <pc:docMk/>
          <pc:sldMk cId="3928748895" sldId="285"/>
        </pc:sldMkLst>
        <pc:spChg chg="mod">
          <ac:chgData name="Jackson Hagood" userId="b4fb61169643bf3d" providerId="Windows Live" clId="Web-{4173BCF9-6673-4F19-8662-CDA33ED889CE}" dt="2022-12-04T21:39:41.608" v="1241" actId="20577"/>
          <ac:spMkLst>
            <pc:docMk/>
            <pc:sldMk cId="3928748895" sldId="285"/>
            <ac:spMk id="299" creationId="{00000000-0000-0000-0000-000000000000}"/>
          </ac:spMkLst>
        </pc:spChg>
        <pc:spChg chg="mod">
          <ac:chgData name="Jackson Hagood" userId="b4fb61169643bf3d" providerId="Windows Live" clId="Web-{4173BCF9-6673-4F19-8662-CDA33ED889CE}" dt="2022-12-04T21:32:20.220" v="661" actId="20577"/>
          <ac:spMkLst>
            <pc:docMk/>
            <pc:sldMk cId="3928748895" sldId="285"/>
            <ac:spMk id="300" creationId="{00000000-0000-0000-0000-000000000000}"/>
          </ac:spMkLst>
        </pc:spChg>
      </pc:sldChg>
      <pc:sldChg chg="modSp add replId">
        <pc:chgData name="Jackson Hagood" userId="b4fb61169643bf3d" providerId="Windows Live" clId="Web-{4173BCF9-6673-4F19-8662-CDA33ED889CE}" dt="2022-12-04T21:40:20.687" v="1271" actId="20577"/>
        <pc:sldMkLst>
          <pc:docMk/>
          <pc:sldMk cId="2347791156" sldId="286"/>
        </pc:sldMkLst>
        <pc:spChg chg="mod">
          <ac:chgData name="Jackson Hagood" userId="b4fb61169643bf3d" providerId="Windows Live" clId="Web-{4173BCF9-6673-4F19-8662-CDA33ED889CE}" dt="2022-12-04T21:40:20.687" v="1271" actId="20577"/>
          <ac:spMkLst>
            <pc:docMk/>
            <pc:sldMk cId="2347791156" sldId="286"/>
            <ac:spMk id="299" creationId="{00000000-0000-0000-0000-000000000000}"/>
          </ac:spMkLst>
        </pc:spChg>
        <pc:spChg chg="mod">
          <ac:chgData name="Jackson Hagood" userId="b4fb61169643bf3d" providerId="Windows Live" clId="Web-{4173BCF9-6673-4F19-8662-CDA33ED889CE}" dt="2022-12-04T21:36:34.727" v="1210" actId="20577"/>
          <ac:spMkLst>
            <pc:docMk/>
            <pc:sldMk cId="2347791156" sldId="286"/>
            <ac:spMk id="300" creationId="{00000000-0000-0000-0000-000000000000}"/>
          </ac:spMkLst>
        </pc:spChg>
      </pc:sldChg>
      <pc:sldChg chg="modSp add ord replId">
        <pc:chgData name="Jackson Hagood" userId="b4fb61169643bf3d" providerId="Windows Live" clId="Web-{4173BCF9-6673-4F19-8662-CDA33ED889CE}" dt="2022-12-04T21:43:25.536" v="1387" actId="20577"/>
        <pc:sldMkLst>
          <pc:docMk/>
          <pc:sldMk cId="3072955599" sldId="287"/>
        </pc:sldMkLst>
        <pc:spChg chg="mod">
          <ac:chgData name="Jackson Hagood" userId="b4fb61169643bf3d" providerId="Windows Live" clId="Web-{4173BCF9-6673-4F19-8662-CDA33ED889CE}" dt="2022-12-04T21:43:25.536" v="1387" actId="20577"/>
          <ac:spMkLst>
            <pc:docMk/>
            <pc:sldMk cId="3072955599" sldId="287"/>
            <ac:spMk id="299" creationId="{00000000-0000-0000-0000-000000000000}"/>
          </ac:spMkLst>
        </pc:spChg>
        <pc:spChg chg="mod">
          <ac:chgData name="Jackson Hagood" userId="b4fb61169643bf3d" providerId="Windows Live" clId="Web-{4173BCF9-6673-4F19-8662-CDA33ED889CE}" dt="2022-12-04T21:42:03.972" v="1283" actId="20577"/>
          <ac:spMkLst>
            <pc:docMk/>
            <pc:sldMk cId="3072955599" sldId="287"/>
            <ac:spMk id="300" creationId="{00000000-0000-0000-0000-000000000000}"/>
          </ac:spMkLst>
        </pc:spChg>
      </pc:sldChg>
      <pc:sldChg chg="modSp add replId">
        <pc:chgData name="Jackson Hagood" userId="b4fb61169643bf3d" providerId="Windows Live" clId="Web-{4173BCF9-6673-4F19-8662-CDA33ED889CE}" dt="2022-12-04T21:45:19.055" v="1563" actId="20577"/>
        <pc:sldMkLst>
          <pc:docMk/>
          <pc:sldMk cId="3468714822" sldId="288"/>
        </pc:sldMkLst>
        <pc:spChg chg="mod">
          <ac:chgData name="Jackson Hagood" userId="b4fb61169643bf3d" providerId="Windows Live" clId="Web-{4173BCF9-6673-4F19-8662-CDA33ED889CE}" dt="2022-12-04T21:45:19.055" v="1563" actId="20577"/>
          <ac:spMkLst>
            <pc:docMk/>
            <pc:sldMk cId="3468714822" sldId="288"/>
            <ac:spMk id="299" creationId="{00000000-0000-0000-0000-000000000000}"/>
          </ac:spMkLst>
        </pc:spChg>
        <pc:spChg chg="mod">
          <ac:chgData name="Jackson Hagood" userId="b4fb61169643bf3d" providerId="Windows Live" clId="Web-{4173BCF9-6673-4F19-8662-CDA33ED889CE}" dt="2022-12-04T21:43:39.474" v="1400" actId="20577"/>
          <ac:spMkLst>
            <pc:docMk/>
            <pc:sldMk cId="3468714822" sldId="288"/>
            <ac:spMk id="300" creationId="{00000000-0000-0000-0000-000000000000}"/>
          </ac:spMkLst>
        </pc:spChg>
      </pc:sldChg>
    </pc:docChg>
  </pc:docChgLst>
  <pc:docChgLst>
    <pc:chgData name="Guest User" userId="f50766c36f9d1dc8" providerId="Windows Live" clId="Web-{F193AB72-069D-4BA5-89CA-780AA645CCCF}"/>
    <pc:docChg chg="addSld delSld modSld sldOrd">
      <pc:chgData name="Guest User" userId="f50766c36f9d1dc8" providerId="Windows Live" clId="Web-{F193AB72-069D-4BA5-89CA-780AA645CCCF}" dt="2022-12-05T17:19:16.473" v="36" actId="20577"/>
      <pc:docMkLst>
        <pc:docMk/>
      </pc:docMkLst>
      <pc:sldChg chg="modSp">
        <pc:chgData name="Guest User" userId="f50766c36f9d1dc8" providerId="Windows Live" clId="Web-{F193AB72-069D-4BA5-89CA-780AA645CCCF}" dt="2022-12-05T17:19:16.473" v="36" actId="20577"/>
        <pc:sldMkLst>
          <pc:docMk/>
          <pc:sldMk cId="2514196708" sldId="266"/>
        </pc:sldMkLst>
        <pc:spChg chg="mod">
          <ac:chgData name="Guest User" userId="f50766c36f9d1dc8" providerId="Windows Live" clId="Web-{F193AB72-069D-4BA5-89CA-780AA645CCCF}" dt="2022-12-05T17:19:16.473" v="36" actId="20577"/>
          <ac:spMkLst>
            <pc:docMk/>
            <pc:sldMk cId="2514196708" sldId="266"/>
            <ac:spMk id="301" creationId="{00000000-0000-0000-0000-000000000000}"/>
          </ac:spMkLst>
        </pc:spChg>
      </pc:sldChg>
      <pc:sldChg chg="modNotes">
        <pc:chgData name="Guest User" userId="f50766c36f9d1dc8" providerId="Windows Live" clId="Web-{F193AB72-069D-4BA5-89CA-780AA645CCCF}" dt="2022-12-05T17:09:58.563" v="15"/>
        <pc:sldMkLst>
          <pc:docMk/>
          <pc:sldMk cId="2986624980" sldId="279"/>
        </pc:sldMkLst>
      </pc:sldChg>
      <pc:sldChg chg="modSp modNotes">
        <pc:chgData name="Guest User" userId="f50766c36f9d1dc8" providerId="Windows Live" clId="Web-{F193AB72-069D-4BA5-89CA-780AA645CCCF}" dt="2022-12-05T17:12:50.975" v="27"/>
        <pc:sldMkLst>
          <pc:docMk/>
          <pc:sldMk cId="2347791156" sldId="286"/>
        </pc:sldMkLst>
        <pc:spChg chg="mod">
          <ac:chgData name="Guest User" userId="f50766c36f9d1dc8" providerId="Windows Live" clId="Web-{F193AB72-069D-4BA5-89CA-780AA645CCCF}" dt="2022-12-05T17:11:22.722" v="19" actId="20577"/>
          <ac:spMkLst>
            <pc:docMk/>
            <pc:sldMk cId="2347791156" sldId="286"/>
            <ac:spMk id="299" creationId="{00000000-0000-0000-0000-000000000000}"/>
          </ac:spMkLst>
        </pc:spChg>
      </pc:sldChg>
      <pc:sldChg chg="modNotes">
        <pc:chgData name="Guest User" userId="f50766c36f9d1dc8" providerId="Windows Live" clId="Web-{F193AB72-069D-4BA5-89CA-780AA645CCCF}" dt="2022-12-05T17:09:38.093" v="8"/>
        <pc:sldMkLst>
          <pc:docMk/>
          <pc:sldMk cId="3072955599" sldId="287"/>
        </pc:sldMkLst>
      </pc:sldChg>
      <pc:sldChg chg="modNotes">
        <pc:chgData name="Guest User" userId="f50766c36f9d1dc8" providerId="Windows Live" clId="Web-{F193AB72-069D-4BA5-89CA-780AA645CCCF}" dt="2022-12-05T17:09:40.609" v="10"/>
        <pc:sldMkLst>
          <pc:docMk/>
          <pc:sldMk cId="3468714822" sldId="288"/>
        </pc:sldMkLst>
      </pc:sldChg>
      <pc:sldChg chg="modNotes">
        <pc:chgData name="Guest User" userId="f50766c36f9d1dc8" providerId="Windows Live" clId="Web-{F193AB72-069D-4BA5-89CA-780AA645CCCF}" dt="2022-12-05T17:09:54.859" v="13"/>
        <pc:sldMkLst>
          <pc:docMk/>
          <pc:sldMk cId="854966333" sldId="304"/>
        </pc:sldMkLst>
      </pc:sldChg>
      <pc:sldChg chg="modNotes">
        <pc:chgData name="Guest User" userId="f50766c36f9d1dc8" providerId="Windows Live" clId="Web-{F193AB72-069D-4BA5-89CA-780AA645CCCF}" dt="2022-12-05T17:10:03.235" v="17"/>
        <pc:sldMkLst>
          <pc:docMk/>
          <pc:sldMk cId="914186011" sldId="305"/>
        </pc:sldMkLst>
      </pc:sldChg>
      <pc:sldChg chg="addSp delSp modSp ord">
        <pc:chgData name="Guest User" userId="f50766c36f9d1dc8" providerId="Windows Live" clId="Web-{F193AB72-069D-4BA5-89CA-780AA645CCCF}" dt="2022-12-05T17:10:04.625" v="18"/>
        <pc:sldMkLst>
          <pc:docMk/>
          <pc:sldMk cId="3121802033" sldId="311"/>
        </pc:sldMkLst>
        <pc:picChg chg="add mod modCrop">
          <ac:chgData name="Guest User" userId="f50766c36f9d1dc8" providerId="Windows Live" clId="Web-{F193AB72-069D-4BA5-89CA-780AA645CCCF}" dt="2022-12-05T17:01:39.061" v="6"/>
          <ac:picMkLst>
            <pc:docMk/>
            <pc:sldMk cId="3121802033" sldId="311"/>
            <ac:picMk id="2" creationId="{3F0E91D9-72BA-E9E3-59CC-DE94071961C4}"/>
          </ac:picMkLst>
        </pc:picChg>
        <pc:picChg chg="del">
          <ac:chgData name="Guest User" userId="f50766c36f9d1dc8" providerId="Windows Live" clId="Web-{F193AB72-069D-4BA5-89CA-780AA645CCCF}" dt="2022-12-05T17:00:47.137" v="0"/>
          <ac:picMkLst>
            <pc:docMk/>
            <pc:sldMk cId="3121802033" sldId="311"/>
            <ac:picMk id="3" creationId="{B31DA822-50F4-1C79-6393-096DB71A6346}"/>
          </ac:picMkLst>
        </pc:picChg>
      </pc:sldChg>
      <pc:sldChg chg="add del ord replId">
        <pc:chgData name="Guest User" userId="f50766c36f9d1dc8" providerId="Windows Live" clId="Web-{F193AB72-069D-4BA5-89CA-780AA645CCCF}" dt="2022-12-05T17:15:09.589" v="31"/>
        <pc:sldMkLst>
          <pc:docMk/>
          <pc:sldMk cId="748647997" sldId="314"/>
        </pc:sldMkLst>
      </pc:sldChg>
    </pc:docChg>
  </pc:docChgLst>
  <pc:docChgLst>
    <pc:chgData name="Abhishek More" userId="48e18b882a400e4f" providerId="Windows Live" clId="Web-{41911399-1087-472E-833F-9C2292B565E4}"/>
    <pc:docChg chg="modSld">
      <pc:chgData name="Abhishek More" userId="48e18b882a400e4f" providerId="Windows Live" clId="Web-{41911399-1087-472E-833F-9C2292B565E4}" dt="2022-12-05T17:31:20.093" v="128" actId="20577"/>
      <pc:docMkLst>
        <pc:docMk/>
      </pc:docMkLst>
      <pc:sldChg chg="addSp delSp modSp">
        <pc:chgData name="Abhishek More" userId="48e18b882a400e4f" providerId="Windows Live" clId="Web-{41911399-1087-472E-833F-9C2292B565E4}" dt="2022-12-05T17:31:20.093" v="128" actId="20577"/>
        <pc:sldMkLst>
          <pc:docMk/>
          <pc:sldMk cId="2245378150" sldId="309"/>
        </pc:sldMkLst>
        <pc:spChg chg="mod">
          <ac:chgData name="Abhishek More" userId="48e18b882a400e4f" providerId="Windows Live" clId="Web-{41911399-1087-472E-833F-9C2292B565E4}" dt="2022-12-05T17:31:20.093" v="128" actId="20577"/>
          <ac:spMkLst>
            <pc:docMk/>
            <pc:sldMk cId="2245378150" sldId="309"/>
            <ac:spMk id="3" creationId="{08C3EA12-AD28-2E06-D3ED-57001CFA5519}"/>
          </ac:spMkLst>
        </pc:spChg>
        <pc:spChg chg="mod">
          <ac:chgData name="Abhishek More" userId="48e18b882a400e4f" providerId="Windows Live" clId="Web-{41911399-1087-472E-833F-9C2292B565E4}" dt="2022-12-05T17:29:17.965" v="65" actId="1076"/>
          <ac:spMkLst>
            <pc:docMk/>
            <pc:sldMk cId="2245378150" sldId="309"/>
            <ac:spMk id="4" creationId="{62B85456-24D6-8910-A02C-E5F35F6A6DDC}"/>
          </ac:spMkLst>
        </pc:spChg>
        <pc:graphicFrameChg chg="add mod modGraphic">
          <ac:chgData name="Abhishek More" userId="48e18b882a400e4f" providerId="Windows Live" clId="Web-{41911399-1087-472E-833F-9C2292B565E4}" dt="2022-12-05T17:31:16.265" v="126"/>
          <ac:graphicFrameMkLst>
            <pc:docMk/>
            <pc:sldMk cId="2245378150" sldId="309"/>
            <ac:graphicFrameMk id="2" creationId="{A58270A9-92D2-08DC-4282-51B2FA547483}"/>
          </ac:graphicFrameMkLst>
        </pc:graphicFrameChg>
        <pc:graphicFrameChg chg="del mod modGraphic">
          <ac:chgData name="Abhishek More" userId="48e18b882a400e4f" providerId="Windows Live" clId="Web-{41911399-1087-472E-833F-9C2292B565E4}" dt="2022-12-05T17:29:04.621" v="59"/>
          <ac:graphicFrameMkLst>
            <pc:docMk/>
            <pc:sldMk cId="2245378150" sldId="309"/>
            <ac:graphicFrameMk id="5" creationId="{8494103D-70BA-A3B9-34CF-8D17B68BF1A5}"/>
          </ac:graphicFrameMkLst>
        </pc:graphicFrameChg>
      </pc:sldChg>
      <pc:sldChg chg="addSp delSp modSp">
        <pc:chgData name="Abhishek More" userId="48e18b882a400e4f" providerId="Windows Live" clId="Web-{41911399-1087-472E-833F-9C2292B565E4}" dt="2022-12-05T17:31:11.671" v="125" actId="20577"/>
        <pc:sldMkLst>
          <pc:docMk/>
          <pc:sldMk cId="362295311" sldId="310"/>
        </pc:sldMkLst>
        <pc:spChg chg="mod">
          <ac:chgData name="Abhishek More" userId="48e18b882a400e4f" providerId="Windows Live" clId="Web-{41911399-1087-472E-833F-9C2292B565E4}" dt="2022-12-05T17:31:11.671" v="125" actId="20577"/>
          <ac:spMkLst>
            <pc:docMk/>
            <pc:sldMk cId="362295311" sldId="310"/>
            <ac:spMk id="3" creationId="{08C3EA12-AD28-2E06-D3ED-57001CFA5519}"/>
          </ac:spMkLst>
        </pc:spChg>
        <pc:spChg chg="mod">
          <ac:chgData name="Abhishek More" userId="48e18b882a400e4f" providerId="Windows Live" clId="Web-{41911399-1087-472E-833F-9C2292B565E4}" dt="2022-12-05T17:19:18.827" v="12" actId="1076"/>
          <ac:spMkLst>
            <pc:docMk/>
            <pc:sldMk cId="362295311" sldId="310"/>
            <ac:spMk id="4" creationId="{62B85456-24D6-8910-A02C-E5F35F6A6DDC}"/>
          </ac:spMkLst>
        </pc:spChg>
        <pc:graphicFrameChg chg="add mod modGraphic">
          <ac:chgData name="Abhishek More" userId="48e18b882a400e4f" providerId="Windows Live" clId="Web-{41911399-1087-472E-833F-9C2292B565E4}" dt="2022-12-05T17:30:56.077" v="122" actId="1076"/>
          <ac:graphicFrameMkLst>
            <pc:docMk/>
            <pc:sldMk cId="362295311" sldId="310"/>
            <ac:graphicFrameMk id="2" creationId="{494F31A3-9AFA-39AA-8475-B1E84363BB73}"/>
          </ac:graphicFrameMkLst>
        </pc:graphicFrameChg>
        <pc:graphicFrameChg chg="del">
          <ac:chgData name="Abhishek More" userId="48e18b882a400e4f" providerId="Windows Live" clId="Web-{41911399-1087-472E-833F-9C2292B565E4}" dt="2022-12-05T17:30:27.108" v="111"/>
          <ac:graphicFrameMkLst>
            <pc:docMk/>
            <pc:sldMk cId="362295311" sldId="310"/>
            <ac:graphicFrameMk id="5" creationId="{8494103D-70BA-A3B9-34CF-8D17B68BF1A5}"/>
          </ac:graphicFrameMkLst>
        </pc:graphicFrameChg>
      </pc:sldChg>
      <pc:sldChg chg="modNotes">
        <pc:chgData name="Abhishek More" userId="48e18b882a400e4f" providerId="Windows Live" clId="Web-{41911399-1087-472E-833F-9C2292B565E4}" dt="2022-12-05T17:21:30.565" v="15"/>
        <pc:sldMkLst>
          <pc:docMk/>
          <pc:sldMk cId="3999521383" sldId="313"/>
        </pc:sldMkLst>
      </pc:sldChg>
    </pc:docChg>
  </pc:docChgLst>
  <pc:docChgLst>
    <pc:chgData name="Guest User" userId="f50766c36f9d1dc8" providerId="Windows Live" clId="Web-{D311DE10-00CA-4F29-8EA3-EB5F3FF7C9A0}"/>
    <pc:docChg chg="sldOrd">
      <pc:chgData name="Guest User" userId="f50766c36f9d1dc8" providerId="Windows Live" clId="Web-{D311DE10-00CA-4F29-8EA3-EB5F3FF7C9A0}" dt="2022-12-04T19:33:16.456" v="0"/>
      <pc:docMkLst>
        <pc:docMk/>
      </pc:docMkLst>
      <pc:sldChg chg="ord">
        <pc:chgData name="Guest User" userId="f50766c36f9d1dc8" providerId="Windows Live" clId="Web-{D311DE10-00CA-4F29-8EA3-EB5F3FF7C9A0}" dt="2022-12-04T19:33:16.456" v="0"/>
        <pc:sldMkLst>
          <pc:docMk/>
          <pc:sldMk cId="1880469288" sldId="267"/>
        </pc:sldMkLst>
      </pc:sldChg>
    </pc:docChg>
  </pc:docChgLst>
  <pc:docChgLst>
    <pc:chgData name="Andrew Imwalle" userId="2ced40927447a076" providerId="Windows Live" clId="Web-{A81230FA-51CA-4BEE-BC31-4516ABFB82F1}"/>
    <pc:docChg chg="addSld modSld">
      <pc:chgData name="Andrew Imwalle" userId="2ced40927447a076" providerId="Windows Live" clId="Web-{A81230FA-51CA-4BEE-BC31-4516ABFB82F1}" dt="2022-12-05T01:44:42.720" v="740" actId="20577"/>
      <pc:docMkLst>
        <pc:docMk/>
      </pc:docMkLst>
      <pc:sldChg chg="addSp delSp modSp">
        <pc:chgData name="Andrew Imwalle" userId="2ced40927447a076" providerId="Windows Live" clId="Web-{A81230FA-51CA-4BEE-BC31-4516ABFB82F1}" dt="2022-12-05T01:22:13.423" v="248" actId="20577"/>
        <pc:sldMkLst>
          <pc:docMk/>
          <pc:sldMk cId="1384940258" sldId="268"/>
        </pc:sldMkLst>
        <pc:spChg chg="add del mod">
          <ac:chgData name="Andrew Imwalle" userId="2ced40927447a076" providerId="Windows Live" clId="Web-{A81230FA-51CA-4BEE-BC31-4516ABFB82F1}" dt="2022-12-05T01:12:48.513" v="5"/>
          <ac:spMkLst>
            <pc:docMk/>
            <pc:sldMk cId="1384940258" sldId="268"/>
            <ac:spMk id="2" creationId="{6200A5EE-0469-423D-E7BB-AAAB95CFB839}"/>
          </ac:spMkLst>
        </pc:spChg>
        <pc:spChg chg="add del mod">
          <ac:chgData name="Andrew Imwalle" userId="2ced40927447a076" providerId="Windows Live" clId="Web-{A81230FA-51CA-4BEE-BC31-4516ABFB82F1}" dt="2022-12-05T01:13:28.201" v="8"/>
          <ac:spMkLst>
            <pc:docMk/>
            <pc:sldMk cId="1384940258" sldId="268"/>
            <ac:spMk id="3" creationId="{C129E112-C17D-B61E-3C0E-01514C8DE636}"/>
          </ac:spMkLst>
        </pc:spChg>
        <pc:spChg chg="add mod">
          <ac:chgData name="Andrew Imwalle" userId="2ced40927447a076" providerId="Windows Live" clId="Web-{A81230FA-51CA-4BEE-BC31-4516ABFB82F1}" dt="2022-12-05T01:22:13.423" v="248" actId="20577"/>
          <ac:spMkLst>
            <pc:docMk/>
            <pc:sldMk cId="1384940258" sldId="268"/>
            <ac:spMk id="4" creationId="{119B6577-2A4C-010B-D65D-8B69759AED4E}"/>
          </ac:spMkLst>
        </pc:spChg>
        <pc:spChg chg="add del mod">
          <ac:chgData name="Andrew Imwalle" userId="2ced40927447a076" providerId="Windows Live" clId="Web-{A81230FA-51CA-4BEE-BC31-4516ABFB82F1}" dt="2022-12-05T01:21:55.641" v="241"/>
          <ac:spMkLst>
            <pc:docMk/>
            <pc:sldMk cId="1384940258" sldId="268"/>
            <ac:spMk id="5" creationId="{3CCDECA2-EC5B-11CE-BC50-AA8939F4B526}"/>
          </ac:spMkLst>
        </pc:spChg>
      </pc:sldChg>
      <pc:sldChg chg="modSp">
        <pc:chgData name="Andrew Imwalle" userId="2ced40927447a076" providerId="Windows Live" clId="Web-{A81230FA-51CA-4BEE-BC31-4516ABFB82F1}" dt="2022-12-05T01:19:46.465" v="220" actId="14100"/>
        <pc:sldMkLst>
          <pc:docMk/>
          <pc:sldMk cId="1743947907" sldId="270"/>
        </pc:sldMkLst>
        <pc:picChg chg="mod">
          <ac:chgData name="Andrew Imwalle" userId="2ced40927447a076" providerId="Windows Live" clId="Web-{A81230FA-51CA-4BEE-BC31-4516ABFB82F1}" dt="2022-12-05T01:19:46.465" v="220" actId="14100"/>
          <ac:picMkLst>
            <pc:docMk/>
            <pc:sldMk cId="1743947907" sldId="270"/>
            <ac:picMk id="3" creationId="{242E1B52-1B88-15F9-0044-0B4D2E0D578D}"/>
          </ac:picMkLst>
        </pc:picChg>
      </pc:sldChg>
      <pc:sldChg chg="addSp modSp new">
        <pc:chgData name="Andrew Imwalle" userId="2ced40927447a076" providerId="Windows Live" clId="Web-{A81230FA-51CA-4BEE-BC31-4516ABFB82F1}" dt="2022-12-05T01:31:07.895" v="405" actId="688"/>
        <pc:sldMkLst>
          <pc:docMk/>
          <pc:sldMk cId="553781739" sldId="289"/>
        </pc:sldMkLst>
        <pc:spChg chg="add mod">
          <ac:chgData name="Andrew Imwalle" userId="2ced40927447a076" providerId="Windows Live" clId="Web-{A81230FA-51CA-4BEE-BC31-4516ABFB82F1}" dt="2022-12-05T01:21:12.311" v="229" actId="20577"/>
          <ac:spMkLst>
            <pc:docMk/>
            <pc:sldMk cId="553781739" sldId="289"/>
            <ac:spMk id="4" creationId="{6020679A-F028-B23D-A883-6B31A6DDAE28}"/>
          </ac:spMkLst>
        </pc:spChg>
        <pc:spChg chg="add mod">
          <ac:chgData name="Andrew Imwalle" userId="2ced40927447a076" providerId="Windows Live" clId="Web-{A81230FA-51CA-4BEE-BC31-4516ABFB82F1}" dt="2022-12-05T01:24:30.599" v="364" actId="20577"/>
          <ac:spMkLst>
            <pc:docMk/>
            <pc:sldMk cId="553781739" sldId="289"/>
            <ac:spMk id="6" creationId="{80F8E431-DAA2-37BD-029D-C0341408DF6E}"/>
          </ac:spMkLst>
        </pc:spChg>
        <pc:picChg chg="add mod">
          <ac:chgData name="Andrew Imwalle" userId="2ced40927447a076" providerId="Windows Live" clId="Web-{A81230FA-51CA-4BEE-BC31-4516ABFB82F1}" dt="2022-12-05T01:29:52.142" v="391" actId="1076"/>
          <ac:picMkLst>
            <pc:docMk/>
            <pc:sldMk cId="553781739" sldId="289"/>
            <ac:picMk id="7" creationId="{B349E47A-6819-094D-059E-E297FDD6089C}"/>
          </ac:picMkLst>
        </pc:picChg>
        <pc:picChg chg="add mod">
          <ac:chgData name="Andrew Imwalle" userId="2ced40927447a076" providerId="Windows Live" clId="Web-{A81230FA-51CA-4BEE-BC31-4516ABFB82F1}" dt="2022-12-05T01:30:55.925" v="404" actId="688"/>
          <ac:picMkLst>
            <pc:docMk/>
            <pc:sldMk cId="553781739" sldId="289"/>
            <ac:picMk id="8" creationId="{B14F26BF-2209-76AF-2536-0BF8EEE81622}"/>
          </ac:picMkLst>
        </pc:picChg>
        <pc:picChg chg="add mod">
          <ac:chgData name="Andrew Imwalle" userId="2ced40927447a076" providerId="Windows Live" clId="Web-{A81230FA-51CA-4BEE-BC31-4516ABFB82F1}" dt="2022-12-05T01:29:04.609" v="388" actId="1076"/>
          <ac:picMkLst>
            <pc:docMk/>
            <pc:sldMk cId="553781739" sldId="289"/>
            <ac:picMk id="9" creationId="{4085EFC9-0485-D012-6F35-BCB52C7A0CB5}"/>
          </ac:picMkLst>
        </pc:picChg>
        <pc:picChg chg="add mod">
          <ac:chgData name="Andrew Imwalle" userId="2ced40927447a076" providerId="Windows Live" clId="Web-{A81230FA-51CA-4BEE-BC31-4516ABFB82F1}" dt="2022-12-05T01:31:07.895" v="405" actId="688"/>
          <ac:picMkLst>
            <pc:docMk/>
            <pc:sldMk cId="553781739" sldId="289"/>
            <ac:picMk id="10" creationId="{4F4E0A9D-54B8-3301-198D-DAB60E549687}"/>
          </ac:picMkLst>
        </pc:picChg>
      </pc:sldChg>
      <pc:sldChg chg="addSp modSp new">
        <pc:chgData name="Andrew Imwalle" userId="2ced40927447a076" providerId="Windows Live" clId="Web-{A81230FA-51CA-4BEE-BC31-4516ABFB82F1}" dt="2022-12-05T01:44:04.343" v="735" actId="1076"/>
        <pc:sldMkLst>
          <pc:docMk/>
          <pc:sldMk cId="763846365" sldId="290"/>
        </pc:sldMkLst>
        <pc:spChg chg="add mod">
          <ac:chgData name="Andrew Imwalle" userId="2ced40927447a076" providerId="Windows Live" clId="Web-{A81230FA-51CA-4BEE-BC31-4516ABFB82F1}" dt="2022-12-05T01:30:16.690" v="398" actId="20577"/>
          <ac:spMkLst>
            <pc:docMk/>
            <pc:sldMk cId="763846365" sldId="290"/>
            <ac:spMk id="4" creationId="{5D8F6F7C-F469-F886-8E77-21BE10C675DF}"/>
          </ac:spMkLst>
        </pc:spChg>
        <pc:spChg chg="add mod">
          <ac:chgData name="Andrew Imwalle" userId="2ced40927447a076" providerId="Windows Live" clId="Web-{A81230FA-51CA-4BEE-BC31-4516ABFB82F1}" dt="2022-12-05T01:44:04.343" v="735" actId="1076"/>
          <ac:spMkLst>
            <pc:docMk/>
            <pc:sldMk cId="763846365" sldId="290"/>
            <ac:spMk id="6" creationId="{79F262F4-0754-DE11-14B4-A9D7B067FA9D}"/>
          </ac:spMkLst>
        </pc:spChg>
        <pc:picChg chg="add mod">
          <ac:chgData name="Andrew Imwalle" userId="2ced40927447a076" providerId="Windows Live" clId="Web-{A81230FA-51CA-4BEE-BC31-4516ABFB82F1}" dt="2022-12-05T01:42:39.590" v="702" actId="1076"/>
          <ac:picMkLst>
            <pc:docMk/>
            <pc:sldMk cId="763846365" sldId="290"/>
            <ac:picMk id="7" creationId="{9777C440-48E0-999B-798F-275BA751D8D4}"/>
          </ac:picMkLst>
        </pc:picChg>
        <pc:picChg chg="add mod">
          <ac:chgData name="Andrew Imwalle" userId="2ced40927447a076" providerId="Windows Live" clId="Web-{A81230FA-51CA-4BEE-BC31-4516ABFB82F1}" dt="2022-12-05T01:42:37.997" v="701" actId="1076"/>
          <ac:picMkLst>
            <pc:docMk/>
            <pc:sldMk cId="763846365" sldId="290"/>
            <ac:picMk id="8" creationId="{1406CF52-9988-260B-3CEF-537017C70D72}"/>
          </ac:picMkLst>
        </pc:picChg>
      </pc:sldChg>
      <pc:sldChg chg="addSp delSp modSp new">
        <pc:chgData name="Andrew Imwalle" userId="2ced40927447a076" providerId="Windows Live" clId="Web-{A81230FA-51CA-4BEE-BC31-4516ABFB82F1}" dt="2022-12-05T01:44:42.720" v="740" actId="20577"/>
        <pc:sldMkLst>
          <pc:docMk/>
          <pc:sldMk cId="1862226980" sldId="291"/>
        </pc:sldMkLst>
        <pc:spChg chg="add mod">
          <ac:chgData name="Andrew Imwalle" userId="2ced40927447a076" providerId="Windows Live" clId="Web-{A81230FA-51CA-4BEE-BC31-4516ABFB82F1}" dt="2022-12-05T01:30:31.925" v="403" actId="20577"/>
          <ac:spMkLst>
            <pc:docMk/>
            <pc:sldMk cId="1862226980" sldId="291"/>
            <ac:spMk id="4" creationId="{3CCDBD78-BAE1-EB2F-1543-481AF0090B1E}"/>
          </ac:spMkLst>
        </pc:spChg>
        <pc:spChg chg="add mod">
          <ac:chgData name="Andrew Imwalle" userId="2ced40927447a076" providerId="Windows Live" clId="Web-{A81230FA-51CA-4BEE-BC31-4516ABFB82F1}" dt="2022-12-05T01:44:42.720" v="740" actId="20577"/>
          <ac:spMkLst>
            <pc:docMk/>
            <pc:sldMk cId="1862226980" sldId="291"/>
            <ac:spMk id="8" creationId="{6452EE28-4CD0-AF9D-DD86-C7C40B58D80A}"/>
          </ac:spMkLst>
        </pc:spChg>
        <pc:picChg chg="add mod modCrop">
          <ac:chgData name="Andrew Imwalle" userId="2ced40927447a076" providerId="Windows Live" clId="Web-{A81230FA-51CA-4BEE-BC31-4516ABFB82F1}" dt="2022-12-05T01:44:27.875" v="738" actId="1076"/>
          <ac:picMkLst>
            <pc:docMk/>
            <pc:sldMk cId="1862226980" sldId="291"/>
            <ac:picMk id="5" creationId="{4F61B037-A061-955D-9108-4C1A1CB68E3E}"/>
          </ac:picMkLst>
        </pc:picChg>
        <pc:picChg chg="add del mod">
          <ac:chgData name="Andrew Imwalle" userId="2ced40927447a076" providerId="Windows Live" clId="Web-{A81230FA-51CA-4BEE-BC31-4516ABFB82F1}" dt="2022-12-05T01:32:24.522" v="414"/>
          <ac:picMkLst>
            <pc:docMk/>
            <pc:sldMk cId="1862226980" sldId="291"/>
            <ac:picMk id="6" creationId="{06534C95-FD0D-50FC-52B7-3D2E30E12FB5}"/>
          </ac:picMkLst>
        </pc:picChg>
      </pc:sldChg>
    </pc:docChg>
  </pc:docChgLst>
  <pc:docChgLst>
    <pc:chgData name="Jackson Hagood" userId="b4fb61169643bf3d" providerId="Windows Live" clId="Web-{8AD91B92-7145-4B0F-9077-784522130908}"/>
    <pc:docChg chg="delSld modSld">
      <pc:chgData name="Jackson Hagood" userId="b4fb61169643bf3d" providerId="Windows Live" clId="Web-{8AD91B92-7145-4B0F-9077-784522130908}" dt="2022-12-05T19:25:12.826" v="21" actId="20577"/>
      <pc:docMkLst>
        <pc:docMk/>
      </pc:docMkLst>
      <pc:sldChg chg="del">
        <pc:chgData name="Jackson Hagood" userId="b4fb61169643bf3d" providerId="Windows Live" clId="Web-{8AD91B92-7145-4B0F-9077-784522130908}" dt="2022-12-05T17:43:29.946" v="0"/>
        <pc:sldMkLst>
          <pc:docMk/>
          <pc:sldMk cId="1219019676" sldId="276"/>
        </pc:sldMkLst>
      </pc:sldChg>
      <pc:sldChg chg="del">
        <pc:chgData name="Jackson Hagood" userId="b4fb61169643bf3d" providerId="Windows Live" clId="Web-{8AD91B92-7145-4B0F-9077-784522130908}" dt="2022-12-05T17:43:38.805" v="2"/>
        <pc:sldMkLst>
          <pc:docMk/>
          <pc:sldMk cId="3800269923" sldId="277"/>
        </pc:sldMkLst>
      </pc:sldChg>
      <pc:sldChg chg="addSp delSp modSp">
        <pc:chgData name="Jackson Hagood" userId="b4fb61169643bf3d" providerId="Windows Live" clId="Web-{8AD91B92-7145-4B0F-9077-784522130908}" dt="2022-12-05T19:25:12.826" v="21" actId="20577"/>
        <pc:sldMkLst>
          <pc:docMk/>
          <pc:sldMk cId="3328144903" sldId="284"/>
        </pc:sldMkLst>
        <pc:spChg chg="del">
          <ac:chgData name="Jackson Hagood" userId="b4fb61169643bf3d" providerId="Windows Live" clId="Web-{8AD91B92-7145-4B0F-9077-784522130908}" dt="2022-12-05T19:24:31.529" v="3"/>
          <ac:spMkLst>
            <pc:docMk/>
            <pc:sldMk cId="3328144903" sldId="284"/>
            <ac:spMk id="2" creationId="{6B848D3D-718F-F8DA-9374-A46F3D66CB8C}"/>
          </ac:spMkLst>
        </pc:spChg>
        <pc:spChg chg="del">
          <ac:chgData name="Jackson Hagood" userId="b4fb61169643bf3d" providerId="Windows Live" clId="Web-{8AD91B92-7145-4B0F-9077-784522130908}" dt="2022-12-05T19:24:33.451" v="4"/>
          <ac:spMkLst>
            <pc:docMk/>
            <pc:sldMk cId="3328144903" sldId="284"/>
            <ac:spMk id="3" creationId="{6B848D3D-718F-F8DA-9374-A46F3D66CB8C}"/>
          </ac:spMkLst>
        </pc:spChg>
        <pc:spChg chg="mod">
          <ac:chgData name="Jackson Hagood" userId="b4fb61169643bf3d" providerId="Windows Live" clId="Web-{8AD91B92-7145-4B0F-9077-784522130908}" dt="2022-12-05T19:25:12.826" v="21" actId="20577"/>
          <ac:spMkLst>
            <pc:docMk/>
            <pc:sldMk cId="3328144903" sldId="284"/>
            <ac:spMk id="357" creationId="{00000000-0000-0000-0000-000000000000}"/>
          </ac:spMkLst>
        </pc:spChg>
        <pc:picChg chg="add mod">
          <ac:chgData name="Jackson Hagood" userId="b4fb61169643bf3d" providerId="Windows Live" clId="Web-{8AD91B92-7145-4B0F-9077-784522130908}" dt="2022-12-05T19:24:56.607" v="9" actId="14100"/>
          <ac:picMkLst>
            <pc:docMk/>
            <pc:sldMk cId="3328144903" sldId="284"/>
            <ac:picMk id="4" creationId="{D4CA11EC-1F56-70C6-DD98-FC21FB53C88C}"/>
          </ac:picMkLst>
        </pc:picChg>
      </pc:sldChg>
      <pc:sldChg chg="del">
        <pc:chgData name="Jackson Hagood" userId="b4fb61169643bf3d" providerId="Windows Live" clId="Web-{8AD91B92-7145-4B0F-9077-784522130908}" dt="2022-12-05T17:43:33.336" v="1"/>
        <pc:sldMkLst>
          <pc:docMk/>
          <pc:sldMk cId="3746911375" sldId="298"/>
        </pc:sldMkLst>
      </pc:sldChg>
    </pc:docChg>
  </pc:docChgLst>
  <pc:docChgLst>
    <pc:chgData name="Connie Liu" userId="edaa24c4ade8918d" providerId="Windows Live" clId="Web-{E4109188-F67A-4762-BAE6-D5308F7EB913}"/>
    <pc:docChg chg="addSld delSld modSld sldOrd">
      <pc:chgData name="Connie Liu" userId="edaa24c4ade8918d" providerId="Windows Live" clId="Web-{E4109188-F67A-4762-BAE6-D5308F7EB913}" dt="2022-12-05T06:31:01.122" v="1561" actId="1076"/>
      <pc:docMkLst>
        <pc:docMk/>
      </pc:docMkLst>
      <pc:sldChg chg="modSp">
        <pc:chgData name="Connie Liu" userId="edaa24c4ade8918d" providerId="Windows Live" clId="Web-{E4109188-F67A-4762-BAE6-D5308F7EB913}" dt="2022-12-05T02:48:49.318" v="60" actId="20577"/>
        <pc:sldMkLst>
          <pc:docMk/>
          <pc:sldMk cId="2173778107" sldId="258"/>
        </pc:sldMkLst>
        <pc:spChg chg="mod">
          <ac:chgData name="Connie Liu" userId="edaa24c4ade8918d" providerId="Windows Live" clId="Web-{E4109188-F67A-4762-BAE6-D5308F7EB913}" dt="2022-12-05T02:48:49.318" v="60" actId="20577"/>
          <ac:spMkLst>
            <pc:docMk/>
            <pc:sldMk cId="2173778107" sldId="258"/>
            <ac:spMk id="262" creationId="{00000000-0000-0000-0000-000000000000}"/>
          </ac:spMkLst>
        </pc:spChg>
      </pc:sldChg>
      <pc:sldChg chg="modSp">
        <pc:chgData name="Connie Liu" userId="edaa24c4ade8918d" providerId="Windows Live" clId="Web-{E4109188-F67A-4762-BAE6-D5308F7EB913}" dt="2022-12-05T06:20:19.571" v="1485" actId="1076"/>
        <pc:sldMkLst>
          <pc:docMk/>
          <pc:sldMk cId="2091479749" sldId="259"/>
        </pc:sldMkLst>
        <pc:spChg chg="mod">
          <ac:chgData name="Connie Liu" userId="edaa24c4ade8918d" providerId="Windows Live" clId="Web-{E4109188-F67A-4762-BAE6-D5308F7EB913}" dt="2022-12-05T06:20:19.571" v="1485" actId="1076"/>
          <ac:spMkLst>
            <pc:docMk/>
            <pc:sldMk cId="2091479749" sldId="259"/>
            <ac:spMk id="300" creationId="{00000000-0000-0000-0000-000000000000}"/>
          </ac:spMkLst>
        </pc:spChg>
        <pc:spChg chg="mod">
          <ac:chgData name="Connie Liu" userId="edaa24c4ade8918d" providerId="Windows Live" clId="Web-{E4109188-F67A-4762-BAE6-D5308F7EB913}" dt="2022-12-05T05:02:20.237" v="991" actId="20577"/>
          <ac:spMkLst>
            <pc:docMk/>
            <pc:sldMk cId="2091479749" sldId="259"/>
            <ac:spMk id="301" creationId="{00000000-0000-0000-0000-000000000000}"/>
          </ac:spMkLst>
        </pc:spChg>
      </pc:sldChg>
      <pc:sldChg chg="modSp">
        <pc:chgData name="Connie Liu" userId="edaa24c4ade8918d" providerId="Windows Live" clId="Web-{E4109188-F67A-4762-BAE6-D5308F7EB913}" dt="2022-12-05T02:49:03.631" v="61" actId="20577"/>
        <pc:sldMkLst>
          <pc:docMk/>
          <pc:sldMk cId="189443844" sldId="264"/>
        </pc:sldMkLst>
        <pc:spChg chg="mod">
          <ac:chgData name="Connie Liu" userId="edaa24c4ade8918d" providerId="Windows Live" clId="Web-{E4109188-F67A-4762-BAE6-D5308F7EB913}" dt="2022-12-05T02:49:03.631" v="61" actId="20577"/>
          <ac:spMkLst>
            <pc:docMk/>
            <pc:sldMk cId="189443844" sldId="264"/>
            <ac:spMk id="268" creationId="{00000000-0000-0000-0000-000000000000}"/>
          </ac:spMkLst>
        </pc:spChg>
      </pc:sldChg>
      <pc:sldChg chg="modSp">
        <pc:chgData name="Connie Liu" userId="edaa24c4ade8918d" providerId="Windows Live" clId="Web-{E4109188-F67A-4762-BAE6-D5308F7EB913}" dt="2022-12-05T06:20:58.213" v="1512" actId="20577"/>
        <pc:sldMkLst>
          <pc:docMk/>
          <pc:sldMk cId="2514196708" sldId="266"/>
        </pc:sldMkLst>
        <pc:spChg chg="mod">
          <ac:chgData name="Connie Liu" userId="edaa24c4ade8918d" providerId="Windows Live" clId="Web-{E4109188-F67A-4762-BAE6-D5308F7EB913}" dt="2022-12-05T06:10:34.069" v="1328" actId="20577"/>
          <ac:spMkLst>
            <pc:docMk/>
            <pc:sldMk cId="2514196708" sldId="266"/>
            <ac:spMk id="299" creationId="{00000000-0000-0000-0000-000000000000}"/>
          </ac:spMkLst>
        </pc:spChg>
        <pc:spChg chg="mod">
          <ac:chgData name="Connie Liu" userId="edaa24c4ade8918d" providerId="Windows Live" clId="Web-{E4109188-F67A-4762-BAE6-D5308F7EB913}" dt="2022-12-05T06:20:58.213" v="1512" actId="20577"/>
          <ac:spMkLst>
            <pc:docMk/>
            <pc:sldMk cId="2514196708" sldId="266"/>
            <ac:spMk id="300" creationId="{00000000-0000-0000-0000-000000000000}"/>
          </ac:spMkLst>
        </pc:spChg>
      </pc:sldChg>
      <pc:sldChg chg="addSp delSp modSp">
        <pc:chgData name="Connie Liu" userId="edaa24c4ade8918d" providerId="Windows Live" clId="Web-{E4109188-F67A-4762-BAE6-D5308F7EB913}" dt="2022-12-05T06:27:39.772" v="1552" actId="1076"/>
        <pc:sldMkLst>
          <pc:docMk/>
          <pc:sldMk cId="1880469288" sldId="267"/>
        </pc:sldMkLst>
        <pc:spChg chg="add mod">
          <ac:chgData name="Connie Liu" userId="edaa24c4ade8918d" providerId="Windows Live" clId="Web-{E4109188-F67A-4762-BAE6-D5308F7EB913}" dt="2022-12-05T06:27:39.741" v="1547" actId="1076"/>
          <ac:spMkLst>
            <pc:docMk/>
            <pc:sldMk cId="1880469288" sldId="267"/>
            <ac:spMk id="3" creationId="{480258DF-98EA-9E2B-94CB-C3BBB5A9F354}"/>
          </ac:spMkLst>
        </pc:spChg>
        <pc:spChg chg="mod">
          <ac:chgData name="Connie Liu" userId="edaa24c4ade8918d" providerId="Windows Live" clId="Web-{E4109188-F67A-4762-BAE6-D5308F7EB913}" dt="2022-12-05T06:27:39.756" v="1550" actId="1076"/>
          <ac:spMkLst>
            <pc:docMk/>
            <pc:sldMk cId="1880469288" sldId="267"/>
            <ac:spMk id="4" creationId="{EC4890C4-E466-C7D5-3FEF-0DDAB817CE17}"/>
          </ac:spMkLst>
        </pc:spChg>
        <pc:spChg chg="add mod">
          <ac:chgData name="Connie Liu" userId="edaa24c4ade8918d" providerId="Windows Live" clId="Web-{E4109188-F67A-4762-BAE6-D5308F7EB913}" dt="2022-12-05T06:27:39.741" v="1548" actId="1076"/>
          <ac:spMkLst>
            <pc:docMk/>
            <pc:sldMk cId="1880469288" sldId="267"/>
            <ac:spMk id="5" creationId="{A167A7C7-E191-B16A-3A3B-3BFC8F1851FA}"/>
          </ac:spMkLst>
        </pc:spChg>
        <pc:spChg chg="mod">
          <ac:chgData name="Connie Liu" userId="edaa24c4ade8918d" providerId="Windows Live" clId="Web-{E4109188-F67A-4762-BAE6-D5308F7EB913}" dt="2022-12-05T06:27:39.772" v="1551" actId="1076"/>
          <ac:spMkLst>
            <pc:docMk/>
            <pc:sldMk cId="1880469288" sldId="267"/>
            <ac:spMk id="6" creationId="{992DFE4C-7070-ECE5-53A3-57370C2724C3}"/>
          </ac:spMkLst>
        </pc:spChg>
        <pc:spChg chg="add mod">
          <ac:chgData name="Connie Liu" userId="edaa24c4ade8918d" providerId="Windows Live" clId="Web-{E4109188-F67A-4762-BAE6-D5308F7EB913}" dt="2022-12-05T06:27:39.756" v="1549" actId="1076"/>
          <ac:spMkLst>
            <pc:docMk/>
            <pc:sldMk cId="1880469288" sldId="267"/>
            <ac:spMk id="7" creationId="{136AFC57-3AEC-C470-2683-C787B02B9C5E}"/>
          </ac:spMkLst>
        </pc:spChg>
        <pc:spChg chg="mod">
          <ac:chgData name="Connie Liu" userId="edaa24c4ade8918d" providerId="Windows Live" clId="Web-{E4109188-F67A-4762-BAE6-D5308F7EB913}" dt="2022-12-05T06:27:39.772" v="1552" actId="1076"/>
          <ac:spMkLst>
            <pc:docMk/>
            <pc:sldMk cId="1880469288" sldId="267"/>
            <ac:spMk id="8" creationId="{9D0E3091-2FD4-4B3B-02E7-6112158D3C87}"/>
          </ac:spMkLst>
        </pc:spChg>
        <pc:spChg chg="mod">
          <ac:chgData name="Connie Liu" userId="edaa24c4ade8918d" providerId="Windows Live" clId="Web-{E4109188-F67A-4762-BAE6-D5308F7EB913}" dt="2022-12-05T06:20:51.275" v="1499" actId="20577"/>
          <ac:spMkLst>
            <pc:docMk/>
            <pc:sldMk cId="1880469288" sldId="267"/>
            <ac:spMk id="307" creationId="{00000000-0000-0000-0000-000000000000}"/>
          </ac:spMkLst>
        </pc:spChg>
        <pc:spChg chg="del">
          <ac:chgData name="Connie Liu" userId="edaa24c4ade8918d" providerId="Windows Live" clId="Web-{E4109188-F67A-4762-BAE6-D5308F7EB913}" dt="2022-12-05T02:49:38.820" v="62"/>
          <ac:spMkLst>
            <pc:docMk/>
            <pc:sldMk cId="1880469288" sldId="267"/>
            <ac:spMk id="308" creationId="{00000000-0000-0000-0000-000000000000}"/>
          </ac:spMkLst>
        </pc:spChg>
        <pc:spChg chg="del">
          <ac:chgData name="Connie Liu" userId="edaa24c4ade8918d" providerId="Windows Live" clId="Web-{E4109188-F67A-4762-BAE6-D5308F7EB913}" dt="2022-12-05T02:49:42.930" v="64"/>
          <ac:spMkLst>
            <pc:docMk/>
            <pc:sldMk cId="1880469288" sldId="267"/>
            <ac:spMk id="309" creationId="{00000000-0000-0000-0000-000000000000}"/>
          </ac:spMkLst>
        </pc:spChg>
        <pc:spChg chg="del">
          <ac:chgData name="Connie Liu" userId="edaa24c4ade8918d" providerId="Windows Live" clId="Web-{E4109188-F67A-4762-BAE6-D5308F7EB913}" dt="2022-12-05T02:49:42.930" v="63"/>
          <ac:spMkLst>
            <pc:docMk/>
            <pc:sldMk cId="1880469288" sldId="267"/>
            <ac:spMk id="310" creationId="{00000000-0000-0000-0000-000000000000}"/>
          </ac:spMkLst>
        </pc:spChg>
      </pc:sldChg>
      <pc:sldChg chg="modSp">
        <pc:chgData name="Connie Liu" userId="edaa24c4ade8918d" providerId="Windows Live" clId="Web-{E4109188-F67A-4762-BAE6-D5308F7EB913}" dt="2022-12-05T02:48:13.427" v="29" actId="20577"/>
        <pc:sldMkLst>
          <pc:docMk/>
          <pc:sldMk cId="955753888" sldId="272"/>
        </pc:sldMkLst>
        <pc:spChg chg="mod">
          <ac:chgData name="Connie Liu" userId="edaa24c4ade8918d" providerId="Windows Live" clId="Web-{E4109188-F67A-4762-BAE6-D5308F7EB913}" dt="2022-12-05T02:48:13.427" v="29" actId="20577"/>
          <ac:spMkLst>
            <pc:docMk/>
            <pc:sldMk cId="955753888" sldId="272"/>
            <ac:spMk id="268" creationId="{00000000-0000-0000-0000-000000000000}"/>
          </ac:spMkLst>
        </pc:spChg>
      </pc:sldChg>
      <pc:sldChg chg="modSp">
        <pc:chgData name="Connie Liu" userId="edaa24c4ade8918d" providerId="Windows Live" clId="Web-{E4109188-F67A-4762-BAE6-D5308F7EB913}" dt="2022-12-05T04:19:38.033" v="382" actId="20577"/>
        <pc:sldMkLst>
          <pc:docMk/>
          <pc:sldMk cId="3800269923" sldId="277"/>
        </pc:sldMkLst>
        <pc:spChg chg="mod">
          <ac:chgData name="Connie Liu" userId="edaa24c4ade8918d" providerId="Windows Live" clId="Web-{E4109188-F67A-4762-BAE6-D5308F7EB913}" dt="2022-12-05T04:19:38.033" v="382" actId="20577"/>
          <ac:spMkLst>
            <pc:docMk/>
            <pc:sldMk cId="3800269923" sldId="277"/>
            <ac:spMk id="357" creationId="{00000000-0000-0000-0000-000000000000}"/>
          </ac:spMkLst>
        </pc:spChg>
      </pc:sldChg>
      <pc:sldChg chg="modSp">
        <pc:chgData name="Connie Liu" userId="edaa24c4ade8918d" providerId="Windows Live" clId="Web-{E4109188-F67A-4762-BAE6-D5308F7EB913}" dt="2022-12-05T05:18:40.534" v="994" actId="1076"/>
        <pc:sldMkLst>
          <pc:docMk/>
          <pc:sldMk cId="2986624980" sldId="279"/>
        </pc:sldMkLst>
        <pc:spChg chg="mod">
          <ac:chgData name="Connie Liu" userId="edaa24c4ade8918d" providerId="Windows Live" clId="Web-{E4109188-F67A-4762-BAE6-D5308F7EB913}" dt="2022-12-05T05:18:40.534" v="994" actId="1076"/>
          <ac:spMkLst>
            <pc:docMk/>
            <pc:sldMk cId="2986624980" sldId="279"/>
            <ac:spMk id="299" creationId="{00000000-0000-0000-0000-000000000000}"/>
          </ac:spMkLst>
        </pc:spChg>
      </pc:sldChg>
      <pc:sldChg chg="modSp">
        <pc:chgData name="Connie Liu" userId="edaa24c4ade8918d" providerId="Windows Live" clId="Web-{E4109188-F67A-4762-BAE6-D5308F7EB913}" dt="2022-12-05T06:25:56.894" v="1540" actId="20577"/>
        <pc:sldMkLst>
          <pc:docMk/>
          <pc:sldMk cId="2049017173" sldId="280"/>
        </pc:sldMkLst>
        <pc:spChg chg="mod">
          <ac:chgData name="Connie Liu" userId="edaa24c4ade8918d" providerId="Windows Live" clId="Web-{E4109188-F67A-4762-BAE6-D5308F7EB913}" dt="2022-12-05T06:25:56.894" v="1540" actId="20577"/>
          <ac:spMkLst>
            <pc:docMk/>
            <pc:sldMk cId="2049017173" sldId="280"/>
            <ac:spMk id="299" creationId="{00000000-0000-0000-0000-000000000000}"/>
          </ac:spMkLst>
        </pc:spChg>
      </pc:sldChg>
      <pc:sldChg chg="modSp">
        <pc:chgData name="Connie Liu" userId="edaa24c4ade8918d" providerId="Windows Live" clId="Web-{E4109188-F67A-4762-BAE6-D5308F7EB913}" dt="2022-12-05T05:18:56.316" v="995" actId="1076"/>
        <pc:sldMkLst>
          <pc:docMk/>
          <pc:sldMk cId="4066497527" sldId="281"/>
        </pc:sldMkLst>
        <pc:spChg chg="mod">
          <ac:chgData name="Connie Liu" userId="edaa24c4ade8918d" providerId="Windows Live" clId="Web-{E4109188-F67A-4762-BAE6-D5308F7EB913}" dt="2022-12-05T05:18:56.316" v="995" actId="1076"/>
          <ac:spMkLst>
            <pc:docMk/>
            <pc:sldMk cId="4066497527" sldId="281"/>
            <ac:spMk id="299" creationId="{00000000-0000-0000-0000-000000000000}"/>
          </ac:spMkLst>
        </pc:spChg>
      </pc:sldChg>
      <pc:sldChg chg="modSp">
        <pc:chgData name="Connie Liu" userId="edaa24c4ade8918d" providerId="Windows Live" clId="Web-{E4109188-F67A-4762-BAE6-D5308F7EB913}" dt="2022-12-05T06:28:14.195" v="1555" actId="14100"/>
        <pc:sldMkLst>
          <pc:docMk/>
          <pc:sldMk cId="3328144903" sldId="284"/>
        </pc:sldMkLst>
        <pc:spChg chg="mod">
          <ac:chgData name="Connie Liu" userId="edaa24c4ade8918d" providerId="Windows Live" clId="Web-{E4109188-F67A-4762-BAE6-D5308F7EB913}" dt="2022-12-05T06:28:14.195" v="1555" actId="14100"/>
          <ac:spMkLst>
            <pc:docMk/>
            <pc:sldMk cId="3328144903" sldId="284"/>
            <ac:spMk id="2" creationId="{6B848D3D-718F-F8DA-9374-A46F3D66CB8C}"/>
          </ac:spMkLst>
        </pc:spChg>
        <pc:spChg chg="mod">
          <ac:chgData name="Connie Liu" userId="edaa24c4ade8918d" providerId="Windows Live" clId="Web-{E4109188-F67A-4762-BAE6-D5308F7EB913}" dt="2022-12-05T06:28:06.757" v="1554"/>
          <ac:spMkLst>
            <pc:docMk/>
            <pc:sldMk cId="3328144903" sldId="284"/>
            <ac:spMk id="3" creationId="{6B848D3D-718F-F8DA-9374-A46F3D66CB8C}"/>
          </ac:spMkLst>
        </pc:spChg>
      </pc:sldChg>
      <pc:sldChg chg="modSp">
        <pc:chgData name="Connie Liu" userId="edaa24c4ade8918d" providerId="Windows Live" clId="Web-{E4109188-F67A-4762-BAE6-D5308F7EB913}" dt="2022-12-05T05:19:07.941" v="997" actId="1076"/>
        <pc:sldMkLst>
          <pc:docMk/>
          <pc:sldMk cId="3928748895" sldId="285"/>
        </pc:sldMkLst>
        <pc:spChg chg="mod">
          <ac:chgData name="Connie Liu" userId="edaa24c4ade8918d" providerId="Windows Live" clId="Web-{E4109188-F67A-4762-BAE6-D5308F7EB913}" dt="2022-12-05T05:19:07.941" v="997" actId="1076"/>
          <ac:spMkLst>
            <pc:docMk/>
            <pc:sldMk cId="3928748895" sldId="285"/>
            <ac:spMk id="299" creationId="{00000000-0000-0000-0000-000000000000}"/>
          </ac:spMkLst>
        </pc:spChg>
      </pc:sldChg>
      <pc:sldChg chg="modSp">
        <pc:chgData name="Connie Liu" userId="edaa24c4ade8918d" providerId="Windows Live" clId="Web-{E4109188-F67A-4762-BAE6-D5308F7EB913}" dt="2022-12-05T06:25:05.205" v="1530" actId="1076"/>
        <pc:sldMkLst>
          <pc:docMk/>
          <pc:sldMk cId="2347791156" sldId="286"/>
        </pc:sldMkLst>
        <pc:spChg chg="mod">
          <ac:chgData name="Connie Liu" userId="edaa24c4ade8918d" providerId="Windows Live" clId="Web-{E4109188-F67A-4762-BAE6-D5308F7EB913}" dt="2022-12-05T06:25:05.205" v="1530" actId="1076"/>
          <ac:spMkLst>
            <pc:docMk/>
            <pc:sldMk cId="2347791156" sldId="286"/>
            <ac:spMk id="299" creationId="{00000000-0000-0000-0000-000000000000}"/>
          </ac:spMkLst>
        </pc:spChg>
      </pc:sldChg>
      <pc:sldChg chg="modSp">
        <pc:chgData name="Connie Liu" userId="edaa24c4ade8918d" providerId="Windows Live" clId="Web-{E4109188-F67A-4762-BAE6-D5308F7EB913}" dt="2022-12-05T02:45:56.219" v="5" actId="1076"/>
        <pc:sldMkLst>
          <pc:docMk/>
          <pc:sldMk cId="3072955599" sldId="287"/>
        </pc:sldMkLst>
        <pc:spChg chg="mod">
          <ac:chgData name="Connie Liu" userId="edaa24c4ade8918d" providerId="Windows Live" clId="Web-{E4109188-F67A-4762-BAE6-D5308F7EB913}" dt="2022-12-05T02:45:56.219" v="5" actId="1076"/>
          <ac:spMkLst>
            <pc:docMk/>
            <pc:sldMk cId="3072955599" sldId="287"/>
            <ac:spMk id="299" creationId="{00000000-0000-0000-0000-000000000000}"/>
          </ac:spMkLst>
        </pc:spChg>
      </pc:sldChg>
      <pc:sldChg chg="modSp">
        <pc:chgData name="Connie Liu" userId="edaa24c4ade8918d" providerId="Windows Live" clId="Web-{E4109188-F67A-4762-BAE6-D5308F7EB913}" dt="2022-12-05T05:42:58.189" v="1063" actId="20577"/>
        <pc:sldMkLst>
          <pc:docMk/>
          <pc:sldMk cId="553781739" sldId="289"/>
        </pc:sldMkLst>
        <pc:spChg chg="mod">
          <ac:chgData name="Connie Liu" userId="edaa24c4ade8918d" providerId="Windows Live" clId="Web-{E4109188-F67A-4762-BAE6-D5308F7EB913}" dt="2022-12-05T05:42:58.189" v="1063" actId="20577"/>
          <ac:spMkLst>
            <pc:docMk/>
            <pc:sldMk cId="553781739" sldId="289"/>
            <ac:spMk id="6" creationId="{80F8E431-DAA2-37BD-029D-C0341408DF6E}"/>
          </ac:spMkLst>
        </pc:spChg>
      </pc:sldChg>
      <pc:sldChg chg="modSp">
        <pc:chgData name="Connie Liu" userId="edaa24c4ade8918d" providerId="Windows Live" clId="Web-{E4109188-F67A-4762-BAE6-D5308F7EB913}" dt="2022-12-05T05:42:47.782" v="1060" actId="20577"/>
        <pc:sldMkLst>
          <pc:docMk/>
          <pc:sldMk cId="763846365" sldId="290"/>
        </pc:sldMkLst>
        <pc:spChg chg="mod">
          <ac:chgData name="Connie Liu" userId="edaa24c4ade8918d" providerId="Windows Live" clId="Web-{E4109188-F67A-4762-BAE6-D5308F7EB913}" dt="2022-12-05T05:42:47.782" v="1060" actId="20577"/>
          <ac:spMkLst>
            <pc:docMk/>
            <pc:sldMk cId="763846365" sldId="290"/>
            <ac:spMk id="6" creationId="{79F262F4-0754-DE11-14B4-A9D7B067FA9D}"/>
          </ac:spMkLst>
        </pc:spChg>
        <pc:picChg chg="mod">
          <ac:chgData name="Connie Liu" userId="edaa24c4ade8918d" providerId="Windows Live" clId="Web-{E4109188-F67A-4762-BAE6-D5308F7EB913}" dt="2022-12-05T05:31:40.590" v="1000" actId="1076"/>
          <ac:picMkLst>
            <pc:docMk/>
            <pc:sldMk cId="763846365" sldId="290"/>
            <ac:picMk id="7" creationId="{9777C440-48E0-999B-798F-275BA751D8D4}"/>
          </ac:picMkLst>
        </pc:picChg>
        <pc:picChg chg="mod">
          <ac:chgData name="Connie Liu" userId="edaa24c4ade8918d" providerId="Windows Live" clId="Web-{E4109188-F67A-4762-BAE6-D5308F7EB913}" dt="2022-12-05T05:31:37.668" v="999" actId="1076"/>
          <ac:picMkLst>
            <pc:docMk/>
            <pc:sldMk cId="763846365" sldId="290"/>
            <ac:picMk id="8" creationId="{1406CF52-9988-260B-3CEF-537017C70D72}"/>
          </ac:picMkLst>
        </pc:picChg>
      </pc:sldChg>
      <pc:sldChg chg="ord">
        <pc:chgData name="Connie Liu" userId="edaa24c4ade8918d" providerId="Windows Live" clId="Web-{E4109188-F67A-4762-BAE6-D5308F7EB913}" dt="2022-12-05T02:34:51.479" v="0"/>
        <pc:sldMkLst>
          <pc:docMk/>
          <pc:sldMk cId="1862226980" sldId="291"/>
        </pc:sldMkLst>
      </pc:sldChg>
      <pc:sldChg chg="modSp">
        <pc:chgData name="Connie Liu" userId="edaa24c4ade8918d" providerId="Windows Live" clId="Web-{E4109188-F67A-4762-BAE6-D5308F7EB913}" dt="2022-12-05T05:20:50.600" v="998" actId="1076"/>
        <pc:sldMkLst>
          <pc:docMk/>
          <pc:sldMk cId="2114845780" sldId="292"/>
        </pc:sldMkLst>
        <pc:spChg chg="mod">
          <ac:chgData name="Connie Liu" userId="edaa24c4ade8918d" providerId="Windows Live" clId="Web-{E4109188-F67A-4762-BAE6-D5308F7EB913}" dt="2022-12-05T05:20:50.600" v="998" actId="1076"/>
          <ac:spMkLst>
            <pc:docMk/>
            <pc:sldMk cId="2114845780" sldId="292"/>
            <ac:spMk id="17" creationId="{343F183F-187F-37BC-52C9-74CA003F663D}"/>
          </ac:spMkLst>
        </pc:spChg>
      </pc:sldChg>
      <pc:sldChg chg="modSp add">
        <pc:chgData name="Connie Liu" userId="edaa24c4ade8918d" providerId="Windows Live" clId="Web-{E4109188-F67A-4762-BAE6-D5308F7EB913}" dt="2022-12-05T06:24:38.688" v="1529"/>
        <pc:sldMkLst>
          <pc:docMk/>
          <pc:sldMk cId="1687670067" sldId="295"/>
        </pc:sldMkLst>
        <pc:graphicFrameChg chg="mod modGraphic">
          <ac:chgData name="Connie Liu" userId="edaa24c4ade8918d" providerId="Windows Live" clId="Web-{E4109188-F67A-4762-BAE6-D5308F7EB913}" dt="2022-12-05T06:24:38.688" v="1529"/>
          <ac:graphicFrameMkLst>
            <pc:docMk/>
            <pc:sldMk cId="1687670067" sldId="295"/>
            <ac:graphicFrameMk id="9" creationId="{D9C0DB04-44AE-8583-B940-0AB09C7CAB88}"/>
          </ac:graphicFrameMkLst>
        </pc:graphicFrameChg>
        <pc:graphicFrameChg chg="mod modGraphic">
          <ac:chgData name="Connie Liu" userId="edaa24c4ade8918d" providerId="Windows Live" clId="Web-{E4109188-F67A-4762-BAE6-D5308F7EB913}" dt="2022-12-05T06:24:33.563" v="1525"/>
          <ac:graphicFrameMkLst>
            <pc:docMk/>
            <pc:sldMk cId="1687670067" sldId="295"/>
            <ac:graphicFrameMk id="350" creationId="{00000000-0000-0000-0000-000000000000}"/>
          </ac:graphicFrameMkLst>
        </pc:graphicFrameChg>
      </pc:sldChg>
      <pc:sldChg chg="modSp add">
        <pc:chgData name="Connie Liu" userId="edaa24c4ade8918d" providerId="Windows Live" clId="Web-{E4109188-F67A-4762-BAE6-D5308F7EB913}" dt="2022-12-05T05:01:35.595" v="989" actId="20577"/>
        <pc:sldMkLst>
          <pc:docMk/>
          <pc:sldMk cId="741209269" sldId="296"/>
        </pc:sldMkLst>
        <pc:spChg chg="mod">
          <ac:chgData name="Connie Liu" userId="edaa24c4ade8918d" providerId="Windows Live" clId="Web-{E4109188-F67A-4762-BAE6-D5308F7EB913}" dt="2022-12-05T02:56:26.224" v="189" actId="20577"/>
          <ac:spMkLst>
            <pc:docMk/>
            <pc:sldMk cId="741209269" sldId="296"/>
            <ac:spMk id="525" creationId="{00000000-0000-0000-0000-000000000000}"/>
          </ac:spMkLst>
        </pc:spChg>
        <pc:spChg chg="mod">
          <ac:chgData name="Connie Liu" userId="edaa24c4ade8918d" providerId="Windows Live" clId="Web-{E4109188-F67A-4762-BAE6-D5308F7EB913}" dt="2022-12-05T04:52:02.593" v="757" actId="14100"/>
          <ac:spMkLst>
            <pc:docMk/>
            <pc:sldMk cId="741209269" sldId="296"/>
            <ac:spMk id="541" creationId="{00000000-0000-0000-0000-000000000000}"/>
          </ac:spMkLst>
        </pc:spChg>
        <pc:spChg chg="mod">
          <ac:chgData name="Connie Liu" userId="edaa24c4ade8918d" providerId="Windows Live" clId="Web-{E4109188-F67A-4762-BAE6-D5308F7EB913}" dt="2022-12-05T05:00:22.202" v="942" actId="20577"/>
          <ac:spMkLst>
            <pc:docMk/>
            <pc:sldMk cId="741209269" sldId="296"/>
            <ac:spMk id="543" creationId="{00000000-0000-0000-0000-000000000000}"/>
          </ac:spMkLst>
        </pc:spChg>
        <pc:spChg chg="mod">
          <ac:chgData name="Connie Liu" userId="edaa24c4ade8918d" providerId="Windows Live" clId="Web-{E4109188-F67A-4762-BAE6-D5308F7EB913}" dt="2022-12-05T05:00:25.827" v="943" actId="20577"/>
          <ac:spMkLst>
            <pc:docMk/>
            <pc:sldMk cId="741209269" sldId="296"/>
            <ac:spMk id="545" creationId="{00000000-0000-0000-0000-000000000000}"/>
          </ac:spMkLst>
        </pc:spChg>
        <pc:spChg chg="mod">
          <ac:chgData name="Connie Liu" userId="edaa24c4ade8918d" providerId="Windows Live" clId="Web-{E4109188-F67A-4762-BAE6-D5308F7EB913}" dt="2022-12-05T04:58:00.604" v="902" actId="1076"/>
          <ac:spMkLst>
            <pc:docMk/>
            <pc:sldMk cId="741209269" sldId="296"/>
            <ac:spMk id="547" creationId="{00000000-0000-0000-0000-000000000000}"/>
          </ac:spMkLst>
        </pc:spChg>
        <pc:spChg chg="mod">
          <ac:chgData name="Connie Liu" userId="edaa24c4ade8918d" providerId="Windows Live" clId="Web-{E4109188-F67A-4762-BAE6-D5308F7EB913}" dt="2022-12-05T05:01:17.610" v="954" actId="1076"/>
          <ac:spMkLst>
            <pc:docMk/>
            <pc:sldMk cId="741209269" sldId="296"/>
            <ac:spMk id="549" creationId="{00000000-0000-0000-0000-000000000000}"/>
          </ac:spMkLst>
        </pc:spChg>
        <pc:spChg chg="mod">
          <ac:chgData name="Connie Liu" userId="edaa24c4ade8918d" providerId="Windows Live" clId="Web-{E4109188-F67A-4762-BAE6-D5308F7EB913}" dt="2022-12-05T05:00:00.795" v="933" actId="14100"/>
          <ac:spMkLst>
            <pc:docMk/>
            <pc:sldMk cId="741209269" sldId="296"/>
            <ac:spMk id="551" creationId="{00000000-0000-0000-0000-000000000000}"/>
          </ac:spMkLst>
        </pc:spChg>
        <pc:spChg chg="mod">
          <ac:chgData name="Connie Liu" userId="edaa24c4ade8918d" providerId="Windows Live" clId="Web-{E4109188-F67A-4762-BAE6-D5308F7EB913}" dt="2022-12-05T04:49:29.932" v="689" actId="14100"/>
          <ac:spMkLst>
            <pc:docMk/>
            <pc:sldMk cId="741209269" sldId="296"/>
            <ac:spMk id="553" creationId="{00000000-0000-0000-0000-000000000000}"/>
          </ac:spMkLst>
        </pc:spChg>
        <pc:spChg chg="mod">
          <ac:chgData name="Connie Liu" userId="edaa24c4ade8918d" providerId="Windows Live" clId="Web-{E4109188-F67A-4762-BAE6-D5308F7EB913}" dt="2022-12-05T04:59:04.012" v="910" actId="14100"/>
          <ac:spMkLst>
            <pc:docMk/>
            <pc:sldMk cId="741209269" sldId="296"/>
            <ac:spMk id="555" creationId="{00000000-0000-0000-0000-000000000000}"/>
          </ac:spMkLst>
        </pc:spChg>
        <pc:spChg chg="mod">
          <ac:chgData name="Connie Liu" userId="edaa24c4ade8918d" providerId="Windows Live" clId="Web-{E4109188-F67A-4762-BAE6-D5308F7EB913}" dt="2022-12-05T05:00:13.249" v="936" actId="20577"/>
          <ac:spMkLst>
            <pc:docMk/>
            <pc:sldMk cId="741209269" sldId="296"/>
            <ac:spMk id="557" creationId="{00000000-0000-0000-0000-000000000000}"/>
          </ac:spMkLst>
        </pc:spChg>
        <pc:spChg chg="mod">
          <ac:chgData name="Connie Liu" userId="edaa24c4ade8918d" providerId="Windows Live" clId="Web-{E4109188-F67A-4762-BAE6-D5308F7EB913}" dt="2022-12-05T05:00:44.203" v="949" actId="14100"/>
          <ac:spMkLst>
            <pc:docMk/>
            <pc:sldMk cId="741209269" sldId="296"/>
            <ac:spMk id="559" creationId="{00000000-0000-0000-0000-000000000000}"/>
          </ac:spMkLst>
        </pc:spChg>
        <pc:spChg chg="mod">
          <ac:chgData name="Connie Liu" userId="edaa24c4ade8918d" providerId="Windows Live" clId="Web-{E4109188-F67A-4762-BAE6-D5308F7EB913}" dt="2022-12-05T05:01:35.595" v="989" actId="20577"/>
          <ac:spMkLst>
            <pc:docMk/>
            <pc:sldMk cId="741209269" sldId="296"/>
            <ac:spMk id="561" creationId="{00000000-0000-0000-0000-000000000000}"/>
          </ac:spMkLst>
        </pc:spChg>
        <pc:spChg chg="mod">
          <ac:chgData name="Connie Liu" userId="edaa24c4ade8918d" providerId="Windows Live" clId="Web-{E4109188-F67A-4762-BAE6-D5308F7EB913}" dt="2022-12-05T05:01:05.782" v="952" actId="1076"/>
          <ac:spMkLst>
            <pc:docMk/>
            <pc:sldMk cId="741209269" sldId="296"/>
            <ac:spMk id="563" creationId="{00000000-0000-0000-0000-000000000000}"/>
          </ac:spMkLst>
        </pc:spChg>
      </pc:sldChg>
      <pc:sldChg chg="add del">
        <pc:chgData name="Connie Liu" userId="edaa24c4ade8918d" providerId="Windows Live" clId="Web-{E4109188-F67A-4762-BAE6-D5308F7EB913}" dt="2022-12-05T04:30:35.351" v="447"/>
        <pc:sldMkLst>
          <pc:docMk/>
          <pc:sldMk cId="1507809226" sldId="297"/>
        </pc:sldMkLst>
      </pc:sldChg>
      <pc:sldChg chg="add">
        <pc:chgData name="Connie Liu" userId="edaa24c4ade8918d" providerId="Windows Live" clId="Web-{E4109188-F67A-4762-BAE6-D5308F7EB913}" dt="2022-12-05T02:38:05.860" v="4"/>
        <pc:sldMkLst>
          <pc:docMk/>
          <pc:sldMk cId="3746911375" sldId="298"/>
        </pc:sldMkLst>
      </pc:sldChg>
      <pc:sldChg chg="modSp add replId">
        <pc:chgData name="Connie Liu" userId="edaa24c4ade8918d" providerId="Windows Live" clId="Web-{E4109188-F67A-4762-BAE6-D5308F7EB913}" dt="2022-12-05T03:11:53.129" v="312" actId="20577"/>
        <pc:sldMkLst>
          <pc:docMk/>
          <pc:sldMk cId="933570197" sldId="299"/>
        </pc:sldMkLst>
        <pc:spChg chg="mod">
          <ac:chgData name="Connie Liu" userId="edaa24c4ade8918d" providerId="Windows Live" clId="Web-{E4109188-F67A-4762-BAE6-D5308F7EB913}" dt="2022-12-05T03:11:53.129" v="312" actId="20577"/>
          <ac:spMkLst>
            <pc:docMk/>
            <pc:sldMk cId="933570197" sldId="299"/>
            <ac:spMk id="357" creationId="{00000000-0000-0000-0000-000000000000}"/>
          </ac:spMkLst>
        </pc:spChg>
      </pc:sldChg>
      <pc:sldChg chg="modSp add replId">
        <pc:chgData name="Connie Liu" userId="edaa24c4ade8918d" providerId="Windows Live" clId="Web-{E4109188-F67A-4762-BAE6-D5308F7EB913}" dt="2022-12-05T03:12:34.162" v="331" actId="20577"/>
        <pc:sldMkLst>
          <pc:docMk/>
          <pc:sldMk cId="25556210" sldId="300"/>
        </pc:sldMkLst>
        <pc:spChg chg="mod">
          <ac:chgData name="Connie Liu" userId="edaa24c4ade8918d" providerId="Windows Live" clId="Web-{E4109188-F67A-4762-BAE6-D5308F7EB913}" dt="2022-12-05T03:12:34.162" v="331" actId="20577"/>
          <ac:spMkLst>
            <pc:docMk/>
            <pc:sldMk cId="25556210" sldId="300"/>
            <ac:spMk id="357" creationId="{00000000-0000-0000-0000-000000000000}"/>
          </ac:spMkLst>
        </pc:spChg>
      </pc:sldChg>
      <pc:sldChg chg="modSp add replId">
        <pc:chgData name="Connie Liu" userId="edaa24c4ade8918d" providerId="Windows Live" clId="Web-{E4109188-F67A-4762-BAE6-D5308F7EB913}" dt="2022-12-05T03:14:22.212" v="347" actId="20577"/>
        <pc:sldMkLst>
          <pc:docMk/>
          <pc:sldMk cId="2723378511" sldId="301"/>
        </pc:sldMkLst>
        <pc:spChg chg="mod">
          <ac:chgData name="Connie Liu" userId="edaa24c4ade8918d" providerId="Windows Live" clId="Web-{E4109188-F67A-4762-BAE6-D5308F7EB913}" dt="2022-12-05T03:14:22.212" v="347" actId="20577"/>
          <ac:spMkLst>
            <pc:docMk/>
            <pc:sldMk cId="2723378511" sldId="301"/>
            <ac:spMk id="357" creationId="{00000000-0000-0000-0000-000000000000}"/>
          </ac:spMkLst>
        </pc:spChg>
      </pc:sldChg>
      <pc:sldChg chg="addSp delSp modSp add replId">
        <pc:chgData name="Connie Liu" userId="edaa24c4ade8918d" providerId="Windows Live" clId="Web-{E4109188-F67A-4762-BAE6-D5308F7EB913}" dt="2022-12-05T05:47:57.323" v="1156" actId="20577"/>
        <pc:sldMkLst>
          <pc:docMk/>
          <pc:sldMk cId="1621115906" sldId="302"/>
        </pc:sldMkLst>
        <pc:spChg chg="add del">
          <ac:chgData name="Connie Liu" userId="edaa24c4ade8918d" providerId="Windows Live" clId="Web-{E4109188-F67A-4762-BAE6-D5308F7EB913}" dt="2022-12-05T05:45:46.459" v="1069"/>
          <ac:spMkLst>
            <pc:docMk/>
            <pc:sldMk cId="1621115906" sldId="302"/>
            <ac:spMk id="7" creationId="{087BEC85-4053-88C8-D30E-AAADAC750779}"/>
          </ac:spMkLst>
        </pc:spChg>
        <pc:spChg chg="add del">
          <ac:chgData name="Connie Liu" userId="edaa24c4ade8918d" providerId="Windows Live" clId="Web-{E4109188-F67A-4762-BAE6-D5308F7EB913}" dt="2022-12-05T05:42:02.796" v="1045"/>
          <ac:spMkLst>
            <pc:docMk/>
            <pc:sldMk cId="1621115906" sldId="302"/>
            <ac:spMk id="7" creationId="{FF4BECAF-EEB6-3728-CC8C-5B823B003CA4}"/>
          </ac:spMkLst>
        </pc:spChg>
        <pc:spChg chg="add mod">
          <ac:chgData name="Connie Liu" userId="edaa24c4ade8918d" providerId="Windows Live" clId="Web-{E4109188-F67A-4762-BAE6-D5308F7EB913}" dt="2022-12-05T05:47:57.323" v="1156" actId="20577"/>
          <ac:spMkLst>
            <pc:docMk/>
            <pc:sldMk cId="1621115906" sldId="302"/>
            <ac:spMk id="8" creationId="{5D7AE10E-80BA-436F-CA47-0D621A0AF9CA}"/>
          </ac:spMkLst>
        </pc:spChg>
        <pc:spChg chg="mod">
          <ac:chgData name="Connie Liu" userId="edaa24c4ade8918d" providerId="Windows Live" clId="Web-{E4109188-F67A-4762-BAE6-D5308F7EB913}" dt="2022-12-05T05:32:58.967" v="1016" actId="20577"/>
          <ac:spMkLst>
            <pc:docMk/>
            <pc:sldMk cId="1621115906" sldId="302"/>
            <ac:spMk id="357" creationId="{00000000-0000-0000-0000-000000000000}"/>
          </ac:spMkLst>
        </pc:spChg>
        <pc:picChg chg="mod">
          <ac:chgData name="Connie Liu" userId="edaa24c4ade8918d" providerId="Windows Live" clId="Web-{E4109188-F67A-4762-BAE6-D5308F7EB913}" dt="2022-12-05T05:45:15.240" v="1067" actId="1076"/>
          <ac:picMkLst>
            <pc:docMk/>
            <pc:sldMk cId="1621115906" sldId="302"/>
            <ac:picMk id="2" creationId="{0B34DCCE-9C49-53DD-D323-9A73FCD49583}"/>
          </ac:picMkLst>
        </pc:picChg>
        <pc:picChg chg="add mod modCrop">
          <ac:chgData name="Connie Liu" userId="edaa24c4ade8918d" providerId="Windows Live" clId="Web-{E4109188-F67A-4762-BAE6-D5308F7EB913}" dt="2022-12-05T05:45:08.130" v="1064" actId="14100"/>
          <ac:picMkLst>
            <pc:docMk/>
            <pc:sldMk cId="1621115906" sldId="302"/>
            <ac:picMk id="4" creationId="{FF77337A-3A2E-F1E5-9131-FE01F393CCFC}"/>
          </ac:picMkLst>
        </pc:picChg>
        <pc:picChg chg="add mod modCrop">
          <ac:chgData name="Connie Liu" userId="edaa24c4ade8918d" providerId="Windows Live" clId="Web-{E4109188-F67A-4762-BAE6-D5308F7EB913}" dt="2022-12-05T05:45:10.724" v="1065" actId="14100"/>
          <ac:picMkLst>
            <pc:docMk/>
            <pc:sldMk cId="1621115906" sldId="302"/>
            <ac:picMk id="5" creationId="{A68615AB-1686-0440-7FC2-86B78DAAB381}"/>
          </ac:picMkLst>
        </pc:picChg>
      </pc:sldChg>
      <pc:sldChg chg="addSp delSp modSp add replId">
        <pc:chgData name="Connie Liu" userId="edaa24c4ade8918d" providerId="Windows Live" clId="Web-{E4109188-F67A-4762-BAE6-D5308F7EB913}" dt="2022-12-05T04:42:39.404" v="485" actId="1076"/>
        <pc:sldMkLst>
          <pc:docMk/>
          <pc:sldMk cId="1625262527" sldId="303"/>
        </pc:sldMkLst>
        <pc:spChg chg="add del mod">
          <ac:chgData name="Connie Liu" userId="edaa24c4ade8918d" providerId="Windows Live" clId="Web-{E4109188-F67A-4762-BAE6-D5308F7EB913}" dt="2022-12-05T04:15:32.542" v="359"/>
          <ac:spMkLst>
            <pc:docMk/>
            <pc:sldMk cId="1625262527" sldId="303"/>
            <ac:spMk id="3" creationId="{D4A10922-6AA1-78A2-91B3-52A17C3558EB}"/>
          </ac:spMkLst>
        </pc:spChg>
        <pc:spChg chg="mod">
          <ac:chgData name="Connie Liu" userId="edaa24c4ade8918d" providerId="Windows Live" clId="Web-{E4109188-F67A-4762-BAE6-D5308F7EB913}" dt="2022-12-05T04:40:57.167" v="475" actId="1076"/>
          <ac:spMkLst>
            <pc:docMk/>
            <pc:sldMk cId="1625262527" sldId="303"/>
            <ac:spMk id="261" creationId="{00000000-0000-0000-0000-000000000000}"/>
          </ac:spMkLst>
        </pc:spChg>
        <pc:spChg chg="del">
          <ac:chgData name="Connie Liu" userId="edaa24c4ade8918d" providerId="Windows Live" clId="Web-{E4109188-F67A-4762-BAE6-D5308F7EB913}" dt="2022-12-05T04:15:21.260" v="358"/>
          <ac:spMkLst>
            <pc:docMk/>
            <pc:sldMk cId="1625262527" sldId="303"/>
            <ac:spMk id="262" creationId="{00000000-0000-0000-0000-000000000000}"/>
          </ac:spMkLst>
        </pc:spChg>
        <pc:picChg chg="add del mod">
          <ac:chgData name="Connie Liu" userId="edaa24c4ade8918d" providerId="Windows Live" clId="Web-{E4109188-F67A-4762-BAE6-D5308F7EB913}" dt="2022-12-05T04:40:22.119" v="465"/>
          <ac:picMkLst>
            <pc:docMk/>
            <pc:sldMk cId="1625262527" sldId="303"/>
            <ac:picMk id="4" creationId="{D62747E3-2CBD-BAA2-C802-596C64BBC706}"/>
          </ac:picMkLst>
        </pc:picChg>
        <pc:picChg chg="add del mod">
          <ac:chgData name="Connie Liu" userId="edaa24c4ade8918d" providerId="Windows Live" clId="Web-{E4109188-F67A-4762-BAE6-D5308F7EB913}" dt="2022-12-05T04:42:19.810" v="479"/>
          <ac:picMkLst>
            <pc:docMk/>
            <pc:sldMk cId="1625262527" sldId="303"/>
            <ac:picMk id="5" creationId="{DB449858-E47A-A1A6-5059-4A177C80E5DC}"/>
          </ac:picMkLst>
        </pc:picChg>
        <pc:picChg chg="add mod">
          <ac:chgData name="Connie Liu" userId="edaa24c4ade8918d" providerId="Windows Live" clId="Web-{E4109188-F67A-4762-BAE6-D5308F7EB913}" dt="2022-12-05T04:42:39.404" v="485" actId="1076"/>
          <ac:picMkLst>
            <pc:docMk/>
            <pc:sldMk cId="1625262527" sldId="303"/>
            <ac:picMk id="6" creationId="{BF9A0651-2278-21E9-ACED-D5041BC62934}"/>
          </ac:picMkLst>
        </pc:picChg>
      </pc:sldChg>
      <pc:sldChg chg="modSp">
        <pc:chgData name="Connie Liu" userId="edaa24c4ade8918d" providerId="Windows Live" clId="Web-{E4109188-F67A-4762-BAE6-D5308F7EB913}" dt="2022-12-05T06:21:09.369" v="1513" actId="1076"/>
        <pc:sldMkLst>
          <pc:docMk/>
          <pc:sldMk cId="854966333" sldId="304"/>
        </pc:sldMkLst>
        <pc:spChg chg="mod">
          <ac:chgData name="Connie Liu" userId="edaa24c4ade8918d" providerId="Windows Live" clId="Web-{E4109188-F67A-4762-BAE6-D5308F7EB913}" dt="2022-12-05T06:21:09.369" v="1513" actId="1076"/>
          <ac:spMkLst>
            <pc:docMk/>
            <pc:sldMk cId="854966333" sldId="304"/>
            <ac:spMk id="299" creationId="{00000000-0000-0000-0000-000000000000}"/>
          </ac:spMkLst>
        </pc:spChg>
      </pc:sldChg>
      <pc:sldChg chg="modSp">
        <pc:chgData name="Connie Liu" userId="edaa24c4ade8918d" providerId="Windows Live" clId="Web-{E4109188-F67A-4762-BAE6-D5308F7EB913}" dt="2022-12-05T06:25:38.143" v="1537" actId="14100"/>
        <pc:sldMkLst>
          <pc:docMk/>
          <pc:sldMk cId="914186011" sldId="305"/>
        </pc:sldMkLst>
        <pc:spChg chg="mod">
          <ac:chgData name="Connie Liu" userId="edaa24c4ade8918d" providerId="Windows Live" clId="Web-{E4109188-F67A-4762-BAE6-D5308F7EB913}" dt="2022-12-05T06:25:38.143" v="1537" actId="14100"/>
          <ac:spMkLst>
            <pc:docMk/>
            <pc:sldMk cId="914186011" sldId="305"/>
            <ac:spMk id="299" creationId="{00000000-0000-0000-0000-000000000000}"/>
          </ac:spMkLst>
        </pc:spChg>
      </pc:sldChg>
      <pc:sldChg chg="modSp">
        <pc:chgData name="Connie Liu" userId="edaa24c4ade8918d" providerId="Windows Live" clId="Web-{E4109188-F67A-4762-BAE6-D5308F7EB913}" dt="2022-12-05T05:41:44.593" v="1043" actId="20577"/>
        <pc:sldMkLst>
          <pc:docMk/>
          <pc:sldMk cId="4287450287" sldId="307"/>
        </pc:sldMkLst>
        <pc:spChg chg="mod">
          <ac:chgData name="Connie Liu" userId="edaa24c4ade8918d" providerId="Windows Live" clId="Web-{E4109188-F67A-4762-BAE6-D5308F7EB913}" dt="2022-12-05T05:41:44.593" v="1043" actId="20577"/>
          <ac:spMkLst>
            <pc:docMk/>
            <pc:sldMk cId="4287450287" sldId="307"/>
            <ac:spMk id="357" creationId="{00000000-0000-0000-0000-000000000000}"/>
          </ac:spMkLst>
        </pc:spChg>
      </pc:sldChg>
      <pc:sldChg chg="modSp">
        <pc:chgData name="Connie Liu" userId="edaa24c4ade8918d" providerId="Windows Live" clId="Web-{E4109188-F67A-4762-BAE6-D5308F7EB913}" dt="2022-12-05T06:21:58.808" v="1517" actId="20577"/>
        <pc:sldMkLst>
          <pc:docMk/>
          <pc:sldMk cId="678413201" sldId="308"/>
        </pc:sldMkLst>
        <pc:spChg chg="mod">
          <ac:chgData name="Connie Liu" userId="edaa24c4ade8918d" providerId="Windows Live" clId="Web-{E4109188-F67A-4762-BAE6-D5308F7EB913}" dt="2022-12-05T06:21:58.808" v="1517" actId="20577"/>
          <ac:spMkLst>
            <pc:docMk/>
            <pc:sldMk cId="678413201" sldId="308"/>
            <ac:spMk id="8" creationId="{8493689C-B2B4-D8A5-FF83-1EB9E9E6E99A}"/>
          </ac:spMkLst>
        </pc:spChg>
        <pc:graphicFrameChg chg="mod modGraphic">
          <ac:chgData name="Connie Liu" userId="edaa24c4ade8918d" providerId="Windows Live" clId="Web-{E4109188-F67A-4762-BAE6-D5308F7EB913}" dt="2022-12-05T06:00:59.098" v="1188"/>
          <ac:graphicFrameMkLst>
            <pc:docMk/>
            <pc:sldMk cId="678413201" sldId="308"/>
            <ac:graphicFrameMk id="5" creationId="{8494103D-70BA-A3B9-34CF-8D17B68BF1A5}"/>
          </ac:graphicFrameMkLst>
        </pc:graphicFrameChg>
      </pc:sldChg>
      <pc:sldChg chg="modSp">
        <pc:chgData name="Connie Liu" userId="edaa24c4ade8918d" providerId="Windows Live" clId="Web-{E4109188-F67A-4762-BAE6-D5308F7EB913}" dt="2022-12-05T06:22:08.277" v="1518" actId="20577"/>
        <pc:sldMkLst>
          <pc:docMk/>
          <pc:sldMk cId="2245378150" sldId="309"/>
        </pc:sldMkLst>
        <pc:spChg chg="mod">
          <ac:chgData name="Connie Liu" userId="edaa24c4ade8918d" providerId="Windows Live" clId="Web-{E4109188-F67A-4762-BAE6-D5308F7EB913}" dt="2022-12-05T06:22:08.277" v="1518" actId="20577"/>
          <ac:spMkLst>
            <pc:docMk/>
            <pc:sldMk cId="2245378150" sldId="309"/>
            <ac:spMk id="4" creationId="{62B85456-24D6-8910-A02C-E5F35F6A6DDC}"/>
          </ac:spMkLst>
        </pc:spChg>
        <pc:graphicFrameChg chg="mod modGraphic">
          <ac:chgData name="Connie Liu" userId="edaa24c4ade8918d" providerId="Windows Live" clId="Web-{E4109188-F67A-4762-BAE6-D5308F7EB913}" dt="2022-12-05T06:01:07.473" v="1190"/>
          <ac:graphicFrameMkLst>
            <pc:docMk/>
            <pc:sldMk cId="2245378150" sldId="309"/>
            <ac:graphicFrameMk id="5" creationId="{8494103D-70BA-A3B9-34CF-8D17B68BF1A5}"/>
          </ac:graphicFrameMkLst>
        </pc:graphicFrameChg>
      </pc:sldChg>
      <pc:sldChg chg="modSp">
        <pc:chgData name="Connie Liu" userId="edaa24c4ade8918d" providerId="Windows Live" clId="Web-{E4109188-F67A-4762-BAE6-D5308F7EB913}" dt="2022-12-05T06:22:13.184" v="1519" actId="20577"/>
        <pc:sldMkLst>
          <pc:docMk/>
          <pc:sldMk cId="362295311" sldId="310"/>
        </pc:sldMkLst>
        <pc:spChg chg="mod">
          <ac:chgData name="Connie Liu" userId="edaa24c4ade8918d" providerId="Windows Live" clId="Web-{E4109188-F67A-4762-BAE6-D5308F7EB913}" dt="2022-12-05T06:22:13.184" v="1519" actId="20577"/>
          <ac:spMkLst>
            <pc:docMk/>
            <pc:sldMk cId="362295311" sldId="310"/>
            <ac:spMk id="4" creationId="{62B85456-24D6-8910-A02C-E5F35F6A6DDC}"/>
          </ac:spMkLst>
        </pc:spChg>
        <pc:graphicFrameChg chg="mod modGraphic">
          <ac:chgData name="Connie Liu" userId="edaa24c4ade8918d" providerId="Windows Live" clId="Web-{E4109188-F67A-4762-BAE6-D5308F7EB913}" dt="2022-12-05T06:01:14.817" v="1192"/>
          <ac:graphicFrameMkLst>
            <pc:docMk/>
            <pc:sldMk cId="362295311" sldId="310"/>
            <ac:graphicFrameMk id="5" creationId="{8494103D-70BA-A3B9-34CF-8D17B68BF1A5}"/>
          </ac:graphicFrameMkLst>
        </pc:graphicFrameChg>
      </pc:sldChg>
      <pc:sldChg chg="addSp delSp modSp add replId">
        <pc:chgData name="Connie Liu" userId="edaa24c4ade8918d" providerId="Windows Live" clId="Web-{E4109188-F67A-4762-BAE6-D5308F7EB913}" dt="2022-12-05T05:54:41.039" v="1177" actId="20577"/>
        <pc:sldMkLst>
          <pc:docMk/>
          <pc:sldMk cId="3121802033" sldId="311"/>
        </pc:sldMkLst>
        <pc:spChg chg="mod">
          <ac:chgData name="Connie Liu" userId="edaa24c4ade8918d" providerId="Windows Live" clId="Web-{E4109188-F67A-4762-BAE6-D5308F7EB913}" dt="2022-12-05T05:54:41.039" v="1177" actId="20577"/>
          <ac:spMkLst>
            <pc:docMk/>
            <pc:sldMk cId="3121802033" sldId="311"/>
            <ac:spMk id="357" creationId="{00000000-0000-0000-0000-000000000000}"/>
          </ac:spMkLst>
        </pc:spChg>
        <pc:picChg chg="del">
          <ac:chgData name="Connie Liu" userId="edaa24c4ade8918d" providerId="Windows Live" clId="Web-{E4109188-F67A-4762-BAE6-D5308F7EB913}" dt="2022-12-05T05:53:40.397" v="1158"/>
          <ac:picMkLst>
            <pc:docMk/>
            <pc:sldMk cId="3121802033" sldId="311"/>
            <ac:picMk id="2" creationId="{F21588CB-D15F-FC59-93F4-B9B8A016AB89}"/>
          </ac:picMkLst>
        </pc:picChg>
        <pc:picChg chg="add mod">
          <ac:chgData name="Connie Liu" userId="edaa24c4ade8918d" providerId="Windows Live" clId="Web-{E4109188-F67A-4762-BAE6-D5308F7EB913}" dt="2022-12-05T05:54:34.070" v="1163" actId="1076"/>
          <ac:picMkLst>
            <pc:docMk/>
            <pc:sldMk cId="3121802033" sldId="311"/>
            <ac:picMk id="3" creationId="{B31DA822-50F4-1C79-6393-096DB71A6346}"/>
          </ac:picMkLst>
        </pc:picChg>
      </pc:sldChg>
      <pc:sldChg chg="modSp">
        <pc:chgData name="Connie Liu" userId="edaa24c4ade8918d" providerId="Windows Live" clId="Web-{E4109188-F67A-4762-BAE6-D5308F7EB913}" dt="2022-12-05T05:56:58.622" v="1179" actId="1076"/>
        <pc:sldMkLst>
          <pc:docMk/>
          <pc:sldMk cId="800294480" sldId="312"/>
        </pc:sldMkLst>
        <pc:picChg chg="mod">
          <ac:chgData name="Connie Liu" userId="edaa24c4ade8918d" providerId="Windows Live" clId="Web-{E4109188-F67A-4762-BAE6-D5308F7EB913}" dt="2022-12-05T05:56:58.622" v="1179" actId="1076"/>
          <ac:picMkLst>
            <pc:docMk/>
            <pc:sldMk cId="800294480" sldId="312"/>
            <ac:picMk id="3" creationId="{2E087AF9-1F57-B51F-711E-2067CF397CB2}"/>
          </ac:picMkLst>
        </pc:picChg>
      </pc:sldChg>
      <pc:sldChg chg="addSp delSp modSp add replId">
        <pc:chgData name="Connie Liu" userId="edaa24c4ade8918d" providerId="Windows Live" clId="Web-{E4109188-F67A-4762-BAE6-D5308F7EB913}" dt="2022-12-05T06:31:01.122" v="1561" actId="1076"/>
        <pc:sldMkLst>
          <pc:docMk/>
          <pc:sldMk cId="3999521383" sldId="313"/>
        </pc:sldMkLst>
        <pc:spChg chg="mod">
          <ac:chgData name="Connie Liu" userId="edaa24c4ade8918d" providerId="Windows Live" clId="Web-{E4109188-F67A-4762-BAE6-D5308F7EB913}" dt="2022-12-05T06:31:01.122" v="1561" actId="1076"/>
          <ac:spMkLst>
            <pc:docMk/>
            <pc:sldMk cId="3999521383" sldId="313"/>
            <ac:spMk id="5" creationId="{CB0887D6-D67B-85ED-E1AC-461E41098DCE}"/>
          </ac:spMkLst>
        </pc:spChg>
        <pc:spChg chg="add mod">
          <ac:chgData name="Connie Liu" userId="edaa24c4ade8918d" providerId="Windows Live" clId="Web-{E4109188-F67A-4762-BAE6-D5308F7EB913}" dt="2022-12-05T06:30:54.934" v="1559" actId="1076"/>
          <ac:spMkLst>
            <pc:docMk/>
            <pc:sldMk cId="3999521383" sldId="313"/>
            <ac:spMk id="6" creationId="{8D5E050A-251E-2AF0-1EE9-8737A23433F7}"/>
          </ac:spMkLst>
        </pc:spChg>
        <pc:picChg chg="del">
          <ac:chgData name="Connie Liu" userId="edaa24c4ade8918d" providerId="Windows Live" clId="Web-{E4109188-F67A-4762-BAE6-D5308F7EB913}" dt="2022-12-05T06:06:09.951" v="1216"/>
          <ac:picMkLst>
            <pc:docMk/>
            <pc:sldMk cId="3999521383" sldId="313"/>
            <ac:picMk id="3" creationId="{2E087AF9-1F57-B51F-711E-2067CF397CB2}"/>
          </ac:picMkLst>
        </pc:picChg>
        <pc:picChg chg="mod">
          <ac:chgData name="Connie Liu" userId="edaa24c4ade8918d" providerId="Windows Live" clId="Web-{E4109188-F67A-4762-BAE6-D5308F7EB913}" dt="2022-12-05T06:30:46.403" v="1558" actId="1076"/>
          <ac:picMkLst>
            <pc:docMk/>
            <pc:sldMk cId="3999521383" sldId="313"/>
            <ac:picMk id="4" creationId="{6547B97C-A759-49ED-33C9-973F7AF6BC16}"/>
          </ac:picMkLst>
        </pc:picChg>
      </pc:sldChg>
    </pc:docChg>
  </pc:docChgLst>
  <pc:docChgLst>
    <pc:chgData name="Brittany Jenkins" userId="44a0ca52b8986573" providerId="Windows Live" clId="Web-{190F289B-6A50-432C-8CF1-28AF76D62F3E}"/>
    <pc:docChg chg="modSld">
      <pc:chgData name="Brittany Jenkins" userId="44a0ca52b8986573" providerId="Windows Live" clId="Web-{190F289B-6A50-432C-8CF1-28AF76D62F3E}" dt="2022-12-05T03:10:10.147" v="59" actId="20577"/>
      <pc:docMkLst>
        <pc:docMk/>
      </pc:docMkLst>
      <pc:sldChg chg="modSp">
        <pc:chgData name="Brittany Jenkins" userId="44a0ca52b8986573" providerId="Windows Live" clId="Web-{190F289B-6A50-432C-8CF1-28AF76D62F3E}" dt="2022-12-05T03:10:10.147" v="59" actId="20577"/>
        <pc:sldMkLst>
          <pc:docMk/>
          <pc:sldMk cId="1880469288" sldId="267"/>
        </pc:sldMkLst>
        <pc:spChg chg="mod">
          <ac:chgData name="Brittany Jenkins" userId="44a0ca52b8986573" providerId="Windows Live" clId="Web-{190F289B-6A50-432C-8CF1-28AF76D62F3E}" dt="2022-12-05T03:10:10.147" v="59" actId="20577"/>
          <ac:spMkLst>
            <pc:docMk/>
            <pc:sldMk cId="1880469288" sldId="267"/>
            <ac:spMk id="3" creationId="{480258DF-98EA-9E2B-94CB-C3BBB5A9F354}"/>
          </ac:spMkLst>
        </pc:spChg>
      </pc:sldChg>
    </pc:docChg>
  </pc:docChgLst>
  <pc:docChgLst>
    <pc:chgData name="Connie Liu" userId="edaa24c4ade8918d" providerId="Windows Live" clId="Web-{D17B6BF8-AAB1-4FE2-8A24-E8D0C105224F}"/>
    <pc:docChg chg="modSld">
      <pc:chgData name="Connie Liu" userId="edaa24c4ade8918d" providerId="Windows Live" clId="Web-{D17B6BF8-AAB1-4FE2-8A24-E8D0C105224F}" dt="2022-12-05T17:03:08.285" v="12" actId="20577"/>
      <pc:docMkLst>
        <pc:docMk/>
      </pc:docMkLst>
      <pc:sldChg chg="modSp">
        <pc:chgData name="Connie Liu" userId="edaa24c4ade8918d" providerId="Windows Live" clId="Web-{D17B6BF8-AAB1-4FE2-8A24-E8D0C105224F}" dt="2022-12-05T17:03:08.285" v="12" actId="20577"/>
        <pc:sldMkLst>
          <pc:docMk/>
          <pc:sldMk cId="2091479749" sldId="259"/>
        </pc:sldMkLst>
        <pc:spChg chg="mod">
          <ac:chgData name="Connie Liu" userId="edaa24c4ade8918d" providerId="Windows Live" clId="Web-{D17B6BF8-AAB1-4FE2-8A24-E8D0C105224F}" dt="2022-12-05T17:03:08.285" v="12" actId="20577"/>
          <ac:spMkLst>
            <pc:docMk/>
            <pc:sldMk cId="2091479749" sldId="259"/>
            <ac:spMk id="301" creationId="{00000000-0000-0000-0000-000000000000}"/>
          </ac:spMkLst>
        </pc:spChg>
      </pc:sldChg>
      <pc:sldChg chg="modSp">
        <pc:chgData name="Connie Liu" userId="edaa24c4ade8918d" providerId="Windows Live" clId="Web-{D17B6BF8-AAB1-4FE2-8A24-E8D0C105224F}" dt="2022-12-05T16:44:13.115" v="5" actId="20577"/>
        <pc:sldMkLst>
          <pc:docMk/>
          <pc:sldMk cId="2514196708" sldId="266"/>
        </pc:sldMkLst>
        <pc:spChg chg="mod">
          <ac:chgData name="Connie Liu" userId="edaa24c4ade8918d" providerId="Windows Live" clId="Web-{D17B6BF8-AAB1-4FE2-8A24-E8D0C105224F}" dt="2022-12-05T16:43:59.271" v="2" actId="20577"/>
          <ac:spMkLst>
            <pc:docMk/>
            <pc:sldMk cId="2514196708" sldId="266"/>
            <ac:spMk id="299" creationId="{00000000-0000-0000-0000-000000000000}"/>
          </ac:spMkLst>
        </pc:spChg>
        <pc:spChg chg="mod">
          <ac:chgData name="Connie Liu" userId="edaa24c4ade8918d" providerId="Windows Live" clId="Web-{D17B6BF8-AAB1-4FE2-8A24-E8D0C105224F}" dt="2022-12-05T16:44:13.115" v="5" actId="20577"/>
          <ac:spMkLst>
            <pc:docMk/>
            <pc:sldMk cId="2514196708" sldId="266"/>
            <ac:spMk id="301" creationId="{00000000-0000-0000-0000-000000000000}"/>
          </ac:spMkLst>
        </pc:spChg>
      </pc:sldChg>
      <pc:sldChg chg="modSp">
        <pc:chgData name="Connie Liu" userId="edaa24c4ade8918d" providerId="Windows Live" clId="Web-{D17B6BF8-AAB1-4FE2-8A24-E8D0C105224F}" dt="2022-12-05T16:45:27.164" v="6" actId="14100"/>
        <pc:sldMkLst>
          <pc:docMk/>
          <pc:sldMk cId="1880469288" sldId="267"/>
        </pc:sldMkLst>
        <pc:spChg chg="mod">
          <ac:chgData name="Connie Liu" userId="edaa24c4ade8918d" providerId="Windows Live" clId="Web-{D17B6BF8-AAB1-4FE2-8A24-E8D0C105224F}" dt="2022-12-05T16:45:27.164" v="6" actId="14100"/>
          <ac:spMkLst>
            <pc:docMk/>
            <pc:sldMk cId="1880469288" sldId="267"/>
            <ac:spMk id="5" creationId="{A167A7C7-E191-B16A-3A3B-3BFC8F1851FA}"/>
          </ac:spMkLst>
        </pc:spChg>
      </pc:sldChg>
    </pc:docChg>
  </pc:docChgLst>
  <pc:docChgLst>
    <pc:chgData name="Brittany Jenkins" userId="44a0ca52b8986573" providerId="Windows Live" clId="Web-{4E805EC8-3D9D-47C2-8BEC-E9F86326DDDA}"/>
    <pc:docChg chg="modSld">
      <pc:chgData name="Brittany Jenkins" userId="44a0ca52b8986573" providerId="Windows Live" clId="Web-{4E805EC8-3D9D-47C2-8BEC-E9F86326DDDA}" dt="2022-12-05T17:24:04.497" v="135"/>
      <pc:docMkLst>
        <pc:docMk/>
      </pc:docMkLst>
      <pc:sldChg chg="modNotes">
        <pc:chgData name="Brittany Jenkins" userId="44a0ca52b8986573" providerId="Windows Live" clId="Web-{4E805EC8-3D9D-47C2-8BEC-E9F86326DDDA}" dt="2022-12-05T17:19:31.439" v="40"/>
        <pc:sldMkLst>
          <pc:docMk/>
          <pc:sldMk cId="314972452" sldId="257"/>
        </pc:sldMkLst>
      </pc:sldChg>
      <pc:sldChg chg="modNotes">
        <pc:chgData name="Brittany Jenkins" userId="44a0ca52b8986573" providerId="Windows Live" clId="Web-{4E805EC8-3D9D-47C2-8BEC-E9F86326DDDA}" dt="2022-12-05T17:19:37.955" v="46"/>
        <pc:sldMkLst>
          <pc:docMk/>
          <pc:sldMk cId="2173778107" sldId="258"/>
        </pc:sldMkLst>
      </pc:sldChg>
      <pc:sldChg chg="modNotes">
        <pc:chgData name="Brittany Jenkins" userId="44a0ca52b8986573" providerId="Windows Live" clId="Web-{4E805EC8-3D9D-47C2-8BEC-E9F86326DDDA}" dt="2022-12-05T17:20:53.739" v="53"/>
        <pc:sldMkLst>
          <pc:docMk/>
          <pc:sldMk cId="1604633364" sldId="263"/>
        </pc:sldMkLst>
      </pc:sldChg>
      <pc:sldChg chg="modNotes">
        <pc:chgData name="Brittany Jenkins" userId="44a0ca52b8986573" providerId="Windows Live" clId="Web-{4E805EC8-3D9D-47C2-8BEC-E9F86326DDDA}" dt="2022-12-05T17:20:49.442" v="52"/>
        <pc:sldMkLst>
          <pc:docMk/>
          <pc:sldMk cId="189443844" sldId="264"/>
        </pc:sldMkLst>
      </pc:sldChg>
      <pc:sldChg chg="modNotes">
        <pc:chgData name="Brittany Jenkins" userId="44a0ca52b8986573" providerId="Windows Live" clId="Web-{4E805EC8-3D9D-47C2-8BEC-E9F86326DDDA}" dt="2022-12-05T17:15:24.273" v="1"/>
        <pc:sldMkLst>
          <pc:docMk/>
          <pc:sldMk cId="2777756928" sldId="265"/>
        </pc:sldMkLst>
      </pc:sldChg>
      <pc:sldChg chg="modNotes">
        <pc:chgData name="Brittany Jenkins" userId="44a0ca52b8986573" providerId="Windows Live" clId="Web-{4E805EC8-3D9D-47C2-8BEC-E9F86326DDDA}" dt="2022-12-05T17:18:07.482" v="31"/>
        <pc:sldMkLst>
          <pc:docMk/>
          <pc:sldMk cId="2514196708" sldId="266"/>
        </pc:sldMkLst>
      </pc:sldChg>
      <pc:sldChg chg="modNotes">
        <pc:chgData name="Brittany Jenkins" userId="44a0ca52b8986573" providerId="Windows Live" clId="Web-{4E805EC8-3D9D-47C2-8BEC-E9F86326DDDA}" dt="2022-12-05T17:15:35.586" v="13"/>
        <pc:sldMkLst>
          <pc:docMk/>
          <pc:sldMk cId="1880469288" sldId="267"/>
        </pc:sldMkLst>
      </pc:sldChg>
      <pc:sldChg chg="modNotes">
        <pc:chgData name="Brittany Jenkins" userId="44a0ca52b8986573" providerId="Windows Live" clId="Web-{4E805EC8-3D9D-47C2-8BEC-E9F86326DDDA}" dt="2022-12-05T17:21:46.710" v="93"/>
        <pc:sldMkLst>
          <pc:docMk/>
          <pc:sldMk cId="1384940258" sldId="268"/>
        </pc:sldMkLst>
      </pc:sldChg>
      <pc:sldChg chg="modNotes">
        <pc:chgData name="Brittany Jenkins" userId="44a0ca52b8986573" providerId="Windows Live" clId="Web-{4E805EC8-3D9D-47C2-8BEC-E9F86326DDDA}" dt="2022-12-05T17:22:22.305" v="109"/>
        <pc:sldMkLst>
          <pc:docMk/>
          <pc:sldMk cId="2847818794" sldId="271"/>
        </pc:sldMkLst>
      </pc:sldChg>
      <pc:sldChg chg="modNotes">
        <pc:chgData name="Brittany Jenkins" userId="44a0ca52b8986573" providerId="Windows Live" clId="Web-{4E805EC8-3D9D-47C2-8BEC-E9F86326DDDA}" dt="2022-12-05T17:22:30.915" v="110"/>
        <pc:sldMkLst>
          <pc:docMk/>
          <pc:sldMk cId="955753888" sldId="272"/>
        </pc:sldMkLst>
      </pc:sldChg>
      <pc:sldChg chg="modNotes">
        <pc:chgData name="Brittany Jenkins" userId="44a0ca52b8986573" providerId="Windows Live" clId="Web-{4E805EC8-3D9D-47C2-8BEC-E9F86326DDDA}" dt="2022-12-05T17:22:53.588" v="119"/>
        <pc:sldMkLst>
          <pc:docMk/>
          <pc:sldMk cId="3610398272" sldId="274"/>
        </pc:sldMkLst>
      </pc:sldChg>
      <pc:sldChg chg="modNotes">
        <pc:chgData name="Brittany Jenkins" userId="44a0ca52b8986573" providerId="Windows Live" clId="Web-{4E805EC8-3D9D-47C2-8BEC-E9F86326DDDA}" dt="2022-12-05T17:23:02.463" v="120"/>
        <pc:sldMkLst>
          <pc:docMk/>
          <pc:sldMk cId="850059670" sldId="275"/>
        </pc:sldMkLst>
      </pc:sldChg>
      <pc:sldChg chg="modNotes">
        <pc:chgData name="Brittany Jenkins" userId="44a0ca52b8986573" providerId="Windows Live" clId="Web-{4E805EC8-3D9D-47C2-8BEC-E9F86326DDDA}" dt="2022-12-05T17:24:04.497" v="135"/>
        <pc:sldMkLst>
          <pc:docMk/>
          <pc:sldMk cId="1219019676" sldId="276"/>
        </pc:sldMkLst>
      </pc:sldChg>
      <pc:sldChg chg="modNotes">
        <pc:chgData name="Brittany Jenkins" userId="44a0ca52b8986573" providerId="Windows Live" clId="Web-{4E805EC8-3D9D-47C2-8BEC-E9F86326DDDA}" dt="2022-12-05T17:21:24.443" v="72"/>
        <pc:sldMkLst>
          <pc:docMk/>
          <pc:sldMk cId="4066497527" sldId="281"/>
        </pc:sldMkLst>
      </pc:sldChg>
      <pc:sldChg chg="modNotes">
        <pc:chgData name="Brittany Jenkins" userId="44a0ca52b8986573" providerId="Windows Live" clId="Web-{4E805EC8-3D9D-47C2-8BEC-E9F86326DDDA}" dt="2022-12-05T17:18:20.389" v="36"/>
        <pc:sldMkLst>
          <pc:docMk/>
          <pc:sldMk cId="2982637433" sldId="282"/>
        </pc:sldMkLst>
      </pc:sldChg>
      <pc:sldChg chg="modNotes">
        <pc:chgData name="Brittany Jenkins" userId="44a0ca52b8986573" providerId="Windows Live" clId="Web-{4E805EC8-3D9D-47C2-8BEC-E9F86326DDDA}" dt="2022-12-05T17:21:31.866" v="76"/>
        <pc:sldMkLst>
          <pc:docMk/>
          <pc:sldMk cId="3328144903" sldId="284"/>
        </pc:sldMkLst>
      </pc:sldChg>
      <pc:sldChg chg="modNotes">
        <pc:chgData name="Brittany Jenkins" userId="44a0ca52b8986573" providerId="Windows Live" clId="Web-{4E805EC8-3D9D-47C2-8BEC-E9F86326DDDA}" dt="2022-12-05T17:21:35.334" v="82"/>
        <pc:sldMkLst>
          <pc:docMk/>
          <pc:sldMk cId="3928748895" sldId="285"/>
        </pc:sldMkLst>
      </pc:sldChg>
      <pc:sldChg chg="modNotes">
        <pc:chgData name="Brittany Jenkins" userId="44a0ca52b8986573" providerId="Windows Live" clId="Web-{4E805EC8-3D9D-47C2-8BEC-E9F86326DDDA}" dt="2022-12-05T17:21:19.115" v="66"/>
        <pc:sldMkLst>
          <pc:docMk/>
          <pc:sldMk cId="2347791156" sldId="286"/>
        </pc:sldMkLst>
      </pc:sldChg>
      <pc:sldChg chg="modNotes">
        <pc:chgData name="Brittany Jenkins" userId="44a0ca52b8986573" providerId="Windows Live" clId="Web-{4E805EC8-3D9D-47C2-8BEC-E9F86326DDDA}" dt="2022-12-05T17:22:03.211" v="103"/>
        <pc:sldMkLst>
          <pc:docMk/>
          <pc:sldMk cId="553781739" sldId="289"/>
        </pc:sldMkLst>
      </pc:sldChg>
      <pc:sldChg chg="modNotes">
        <pc:chgData name="Brittany Jenkins" userId="44a0ca52b8986573" providerId="Windows Live" clId="Web-{4E805EC8-3D9D-47C2-8BEC-E9F86326DDDA}" dt="2022-12-05T17:22:09.867" v="107"/>
        <pc:sldMkLst>
          <pc:docMk/>
          <pc:sldMk cId="763846365" sldId="290"/>
        </pc:sldMkLst>
      </pc:sldChg>
      <pc:sldChg chg="modNotes">
        <pc:chgData name="Brittany Jenkins" userId="44a0ca52b8986573" providerId="Windows Live" clId="Web-{4E805EC8-3D9D-47C2-8BEC-E9F86326DDDA}" dt="2022-12-05T17:21:51.601" v="97"/>
        <pc:sldMkLst>
          <pc:docMk/>
          <pc:sldMk cId="1862226980" sldId="291"/>
        </pc:sldMkLst>
      </pc:sldChg>
      <pc:sldChg chg="modNotes">
        <pc:chgData name="Brittany Jenkins" userId="44a0ca52b8986573" providerId="Windows Live" clId="Web-{4E805EC8-3D9D-47C2-8BEC-E9F86326DDDA}" dt="2022-12-05T17:23:09.385" v="126"/>
        <pc:sldMkLst>
          <pc:docMk/>
          <pc:sldMk cId="741209269" sldId="296"/>
        </pc:sldMkLst>
      </pc:sldChg>
      <pc:sldChg chg="modCm modNotes">
        <pc:chgData name="Brittany Jenkins" userId="44a0ca52b8986573" providerId="Windows Live" clId="Web-{4E805EC8-3D9D-47C2-8BEC-E9F86326DDDA}" dt="2022-12-05T17:15:32.320" v="9"/>
        <pc:sldMkLst>
          <pc:docMk/>
          <pc:sldMk cId="1625262527" sldId="303"/>
        </pc:sldMkLst>
      </pc:sldChg>
      <pc:sldChg chg="modNotes">
        <pc:chgData name="Brittany Jenkins" userId="44a0ca52b8986573" providerId="Windows Live" clId="Web-{4E805EC8-3D9D-47C2-8BEC-E9F86326DDDA}" dt="2022-12-05T17:15:44.602" v="20"/>
        <pc:sldMkLst>
          <pc:docMk/>
          <pc:sldMk cId="4098710236" sldId="306"/>
        </pc:sldMkLst>
      </pc:sldChg>
      <pc:sldChg chg="modNotes">
        <pc:chgData name="Brittany Jenkins" userId="44a0ca52b8986573" providerId="Windows Live" clId="Web-{4E805EC8-3D9D-47C2-8BEC-E9F86326DDDA}" dt="2022-12-05T17:15:50.805" v="27"/>
        <pc:sldMkLst>
          <pc:docMk/>
          <pc:sldMk cId="800294480" sldId="312"/>
        </pc:sldMkLst>
      </pc:sldChg>
      <pc:sldChg chg="modNotes">
        <pc:chgData name="Brittany Jenkins" userId="44a0ca52b8986573" providerId="Windows Live" clId="Web-{4E805EC8-3D9D-47C2-8BEC-E9F86326DDDA}" dt="2022-12-05T17:17:57.748" v="28"/>
        <pc:sldMkLst>
          <pc:docMk/>
          <pc:sldMk cId="3999521383" sldId="313"/>
        </pc:sldMkLst>
      </pc:sldChg>
      <pc:sldChg chg="modNotes">
        <pc:chgData name="Brittany Jenkins" userId="44a0ca52b8986573" providerId="Windows Live" clId="Web-{4E805EC8-3D9D-47C2-8BEC-E9F86326DDDA}" dt="2022-12-05T17:21:43.241" v="88"/>
        <pc:sldMkLst>
          <pc:docMk/>
          <pc:sldMk cId="748647997" sldId="314"/>
        </pc:sldMkLst>
      </pc:sldChg>
    </pc:docChg>
  </pc:docChgLst>
  <pc:docChgLst>
    <pc:chgData name="Guest User" userId="f50766c36f9d1dc8" providerId="Windows Live" clId="Web-{A65CEF49-A669-4517-A707-0EDE4160F523}"/>
    <pc:docChg chg="addSld modSld">
      <pc:chgData name="Guest User" userId="f50766c36f9d1dc8" providerId="Windows Live" clId="Web-{A65CEF49-A669-4517-A707-0EDE4160F523}" dt="2022-12-05T06:29:36.755" v="3161" actId="20577"/>
      <pc:docMkLst>
        <pc:docMk/>
      </pc:docMkLst>
      <pc:sldChg chg="modSp">
        <pc:chgData name="Guest User" userId="f50766c36f9d1dc8" providerId="Windows Live" clId="Web-{A65CEF49-A669-4517-A707-0EDE4160F523}" dt="2022-12-05T06:29:36.755" v="3161" actId="20577"/>
        <pc:sldMkLst>
          <pc:docMk/>
          <pc:sldMk cId="2514196708" sldId="266"/>
        </pc:sldMkLst>
        <pc:spChg chg="mod">
          <ac:chgData name="Guest User" userId="f50766c36f9d1dc8" providerId="Windows Live" clId="Web-{A65CEF49-A669-4517-A707-0EDE4160F523}" dt="2022-12-05T06:29:30.270" v="3159" actId="20577"/>
          <ac:spMkLst>
            <pc:docMk/>
            <pc:sldMk cId="2514196708" sldId="266"/>
            <ac:spMk id="299" creationId="{00000000-0000-0000-0000-000000000000}"/>
          </ac:spMkLst>
        </pc:spChg>
        <pc:spChg chg="mod">
          <ac:chgData name="Guest User" userId="f50766c36f9d1dc8" providerId="Windows Live" clId="Web-{A65CEF49-A669-4517-A707-0EDE4160F523}" dt="2022-12-05T06:29:36.755" v="3161" actId="20577"/>
          <ac:spMkLst>
            <pc:docMk/>
            <pc:sldMk cId="2514196708" sldId="266"/>
            <ac:spMk id="301" creationId="{00000000-0000-0000-0000-000000000000}"/>
          </ac:spMkLst>
        </pc:spChg>
      </pc:sldChg>
      <pc:sldChg chg="modSp">
        <pc:chgData name="Guest User" userId="f50766c36f9d1dc8" providerId="Windows Live" clId="Web-{A65CEF49-A669-4517-A707-0EDE4160F523}" dt="2022-12-05T04:43:27.250" v="150" actId="20577"/>
        <pc:sldMkLst>
          <pc:docMk/>
          <pc:sldMk cId="1880469288" sldId="267"/>
        </pc:sldMkLst>
        <pc:spChg chg="mod">
          <ac:chgData name="Guest User" userId="f50766c36f9d1dc8" providerId="Windows Live" clId="Web-{A65CEF49-A669-4517-A707-0EDE4160F523}" dt="2022-12-05T04:43:27.250" v="150" actId="20577"/>
          <ac:spMkLst>
            <pc:docMk/>
            <pc:sldMk cId="1880469288" sldId="267"/>
            <ac:spMk id="3" creationId="{480258DF-98EA-9E2B-94CB-C3BBB5A9F354}"/>
          </ac:spMkLst>
        </pc:spChg>
      </pc:sldChg>
      <pc:sldChg chg="modSp">
        <pc:chgData name="Guest User" userId="f50766c36f9d1dc8" providerId="Windows Live" clId="Web-{A65CEF49-A669-4517-A707-0EDE4160F523}" dt="2022-12-05T05:02:06.211" v="957" actId="20577"/>
        <pc:sldMkLst>
          <pc:docMk/>
          <pc:sldMk cId="2986624980" sldId="279"/>
        </pc:sldMkLst>
        <pc:spChg chg="mod">
          <ac:chgData name="Guest User" userId="f50766c36f9d1dc8" providerId="Windows Live" clId="Web-{A65CEF49-A669-4517-A707-0EDE4160F523}" dt="2022-12-05T05:02:06.211" v="957" actId="20577"/>
          <ac:spMkLst>
            <pc:docMk/>
            <pc:sldMk cId="2986624980" sldId="279"/>
            <ac:spMk id="299" creationId="{00000000-0000-0000-0000-000000000000}"/>
          </ac:spMkLst>
        </pc:spChg>
        <pc:spChg chg="mod">
          <ac:chgData name="Guest User" userId="f50766c36f9d1dc8" providerId="Windows Live" clId="Web-{A65CEF49-A669-4517-A707-0EDE4160F523}" dt="2022-12-05T04:47:41.837" v="164" actId="20577"/>
          <ac:spMkLst>
            <pc:docMk/>
            <pc:sldMk cId="2986624980" sldId="279"/>
            <ac:spMk id="300" creationId="{00000000-0000-0000-0000-000000000000}"/>
          </ac:spMkLst>
        </pc:spChg>
      </pc:sldChg>
      <pc:sldChg chg="modSp">
        <pc:chgData name="Guest User" userId="f50766c36f9d1dc8" providerId="Windows Live" clId="Web-{A65CEF49-A669-4517-A707-0EDE4160F523}" dt="2022-12-05T05:58:18.954" v="3047"/>
        <pc:sldMkLst>
          <pc:docMk/>
          <pc:sldMk cId="2982637433" sldId="282"/>
        </pc:sldMkLst>
        <pc:graphicFrameChg chg="mod modGraphic">
          <ac:chgData name="Guest User" userId="f50766c36f9d1dc8" providerId="Windows Live" clId="Web-{A65CEF49-A669-4517-A707-0EDE4160F523}" dt="2022-12-05T05:58:18.954" v="3047"/>
          <ac:graphicFrameMkLst>
            <pc:docMk/>
            <pc:sldMk cId="2982637433" sldId="282"/>
            <ac:graphicFrameMk id="13" creationId="{455F8623-90A6-4ACE-F96E-EE85CE3C3FE9}"/>
          </ac:graphicFrameMkLst>
        </pc:graphicFrameChg>
      </pc:sldChg>
      <pc:sldChg chg="modSp">
        <pc:chgData name="Guest User" userId="f50766c36f9d1dc8" providerId="Windows Live" clId="Web-{A65CEF49-A669-4517-A707-0EDE4160F523}" dt="2022-12-05T04:27:48.248" v="87"/>
        <pc:sldMkLst>
          <pc:docMk/>
          <pc:sldMk cId="1687670067" sldId="295"/>
        </pc:sldMkLst>
        <pc:graphicFrameChg chg="mod modGraphic">
          <ac:chgData name="Guest User" userId="f50766c36f9d1dc8" providerId="Windows Live" clId="Web-{A65CEF49-A669-4517-A707-0EDE4160F523}" dt="2022-12-05T04:27:48.248" v="87"/>
          <ac:graphicFrameMkLst>
            <pc:docMk/>
            <pc:sldMk cId="1687670067" sldId="295"/>
            <ac:graphicFrameMk id="350" creationId="{00000000-0000-0000-0000-000000000000}"/>
          </ac:graphicFrameMkLst>
        </pc:graphicFrameChg>
      </pc:sldChg>
      <pc:sldChg chg="modNotes">
        <pc:chgData name="Guest User" userId="f50766c36f9d1dc8" providerId="Windows Live" clId="Web-{A65CEF49-A669-4517-A707-0EDE4160F523}" dt="2022-12-05T05:39:46.196" v="2264"/>
        <pc:sldMkLst>
          <pc:docMk/>
          <pc:sldMk cId="1625262527" sldId="303"/>
        </pc:sldMkLst>
      </pc:sldChg>
      <pc:sldChg chg="modSp add replId">
        <pc:chgData name="Guest User" userId="f50766c36f9d1dc8" providerId="Windows Live" clId="Web-{A65CEF49-A669-4517-A707-0EDE4160F523}" dt="2022-12-05T05:57:58.376" v="3028" actId="20577"/>
        <pc:sldMkLst>
          <pc:docMk/>
          <pc:sldMk cId="854966333" sldId="304"/>
        </pc:sldMkLst>
        <pc:spChg chg="mod">
          <ac:chgData name="Guest User" userId="f50766c36f9d1dc8" providerId="Windows Live" clId="Web-{A65CEF49-A669-4517-A707-0EDE4160F523}" dt="2022-12-05T05:57:58.376" v="3028" actId="20577"/>
          <ac:spMkLst>
            <pc:docMk/>
            <pc:sldMk cId="854966333" sldId="304"/>
            <ac:spMk id="299" creationId="{00000000-0000-0000-0000-000000000000}"/>
          </ac:spMkLst>
        </pc:spChg>
        <pc:spChg chg="mod">
          <ac:chgData name="Guest User" userId="f50766c36f9d1dc8" providerId="Windows Live" clId="Web-{A65CEF49-A669-4517-A707-0EDE4160F523}" dt="2022-12-05T04:47:49.290" v="168" actId="20577"/>
          <ac:spMkLst>
            <pc:docMk/>
            <pc:sldMk cId="854966333" sldId="304"/>
            <ac:spMk id="300" creationId="{00000000-0000-0000-0000-000000000000}"/>
          </ac:spMkLst>
        </pc:spChg>
      </pc:sldChg>
      <pc:sldChg chg="modSp add replId">
        <pc:chgData name="Guest User" userId="f50766c36f9d1dc8" providerId="Windows Live" clId="Web-{A65CEF49-A669-4517-A707-0EDE4160F523}" dt="2022-12-05T05:48:17.370" v="2879" actId="20577"/>
        <pc:sldMkLst>
          <pc:docMk/>
          <pc:sldMk cId="914186011" sldId="305"/>
        </pc:sldMkLst>
        <pc:spChg chg="mod">
          <ac:chgData name="Guest User" userId="f50766c36f9d1dc8" providerId="Windows Live" clId="Web-{A65CEF49-A669-4517-A707-0EDE4160F523}" dt="2022-12-05T05:48:17.370" v="2879" actId="20577"/>
          <ac:spMkLst>
            <pc:docMk/>
            <pc:sldMk cId="914186011" sldId="305"/>
            <ac:spMk id="299" creationId="{00000000-0000-0000-0000-000000000000}"/>
          </ac:spMkLst>
        </pc:spChg>
        <pc:spChg chg="mod">
          <ac:chgData name="Guest User" userId="f50766c36f9d1dc8" providerId="Windows Live" clId="Web-{A65CEF49-A669-4517-A707-0EDE4160F523}" dt="2022-12-05T04:47:52.493" v="171" actId="20577"/>
          <ac:spMkLst>
            <pc:docMk/>
            <pc:sldMk cId="914186011" sldId="305"/>
            <ac:spMk id="300" creationId="{00000000-0000-0000-0000-000000000000}"/>
          </ac:spMkLst>
        </pc:spChg>
      </pc:sldChg>
      <pc:sldChg chg="modNotes">
        <pc:chgData name="Guest User" userId="f50766c36f9d1dc8" providerId="Windows Live" clId="Web-{A65CEF49-A669-4517-A707-0EDE4160F523}" dt="2022-12-05T05:58:01.188" v="3029"/>
        <pc:sldMkLst>
          <pc:docMk/>
          <pc:sldMk cId="3121802033" sldId="311"/>
        </pc:sldMkLst>
      </pc:sldChg>
    </pc:docChg>
  </pc:docChgLst>
  <pc:docChgLst>
    <pc:chgData name="Connie Liu" userId="edaa24c4ade8918d" providerId="Windows Live" clId="Web-{BA54A28E-83FB-442C-BCFC-7A8A44586C3E}"/>
    <pc:docChg chg="addSld delSld modSld addMainMaster">
      <pc:chgData name="Connie Liu" userId="edaa24c4ade8918d" providerId="Windows Live" clId="Web-{BA54A28E-83FB-442C-BCFC-7A8A44586C3E}" dt="2022-11-29T20:48:08.740" v="217" actId="14100"/>
      <pc:docMkLst>
        <pc:docMk/>
      </pc:docMkLst>
      <pc:sldChg chg="del">
        <pc:chgData name="Connie Liu" userId="edaa24c4ade8918d" providerId="Windows Live" clId="Web-{BA54A28E-83FB-442C-BCFC-7A8A44586C3E}" dt="2022-11-29T20:33:38.581" v="1"/>
        <pc:sldMkLst>
          <pc:docMk/>
          <pc:sldMk cId="109857222" sldId="256"/>
        </pc:sldMkLst>
      </pc:sldChg>
      <pc:sldChg chg="addSp modSp add">
        <pc:chgData name="Connie Liu" userId="edaa24c4ade8918d" providerId="Windows Live" clId="Web-{BA54A28E-83FB-442C-BCFC-7A8A44586C3E}" dt="2022-11-29T20:48:08.740" v="217" actId="14100"/>
        <pc:sldMkLst>
          <pc:docMk/>
          <pc:sldMk cId="314972452" sldId="257"/>
        </pc:sldMkLst>
        <pc:spChg chg="add mod">
          <ac:chgData name="Connie Liu" userId="edaa24c4ade8918d" providerId="Windows Live" clId="Web-{BA54A28E-83FB-442C-BCFC-7A8A44586C3E}" dt="2022-11-29T20:38:15.732" v="54" actId="1076"/>
          <ac:spMkLst>
            <pc:docMk/>
            <pc:sldMk cId="314972452" sldId="257"/>
            <ac:spMk id="2" creationId="{14B398DD-6F27-83E7-8748-88F536E30997}"/>
          </ac:spMkLst>
        </pc:spChg>
        <pc:spChg chg="mod">
          <ac:chgData name="Connie Liu" userId="edaa24c4ade8918d" providerId="Windows Live" clId="Web-{BA54A28E-83FB-442C-BCFC-7A8A44586C3E}" dt="2022-11-29T20:48:08.740" v="217" actId="14100"/>
          <ac:spMkLst>
            <pc:docMk/>
            <pc:sldMk cId="314972452" sldId="257"/>
            <ac:spMk id="240" creationId="{00000000-0000-0000-0000-000000000000}"/>
          </ac:spMkLst>
        </pc:spChg>
      </pc:sldChg>
      <pc:sldChg chg="modSp add">
        <pc:chgData name="Connie Liu" userId="edaa24c4ade8918d" providerId="Windows Live" clId="Web-{BA54A28E-83FB-442C-BCFC-7A8A44586C3E}" dt="2022-11-29T20:46:01.469" v="212" actId="20577"/>
        <pc:sldMkLst>
          <pc:docMk/>
          <pc:sldMk cId="2173778107" sldId="258"/>
        </pc:sldMkLst>
        <pc:spChg chg="mod">
          <ac:chgData name="Connie Liu" userId="edaa24c4ade8918d" providerId="Windows Live" clId="Web-{BA54A28E-83FB-442C-BCFC-7A8A44586C3E}" dt="2022-11-29T20:43:18.994" v="180" actId="20577"/>
          <ac:spMkLst>
            <pc:docMk/>
            <pc:sldMk cId="2173778107" sldId="258"/>
            <ac:spMk id="261" creationId="{00000000-0000-0000-0000-000000000000}"/>
          </ac:spMkLst>
        </pc:spChg>
        <pc:spChg chg="mod">
          <ac:chgData name="Connie Liu" userId="edaa24c4ade8918d" providerId="Windows Live" clId="Web-{BA54A28E-83FB-442C-BCFC-7A8A44586C3E}" dt="2022-11-29T20:46:01.469" v="212" actId="20577"/>
          <ac:spMkLst>
            <pc:docMk/>
            <pc:sldMk cId="2173778107" sldId="258"/>
            <ac:spMk id="262" creationId="{00000000-0000-0000-0000-000000000000}"/>
          </ac:spMkLst>
        </pc:spChg>
      </pc:sldChg>
      <pc:sldMasterChg chg="add addSldLayout">
        <pc:chgData name="Connie Liu" userId="edaa24c4ade8918d" providerId="Windows Live" clId="Web-{BA54A28E-83FB-442C-BCFC-7A8A44586C3E}" dt="2022-11-29T20:33:37.034" v="0"/>
        <pc:sldMasterMkLst>
          <pc:docMk/>
          <pc:sldMasterMk cId="0" sldId="2147483659"/>
        </pc:sldMasterMkLst>
        <pc:sldLayoutChg chg="add">
          <pc:chgData name="Connie Liu" userId="edaa24c4ade8918d" providerId="Windows Live" clId="Web-{BA54A28E-83FB-442C-BCFC-7A8A44586C3E}" dt="2022-11-29T20:33:37.034" v="0"/>
          <pc:sldLayoutMkLst>
            <pc:docMk/>
            <pc:sldMasterMk cId="0" sldId="2147483659"/>
            <pc:sldLayoutMk cId="0" sldId="2147483648"/>
          </pc:sldLayoutMkLst>
        </pc:sldLayoutChg>
        <pc:sldLayoutChg chg="add">
          <pc:chgData name="Connie Liu" userId="edaa24c4ade8918d" providerId="Windows Live" clId="Web-{BA54A28E-83FB-442C-BCFC-7A8A44586C3E}" dt="2022-11-29T20:33:37.034" v="0"/>
          <pc:sldLayoutMkLst>
            <pc:docMk/>
            <pc:sldMasterMk cId="0" sldId="2147483659"/>
            <pc:sldLayoutMk cId="0" sldId="2147483649"/>
          </pc:sldLayoutMkLst>
        </pc:sldLayoutChg>
        <pc:sldLayoutChg chg="add">
          <pc:chgData name="Connie Liu" userId="edaa24c4ade8918d" providerId="Windows Live" clId="Web-{BA54A28E-83FB-442C-BCFC-7A8A44586C3E}" dt="2022-11-29T20:33:37.034" v="0"/>
          <pc:sldLayoutMkLst>
            <pc:docMk/>
            <pc:sldMasterMk cId="0" sldId="2147483659"/>
            <pc:sldLayoutMk cId="0" sldId="2147483650"/>
          </pc:sldLayoutMkLst>
        </pc:sldLayoutChg>
        <pc:sldLayoutChg chg="add">
          <pc:chgData name="Connie Liu" userId="edaa24c4ade8918d" providerId="Windows Live" clId="Web-{BA54A28E-83FB-442C-BCFC-7A8A44586C3E}" dt="2022-11-29T20:33:37.034" v="0"/>
          <pc:sldLayoutMkLst>
            <pc:docMk/>
            <pc:sldMasterMk cId="0" sldId="2147483659"/>
            <pc:sldLayoutMk cId="0" sldId="2147483651"/>
          </pc:sldLayoutMkLst>
        </pc:sldLayoutChg>
        <pc:sldLayoutChg chg="add">
          <pc:chgData name="Connie Liu" userId="edaa24c4ade8918d" providerId="Windows Live" clId="Web-{BA54A28E-83FB-442C-BCFC-7A8A44586C3E}" dt="2022-11-29T20:33:37.034" v="0"/>
          <pc:sldLayoutMkLst>
            <pc:docMk/>
            <pc:sldMasterMk cId="0" sldId="2147483659"/>
            <pc:sldLayoutMk cId="0" sldId="2147483652"/>
          </pc:sldLayoutMkLst>
        </pc:sldLayoutChg>
        <pc:sldLayoutChg chg="add">
          <pc:chgData name="Connie Liu" userId="edaa24c4ade8918d" providerId="Windows Live" clId="Web-{BA54A28E-83FB-442C-BCFC-7A8A44586C3E}" dt="2022-11-29T20:33:37.034" v="0"/>
          <pc:sldLayoutMkLst>
            <pc:docMk/>
            <pc:sldMasterMk cId="0" sldId="2147483659"/>
            <pc:sldLayoutMk cId="0" sldId="2147483653"/>
          </pc:sldLayoutMkLst>
        </pc:sldLayoutChg>
        <pc:sldLayoutChg chg="add">
          <pc:chgData name="Connie Liu" userId="edaa24c4ade8918d" providerId="Windows Live" clId="Web-{BA54A28E-83FB-442C-BCFC-7A8A44586C3E}" dt="2022-11-29T20:33:37.034" v="0"/>
          <pc:sldLayoutMkLst>
            <pc:docMk/>
            <pc:sldMasterMk cId="0" sldId="2147483659"/>
            <pc:sldLayoutMk cId="0" sldId="2147483654"/>
          </pc:sldLayoutMkLst>
        </pc:sldLayoutChg>
        <pc:sldLayoutChg chg="add">
          <pc:chgData name="Connie Liu" userId="edaa24c4ade8918d" providerId="Windows Live" clId="Web-{BA54A28E-83FB-442C-BCFC-7A8A44586C3E}" dt="2022-11-29T20:33:37.034" v="0"/>
          <pc:sldLayoutMkLst>
            <pc:docMk/>
            <pc:sldMasterMk cId="0" sldId="2147483659"/>
            <pc:sldLayoutMk cId="0" sldId="2147483655"/>
          </pc:sldLayoutMkLst>
        </pc:sldLayoutChg>
        <pc:sldLayoutChg chg="add">
          <pc:chgData name="Connie Liu" userId="edaa24c4ade8918d" providerId="Windows Live" clId="Web-{BA54A28E-83FB-442C-BCFC-7A8A44586C3E}" dt="2022-11-29T20:33:37.034" v="0"/>
          <pc:sldLayoutMkLst>
            <pc:docMk/>
            <pc:sldMasterMk cId="0" sldId="2147483659"/>
            <pc:sldLayoutMk cId="0" sldId="2147483656"/>
          </pc:sldLayoutMkLst>
        </pc:sldLayoutChg>
        <pc:sldLayoutChg chg="add">
          <pc:chgData name="Connie Liu" userId="edaa24c4ade8918d" providerId="Windows Live" clId="Web-{BA54A28E-83FB-442C-BCFC-7A8A44586C3E}" dt="2022-11-29T20:33:37.034" v="0"/>
          <pc:sldLayoutMkLst>
            <pc:docMk/>
            <pc:sldMasterMk cId="0" sldId="2147483659"/>
            <pc:sldLayoutMk cId="0" sldId="2147483657"/>
          </pc:sldLayoutMkLst>
        </pc:sldLayoutChg>
        <pc:sldLayoutChg chg="add">
          <pc:chgData name="Connie Liu" userId="edaa24c4ade8918d" providerId="Windows Live" clId="Web-{BA54A28E-83FB-442C-BCFC-7A8A44586C3E}" dt="2022-11-29T20:33:37.034" v="0"/>
          <pc:sldLayoutMkLst>
            <pc:docMk/>
            <pc:sldMasterMk cId="0" sldId="2147483659"/>
            <pc:sldLayoutMk cId="0" sldId="2147483658"/>
          </pc:sldLayoutMkLst>
        </pc:sldLayoutChg>
      </pc:sldMasterChg>
    </pc:docChg>
  </pc:docChgLst>
  <pc:docChgLst>
    <pc:chgData name="Brittany Jenkins" userId="44a0ca52b8986573" providerId="Windows Live" clId="Web-{BE5876DE-1427-4904-87FF-84F8F4F51B10}"/>
    <pc:docChg chg="mod addSld modSld sldOrd">
      <pc:chgData name="Brittany Jenkins" userId="44a0ca52b8986573" providerId="Windows Live" clId="Web-{BE5876DE-1427-4904-87FF-84F8F4F51B10}" dt="2022-12-05T05:00:35.479" v="360"/>
      <pc:docMkLst>
        <pc:docMk/>
      </pc:docMkLst>
      <pc:sldChg chg="modSp">
        <pc:chgData name="Brittany Jenkins" userId="44a0ca52b8986573" providerId="Windows Live" clId="Web-{BE5876DE-1427-4904-87FF-84F8F4F51B10}" dt="2022-12-05T04:36:54.836" v="36" actId="20577"/>
        <pc:sldMkLst>
          <pc:docMk/>
          <pc:sldMk cId="2091479749" sldId="259"/>
        </pc:sldMkLst>
        <pc:spChg chg="mod">
          <ac:chgData name="Brittany Jenkins" userId="44a0ca52b8986573" providerId="Windows Live" clId="Web-{BE5876DE-1427-4904-87FF-84F8F4F51B10}" dt="2022-12-05T04:36:44.523" v="34" actId="20577"/>
          <ac:spMkLst>
            <pc:docMk/>
            <pc:sldMk cId="2091479749" sldId="259"/>
            <ac:spMk id="299" creationId="{00000000-0000-0000-0000-000000000000}"/>
          </ac:spMkLst>
        </pc:spChg>
        <pc:spChg chg="mod">
          <ac:chgData name="Brittany Jenkins" userId="44a0ca52b8986573" providerId="Windows Live" clId="Web-{BE5876DE-1427-4904-87FF-84F8F4F51B10}" dt="2022-12-05T04:36:54.836" v="36" actId="20577"/>
          <ac:spMkLst>
            <pc:docMk/>
            <pc:sldMk cId="2091479749" sldId="259"/>
            <ac:spMk id="301" creationId="{00000000-0000-0000-0000-000000000000}"/>
          </ac:spMkLst>
        </pc:spChg>
      </pc:sldChg>
      <pc:sldChg chg="modSp">
        <pc:chgData name="Brittany Jenkins" userId="44a0ca52b8986573" providerId="Windows Live" clId="Web-{BE5876DE-1427-4904-87FF-84F8F4F51B10}" dt="2022-12-05T04:35:45.396" v="32"/>
        <pc:sldMkLst>
          <pc:docMk/>
          <pc:sldMk cId="2514196708" sldId="266"/>
        </pc:sldMkLst>
        <pc:spChg chg="mod">
          <ac:chgData name="Brittany Jenkins" userId="44a0ca52b8986573" providerId="Windows Live" clId="Web-{BE5876DE-1427-4904-87FF-84F8F4F51B10}" dt="2022-12-05T04:35:32.645" v="31"/>
          <ac:spMkLst>
            <pc:docMk/>
            <pc:sldMk cId="2514196708" sldId="266"/>
            <ac:spMk id="299" creationId="{00000000-0000-0000-0000-000000000000}"/>
          </ac:spMkLst>
        </pc:spChg>
        <pc:spChg chg="mod">
          <ac:chgData name="Brittany Jenkins" userId="44a0ca52b8986573" providerId="Windows Live" clId="Web-{BE5876DE-1427-4904-87FF-84F8F4F51B10}" dt="2022-12-05T04:35:45.396" v="32"/>
          <ac:spMkLst>
            <pc:docMk/>
            <pc:sldMk cId="2514196708" sldId="266"/>
            <ac:spMk id="301" creationId="{00000000-0000-0000-0000-000000000000}"/>
          </ac:spMkLst>
        </pc:spChg>
      </pc:sldChg>
      <pc:sldChg chg="modSp">
        <pc:chgData name="Brittany Jenkins" userId="44a0ca52b8986573" providerId="Windows Live" clId="Web-{BE5876DE-1427-4904-87FF-84F8F4F51B10}" dt="2022-12-05T04:49:14.424" v="197" actId="20577"/>
        <pc:sldMkLst>
          <pc:docMk/>
          <pc:sldMk cId="1880469288" sldId="267"/>
        </pc:sldMkLst>
        <pc:spChg chg="mod">
          <ac:chgData name="Brittany Jenkins" userId="44a0ca52b8986573" providerId="Windows Live" clId="Web-{BE5876DE-1427-4904-87FF-84F8F4F51B10}" dt="2022-12-05T04:45:13.213" v="156" actId="20577"/>
          <ac:spMkLst>
            <pc:docMk/>
            <pc:sldMk cId="1880469288" sldId="267"/>
            <ac:spMk id="3" creationId="{480258DF-98EA-9E2B-94CB-C3BBB5A9F354}"/>
          </ac:spMkLst>
        </pc:spChg>
        <pc:spChg chg="mod">
          <ac:chgData name="Brittany Jenkins" userId="44a0ca52b8986573" providerId="Windows Live" clId="Web-{BE5876DE-1427-4904-87FF-84F8F4F51B10}" dt="2022-12-05T04:49:14.424" v="197" actId="20577"/>
          <ac:spMkLst>
            <pc:docMk/>
            <pc:sldMk cId="1880469288" sldId="267"/>
            <ac:spMk id="5" creationId="{A167A7C7-E191-B16A-3A3B-3BFC8F1851FA}"/>
          </ac:spMkLst>
        </pc:spChg>
        <pc:spChg chg="mod">
          <ac:chgData name="Brittany Jenkins" userId="44a0ca52b8986573" providerId="Windows Live" clId="Web-{BE5876DE-1427-4904-87FF-84F8F4F51B10}" dt="2022-12-05T04:43:56.913" v="110" actId="20577"/>
          <ac:spMkLst>
            <pc:docMk/>
            <pc:sldMk cId="1880469288" sldId="267"/>
            <ac:spMk id="7" creationId="{136AFC57-3AEC-C470-2683-C787B02B9C5E}"/>
          </ac:spMkLst>
        </pc:spChg>
      </pc:sldChg>
      <pc:sldChg chg="modSp">
        <pc:chgData name="Brittany Jenkins" userId="44a0ca52b8986573" providerId="Windows Live" clId="Web-{BE5876DE-1427-4904-87FF-84F8F4F51B10}" dt="2022-12-05T05:00:35.479" v="360"/>
        <pc:sldMkLst>
          <pc:docMk/>
          <pc:sldMk cId="1687670067" sldId="295"/>
        </pc:sldMkLst>
        <pc:graphicFrameChg chg="mod modGraphic">
          <ac:chgData name="Brittany Jenkins" userId="44a0ca52b8986573" providerId="Windows Live" clId="Web-{BE5876DE-1427-4904-87FF-84F8F4F51B10}" dt="2022-12-05T05:00:35.479" v="360"/>
          <ac:graphicFrameMkLst>
            <pc:docMk/>
            <pc:sldMk cId="1687670067" sldId="295"/>
            <ac:graphicFrameMk id="350" creationId="{00000000-0000-0000-0000-000000000000}"/>
          </ac:graphicFrameMkLst>
        </pc:graphicFrameChg>
      </pc:sldChg>
      <pc:sldChg chg="modSp">
        <pc:chgData name="Brittany Jenkins" userId="44a0ca52b8986573" providerId="Windows Live" clId="Web-{BE5876DE-1427-4904-87FF-84F8F4F51B10}" dt="2022-12-05T04:59:02.351" v="312" actId="1076"/>
        <pc:sldMkLst>
          <pc:docMk/>
          <pc:sldMk cId="741209269" sldId="296"/>
        </pc:sldMkLst>
        <pc:spChg chg="mod">
          <ac:chgData name="Brittany Jenkins" userId="44a0ca52b8986573" providerId="Windows Live" clId="Web-{BE5876DE-1427-4904-87FF-84F8F4F51B10}" dt="2022-12-05T04:55:47.094" v="248" actId="20577"/>
          <ac:spMkLst>
            <pc:docMk/>
            <pc:sldMk cId="741209269" sldId="296"/>
            <ac:spMk id="545" creationId="{00000000-0000-0000-0000-000000000000}"/>
          </ac:spMkLst>
        </pc:spChg>
        <pc:spChg chg="mod">
          <ac:chgData name="Brittany Jenkins" userId="44a0ca52b8986573" providerId="Windows Live" clId="Web-{BE5876DE-1427-4904-87FF-84F8F4F51B10}" dt="2022-12-05T04:57:08.269" v="278" actId="1076"/>
          <ac:spMkLst>
            <pc:docMk/>
            <pc:sldMk cId="741209269" sldId="296"/>
            <ac:spMk id="551" creationId="{00000000-0000-0000-0000-000000000000}"/>
          </ac:spMkLst>
        </pc:spChg>
        <pc:spChg chg="mod">
          <ac:chgData name="Brittany Jenkins" userId="44a0ca52b8986573" providerId="Windows Live" clId="Web-{BE5876DE-1427-4904-87FF-84F8F4F51B10}" dt="2022-12-05T04:55:34.797" v="242" actId="20577"/>
          <ac:spMkLst>
            <pc:docMk/>
            <pc:sldMk cId="741209269" sldId="296"/>
            <ac:spMk id="557" creationId="{00000000-0000-0000-0000-000000000000}"/>
          </ac:spMkLst>
        </pc:spChg>
        <pc:spChg chg="mod">
          <ac:chgData name="Brittany Jenkins" userId="44a0ca52b8986573" providerId="Windows Live" clId="Web-{BE5876DE-1427-4904-87FF-84F8F4F51B10}" dt="2022-12-05T04:57:35.879" v="284" actId="20577"/>
          <ac:spMkLst>
            <pc:docMk/>
            <pc:sldMk cId="741209269" sldId="296"/>
            <ac:spMk id="559" creationId="{00000000-0000-0000-0000-000000000000}"/>
          </ac:spMkLst>
        </pc:spChg>
        <pc:spChg chg="mod">
          <ac:chgData name="Brittany Jenkins" userId="44a0ca52b8986573" providerId="Windows Live" clId="Web-{BE5876DE-1427-4904-87FF-84F8F4F51B10}" dt="2022-12-05T04:58:39.397" v="311" actId="20577"/>
          <ac:spMkLst>
            <pc:docMk/>
            <pc:sldMk cId="741209269" sldId="296"/>
            <ac:spMk id="563" creationId="{00000000-0000-0000-0000-000000000000}"/>
          </ac:spMkLst>
        </pc:spChg>
        <pc:cxnChg chg="mod">
          <ac:chgData name="Brittany Jenkins" userId="44a0ca52b8986573" providerId="Windows Live" clId="Web-{BE5876DE-1427-4904-87FF-84F8F4F51B10}" dt="2022-12-05T04:57:12.722" v="279" actId="1076"/>
          <ac:cxnSpMkLst>
            <pc:docMk/>
            <pc:sldMk cId="741209269" sldId="296"/>
            <ac:cxnSpMk id="546" creationId="{00000000-0000-0000-0000-000000000000}"/>
          </ac:cxnSpMkLst>
        </pc:cxnChg>
        <pc:cxnChg chg="mod">
          <ac:chgData name="Brittany Jenkins" userId="44a0ca52b8986573" providerId="Windows Live" clId="Web-{BE5876DE-1427-4904-87FF-84F8F4F51B10}" dt="2022-12-05T04:59:02.351" v="312" actId="1076"/>
          <ac:cxnSpMkLst>
            <pc:docMk/>
            <pc:sldMk cId="741209269" sldId="296"/>
            <ac:cxnSpMk id="558" creationId="{00000000-0000-0000-0000-000000000000}"/>
          </ac:cxnSpMkLst>
        </pc:cxnChg>
      </pc:sldChg>
      <pc:sldChg chg="modSp">
        <pc:chgData name="Brittany Jenkins" userId="44a0ca52b8986573" providerId="Windows Live" clId="Web-{BE5876DE-1427-4904-87FF-84F8F4F51B10}" dt="2022-12-05T04:20:35.298" v="24" actId="20577"/>
        <pc:sldMkLst>
          <pc:docMk/>
          <pc:sldMk cId="933570197" sldId="299"/>
        </pc:sldMkLst>
        <pc:spChg chg="mod">
          <ac:chgData name="Brittany Jenkins" userId="44a0ca52b8986573" providerId="Windows Live" clId="Web-{BE5876DE-1427-4904-87FF-84F8F4F51B10}" dt="2022-12-05T04:20:35.298" v="24" actId="20577"/>
          <ac:spMkLst>
            <pc:docMk/>
            <pc:sldMk cId="933570197" sldId="299"/>
            <ac:spMk id="357" creationId="{00000000-0000-0000-0000-000000000000}"/>
          </ac:spMkLst>
        </pc:spChg>
      </pc:sldChg>
      <pc:sldChg chg="modSp">
        <pc:chgData name="Brittany Jenkins" userId="44a0ca52b8986573" providerId="Windows Live" clId="Web-{BE5876DE-1427-4904-87FF-84F8F4F51B10}" dt="2022-12-05T04:20:40.251" v="26" actId="20577"/>
        <pc:sldMkLst>
          <pc:docMk/>
          <pc:sldMk cId="25556210" sldId="300"/>
        </pc:sldMkLst>
        <pc:spChg chg="mod">
          <ac:chgData name="Brittany Jenkins" userId="44a0ca52b8986573" providerId="Windows Live" clId="Web-{BE5876DE-1427-4904-87FF-84F8F4F51B10}" dt="2022-12-05T04:20:40.251" v="26" actId="20577"/>
          <ac:spMkLst>
            <pc:docMk/>
            <pc:sldMk cId="25556210" sldId="300"/>
            <ac:spMk id="357" creationId="{00000000-0000-0000-0000-000000000000}"/>
          </ac:spMkLst>
        </pc:spChg>
      </pc:sldChg>
      <pc:sldChg chg="modSp">
        <pc:chgData name="Brittany Jenkins" userId="44a0ca52b8986573" providerId="Windows Live" clId="Web-{BE5876DE-1427-4904-87FF-84F8F4F51B10}" dt="2022-12-05T04:20:16.094" v="15" actId="20577"/>
        <pc:sldMkLst>
          <pc:docMk/>
          <pc:sldMk cId="2723378511" sldId="301"/>
        </pc:sldMkLst>
        <pc:spChg chg="mod">
          <ac:chgData name="Brittany Jenkins" userId="44a0ca52b8986573" providerId="Windows Live" clId="Web-{BE5876DE-1427-4904-87FF-84F8F4F51B10}" dt="2022-12-05T04:20:16.094" v="15" actId="20577"/>
          <ac:spMkLst>
            <pc:docMk/>
            <pc:sldMk cId="2723378511" sldId="301"/>
            <ac:spMk id="357" creationId="{00000000-0000-0000-0000-000000000000}"/>
          </ac:spMkLst>
        </pc:spChg>
      </pc:sldChg>
      <pc:sldChg chg="modSp">
        <pc:chgData name="Brittany Jenkins" userId="44a0ca52b8986573" providerId="Windows Live" clId="Web-{BE5876DE-1427-4904-87FF-84F8F4F51B10}" dt="2022-12-05T04:20:23.485" v="20" actId="20577"/>
        <pc:sldMkLst>
          <pc:docMk/>
          <pc:sldMk cId="1621115906" sldId="302"/>
        </pc:sldMkLst>
        <pc:spChg chg="mod">
          <ac:chgData name="Brittany Jenkins" userId="44a0ca52b8986573" providerId="Windows Live" clId="Web-{BE5876DE-1427-4904-87FF-84F8F4F51B10}" dt="2022-12-05T04:20:23.485" v="20" actId="20577"/>
          <ac:spMkLst>
            <pc:docMk/>
            <pc:sldMk cId="1621115906" sldId="302"/>
            <ac:spMk id="357" creationId="{00000000-0000-0000-0000-000000000000}"/>
          </ac:spMkLst>
        </pc:spChg>
      </pc:sldChg>
      <pc:sldChg chg="addCm">
        <pc:chgData name="Brittany Jenkins" userId="44a0ca52b8986573" providerId="Windows Live" clId="Web-{BE5876DE-1427-4904-87FF-84F8F4F51B10}" dt="2022-12-05T04:39:15.559" v="51"/>
        <pc:sldMkLst>
          <pc:docMk/>
          <pc:sldMk cId="1625262527" sldId="303"/>
        </pc:sldMkLst>
      </pc:sldChg>
      <pc:sldChg chg="addSp delSp modSp add ord replId">
        <pc:chgData name="Brittany Jenkins" userId="44a0ca52b8986573" providerId="Windows Live" clId="Web-{BE5876DE-1427-4904-87FF-84F8F4F51B10}" dt="2022-12-05T04:48:08.266" v="163" actId="1076"/>
        <pc:sldMkLst>
          <pc:docMk/>
          <pc:sldMk cId="4098710236" sldId="306"/>
        </pc:sldMkLst>
        <pc:spChg chg="del mod">
          <ac:chgData name="Brittany Jenkins" userId="44a0ca52b8986573" providerId="Windows Live" clId="Web-{BE5876DE-1427-4904-87FF-84F8F4F51B10}" dt="2022-12-05T04:47:09.357" v="159"/>
          <ac:spMkLst>
            <pc:docMk/>
            <pc:sldMk cId="4098710236" sldId="306"/>
            <ac:spMk id="4" creationId="{119B6577-2A4C-010B-D65D-8B69759AED4E}"/>
          </ac:spMkLst>
        </pc:spChg>
        <pc:spChg chg="mod">
          <ac:chgData name="Brittany Jenkins" userId="44a0ca52b8986573" providerId="Windows Live" clId="Web-{BE5876DE-1427-4904-87FF-84F8F4F51B10}" dt="2022-12-05T04:38:23.432" v="49" actId="20577"/>
          <ac:spMkLst>
            <pc:docMk/>
            <pc:sldMk cId="4098710236" sldId="306"/>
            <ac:spMk id="357" creationId="{00000000-0000-0000-0000-000000000000}"/>
          </ac:spMkLst>
        </pc:spChg>
        <pc:picChg chg="add mod">
          <ac:chgData name="Brittany Jenkins" userId="44a0ca52b8986573" providerId="Windows Live" clId="Web-{BE5876DE-1427-4904-87FF-84F8F4F51B10}" dt="2022-12-05T04:48:08.266" v="163" actId="1076"/>
          <ac:picMkLst>
            <pc:docMk/>
            <pc:sldMk cId="4098710236" sldId="306"/>
            <ac:picMk id="2" creationId="{F21588CB-D15F-FC59-93F4-B9B8A016AB89}"/>
          </ac:picMkLst>
        </pc:picChg>
      </pc:sldChg>
    </pc:docChg>
  </pc:docChgLst>
  <pc:docChgLst>
    <pc:chgData name="Brittany Jenkins" userId="44a0ca52b8986573" providerId="Windows Live" clId="Web-{F6385F86-AC5D-49B4-8447-9A7AA23F811F}"/>
    <pc:docChg chg="modSld">
      <pc:chgData name="Brittany Jenkins" userId="44a0ca52b8986573" providerId="Windows Live" clId="Web-{F6385F86-AC5D-49B4-8447-9A7AA23F811F}" dt="2022-12-05T06:14:35.782" v="231"/>
      <pc:docMkLst>
        <pc:docMk/>
      </pc:docMkLst>
      <pc:sldChg chg="addSp delSp modSp">
        <pc:chgData name="Brittany Jenkins" userId="44a0ca52b8986573" providerId="Windows Live" clId="Web-{F6385F86-AC5D-49B4-8447-9A7AA23F811F}" dt="2022-12-05T06:03:38.885" v="173" actId="1076"/>
        <pc:sldMkLst>
          <pc:docMk/>
          <pc:sldMk cId="1880469288" sldId="267"/>
        </pc:sldMkLst>
        <pc:spChg chg="add del mod">
          <ac:chgData name="Brittany Jenkins" userId="44a0ca52b8986573" providerId="Windows Live" clId="Web-{F6385F86-AC5D-49B4-8447-9A7AA23F811F}" dt="2022-12-05T05:58:42.072" v="126"/>
          <ac:spMkLst>
            <pc:docMk/>
            <pc:sldMk cId="1880469288" sldId="267"/>
            <ac:spMk id="2" creationId="{0135AB74-A17E-467D-69F5-2D240EBB46EC}"/>
          </ac:spMkLst>
        </pc:spChg>
        <pc:spChg chg="mod">
          <ac:chgData name="Brittany Jenkins" userId="44a0ca52b8986573" providerId="Windows Live" clId="Web-{F6385F86-AC5D-49B4-8447-9A7AA23F811F}" dt="2022-12-05T06:03:38.885" v="173" actId="1076"/>
          <ac:spMkLst>
            <pc:docMk/>
            <pc:sldMk cId="1880469288" sldId="267"/>
            <ac:spMk id="3" creationId="{480258DF-98EA-9E2B-94CB-C3BBB5A9F354}"/>
          </ac:spMkLst>
        </pc:spChg>
        <pc:spChg chg="add mod">
          <ac:chgData name="Brittany Jenkins" userId="44a0ca52b8986573" providerId="Windows Live" clId="Web-{F6385F86-AC5D-49B4-8447-9A7AA23F811F}" dt="2022-12-05T06:00:54.973" v="141" actId="20577"/>
          <ac:spMkLst>
            <pc:docMk/>
            <pc:sldMk cId="1880469288" sldId="267"/>
            <ac:spMk id="4" creationId="{EC4890C4-E466-C7D5-3FEF-0DDAB817CE17}"/>
          </ac:spMkLst>
        </pc:spChg>
        <pc:spChg chg="mod">
          <ac:chgData name="Brittany Jenkins" userId="44a0ca52b8986573" providerId="Windows Live" clId="Web-{F6385F86-AC5D-49B4-8447-9A7AA23F811F}" dt="2022-12-05T06:03:05.977" v="168" actId="1076"/>
          <ac:spMkLst>
            <pc:docMk/>
            <pc:sldMk cId="1880469288" sldId="267"/>
            <ac:spMk id="5" creationId="{A167A7C7-E191-B16A-3A3B-3BFC8F1851FA}"/>
          </ac:spMkLst>
        </pc:spChg>
        <pc:spChg chg="add mod">
          <ac:chgData name="Brittany Jenkins" userId="44a0ca52b8986573" providerId="Windows Live" clId="Web-{F6385F86-AC5D-49B4-8447-9A7AA23F811F}" dt="2022-12-05T06:02:42.977" v="164" actId="1076"/>
          <ac:spMkLst>
            <pc:docMk/>
            <pc:sldMk cId="1880469288" sldId="267"/>
            <ac:spMk id="6" creationId="{992DFE4C-7070-ECE5-53A3-57370C2724C3}"/>
          </ac:spMkLst>
        </pc:spChg>
        <pc:spChg chg="mod">
          <ac:chgData name="Brittany Jenkins" userId="44a0ca52b8986573" providerId="Windows Live" clId="Web-{F6385F86-AC5D-49B4-8447-9A7AA23F811F}" dt="2022-12-05T06:03:32.072" v="172" actId="1076"/>
          <ac:spMkLst>
            <pc:docMk/>
            <pc:sldMk cId="1880469288" sldId="267"/>
            <ac:spMk id="7" creationId="{136AFC57-3AEC-C470-2683-C787B02B9C5E}"/>
          </ac:spMkLst>
        </pc:spChg>
        <pc:spChg chg="add mod">
          <ac:chgData name="Brittany Jenkins" userId="44a0ca52b8986573" providerId="Windows Live" clId="Web-{F6385F86-AC5D-49B4-8447-9A7AA23F811F}" dt="2022-12-05T06:02:38.273" v="163" actId="1076"/>
          <ac:spMkLst>
            <pc:docMk/>
            <pc:sldMk cId="1880469288" sldId="267"/>
            <ac:spMk id="8" creationId="{9D0E3091-2FD4-4B3B-02E7-6112158D3C87}"/>
          </ac:spMkLst>
        </pc:spChg>
      </pc:sldChg>
      <pc:sldChg chg="modSp modNotes">
        <pc:chgData name="Brittany Jenkins" userId="44a0ca52b8986573" providerId="Windows Live" clId="Web-{F6385F86-AC5D-49B4-8447-9A7AA23F811F}" dt="2022-12-05T06:07:07.673" v="187"/>
        <pc:sldMkLst>
          <pc:docMk/>
          <pc:sldMk cId="4098710236" sldId="306"/>
        </pc:sldMkLst>
        <pc:spChg chg="mod">
          <ac:chgData name="Brittany Jenkins" userId="44a0ca52b8986573" providerId="Windows Live" clId="Web-{F6385F86-AC5D-49B4-8447-9A7AA23F811F}" dt="2022-12-05T05:54:04.422" v="79" actId="20577"/>
          <ac:spMkLst>
            <pc:docMk/>
            <pc:sldMk cId="4098710236" sldId="306"/>
            <ac:spMk id="357" creationId="{00000000-0000-0000-0000-000000000000}"/>
          </ac:spMkLst>
        </pc:spChg>
      </pc:sldChg>
      <pc:sldChg chg="modNotes">
        <pc:chgData name="Brittany Jenkins" userId="44a0ca52b8986573" providerId="Windows Live" clId="Web-{F6385F86-AC5D-49B4-8447-9A7AA23F811F}" dt="2022-12-05T06:09:28.256" v="209"/>
        <pc:sldMkLst>
          <pc:docMk/>
          <pc:sldMk cId="800294480" sldId="312"/>
        </pc:sldMkLst>
      </pc:sldChg>
      <pc:sldChg chg="modNotes">
        <pc:chgData name="Brittany Jenkins" userId="44a0ca52b8986573" providerId="Windows Live" clId="Web-{F6385F86-AC5D-49B4-8447-9A7AA23F811F}" dt="2022-12-05T06:14:35.782" v="231"/>
        <pc:sldMkLst>
          <pc:docMk/>
          <pc:sldMk cId="3999521383" sldId="313"/>
        </pc:sldMkLst>
      </pc:sldChg>
    </pc:docChg>
  </pc:docChgLst>
</pc:chgInfo>
</file>

<file path=ppt/comments/modernComment_12F_60DF89BF.xml><?xml version="1.0" encoding="utf-8"?>
<p188:cmLst xmlns:a="http://schemas.openxmlformats.org/drawingml/2006/main" xmlns:r="http://schemas.openxmlformats.org/officeDocument/2006/relationships" xmlns:p188="http://schemas.microsoft.com/office/powerpoint/2018/8/main">
  <p188:cm id="{5C98B354-4269-478B-9E98-077882D373C0}" authorId="{0C9F9C52-5367-1ED1-29A5-260703BE3B2B}" status="resolved" created="2022-12-05T04:39:15.559" complete="100000">
    <pc:sldMkLst xmlns:pc="http://schemas.microsoft.com/office/powerpoint/2013/main/command">
      <pc:docMk/>
      <pc:sldMk cId="1625262527" sldId="303"/>
    </pc:sldMkLst>
    <p188:txBody>
      <a:bodyPr/>
      <a:lstStyle/>
      <a:p>
        <a:r>
          <a:rPr lang="en-US"/>
          <a:t>Discussing I2C, Polling vs. generating interrupts</a:t>
        </a:r>
      </a:p>
    </p188:txBody>
  </p188:cm>
</p188:cmLst>
</file>

<file path=ppt/comments/modernComment_13A_2C9F763D.xml><?xml version="1.0" encoding="utf-8"?>
<p188:cmLst xmlns:a="http://schemas.openxmlformats.org/drawingml/2006/main" xmlns:r="http://schemas.openxmlformats.org/officeDocument/2006/relationships" xmlns:p188="http://schemas.microsoft.com/office/powerpoint/2018/8/main">
  <p188:cm id="{DED0B093-78B5-4D3F-9563-FF33233ABFD9}" authorId="{0C9F9C52-5367-1ED1-29A5-260703BE3B2B}" status="resolved" created="2022-12-05T04:39:15.559">
    <pc:sldMkLst xmlns:pc="http://schemas.microsoft.com/office/powerpoint/2013/main/command">
      <pc:docMk/>
      <pc:sldMk cId="1625262527" sldId="303"/>
    </pc:sldMkLst>
    <p188:txBody>
      <a:bodyPr/>
      <a:lstStyle/>
      <a:p>
        <a:r>
          <a:rPr lang="en-US"/>
          <a:t>Discussing I2C, Polling vs. generating interrupts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F3301-631E-45D0-882C-88D311CF77B0}" type="datetimeFigureOut">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99582-70F3-4823-BB18-A0D0785EA07B}" type="slidenum">
              <a:t>‹#›</a:t>
            </a:fld>
            <a:endParaRPr lang="en-US"/>
          </a:p>
        </p:txBody>
      </p:sp>
    </p:spTree>
    <p:extLst>
      <p:ext uri="{BB962C8B-B14F-4D97-AF65-F5344CB8AC3E}">
        <p14:creationId xmlns:p14="http://schemas.microsoft.com/office/powerpoint/2010/main" val="117392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prnewswire.com/news-releases/assistive-technology-market-to-witness-usd-7-93-bn-growth--driven-by-rising-cases-of-orthopedic-conditions--technavio-301573863.html#:~:text=NEW%20YORK%2C%20June%2024%2C%202022,significant%20growth%20in%20North%20America"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arkinson.org/understanding-parkinsons/statist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Connie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Brittany</a:t>
            </a:r>
          </a:p>
          <a:p>
            <a:endParaRPr lang="en-US">
              <a:cs typeface="Calibri"/>
            </a:endParaRPr>
          </a:p>
          <a:p>
            <a:r>
              <a:rPr lang="en-US">
                <a:cs typeface="Calibri"/>
              </a:rPr>
              <a:t>Design Alternatives/Decisions/Rationale:</a:t>
            </a:r>
            <a:br>
              <a:rPr lang="en-US">
                <a:cs typeface="+mn-lt"/>
              </a:rPr>
            </a:br>
            <a:r>
              <a:rPr lang="en-US">
                <a:cs typeface="Calibri"/>
              </a:rPr>
              <a:t>- Secondary processing layer (Pico) used to handle scanning &amp; generates interrupt, so primary layer isn't polling </a:t>
            </a:r>
          </a:p>
          <a:p>
            <a:r>
              <a:rPr lang="en-US"/>
              <a:t>- https://www.geeksforgeeks.org/difference-between-interrupt-and-polling/</a:t>
            </a:r>
            <a:endParaRPr lang="en-US">
              <a:cs typeface="Calibri"/>
            </a:endParaRPr>
          </a:p>
          <a:p>
            <a:r>
              <a:rPr lang="en-US">
                <a:cs typeface="Calibri"/>
              </a:rPr>
              <a:t>- Secondary layer also keeps scanning functionality/MENA processing separate</a:t>
            </a:r>
          </a:p>
          <a:p>
            <a:r>
              <a:rPr lang="en-US">
                <a:cs typeface="Calibri"/>
              </a:rPr>
              <a:t>- Used Pi instead of Pico for primary layer of processing due to better support, ease of implementation</a:t>
            </a:r>
          </a:p>
          <a:p>
            <a:r>
              <a:rPr lang="en-US">
                <a:cs typeface="Calibri"/>
              </a:rPr>
              <a:t>- Initially experimented w/ Pico for primary layer as well (had UART communication completely set up for MENA transmission); would have needed external flash due to memory constraints</a:t>
            </a:r>
          </a:p>
          <a:p>
            <a:r>
              <a:rPr lang="en-US">
                <a:cs typeface="Calibri"/>
              </a:rPr>
              <a:t>- ***Discuss benefits of I2C protocol for LCDs</a:t>
            </a:r>
          </a:p>
          <a:p>
            <a:r>
              <a:rPr lang="en-US">
                <a:cs typeface="Calibri"/>
              </a:rPr>
              <a:t>- Experimented with several methods of transmitting data from Pico to Pi. Had trouble with UART support in C++, settled on a Bash script that reads from the serial port (/dev/ttyACM0) and is piped into the driver.  This was much better than a previous implementation that required several bytes to be sent per 2 byte MENA code</a:t>
            </a:r>
          </a:p>
          <a:p>
            <a:endParaRPr lang="en-US">
              <a:cs typeface="Calibri"/>
            </a:endParaRPr>
          </a:p>
        </p:txBody>
      </p:sp>
    </p:spTree>
    <p:extLst>
      <p:ext uri="{BB962C8B-B14F-4D97-AF65-F5344CB8AC3E}">
        <p14:creationId xmlns:p14="http://schemas.microsoft.com/office/powerpoint/2010/main" val="119472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Brittany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Brittany</a:t>
            </a:r>
            <a:endParaRPr lang="en-US"/>
          </a:p>
          <a:p>
            <a:endParaRPr lang="en-US">
              <a:cs typeface="Calibri"/>
            </a:endParaRPr>
          </a:p>
          <a:p>
            <a:r>
              <a:rPr lang="en-US">
                <a:cs typeface="Calibri"/>
              </a:rPr>
              <a:t>Components were moved to the correct location for the PCB</a:t>
            </a:r>
            <a:endParaRPr lang="en-US"/>
          </a:p>
          <a:p>
            <a:pPr marL="203200">
              <a:spcBef>
                <a:spcPts val="800"/>
              </a:spcBef>
            </a:pPr>
            <a:r>
              <a:rPr lang="en-US" b="1"/>
              <a:t>Key Matrix</a:t>
            </a:r>
            <a:endParaRPr lang="en-US"/>
          </a:p>
          <a:p>
            <a:pPr marL="608965" indent="-405765">
              <a:spcBef>
                <a:spcPts val="800"/>
              </a:spcBef>
              <a:buFont typeface="Wingdings,Sans-Serif"/>
              <a:buChar char="Ø"/>
            </a:pPr>
            <a:r>
              <a:rPr lang="en-US"/>
              <a:t>Columns to rows</a:t>
            </a:r>
            <a:endParaRPr lang="en-US">
              <a:cs typeface="Calibri"/>
            </a:endParaRPr>
          </a:p>
          <a:p>
            <a:pPr marL="203200">
              <a:spcBef>
                <a:spcPts val="800"/>
              </a:spcBef>
            </a:pPr>
            <a:r>
              <a:rPr lang="en-US" b="1"/>
              <a:t>4-to-16 Decoder Circuit</a:t>
            </a:r>
            <a:endParaRPr lang="en-US"/>
          </a:p>
          <a:p>
            <a:pPr marL="608965" indent="-405765">
              <a:spcBef>
                <a:spcPts val="800"/>
              </a:spcBef>
              <a:buFont typeface="Wingdings,Sans-Serif"/>
              <a:buChar char="Ø"/>
            </a:pPr>
            <a:r>
              <a:rPr lang="en-US"/>
              <a:t>Logic</a:t>
            </a:r>
            <a:endParaRPr lang="en-US">
              <a:cs typeface="Calibri"/>
            </a:endParaRPr>
          </a:p>
          <a:p>
            <a:pPr marL="608965" indent="-405765">
              <a:spcBef>
                <a:spcPts val="800"/>
              </a:spcBef>
              <a:buFont typeface="Wingdings,Sans-Serif"/>
              <a:buChar char="Ø"/>
            </a:pPr>
            <a:r>
              <a:rPr lang="en-US"/>
              <a:t>Enable</a:t>
            </a:r>
            <a:endParaRPr lang="en-US">
              <a:cs typeface="Calibri"/>
            </a:endParaRPr>
          </a:p>
          <a:p>
            <a:pPr marL="608965" indent="-405765">
              <a:spcBef>
                <a:spcPts val="800"/>
              </a:spcBef>
              <a:buFont typeface="Wingdings,Sans-Serif"/>
              <a:buChar char="Ø"/>
            </a:pPr>
            <a:r>
              <a:rPr lang="en-US"/>
              <a:t>Inverted</a:t>
            </a:r>
            <a:endParaRPr lang="en-US">
              <a:cs typeface="Calibri"/>
            </a:endParaRPr>
          </a:p>
          <a:p>
            <a:pPr marL="608965" indent="-405765">
              <a:spcBef>
                <a:spcPts val="800"/>
              </a:spcBef>
              <a:buFont typeface="Wingdings,Sans-Serif"/>
              <a:buChar char="Ø"/>
            </a:pPr>
            <a:r>
              <a:rPr lang="en-US"/>
              <a:t>Turning 3-to-8 into 4-to-16</a:t>
            </a:r>
            <a:endParaRPr lang="en-US">
              <a:cs typeface="Calibri"/>
            </a:endParaRPr>
          </a:p>
          <a:p>
            <a:pPr marL="203200">
              <a:spcBef>
                <a:spcPts val="800"/>
              </a:spcBef>
            </a:pPr>
            <a:r>
              <a:rPr lang="en-US" b="1"/>
              <a:t>Components</a:t>
            </a:r>
            <a:endParaRPr lang="en-US"/>
          </a:p>
          <a:p>
            <a:pPr marL="608965" indent="-405765">
              <a:spcBef>
                <a:spcPts val="800"/>
              </a:spcBef>
              <a:buFont typeface="Wingdings,Sans-Serif"/>
              <a:buChar char="Ø"/>
            </a:pPr>
            <a:r>
              <a:rPr lang="en-US"/>
              <a:t>ICs</a:t>
            </a:r>
            <a:endParaRPr lang="en-US">
              <a:cs typeface="Calibri"/>
            </a:endParaRPr>
          </a:p>
          <a:p>
            <a:pPr marL="608965" indent="-405765">
              <a:spcBef>
                <a:spcPts val="800"/>
              </a:spcBef>
              <a:buFont typeface="Wingdings,Sans-Serif"/>
              <a:buChar char="Ø"/>
            </a:pPr>
            <a:r>
              <a:rPr lang="en-US"/>
              <a:t>Pi</a:t>
            </a:r>
            <a:endParaRPr lang="en-US">
              <a:cs typeface="Calibri"/>
            </a:endParaRPr>
          </a:p>
          <a:p>
            <a:pPr marL="608965" indent="-405765">
              <a:spcBef>
                <a:spcPts val="800"/>
              </a:spcBef>
              <a:buFont typeface="Wingdings,Sans-Serif"/>
              <a:buChar char="Ø"/>
            </a:pPr>
            <a:r>
              <a:rPr lang="en-US"/>
              <a:t>PICO</a:t>
            </a:r>
            <a:endParaRPr lang="en-US">
              <a:cs typeface="Calibri"/>
            </a:endParaRPr>
          </a:p>
          <a:p>
            <a:pPr marL="608965" indent="-405765">
              <a:spcBef>
                <a:spcPts val="800"/>
              </a:spcBef>
              <a:buFont typeface="Wingdings,Sans-Serif"/>
              <a:buChar char="Ø"/>
            </a:pPr>
            <a:r>
              <a:rPr lang="en-US"/>
              <a:t>Fabrication</a:t>
            </a:r>
            <a:endParaRPr lang="en-US">
              <a:cs typeface="Calibri"/>
            </a:endParaRPr>
          </a:p>
          <a:p>
            <a:pPr marL="203200">
              <a:spcBef>
                <a:spcPts val="800"/>
              </a:spcBef>
            </a:pPr>
            <a:endParaRPr lang="en-US" b="1">
              <a:cs typeface="Calibri"/>
            </a:endParaRPr>
          </a:p>
          <a:p>
            <a:pPr marL="608965" indent="-405765">
              <a:spcBef>
                <a:spcPts val="800"/>
              </a:spcBef>
              <a:buFont typeface="Wingdings,Sans-Serif"/>
              <a:buChar char="Ø"/>
            </a:pPr>
            <a:endParaRPr lang="en-US">
              <a:cs typeface="Calibri"/>
            </a:endParaRPr>
          </a:p>
          <a:p>
            <a:endParaRPr lang="en-US">
              <a:cs typeface="Calibri"/>
            </a:endParaRPr>
          </a:p>
        </p:txBody>
      </p:sp>
    </p:spTree>
    <p:extLst>
      <p:ext uri="{BB962C8B-B14F-4D97-AF65-F5344CB8AC3E}">
        <p14:creationId xmlns:p14="http://schemas.microsoft.com/office/powerpoint/2010/main" val="1555031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Brittany</a:t>
            </a:r>
            <a:endParaRPr lang="en-US"/>
          </a:p>
          <a:p>
            <a:r>
              <a:rPr lang="en-US">
                <a:cs typeface="Calibri"/>
              </a:rPr>
              <a:t>Mention Key Mapping</a:t>
            </a:r>
            <a:endParaRPr lang="en-US"/>
          </a:p>
        </p:txBody>
      </p:sp>
      <p:sp>
        <p:nvSpPr>
          <p:cNvPr id="4" name="Slide Number Placeholder 3"/>
          <p:cNvSpPr>
            <a:spLocks noGrp="1"/>
          </p:cNvSpPr>
          <p:nvPr>
            <p:ph type="sldNum" sz="quarter" idx="5"/>
          </p:nvPr>
        </p:nvSpPr>
        <p:spPr/>
        <p:txBody>
          <a:bodyPr/>
          <a:lstStyle/>
          <a:p>
            <a:fld id="{57D99582-70F3-4823-BB18-A0D0785EA07B}" type="slidenum">
              <a:rPr lang="en-US"/>
              <a:t>13</a:t>
            </a:fld>
            <a:endParaRPr lang="en-US"/>
          </a:p>
        </p:txBody>
      </p:sp>
    </p:spTree>
    <p:extLst>
      <p:ext uri="{BB962C8B-B14F-4D97-AF65-F5344CB8AC3E}">
        <p14:creationId xmlns:p14="http://schemas.microsoft.com/office/powerpoint/2010/main" val="2383966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Abhishek </a:t>
            </a:r>
            <a:endParaRPr lang="en-US"/>
          </a:p>
        </p:txBody>
      </p:sp>
      <p:sp>
        <p:nvSpPr>
          <p:cNvPr id="4" name="Slide Number Placeholder 3"/>
          <p:cNvSpPr>
            <a:spLocks noGrp="1"/>
          </p:cNvSpPr>
          <p:nvPr>
            <p:ph type="sldNum" sz="quarter" idx="5"/>
          </p:nvPr>
        </p:nvSpPr>
        <p:spPr/>
        <p:txBody>
          <a:bodyPr/>
          <a:lstStyle/>
          <a:p>
            <a:fld id="{57D99582-70F3-4823-BB18-A0D0785EA07B}" type="slidenum">
              <a:rPr lang="en-US"/>
              <a:t>14</a:t>
            </a:fld>
            <a:endParaRPr lang="en-US"/>
          </a:p>
        </p:txBody>
      </p:sp>
    </p:spTree>
    <p:extLst>
      <p:ext uri="{BB962C8B-B14F-4D97-AF65-F5344CB8AC3E}">
        <p14:creationId xmlns:p14="http://schemas.microsoft.com/office/powerpoint/2010/main" val="138848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Max</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Max</a:t>
            </a:r>
            <a:endParaRPr/>
          </a:p>
        </p:txBody>
      </p:sp>
    </p:spTree>
    <p:extLst>
      <p:ext uri="{BB962C8B-B14F-4D97-AF65-F5344CB8AC3E}">
        <p14:creationId xmlns:p14="http://schemas.microsoft.com/office/powerpoint/2010/main" val="4089999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Max</a:t>
            </a:r>
            <a:endParaRPr/>
          </a:p>
        </p:txBody>
      </p:sp>
    </p:spTree>
    <p:extLst>
      <p:ext uri="{BB962C8B-B14F-4D97-AF65-F5344CB8AC3E}">
        <p14:creationId xmlns:p14="http://schemas.microsoft.com/office/powerpoint/2010/main" val="3878102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a:cs typeface="Calibri"/>
            </a:endParaRPr>
          </a:p>
        </p:txBody>
      </p:sp>
    </p:spTree>
    <p:extLst>
      <p:ext uri="{BB962C8B-B14F-4D97-AF65-F5344CB8AC3E}">
        <p14:creationId xmlns:p14="http://schemas.microsoft.com/office/powerpoint/2010/main" val="2665240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Max</a:t>
            </a:r>
            <a:endParaRPr/>
          </a:p>
        </p:txBody>
      </p:sp>
    </p:spTree>
    <p:extLst>
      <p:ext uri="{BB962C8B-B14F-4D97-AF65-F5344CB8AC3E}">
        <p14:creationId xmlns:p14="http://schemas.microsoft.com/office/powerpoint/2010/main" val="80832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Connie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Max</a:t>
            </a:r>
            <a:endParaRPr/>
          </a:p>
        </p:txBody>
      </p:sp>
    </p:spTree>
    <p:extLst>
      <p:ext uri="{BB962C8B-B14F-4D97-AF65-F5344CB8AC3E}">
        <p14:creationId xmlns:p14="http://schemas.microsoft.com/office/powerpoint/2010/main" val="919619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 b="1"/>
              <a:t>Jackson</a:t>
            </a:r>
            <a:endParaRPr lang="en-US"/>
          </a:p>
          <a:p>
            <a:r>
              <a:rPr lang="en" b="1"/>
              <a:t>Helpful Courses</a:t>
            </a:r>
            <a:r>
              <a:rPr lang="en"/>
              <a:t>: CSCE 121, 221, 222, 411, 462</a:t>
            </a:r>
            <a:endParaRPr lang="en-US">
              <a:cs typeface="Calibri"/>
            </a:endParaRPr>
          </a:p>
        </p:txBody>
      </p:sp>
    </p:spTree>
    <p:extLst>
      <p:ext uri="{BB962C8B-B14F-4D97-AF65-F5344CB8AC3E}">
        <p14:creationId xmlns:p14="http://schemas.microsoft.com/office/powerpoint/2010/main" val="634226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Jackson</a:t>
            </a:r>
            <a:endParaRPr/>
          </a:p>
        </p:txBody>
      </p:sp>
    </p:spTree>
    <p:extLst>
      <p:ext uri="{BB962C8B-B14F-4D97-AF65-F5344CB8AC3E}">
        <p14:creationId xmlns:p14="http://schemas.microsoft.com/office/powerpoint/2010/main" val="1042088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Jackson</a:t>
            </a:r>
            <a:endParaRPr/>
          </a:p>
        </p:txBody>
      </p:sp>
    </p:spTree>
    <p:extLst>
      <p:ext uri="{BB962C8B-B14F-4D97-AF65-F5344CB8AC3E}">
        <p14:creationId xmlns:p14="http://schemas.microsoft.com/office/powerpoint/2010/main" val="1835685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Jackson</a:t>
            </a:r>
            <a:endParaRPr/>
          </a:p>
        </p:txBody>
      </p:sp>
    </p:spTree>
    <p:extLst>
      <p:ext uri="{BB962C8B-B14F-4D97-AF65-F5344CB8AC3E}">
        <p14:creationId xmlns:p14="http://schemas.microsoft.com/office/powerpoint/2010/main" val="3703884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Max</a:t>
            </a:r>
          </a:p>
          <a:p>
            <a:endParaRPr lang="en-US">
              <a:cs typeface="Calibri"/>
            </a:endParaRPr>
          </a:p>
          <a:p>
            <a:r>
              <a:rPr lang="en-US">
                <a:cs typeface="Calibri"/>
              </a:rPr>
              <a:t>Design Alternatives/Decisions/Rationale:</a:t>
            </a:r>
            <a:br>
              <a:rPr lang="en-US">
                <a:cs typeface="+mn-lt"/>
              </a:rPr>
            </a:br>
            <a:r>
              <a:rPr lang="en-US">
                <a:cs typeface="Calibri"/>
              </a:rPr>
              <a:t>- Secondary processing layer (Pico) used to handle scanning &amp; generates interrupt, so primary layer isn't polling </a:t>
            </a:r>
          </a:p>
          <a:p>
            <a:r>
              <a:rPr lang="en-US"/>
              <a:t>- https://www.geeksforgeeks.org/difference-between-interrupt-and-polling/</a:t>
            </a:r>
            <a:endParaRPr lang="en-US">
              <a:cs typeface="Calibri"/>
            </a:endParaRPr>
          </a:p>
          <a:p>
            <a:r>
              <a:rPr lang="en-US">
                <a:cs typeface="Calibri"/>
              </a:rPr>
              <a:t>- Secondary layer also keeps scanning functionality/MENA processing separate</a:t>
            </a:r>
          </a:p>
          <a:p>
            <a:r>
              <a:rPr lang="en-US">
                <a:cs typeface="Calibri"/>
              </a:rPr>
              <a:t>- Used Pi instead of Pico for primary layer of processing due to better support, ease of implementation</a:t>
            </a:r>
          </a:p>
          <a:p>
            <a:r>
              <a:rPr lang="en-US">
                <a:cs typeface="Calibri"/>
              </a:rPr>
              <a:t>- Initially experimented w/ Pico for primary layer as well (had UART communication completely set up for MENA transmission); would have needed external flash due to memory constraints</a:t>
            </a:r>
          </a:p>
          <a:p>
            <a:r>
              <a:rPr lang="en-US">
                <a:cs typeface="Calibri"/>
              </a:rPr>
              <a:t>- ***Discuss benefits of I2C protocol for LCDs</a:t>
            </a:r>
          </a:p>
          <a:p>
            <a:r>
              <a:rPr lang="en-US">
                <a:cs typeface="Calibri"/>
              </a:rPr>
              <a:t>- Experimented with several methods of transmitting data from Pico to Pi. Had trouble with UART support in C++, settled on a Bash script that reads from the serial port (/dev/ttyACM0) and is piped into the driver.  This was much better than a previous implementation that required several bytes to be sent per 2 byte MENA code</a:t>
            </a:r>
          </a:p>
          <a:p>
            <a:endParaRPr lang="en-US">
              <a:cs typeface="Calibri"/>
            </a:endParaRPr>
          </a:p>
        </p:txBody>
      </p:sp>
    </p:spTree>
    <p:extLst>
      <p:ext uri="{BB962C8B-B14F-4D97-AF65-F5344CB8AC3E}">
        <p14:creationId xmlns:p14="http://schemas.microsoft.com/office/powerpoint/2010/main" val="2314828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Andrew</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Andrew</a:t>
            </a:r>
          </a:p>
        </p:txBody>
      </p:sp>
      <p:sp>
        <p:nvSpPr>
          <p:cNvPr id="4" name="Slide Number Placeholder 3"/>
          <p:cNvSpPr>
            <a:spLocks noGrp="1"/>
          </p:cNvSpPr>
          <p:nvPr>
            <p:ph type="sldNum" sz="quarter" idx="5"/>
          </p:nvPr>
        </p:nvSpPr>
        <p:spPr/>
        <p:txBody>
          <a:bodyPr/>
          <a:lstStyle/>
          <a:p>
            <a:fld id="{57D99582-70F3-4823-BB18-A0D0785EA07B}" type="slidenum">
              <a:rPr lang="en-US"/>
              <a:t>27</a:t>
            </a:fld>
            <a:endParaRPr lang="en-US"/>
          </a:p>
        </p:txBody>
      </p:sp>
    </p:spTree>
    <p:extLst>
      <p:ext uri="{BB962C8B-B14F-4D97-AF65-F5344CB8AC3E}">
        <p14:creationId xmlns:p14="http://schemas.microsoft.com/office/powerpoint/2010/main" val="4117826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Andrew</a:t>
            </a:r>
          </a:p>
        </p:txBody>
      </p:sp>
      <p:sp>
        <p:nvSpPr>
          <p:cNvPr id="4" name="Slide Number Placeholder 3"/>
          <p:cNvSpPr>
            <a:spLocks noGrp="1"/>
          </p:cNvSpPr>
          <p:nvPr>
            <p:ph type="sldNum" sz="quarter" idx="5"/>
          </p:nvPr>
        </p:nvSpPr>
        <p:spPr/>
        <p:txBody>
          <a:bodyPr/>
          <a:lstStyle/>
          <a:p>
            <a:fld id="{57D99582-70F3-4823-BB18-A0D0785EA07B}" type="slidenum">
              <a:rPr lang="en-US"/>
              <a:t>28</a:t>
            </a:fld>
            <a:endParaRPr lang="en-US"/>
          </a:p>
        </p:txBody>
      </p:sp>
    </p:spTree>
    <p:extLst>
      <p:ext uri="{BB962C8B-B14F-4D97-AF65-F5344CB8AC3E}">
        <p14:creationId xmlns:p14="http://schemas.microsoft.com/office/powerpoint/2010/main" val="229370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Andrew</a:t>
            </a:r>
          </a:p>
        </p:txBody>
      </p:sp>
      <p:sp>
        <p:nvSpPr>
          <p:cNvPr id="4" name="Slide Number Placeholder 3"/>
          <p:cNvSpPr>
            <a:spLocks noGrp="1"/>
          </p:cNvSpPr>
          <p:nvPr>
            <p:ph type="sldNum" sz="quarter" idx="5"/>
          </p:nvPr>
        </p:nvSpPr>
        <p:spPr/>
        <p:txBody>
          <a:bodyPr/>
          <a:lstStyle/>
          <a:p>
            <a:fld id="{57D99582-70F3-4823-BB18-A0D0785EA07B}" type="slidenum">
              <a:rPr lang="en-US"/>
              <a:t>29</a:t>
            </a:fld>
            <a:endParaRPr lang="en-US"/>
          </a:p>
        </p:txBody>
      </p:sp>
    </p:spTree>
    <p:extLst>
      <p:ext uri="{BB962C8B-B14F-4D97-AF65-F5344CB8AC3E}">
        <p14:creationId xmlns:p14="http://schemas.microsoft.com/office/powerpoint/2010/main" val="6357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Connie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Andrew</a:t>
            </a:r>
            <a:endParaRPr/>
          </a:p>
        </p:txBody>
      </p:sp>
    </p:spTree>
    <p:extLst>
      <p:ext uri="{BB962C8B-B14F-4D97-AF65-F5344CB8AC3E}">
        <p14:creationId xmlns:p14="http://schemas.microsoft.com/office/powerpoint/2010/main" val="2610668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760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Max</a:t>
            </a:r>
            <a:endParaRPr/>
          </a:p>
        </p:txBody>
      </p:sp>
    </p:spTree>
    <p:extLst>
      <p:ext uri="{BB962C8B-B14F-4D97-AF65-F5344CB8AC3E}">
        <p14:creationId xmlns:p14="http://schemas.microsoft.com/office/powerpoint/2010/main" val="3676743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Max</a:t>
            </a:r>
            <a:endParaRPr/>
          </a:p>
        </p:txBody>
      </p:sp>
    </p:spTree>
    <p:extLst>
      <p:ext uri="{BB962C8B-B14F-4D97-AF65-F5344CB8AC3E}">
        <p14:creationId xmlns:p14="http://schemas.microsoft.com/office/powerpoint/2010/main" val="950965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Max</a:t>
            </a:r>
            <a:endParaRPr/>
          </a:p>
        </p:txBody>
      </p:sp>
    </p:spTree>
    <p:extLst>
      <p:ext uri="{BB962C8B-B14F-4D97-AF65-F5344CB8AC3E}">
        <p14:creationId xmlns:p14="http://schemas.microsoft.com/office/powerpoint/2010/main" val="3371726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Connie</a:t>
            </a:r>
            <a:endParaRPr/>
          </a:p>
        </p:txBody>
      </p:sp>
    </p:spTree>
    <p:extLst>
      <p:ext uri="{BB962C8B-B14F-4D97-AF65-F5344CB8AC3E}">
        <p14:creationId xmlns:p14="http://schemas.microsoft.com/office/powerpoint/2010/main" val="1110096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Connie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Abhishek</a:t>
            </a:r>
            <a:endParaRPr/>
          </a:p>
        </p:txBody>
      </p:sp>
    </p:spTree>
    <p:extLst>
      <p:ext uri="{BB962C8B-B14F-4D97-AF65-F5344CB8AC3E}">
        <p14:creationId xmlns:p14="http://schemas.microsoft.com/office/powerpoint/2010/main" val="1478449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hlinkClick r:id="rId3"/>
              </a:rPr>
              <a:t>https://www.prnewswire.com/news-releases/assistive-technology-market-to-witness-usd-7-93-bn-growth--driven-by-rising-cases-of-orthopedic-conditions--technavio-301573863.html#:~:text=NEW%20YORK%2C%20June%2024%2C%202022,significant%20growth%20in%20North%20America</a:t>
            </a:r>
            <a:r>
              <a:rPr lang="en-US"/>
              <a:t>.</a:t>
            </a:r>
          </a:p>
          <a:p>
            <a:r>
              <a:rPr lang="en-US">
                <a:cs typeface="Calibri"/>
              </a:rPr>
              <a:t>Abhishek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Abhishek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Connie</a:t>
            </a:r>
          </a:p>
          <a:p>
            <a:pPr marL="0" lvl="0" indent="0" algn="l">
              <a:spcBef>
                <a:spcPts val="0"/>
              </a:spcBef>
              <a:spcAft>
                <a:spcPts val="0"/>
              </a:spcAft>
              <a:buNone/>
            </a:pPr>
            <a:r>
              <a:rPr lang="en-US">
                <a:hlinkClick r:id="rId3"/>
              </a:rPr>
              <a:t>https://www.parkinson.org/understanding-parkinsons/statistics</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Abhishek</a:t>
            </a:r>
            <a:endParaRPr/>
          </a:p>
        </p:txBody>
      </p:sp>
    </p:spTree>
    <p:extLst>
      <p:ext uri="{BB962C8B-B14F-4D97-AF65-F5344CB8AC3E}">
        <p14:creationId xmlns:p14="http://schemas.microsoft.com/office/powerpoint/2010/main" val="2640630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Abhishek</a:t>
            </a:r>
            <a:endParaRPr/>
          </a:p>
        </p:txBody>
      </p:sp>
    </p:spTree>
    <p:extLst>
      <p:ext uri="{BB962C8B-B14F-4D97-AF65-F5344CB8AC3E}">
        <p14:creationId xmlns:p14="http://schemas.microsoft.com/office/powerpoint/2010/main" val="2453702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Brittany</a:t>
            </a:r>
            <a:endParaRPr/>
          </a:p>
        </p:txBody>
      </p:sp>
    </p:spTree>
    <p:extLst>
      <p:ext uri="{BB962C8B-B14F-4D97-AF65-F5344CB8AC3E}">
        <p14:creationId xmlns:p14="http://schemas.microsoft.com/office/powerpoint/2010/main" val="21174354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dcac64e18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dcac64e18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Brittany</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Brittany</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0025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998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8694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5559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22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Connie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a:t>Connie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Connie</a:t>
            </a:r>
            <a:endParaRPr/>
          </a:p>
        </p:txBody>
      </p:sp>
    </p:spTree>
    <p:extLst>
      <p:ext uri="{BB962C8B-B14F-4D97-AF65-F5344CB8AC3E}">
        <p14:creationId xmlns:p14="http://schemas.microsoft.com/office/powerpoint/2010/main" val="1108208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Connie</a:t>
            </a:r>
          </a:p>
        </p:txBody>
      </p:sp>
      <p:sp>
        <p:nvSpPr>
          <p:cNvPr id="4" name="Slide Number Placeholder 3"/>
          <p:cNvSpPr>
            <a:spLocks noGrp="1"/>
          </p:cNvSpPr>
          <p:nvPr>
            <p:ph type="sldNum" sz="quarter" idx="5"/>
          </p:nvPr>
        </p:nvSpPr>
        <p:spPr/>
        <p:txBody>
          <a:bodyPr/>
          <a:lstStyle/>
          <a:p>
            <a:fld id="{BACAEA68-05D7-4447-AF00-C1588A834553}" type="slidenum">
              <a:rPr lang="en-US"/>
              <a:t>8</a:t>
            </a:fld>
            <a:endParaRPr lang="en-US"/>
          </a:p>
        </p:txBody>
      </p:sp>
    </p:spTree>
    <p:extLst>
      <p:ext uri="{BB962C8B-B14F-4D97-AF65-F5344CB8AC3E}">
        <p14:creationId xmlns:p14="http://schemas.microsoft.com/office/powerpoint/2010/main" val="188548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cs typeface="Calibri"/>
              </a:rPr>
              <a:t>Brittany</a:t>
            </a:r>
            <a:endParaRPr/>
          </a:p>
        </p:txBody>
      </p:sp>
    </p:spTree>
    <p:extLst>
      <p:ext uri="{BB962C8B-B14F-4D97-AF65-F5344CB8AC3E}">
        <p14:creationId xmlns:p14="http://schemas.microsoft.com/office/powerpoint/2010/main" val="59482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830033" y="2655767"/>
            <a:ext cx="6532000" cy="1546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6133">
                <a:solidFill>
                  <a:schemeClr val="dk1"/>
                </a:solidFill>
              </a:defRPr>
            </a:lvl1pPr>
            <a:lvl2pPr lvl="1" algn="ctr">
              <a:spcBef>
                <a:spcPts val="0"/>
              </a:spcBef>
              <a:spcAft>
                <a:spcPts val="0"/>
              </a:spcAft>
              <a:buClr>
                <a:schemeClr val="dk1"/>
              </a:buClr>
              <a:buSzPts val="4600"/>
              <a:buNone/>
              <a:defRPr sz="6133">
                <a:solidFill>
                  <a:schemeClr val="dk1"/>
                </a:solidFill>
              </a:defRPr>
            </a:lvl2pPr>
            <a:lvl3pPr lvl="2" algn="ctr">
              <a:spcBef>
                <a:spcPts val="0"/>
              </a:spcBef>
              <a:spcAft>
                <a:spcPts val="0"/>
              </a:spcAft>
              <a:buClr>
                <a:schemeClr val="dk1"/>
              </a:buClr>
              <a:buSzPts val="4600"/>
              <a:buNone/>
              <a:defRPr sz="6133">
                <a:solidFill>
                  <a:schemeClr val="dk1"/>
                </a:solidFill>
              </a:defRPr>
            </a:lvl3pPr>
            <a:lvl4pPr lvl="3" algn="ctr">
              <a:spcBef>
                <a:spcPts val="0"/>
              </a:spcBef>
              <a:spcAft>
                <a:spcPts val="0"/>
              </a:spcAft>
              <a:buClr>
                <a:schemeClr val="dk1"/>
              </a:buClr>
              <a:buSzPts val="4600"/>
              <a:buNone/>
              <a:defRPr sz="6133">
                <a:solidFill>
                  <a:schemeClr val="dk1"/>
                </a:solidFill>
              </a:defRPr>
            </a:lvl4pPr>
            <a:lvl5pPr lvl="4" algn="ctr">
              <a:spcBef>
                <a:spcPts val="0"/>
              </a:spcBef>
              <a:spcAft>
                <a:spcPts val="0"/>
              </a:spcAft>
              <a:buClr>
                <a:schemeClr val="dk1"/>
              </a:buClr>
              <a:buSzPts val="4600"/>
              <a:buNone/>
              <a:defRPr sz="6133">
                <a:solidFill>
                  <a:schemeClr val="dk1"/>
                </a:solidFill>
              </a:defRPr>
            </a:lvl5pPr>
            <a:lvl6pPr lvl="5" algn="ctr">
              <a:spcBef>
                <a:spcPts val="0"/>
              </a:spcBef>
              <a:spcAft>
                <a:spcPts val="0"/>
              </a:spcAft>
              <a:buClr>
                <a:schemeClr val="dk1"/>
              </a:buClr>
              <a:buSzPts val="4600"/>
              <a:buNone/>
              <a:defRPr sz="6133">
                <a:solidFill>
                  <a:schemeClr val="dk1"/>
                </a:solidFill>
              </a:defRPr>
            </a:lvl6pPr>
            <a:lvl7pPr lvl="6" algn="ctr">
              <a:spcBef>
                <a:spcPts val="0"/>
              </a:spcBef>
              <a:spcAft>
                <a:spcPts val="0"/>
              </a:spcAft>
              <a:buClr>
                <a:schemeClr val="dk1"/>
              </a:buClr>
              <a:buSzPts val="4600"/>
              <a:buNone/>
              <a:defRPr sz="6133">
                <a:solidFill>
                  <a:schemeClr val="dk1"/>
                </a:solidFill>
              </a:defRPr>
            </a:lvl7pPr>
            <a:lvl8pPr lvl="7" algn="ctr">
              <a:spcBef>
                <a:spcPts val="0"/>
              </a:spcBef>
              <a:spcAft>
                <a:spcPts val="0"/>
              </a:spcAft>
              <a:buClr>
                <a:schemeClr val="dk1"/>
              </a:buClr>
              <a:buSzPts val="4600"/>
              <a:buNone/>
              <a:defRPr sz="6133">
                <a:solidFill>
                  <a:schemeClr val="dk1"/>
                </a:solidFill>
              </a:defRPr>
            </a:lvl8pPr>
            <a:lvl9pPr lvl="8" algn="ctr">
              <a:spcBef>
                <a:spcPts val="0"/>
              </a:spcBef>
              <a:spcAft>
                <a:spcPts val="0"/>
              </a:spcAft>
              <a:buClr>
                <a:schemeClr val="dk1"/>
              </a:buClr>
              <a:buSzPts val="4600"/>
              <a:buNone/>
              <a:defRPr sz="6133">
                <a:solidFill>
                  <a:schemeClr val="dk1"/>
                </a:solidFill>
              </a:defRPr>
            </a:lvl9pPr>
          </a:lstStyle>
          <a:p>
            <a:endParaRPr/>
          </a:p>
        </p:txBody>
      </p:sp>
      <p:sp>
        <p:nvSpPr>
          <p:cNvPr id="11" name="Google Shape;11;p2"/>
          <p:cNvSpPr/>
          <p:nvPr/>
        </p:nvSpPr>
        <p:spPr>
          <a:xfrm>
            <a:off x="0" y="0"/>
            <a:ext cx="12192000" cy="6858000"/>
          </a:xfrm>
          <a:prstGeom prst="frame">
            <a:avLst>
              <a:gd name="adj1" fmla="val 4376"/>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12" name="Google Shape;12;p2"/>
          <p:cNvGrpSpPr/>
          <p:nvPr/>
        </p:nvGrpSpPr>
        <p:grpSpPr>
          <a:xfrm>
            <a:off x="743929" y="-12"/>
            <a:ext cx="2086112" cy="37667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1" name="Google Shape;21;p2"/>
          <p:cNvGrpSpPr/>
          <p:nvPr/>
        </p:nvGrpSpPr>
        <p:grpSpPr>
          <a:xfrm rot="16200000">
            <a:off x="9675158" y="-540737"/>
            <a:ext cx="1390929" cy="3642753"/>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3" name="Google Shape;33;p2"/>
          <p:cNvGrpSpPr/>
          <p:nvPr/>
        </p:nvGrpSpPr>
        <p:grpSpPr>
          <a:xfrm rot="5400000">
            <a:off x="703135" y="3690821"/>
            <a:ext cx="1852856" cy="3258923"/>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7" name="Google Shape;37;p2"/>
          <p:cNvGrpSpPr/>
          <p:nvPr/>
        </p:nvGrpSpPr>
        <p:grpSpPr>
          <a:xfrm rot="10800000">
            <a:off x="9159335" y="3216091"/>
            <a:ext cx="2358211" cy="3641927"/>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30" name="Google Shape;230;p11"/>
          <p:cNvSpPr/>
          <p:nvPr/>
        </p:nvSpPr>
        <p:spPr>
          <a:xfrm flipH="1">
            <a:off x="0" y="0"/>
            <a:ext cx="4064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31" name="Google Shape;231;p11"/>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12192000" cy="6858000"/>
          </a:xfrm>
          <a:prstGeom prst="frame">
            <a:avLst>
              <a:gd name="adj1" fmla="val 4376"/>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34" name="Google Shape;234;p12"/>
          <p:cNvSpPr/>
          <p:nvPr/>
        </p:nvSpPr>
        <p:spPr>
          <a:xfrm rot="16200000">
            <a:off x="5871933" y="6026600"/>
            <a:ext cx="448000" cy="12148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35" name="Google Shape;235;p12"/>
          <p:cNvSpPr txBox="1">
            <a:spLocks noGrp="1"/>
          </p:cNvSpPr>
          <p:nvPr>
            <p:ph type="sldNum" idx="12"/>
          </p:nvPr>
        </p:nvSpPr>
        <p:spPr>
          <a:xfrm>
            <a:off x="5488533" y="6409833"/>
            <a:ext cx="1214800" cy="448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12192000" cy="6858000"/>
          </a:xfrm>
          <a:prstGeom prst="frame">
            <a:avLst>
              <a:gd name="adj1" fmla="val 4376"/>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49" name="Google Shape;49;p3"/>
          <p:cNvSpPr txBox="1">
            <a:spLocks noGrp="1"/>
          </p:cNvSpPr>
          <p:nvPr>
            <p:ph type="ctrTitle"/>
          </p:nvPr>
        </p:nvSpPr>
        <p:spPr>
          <a:xfrm>
            <a:off x="3501800" y="2517533"/>
            <a:ext cx="51884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5333">
                <a:solidFill>
                  <a:srgbClr val="FFFFFF"/>
                </a:solidFill>
              </a:defRPr>
            </a:lvl1pPr>
            <a:lvl2pPr lvl="1" algn="ctr" rtl="0">
              <a:spcBef>
                <a:spcPts val="0"/>
              </a:spcBef>
              <a:spcAft>
                <a:spcPts val="0"/>
              </a:spcAft>
              <a:buClr>
                <a:srgbClr val="FFFFFF"/>
              </a:buClr>
              <a:buSzPts val="4000"/>
              <a:buNone/>
              <a:defRPr sz="5333">
                <a:solidFill>
                  <a:srgbClr val="FFFFFF"/>
                </a:solidFill>
              </a:defRPr>
            </a:lvl2pPr>
            <a:lvl3pPr lvl="2" algn="ctr" rtl="0">
              <a:spcBef>
                <a:spcPts val="0"/>
              </a:spcBef>
              <a:spcAft>
                <a:spcPts val="0"/>
              </a:spcAft>
              <a:buClr>
                <a:srgbClr val="FFFFFF"/>
              </a:buClr>
              <a:buSzPts val="4000"/>
              <a:buNone/>
              <a:defRPr sz="5333">
                <a:solidFill>
                  <a:srgbClr val="FFFFFF"/>
                </a:solidFill>
              </a:defRPr>
            </a:lvl3pPr>
            <a:lvl4pPr lvl="3" algn="ctr" rtl="0">
              <a:spcBef>
                <a:spcPts val="0"/>
              </a:spcBef>
              <a:spcAft>
                <a:spcPts val="0"/>
              </a:spcAft>
              <a:buClr>
                <a:srgbClr val="FFFFFF"/>
              </a:buClr>
              <a:buSzPts val="4000"/>
              <a:buNone/>
              <a:defRPr sz="5333">
                <a:solidFill>
                  <a:srgbClr val="FFFFFF"/>
                </a:solidFill>
              </a:defRPr>
            </a:lvl4pPr>
            <a:lvl5pPr lvl="4" algn="ctr" rtl="0">
              <a:spcBef>
                <a:spcPts val="0"/>
              </a:spcBef>
              <a:spcAft>
                <a:spcPts val="0"/>
              </a:spcAft>
              <a:buClr>
                <a:srgbClr val="FFFFFF"/>
              </a:buClr>
              <a:buSzPts val="4000"/>
              <a:buNone/>
              <a:defRPr sz="5333">
                <a:solidFill>
                  <a:srgbClr val="FFFFFF"/>
                </a:solidFill>
              </a:defRPr>
            </a:lvl5pPr>
            <a:lvl6pPr lvl="5" algn="ctr" rtl="0">
              <a:spcBef>
                <a:spcPts val="0"/>
              </a:spcBef>
              <a:spcAft>
                <a:spcPts val="0"/>
              </a:spcAft>
              <a:buClr>
                <a:srgbClr val="FFFFFF"/>
              </a:buClr>
              <a:buSzPts val="4000"/>
              <a:buNone/>
              <a:defRPr sz="5333">
                <a:solidFill>
                  <a:srgbClr val="FFFFFF"/>
                </a:solidFill>
              </a:defRPr>
            </a:lvl6pPr>
            <a:lvl7pPr lvl="6" algn="ctr" rtl="0">
              <a:spcBef>
                <a:spcPts val="0"/>
              </a:spcBef>
              <a:spcAft>
                <a:spcPts val="0"/>
              </a:spcAft>
              <a:buClr>
                <a:srgbClr val="FFFFFF"/>
              </a:buClr>
              <a:buSzPts val="4000"/>
              <a:buNone/>
              <a:defRPr sz="5333">
                <a:solidFill>
                  <a:srgbClr val="FFFFFF"/>
                </a:solidFill>
              </a:defRPr>
            </a:lvl7pPr>
            <a:lvl8pPr lvl="7" algn="ctr" rtl="0">
              <a:spcBef>
                <a:spcPts val="0"/>
              </a:spcBef>
              <a:spcAft>
                <a:spcPts val="0"/>
              </a:spcAft>
              <a:buClr>
                <a:srgbClr val="FFFFFF"/>
              </a:buClr>
              <a:buSzPts val="4000"/>
              <a:buNone/>
              <a:defRPr sz="5333">
                <a:solidFill>
                  <a:srgbClr val="FFFFFF"/>
                </a:solidFill>
              </a:defRPr>
            </a:lvl8pPr>
            <a:lvl9pPr lvl="8" algn="ctr" rtl="0">
              <a:spcBef>
                <a:spcPts val="0"/>
              </a:spcBef>
              <a:spcAft>
                <a:spcPts val="0"/>
              </a:spcAft>
              <a:buClr>
                <a:srgbClr val="FFFFFF"/>
              </a:buClr>
              <a:buSzPts val="4000"/>
              <a:buNone/>
              <a:defRPr sz="5333">
                <a:solidFill>
                  <a:srgbClr val="FFFFFF"/>
                </a:solidFill>
              </a:defRPr>
            </a:lvl9pPr>
          </a:lstStyle>
          <a:p>
            <a:endParaRPr/>
          </a:p>
        </p:txBody>
      </p:sp>
      <p:sp>
        <p:nvSpPr>
          <p:cNvPr id="50" name="Google Shape;50;p3"/>
          <p:cNvSpPr txBox="1">
            <a:spLocks noGrp="1"/>
          </p:cNvSpPr>
          <p:nvPr>
            <p:ph type="subTitle" idx="1"/>
          </p:nvPr>
        </p:nvSpPr>
        <p:spPr>
          <a:xfrm>
            <a:off x="3501800" y="4193139"/>
            <a:ext cx="51884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4000">
                <a:solidFill>
                  <a:srgbClr val="000000"/>
                </a:solidFill>
              </a:defRPr>
            </a:lvl2pPr>
            <a:lvl3pPr lvl="2" algn="ctr" rtl="0">
              <a:spcBef>
                <a:spcPts val="0"/>
              </a:spcBef>
              <a:spcAft>
                <a:spcPts val="0"/>
              </a:spcAft>
              <a:buClr>
                <a:srgbClr val="000000"/>
              </a:buClr>
              <a:buSzPts val="3000"/>
              <a:buNone/>
              <a:defRPr sz="4000">
                <a:solidFill>
                  <a:srgbClr val="000000"/>
                </a:solidFill>
              </a:defRPr>
            </a:lvl3pPr>
            <a:lvl4pPr lvl="3" algn="ctr" rtl="0">
              <a:spcBef>
                <a:spcPts val="0"/>
              </a:spcBef>
              <a:spcAft>
                <a:spcPts val="0"/>
              </a:spcAft>
              <a:buClr>
                <a:srgbClr val="000000"/>
              </a:buClr>
              <a:buSzPts val="3000"/>
              <a:buNone/>
              <a:defRPr sz="4000">
                <a:solidFill>
                  <a:srgbClr val="000000"/>
                </a:solidFill>
              </a:defRPr>
            </a:lvl4pPr>
            <a:lvl5pPr lvl="4" algn="ctr" rtl="0">
              <a:spcBef>
                <a:spcPts val="0"/>
              </a:spcBef>
              <a:spcAft>
                <a:spcPts val="0"/>
              </a:spcAft>
              <a:buClr>
                <a:srgbClr val="000000"/>
              </a:buClr>
              <a:buSzPts val="3000"/>
              <a:buNone/>
              <a:defRPr sz="4000">
                <a:solidFill>
                  <a:srgbClr val="000000"/>
                </a:solidFill>
              </a:defRPr>
            </a:lvl5pPr>
            <a:lvl6pPr lvl="5" algn="ctr" rtl="0">
              <a:spcBef>
                <a:spcPts val="0"/>
              </a:spcBef>
              <a:spcAft>
                <a:spcPts val="0"/>
              </a:spcAft>
              <a:buClr>
                <a:srgbClr val="000000"/>
              </a:buClr>
              <a:buSzPts val="3000"/>
              <a:buNone/>
              <a:defRPr sz="4000">
                <a:solidFill>
                  <a:srgbClr val="000000"/>
                </a:solidFill>
              </a:defRPr>
            </a:lvl6pPr>
            <a:lvl7pPr lvl="6" algn="ctr" rtl="0">
              <a:spcBef>
                <a:spcPts val="0"/>
              </a:spcBef>
              <a:spcAft>
                <a:spcPts val="0"/>
              </a:spcAft>
              <a:buClr>
                <a:srgbClr val="000000"/>
              </a:buClr>
              <a:buSzPts val="3000"/>
              <a:buNone/>
              <a:defRPr sz="4000">
                <a:solidFill>
                  <a:srgbClr val="000000"/>
                </a:solidFill>
              </a:defRPr>
            </a:lvl7pPr>
            <a:lvl8pPr lvl="7" algn="ctr" rtl="0">
              <a:spcBef>
                <a:spcPts val="0"/>
              </a:spcBef>
              <a:spcAft>
                <a:spcPts val="0"/>
              </a:spcAft>
              <a:buClr>
                <a:srgbClr val="000000"/>
              </a:buClr>
              <a:buSzPts val="3000"/>
              <a:buNone/>
              <a:defRPr sz="4000">
                <a:solidFill>
                  <a:srgbClr val="000000"/>
                </a:solidFill>
              </a:defRPr>
            </a:lvl8pPr>
            <a:lvl9pPr lvl="8" algn="ctr" rtl="0">
              <a:spcBef>
                <a:spcPts val="0"/>
              </a:spcBef>
              <a:spcAft>
                <a:spcPts val="0"/>
              </a:spcAft>
              <a:buClr>
                <a:srgbClr val="000000"/>
              </a:buClr>
              <a:buSzPts val="3000"/>
              <a:buNone/>
              <a:defRPr sz="4000">
                <a:solidFill>
                  <a:srgbClr val="000000"/>
                </a:solidFill>
              </a:defRPr>
            </a:lvl9pPr>
          </a:lstStyle>
          <a:p>
            <a:endParaRPr/>
          </a:p>
        </p:txBody>
      </p:sp>
      <p:grpSp>
        <p:nvGrpSpPr>
          <p:cNvPr id="51" name="Google Shape;51;p3"/>
          <p:cNvGrpSpPr/>
          <p:nvPr/>
        </p:nvGrpSpPr>
        <p:grpSpPr>
          <a:xfrm rot="16200000">
            <a:off x="9941359" y="386673"/>
            <a:ext cx="1631643" cy="2869620"/>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5" name="Google Shape;55;p3"/>
          <p:cNvGrpSpPr/>
          <p:nvPr/>
        </p:nvGrpSpPr>
        <p:grpSpPr>
          <a:xfrm rot="16200000">
            <a:off x="961385" y="3419782"/>
            <a:ext cx="1475128" cy="3397897"/>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3273067" y="0"/>
            <a:ext cx="5646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1" name="Google Shape;61;p4"/>
          <p:cNvSpPr/>
          <p:nvPr/>
        </p:nvSpPr>
        <p:spPr>
          <a:xfrm rot="16200000">
            <a:off x="5871933" y="6026600"/>
            <a:ext cx="448000" cy="12148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2" name="Google Shape;62;p4"/>
          <p:cNvSpPr txBox="1">
            <a:spLocks noGrp="1"/>
          </p:cNvSpPr>
          <p:nvPr>
            <p:ph type="body" idx="1"/>
          </p:nvPr>
        </p:nvSpPr>
        <p:spPr>
          <a:xfrm>
            <a:off x="3797979" y="1100567"/>
            <a:ext cx="4596000" cy="4656800"/>
          </a:xfrm>
          <a:prstGeom prst="rect">
            <a:avLst/>
          </a:prstGeom>
        </p:spPr>
        <p:txBody>
          <a:bodyPr spcFirstLastPara="1" wrap="square" lIns="91425" tIns="91425" rIns="91425" bIns="91425" anchor="ctr" anchorCtr="0">
            <a:noAutofit/>
          </a:bodyPr>
          <a:lstStyle>
            <a:lvl1pPr marL="609585" lvl="0" indent="-507987" algn="ctr" rtl="0">
              <a:lnSpc>
                <a:spcPct val="115000"/>
              </a:lnSpc>
              <a:spcBef>
                <a:spcPts val="800"/>
              </a:spcBef>
              <a:spcAft>
                <a:spcPts val="0"/>
              </a:spcAft>
              <a:buSzPts val="2400"/>
              <a:buChar char="▹"/>
              <a:defRPr i="1"/>
            </a:lvl1pPr>
            <a:lvl2pPr marL="1219170" lvl="1" indent="-507987" algn="ctr" rtl="0">
              <a:lnSpc>
                <a:spcPct val="115000"/>
              </a:lnSpc>
              <a:spcBef>
                <a:spcPts val="0"/>
              </a:spcBef>
              <a:spcAft>
                <a:spcPts val="0"/>
              </a:spcAft>
              <a:buSzPts val="2400"/>
              <a:buChar char="￭"/>
              <a:defRPr i="1"/>
            </a:lvl2pPr>
            <a:lvl3pPr marL="1828754" lvl="2" indent="-507987" algn="ctr" rtl="0">
              <a:lnSpc>
                <a:spcPct val="115000"/>
              </a:lnSpc>
              <a:spcBef>
                <a:spcPts val="0"/>
              </a:spcBef>
              <a:spcAft>
                <a:spcPts val="0"/>
              </a:spcAft>
              <a:buSzPts val="2400"/>
              <a:buChar char="⬝"/>
              <a:defRPr i="1"/>
            </a:lvl3pPr>
            <a:lvl4pPr marL="2438339" lvl="3" indent="-507987" algn="ctr" rtl="0">
              <a:lnSpc>
                <a:spcPct val="115000"/>
              </a:lnSpc>
              <a:spcBef>
                <a:spcPts val="0"/>
              </a:spcBef>
              <a:spcAft>
                <a:spcPts val="0"/>
              </a:spcAft>
              <a:buSzPts val="2400"/>
              <a:buChar char="●"/>
              <a:defRPr i="1"/>
            </a:lvl4pPr>
            <a:lvl5pPr marL="3047924" lvl="4" indent="-507987" algn="ctr" rtl="0">
              <a:lnSpc>
                <a:spcPct val="115000"/>
              </a:lnSpc>
              <a:spcBef>
                <a:spcPts val="0"/>
              </a:spcBef>
              <a:spcAft>
                <a:spcPts val="0"/>
              </a:spcAft>
              <a:buSzPts val="2400"/>
              <a:buChar char="○"/>
              <a:defRPr i="1"/>
            </a:lvl5pPr>
            <a:lvl6pPr marL="3657509" lvl="5" indent="-507987" algn="ctr" rtl="0">
              <a:lnSpc>
                <a:spcPct val="115000"/>
              </a:lnSpc>
              <a:spcBef>
                <a:spcPts val="0"/>
              </a:spcBef>
              <a:spcAft>
                <a:spcPts val="0"/>
              </a:spcAft>
              <a:buSzPts val="2400"/>
              <a:buChar char="■"/>
              <a:defRPr i="1"/>
            </a:lvl6pPr>
            <a:lvl7pPr marL="4267093" lvl="6" indent="-507987" algn="ctr" rtl="0">
              <a:lnSpc>
                <a:spcPct val="115000"/>
              </a:lnSpc>
              <a:spcBef>
                <a:spcPts val="0"/>
              </a:spcBef>
              <a:spcAft>
                <a:spcPts val="0"/>
              </a:spcAft>
              <a:buSzPts val="2400"/>
              <a:buChar char="●"/>
              <a:defRPr i="1"/>
            </a:lvl7pPr>
            <a:lvl8pPr marL="4876678" lvl="7" indent="-507987" algn="ctr" rtl="0">
              <a:lnSpc>
                <a:spcPct val="115000"/>
              </a:lnSpc>
              <a:spcBef>
                <a:spcPts val="0"/>
              </a:spcBef>
              <a:spcAft>
                <a:spcPts val="0"/>
              </a:spcAft>
              <a:buSzPts val="2400"/>
              <a:buChar char="○"/>
              <a:defRPr i="1"/>
            </a:lvl8pPr>
            <a:lvl9pPr marL="5486263" lvl="8" indent="-507987"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4791200" y="2582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rgbClr val="A5B0FE"/>
                </a:solidFill>
                <a:latin typeface="Work Sans"/>
                <a:ea typeface="Work Sans"/>
                <a:cs typeface="Work Sans"/>
                <a:sym typeface="Work Sans"/>
              </a:rPr>
              <a:t>“</a:t>
            </a:r>
            <a:endParaRPr sz="96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5488533" y="6410000"/>
            <a:ext cx="1214800" cy="448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65" name="Google Shape;65;p4"/>
          <p:cNvGrpSpPr/>
          <p:nvPr/>
        </p:nvGrpSpPr>
        <p:grpSpPr>
          <a:xfrm>
            <a:off x="9169267" y="4453501"/>
            <a:ext cx="3022733" cy="2404500"/>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8" name="Google Shape;78;p4"/>
          <p:cNvGrpSpPr/>
          <p:nvPr/>
        </p:nvGrpSpPr>
        <p:grpSpPr>
          <a:xfrm>
            <a:off x="0" y="0"/>
            <a:ext cx="3022584" cy="2338933"/>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85" name="Google Shape;85;p5"/>
          <p:cNvSpPr txBox="1">
            <a:spLocks noGrp="1"/>
          </p:cNvSpPr>
          <p:nvPr>
            <p:ph type="sldNum" idx="12"/>
          </p:nvPr>
        </p:nvSpPr>
        <p:spPr>
          <a:xfrm>
            <a:off x="11744000" y="2944372"/>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86" name="Google Shape;86;p5"/>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87" name="Google Shape;87;p5"/>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609600" y="2209800"/>
            <a:ext cx="6851600" cy="42412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grpSp>
        <p:nvGrpSpPr>
          <p:cNvPr id="89" name="Google Shape;89;p5"/>
          <p:cNvGrpSpPr/>
          <p:nvPr/>
        </p:nvGrpSpPr>
        <p:grpSpPr>
          <a:xfrm>
            <a:off x="8562987" y="-83"/>
            <a:ext cx="2203300" cy="302700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99" name="Google Shape;99;p5"/>
          <p:cNvGrpSpPr/>
          <p:nvPr/>
        </p:nvGrpSpPr>
        <p:grpSpPr>
          <a:xfrm>
            <a:off x="9474851" y="3566485"/>
            <a:ext cx="2068116" cy="3291500"/>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13" name="Google Shape;113;p6"/>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14" name="Google Shape;114;p6"/>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609600" y="2229733"/>
            <a:ext cx="3325600" cy="42068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116" name="Google Shape;116;p6"/>
          <p:cNvSpPr txBox="1">
            <a:spLocks noGrp="1"/>
          </p:cNvSpPr>
          <p:nvPr>
            <p:ph type="body" idx="2"/>
          </p:nvPr>
        </p:nvSpPr>
        <p:spPr>
          <a:xfrm>
            <a:off x="4135536" y="2229733"/>
            <a:ext cx="3325600" cy="42068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117" name="Google Shape;117;p6"/>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18" name="Google Shape;118;p6"/>
          <p:cNvGrpSpPr/>
          <p:nvPr/>
        </p:nvGrpSpPr>
        <p:grpSpPr>
          <a:xfrm>
            <a:off x="8652201" y="0"/>
            <a:ext cx="2510300" cy="32616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2" name="Google Shape;132;p6"/>
          <p:cNvGrpSpPr/>
          <p:nvPr/>
        </p:nvGrpSpPr>
        <p:grpSpPr>
          <a:xfrm>
            <a:off x="8651933" y="4375184"/>
            <a:ext cx="2865851" cy="24828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44" name="Google Shape;144;p7"/>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45" name="Google Shape;145;p7"/>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609600" y="2215433"/>
            <a:ext cx="2208400" cy="4073600"/>
          </a:xfrm>
          <a:prstGeom prst="rect">
            <a:avLst/>
          </a:prstGeom>
        </p:spPr>
        <p:txBody>
          <a:bodyPr spcFirstLastPara="1" wrap="square" lIns="91425" tIns="91425" rIns="91425" bIns="91425"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147" name="Google Shape;147;p7"/>
          <p:cNvSpPr txBox="1">
            <a:spLocks noGrp="1"/>
          </p:cNvSpPr>
          <p:nvPr>
            <p:ph type="body" idx="2"/>
          </p:nvPr>
        </p:nvSpPr>
        <p:spPr>
          <a:xfrm>
            <a:off x="2931133" y="2215433"/>
            <a:ext cx="2208400" cy="4073600"/>
          </a:xfrm>
          <a:prstGeom prst="rect">
            <a:avLst/>
          </a:prstGeom>
        </p:spPr>
        <p:txBody>
          <a:bodyPr spcFirstLastPara="1" wrap="square" lIns="91425" tIns="91425" rIns="91425" bIns="91425"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148" name="Google Shape;148;p7"/>
          <p:cNvSpPr txBox="1">
            <a:spLocks noGrp="1"/>
          </p:cNvSpPr>
          <p:nvPr>
            <p:ph type="body" idx="3"/>
          </p:nvPr>
        </p:nvSpPr>
        <p:spPr>
          <a:xfrm>
            <a:off x="5252667" y="2215433"/>
            <a:ext cx="2208400" cy="4073600"/>
          </a:xfrm>
          <a:prstGeom prst="rect">
            <a:avLst/>
          </a:prstGeom>
        </p:spPr>
        <p:txBody>
          <a:bodyPr spcFirstLastPara="1" wrap="square" lIns="91425" tIns="91425" rIns="91425" bIns="91425"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endParaRPr/>
          </a:p>
        </p:txBody>
      </p:sp>
      <p:sp>
        <p:nvSpPr>
          <p:cNvPr id="149" name="Google Shape;149;p7"/>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50" name="Google Shape;150;p7"/>
          <p:cNvGrpSpPr/>
          <p:nvPr/>
        </p:nvGrpSpPr>
        <p:grpSpPr>
          <a:xfrm>
            <a:off x="8541218" y="-16"/>
            <a:ext cx="3130533" cy="3026867"/>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4" name="Google Shape;164;p7"/>
          <p:cNvGrpSpPr/>
          <p:nvPr/>
        </p:nvGrpSpPr>
        <p:grpSpPr>
          <a:xfrm>
            <a:off x="8943918" y="3930667"/>
            <a:ext cx="2309433" cy="2927317"/>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85" name="Google Shape;185;p8"/>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86" name="Google Shape;186;p8"/>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88" name="Google Shape;188;p8"/>
          <p:cNvGrpSpPr/>
          <p:nvPr/>
        </p:nvGrpSpPr>
        <p:grpSpPr>
          <a:xfrm>
            <a:off x="8943918" y="3930667"/>
            <a:ext cx="2309433" cy="2927317"/>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7" name="Google Shape;207;p8"/>
          <p:cNvGrpSpPr/>
          <p:nvPr/>
        </p:nvGrpSpPr>
        <p:grpSpPr>
          <a:xfrm rot="10800000">
            <a:off x="8691851" y="-15"/>
            <a:ext cx="2068116" cy="3291500"/>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21" name="Google Shape;221;p9"/>
          <p:cNvSpPr/>
          <p:nvPr/>
        </p:nvSpPr>
        <p:spPr>
          <a:xfrm>
            <a:off x="0" y="0"/>
            <a:ext cx="8128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22" name="Google Shape;222;p9"/>
          <p:cNvSpPr txBox="1">
            <a:spLocks noGrp="1"/>
          </p:cNvSpPr>
          <p:nvPr>
            <p:ph type="body" idx="1"/>
          </p:nvPr>
        </p:nvSpPr>
        <p:spPr>
          <a:xfrm>
            <a:off x="8521000" y="586000"/>
            <a:ext cx="2830000" cy="5685600"/>
          </a:xfrm>
          <a:prstGeom prst="rect">
            <a:avLst/>
          </a:prstGeom>
        </p:spPr>
        <p:txBody>
          <a:bodyPr spcFirstLastPara="1" wrap="square" lIns="91425" tIns="91425" rIns="91425" bIns="91425" anchor="ctr" anchorCtr="0">
            <a:noAutofit/>
          </a:bodyPr>
          <a:lstStyle>
            <a:lvl1pPr marL="609585" lvl="0" indent="-304792">
              <a:spcBef>
                <a:spcPts val="480"/>
              </a:spcBef>
              <a:spcAft>
                <a:spcPts val="0"/>
              </a:spcAft>
              <a:buClr>
                <a:srgbClr val="FFFFFF"/>
              </a:buClr>
              <a:buSzPts val="1800"/>
              <a:buNone/>
              <a:defRPr sz="2400">
                <a:solidFill>
                  <a:srgbClr val="FFFFFF"/>
                </a:solidFill>
              </a:defRPr>
            </a:lvl1pPr>
          </a:lstStyle>
          <a:p>
            <a:endParaRPr/>
          </a:p>
        </p:txBody>
      </p:sp>
      <p:sp>
        <p:nvSpPr>
          <p:cNvPr id="223" name="Google Shape;223;p9"/>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11744000" y="2944372"/>
            <a:ext cx="448000" cy="969600"/>
          </a:xfrm>
          <a:prstGeom prst="rect">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26" name="Google Shape;226;p10"/>
          <p:cNvSpPr/>
          <p:nvPr/>
        </p:nvSpPr>
        <p:spPr>
          <a:xfrm>
            <a:off x="0" y="0"/>
            <a:ext cx="6088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27" name="Google Shape;227;p10"/>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782633"/>
            <a:ext cx="68516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609600" y="2209800"/>
            <a:ext cx="6851600" cy="424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744000" y="2944233"/>
            <a:ext cx="448000" cy="969600"/>
          </a:xfrm>
          <a:prstGeom prst="rect">
            <a:avLst/>
          </a:prstGeom>
          <a:noFill/>
          <a:ln>
            <a:noFill/>
          </a:ln>
        </p:spPr>
        <p:txBody>
          <a:bodyPr spcFirstLastPara="1" wrap="square" lIns="91425" tIns="91425" rIns="91425" bIns="91425" anchor="ctr" anchorCtr="0">
            <a:noAutofit/>
          </a:bodyPr>
          <a:lstStyle>
            <a:lvl1pPr lvl="0" algn="ctr">
              <a:buNone/>
              <a:defRPr sz="1333">
                <a:solidFill>
                  <a:schemeClr val="lt1"/>
                </a:solidFill>
                <a:latin typeface="Barlow"/>
                <a:ea typeface="Barlow"/>
                <a:cs typeface="Barlow"/>
                <a:sym typeface="Barlow"/>
              </a:defRPr>
            </a:lvl1pPr>
            <a:lvl2pPr lvl="1" algn="ctr">
              <a:buNone/>
              <a:defRPr sz="1333">
                <a:solidFill>
                  <a:schemeClr val="lt1"/>
                </a:solidFill>
                <a:latin typeface="Barlow"/>
                <a:ea typeface="Barlow"/>
                <a:cs typeface="Barlow"/>
                <a:sym typeface="Barlow"/>
              </a:defRPr>
            </a:lvl2pPr>
            <a:lvl3pPr lvl="2" algn="ctr">
              <a:buNone/>
              <a:defRPr sz="1333">
                <a:solidFill>
                  <a:schemeClr val="lt1"/>
                </a:solidFill>
                <a:latin typeface="Barlow"/>
                <a:ea typeface="Barlow"/>
                <a:cs typeface="Barlow"/>
                <a:sym typeface="Barlow"/>
              </a:defRPr>
            </a:lvl3pPr>
            <a:lvl4pPr lvl="3" algn="ctr">
              <a:buNone/>
              <a:defRPr sz="1333">
                <a:solidFill>
                  <a:schemeClr val="lt1"/>
                </a:solidFill>
                <a:latin typeface="Barlow"/>
                <a:ea typeface="Barlow"/>
                <a:cs typeface="Barlow"/>
                <a:sym typeface="Barlow"/>
              </a:defRPr>
            </a:lvl4pPr>
            <a:lvl5pPr lvl="4" algn="ctr">
              <a:buNone/>
              <a:defRPr sz="1333">
                <a:solidFill>
                  <a:schemeClr val="lt1"/>
                </a:solidFill>
                <a:latin typeface="Barlow"/>
                <a:ea typeface="Barlow"/>
                <a:cs typeface="Barlow"/>
                <a:sym typeface="Barlow"/>
              </a:defRPr>
            </a:lvl5pPr>
            <a:lvl6pPr lvl="5" algn="ctr">
              <a:buNone/>
              <a:defRPr sz="1333">
                <a:solidFill>
                  <a:schemeClr val="lt1"/>
                </a:solidFill>
                <a:latin typeface="Barlow"/>
                <a:ea typeface="Barlow"/>
                <a:cs typeface="Barlow"/>
                <a:sym typeface="Barlow"/>
              </a:defRPr>
            </a:lvl6pPr>
            <a:lvl7pPr lvl="6" algn="ctr">
              <a:buNone/>
              <a:defRPr sz="1333">
                <a:solidFill>
                  <a:schemeClr val="lt1"/>
                </a:solidFill>
                <a:latin typeface="Barlow"/>
                <a:ea typeface="Barlow"/>
                <a:cs typeface="Barlow"/>
                <a:sym typeface="Barlow"/>
              </a:defRPr>
            </a:lvl7pPr>
            <a:lvl8pPr lvl="7" algn="ctr">
              <a:buNone/>
              <a:defRPr sz="1333">
                <a:solidFill>
                  <a:schemeClr val="lt1"/>
                </a:solidFill>
                <a:latin typeface="Barlow"/>
                <a:ea typeface="Barlow"/>
                <a:cs typeface="Barlow"/>
                <a:sym typeface="Barlow"/>
              </a:defRPr>
            </a:lvl8pPr>
            <a:lvl9pPr lvl="8" algn="ctr">
              <a:buNone/>
              <a:defRPr sz="1333">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2F_60DF89BF.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13A_2C9F763D.xm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1.xml"/><Relationship Id="rId1" Type="http://schemas.openxmlformats.org/officeDocument/2006/relationships/video" Target="https://www.youtube.com/embed/CSIN_KwBNN4?feature=oembed" TargetMode="External"/><Relationship Id="rId4" Type="http://schemas.openxmlformats.org/officeDocument/2006/relationships/image" Target="../media/image14.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3211033" y="732642"/>
            <a:ext cx="5763755" cy="4648786"/>
          </a:xfrm>
          <a:prstGeom prst="rect">
            <a:avLst/>
          </a:prstGeom>
        </p:spPr>
        <p:txBody>
          <a:bodyPr spcFirstLastPara="1" wrap="square" lIns="121900" tIns="121900" rIns="121900" bIns="121900" anchor="ctr" anchorCtr="0">
            <a:noAutofit/>
          </a:bodyPr>
          <a:lstStyle/>
          <a:p>
            <a:r>
              <a:rPr lang="en" sz="5400">
                <a:solidFill>
                  <a:schemeClr val="bg1"/>
                </a:solidFill>
              </a:rPr>
              <a:t>Motor Impairment Keyboard (</a:t>
            </a:r>
            <a:r>
              <a:rPr lang="en" sz="5400" err="1">
                <a:solidFill>
                  <a:schemeClr val="bg1"/>
                </a:solidFill>
              </a:rPr>
              <a:t>MIKey</a:t>
            </a:r>
            <a:r>
              <a:rPr lang="en" sz="5400">
                <a:solidFill>
                  <a:schemeClr val="bg1"/>
                </a:solidFill>
              </a:rPr>
              <a:t>)</a:t>
            </a:r>
            <a:br>
              <a:rPr lang="en" sz="6100">
                <a:solidFill>
                  <a:schemeClr val="bg1"/>
                </a:solidFill>
              </a:rPr>
            </a:br>
            <a:r>
              <a:rPr lang="en" sz="3600">
                <a:solidFill>
                  <a:schemeClr val="bg1"/>
                </a:solidFill>
              </a:rPr>
              <a:t>Final Presentation</a:t>
            </a:r>
            <a:endParaRPr lang="en-US" sz="6100">
              <a:solidFill>
                <a:schemeClr val="bg1"/>
              </a:solidFill>
            </a:endParaRPr>
          </a:p>
        </p:txBody>
      </p:sp>
      <p:sp>
        <p:nvSpPr>
          <p:cNvPr id="2" name="TextBox 1">
            <a:extLst>
              <a:ext uri="{FF2B5EF4-FFF2-40B4-BE49-F238E27FC236}">
                <a16:creationId xmlns:a16="http://schemas.microsoft.com/office/drawing/2014/main" id="{14B398DD-6F27-83E7-8748-88F536E30997}"/>
              </a:ext>
            </a:extLst>
          </p:cNvPr>
          <p:cNvSpPr txBox="1"/>
          <p:nvPr/>
        </p:nvSpPr>
        <p:spPr>
          <a:xfrm>
            <a:off x="3262186" y="5128511"/>
            <a:ext cx="56702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iriam Libre"/>
                <a:cs typeface="Arial"/>
              </a:rPr>
              <a:t>Jackson Hagood, Andrew Imwalle, Brittany Jenkins, Connie Liu, Abhishek More, Max Smith</a:t>
            </a:r>
            <a:endParaRPr lang="en-US">
              <a:cs typeface="Arial"/>
            </a:endParaRPr>
          </a:p>
        </p:txBody>
      </p:sp>
    </p:spTree>
    <p:extLst>
      <p:ext uri="{BB962C8B-B14F-4D97-AF65-F5344CB8AC3E}">
        <p14:creationId xmlns:p14="http://schemas.microsoft.com/office/powerpoint/2010/main" val="31497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97174" y="279838"/>
            <a:ext cx="6851600" cy="678228"/>
          </a:xfrm>
          <a:prstGeom prst="rect">
            <a:avLst/>
          </a:prstGeom>
        </p:spPr>
        <p:txBody>
          <a:bodyPr spcFirstLastPara="1" wrap="square" lIns="121900" tIns="121900" rIns="121900" bIns="121900" anchor="b" anchorCtr="0">
            <a:noAutofit/>
          </a:bodyPr>
          <a:lstStyle/>
          <a:p>
            <a:pPr algn="ctr"/>
            <a:r>
              <a:rPr lang="en"/>
              <a:t>SYSTEM DIAGRAM</a:t>
            </a:r>
            <a:endParaRPr lang="en-US"/>
          </a:p>
        </p:txBody>
      </p:sp>
      <p:sp>
        <p:nvSpPr>
          <p:cNvPr id="263" name="Google Shape;263;p16"/>
          <p:cNvSpPr txBox="1">
            <a:spLocks noGrp="1"/>
          </p:cNvSpPr>
          <p:nvPr>
            <p:ph type="sldNum" idx="12"/>
          </p:nvPr>
        </p:nvSpPr>
        <p:spPr>
          <a:xfrm>
            <a:off x="11744000" y="2944372"/>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10</a:t>
            </a:fld>
            <a:endParaRPr/>
          </a:p>
        </p:txBody>
      </p:sp>
      <p:pic>
        <p:nvPicPr>
          <p:cNvPr id="6" name="Picture 6" descr="Diagram&#10;&#10;Description automatically generated">
            <a:extLst>
              <a:ext uri="{FF2B5EF4-FFF2-40B4-BE49-F238E27FC236}">
                <a16:creationId xmlns:a16="http://schemas.microsoft.com/office/drawing/2014/main" id="{BF9A0651-2278-21E9-ACED-D5041BC62934}"/>
              </a:ext>
            </a:extLst>
          </p:cNvPr>
          <p:cNvPicPr>
            <a:picLocks noChangeAspect="1"/>
          </p:cNvPicPr>
          <p:nvPr/>
        </p:nvPicPr>
        <p:blipFill>
          <a:blip r:embed="rId4"/>
          <a:stretch>
            <a:fillRect/>
          </a:stretch>
        </p:blipFill>
        <p:spPr>
          <a:xfrm>
            <a:off x="1751350" y="835247"/>
            <a:ext cx="4335904" cy="5843327"/>
          </a:xfrm>
          <a:prstGeom prst="rect">
            <a:avLst/>
          </a:prstGeom>
        </p:spPr>
      </p:pic>
    </p:spTree>
    <p:extLst>
      <p:ext uri="{BB962C8B-B14F-4D97-AF65-F5344CB8AC3E}">
        <p14:creationId xmlns:p14="http://schemas.microsoft.com/office/powerpoint/2010/main" val="1625262527"/>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HARDWARE OVERVIEW</a:t>
            </a:r>
            <a:endParaRPr lang="en-US"/>
          </a:p>
        </p:txBody>
      </p:sp>
      <p:sp>
        <p:nvSpPr>
          <p:cNvPr id="311" name="Google Shape;311;p21"/>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11</a:t>
            </a:fld>
            <a:endParaRPr/>
          </a:p>
        </p:txBody>
      </p:sp>
      <p:sp>
        <p:nvSpPr>
          <p:cNvPr id="3" name="Text Placeholder 2">
            <a:extLst>
              <a:ext uri="{FF2B5EF4-FFF2-40B4-BE49-F238E27FC236}">
                <a16:creationId xmlns:a16="http://schemas.microsoft.com/office/drawing/2014/main" id="{480258DF-98EA-9E2B-94CB-C3BBB5A9F354}"/>
              </a:ext>
            </a:extLst>
          </p:cNvPr>
          <p:cNvSpPr>
            <a:spLocks noGrp="1"/>
          </p:cNvSpPr>
          <p:nvPr>
            <p:ph type="body" idx="1"/>
          </p:nvPr>
        </p:nvSpPr>
        <p:spPr>
          <a:xfrm>
            <a:off x="2536508" y="2235131"/>
            <a:ext cx="3744123" cy="767694"/>
          </a:xfrm>
          <a:ln>
            <a:solidFill>
              <a:schemeClr val="bg1"/>
            </a:solidFill>
          </a:ln>
        </p:spPr>
        <p:txBody>
          <a:bodyPr/>
          <a:lstStyle/>
          <a:p>
            <a:pPr marL="203200" indent="0">
              <a:buNone/>
            </a:pPr>
            <a:r>
              <a:rPr lang="en-US" sz="3200" b="1">
                <a:solidFill>
                  <a:schemeClr val="accent1"/>
                </a:solidFill>
              </a:rPr>
              <a:t>Key Matrix</a:t>
            </a:r>
          </a:p>
          <a:p>
            <a:pPr marL="203200" indent="0">
              <a:buNone/>
            </a:pPr>
            <a:endParaRPr lang="en-US" sz="1400">
              <a:solidFill>
                <a:schemeClr val="tx1"/>
              </a:solidFill>
            </a:endParaRPr>
          </a:p>
          <a:p>
            <a:pPr marL="608965" indent="-405765">
              <a:buFont typeface="Wingdings"/>
              <a:buChar char="Ø"/>
            </a:pPr>
            <a:endParaRPr lang="en-US" sz="1400">
              <a:solidFill>
                <a:schemeClr val="tx1"/>
              </a:solidFill>
            </a:endParaRPr>
          </a:p>
        </p:txBody>
      </p:sp>
      <p:sp>
        <p:nvSpPr>
          <p:cNvPr id="5" name="Text Placeholder 3">
            <a:extLst>
              <a:ext uri="{FF2B5EF4-FFF2-40B4-BE49-F238E27FC236}">
                <a16:creationId xmlns:a16="http://schemas.microsoft.com/office/drawing/2014/main" id="{A167A7C7-E191-B16A-3A3B-3BFC8F1851FA}"/>
              </a:ext>
            </a:extLst>
          </p:cNvPr>
          <p:cNvSpPr>
            <a:spLocks noGrp="1"/>
          </p:cNvSpPr>
          <p:nvPr>
            <p:ph type="body" idx="2"/>
          </p:nvPr>
        </p:nvSpPr>
        <p:spPr>
          <a:xfrm>
            <a:off x="2536873" y="3583285"/>
            <a:ext cx="4658523" cy="772416"/>
          </a:xfrm>
        </p:spPr>
        <p:txBody>
          <a:bodyPr/>
          <a:lstStyle/>
          <a:p>
            <a:pPr marL="203200" indent="0">
              <a:buNone/>
            </a:pPr>
            <a:r>
              <a:rPr lang="en-US" sz="3200" b="1">
                <a:solidFill>
                  <a:schemeClr val="accent1"/>
                </a:solidFill>
              </a:rPr>
              <a:t>4-to-16 Decoder Circuit</a:t>
            </a:r>
          </a:p>
          <a:p>
            <a:pPr marL="203200" indent="0">
              <a:buNone/>
            </a:pPr>
            <a:endParaRPr lang="en-US" sz="1400">
              <a:solidFill>
                <a:schemeClr val="tx1"/>
              </a:solidFill>
            </a:endParaRPr>
          </a:p>
          <a:p>
            <a:pPr marL="608965" indent="-405765">
              <a:buFont typeface="Wingdings"/>
              <a:buChar char="Ø"/>
            </a:pPr>
            <a:endParaRPr lang="en-US" sz="1400">
              <a:solidFill>
                <a:schemeClr val="tx1"/>
              </a:solidFill>
            </a:endParaRPr>
          </a:p>
        </p:txBody>
      </p:sp>
      <p:sp>
        <p:nvSpPr>
          <p:cNvPr id="7" name="Text Placeholder 4">
            <a:extLst>
              <a:ext uri="{FF2B5EF4-FFF2-40B4-BE49-F238E27FC236}">
                <a16:creationId xmlns:a16="http://schemas.microsoft.com/office/drawing/2014/main" id="{136AFC57-3AEC-C470-2683-C787B02B9C5E}"/>
              </a:ext>
            </a:extLst>
          </p:cNvPr>
          <p:cNvSpPr>
            <a:spLocks noGrp="1"/>
          </p:cNvSpPr>
          <p:nvPr>
            <p:ph type="body" idx="3"/>
          </p:nvPr>
        </p:nvSpPr>
        <p:spPr>
          <a:xfrm>
            <a:off x="2537237" y="4825931"/>
            <a:ext cx="4512368" cy="1142832"/>
          </a:xfrm>
        </p:spPr>
        <p:txBody>
          <a:bodyPr/>
          <a:lstStyle/>
          <a:p>
            <a:pPr marL="203200" indent="0">
              <a:buNone/>
            </a:pPr>
            <a:r>
              <a:rPr lang="en-US" sz="3200" b="1">
                <a:solidFill>
                  <a:schemeClr val="accent1"/>
                </a:solidFill>
              </a:rPr>
              <a:t>LCD Hardware</a:t>
            </a:r>
            <a:endParaRPr lang="en-US"/>
          </a:p>
          <a:p>
            <a:pPr marL="203200" indent="0">
              <a:buNone/>
            </a:pPr>
            <a:endParaRPr lang="en-US" sz="1400">
              <a:solidFill>
                <a:schemeClr val="tx1"/>
              </a:solidFill>
            </a:endParaRPr>
          </a:p>
        </p:txBody>
      </p:sp>
      <p:sp>
        <p:nvSpPr>
          <p:cNvPr id="4" name="Oval 3">
            <a:extLst>
              <a:ext uri="{FF2B5EF4-FFF2-40B4-BE49-F238E27FC236}">
                <a16:creationId xmlns:a16="http://schemas.microsoft.com/office/drawing/2014/main" id="{EC4890C4-E466-C7D5-3FEF-0DDAB817CE17}"/>
              </a:ext>
            </a:extLst>
          </p:cNvPr>
          <p:cNvSpPr/>
          <p:nvPr/>
        </p:nvSpPr>
        <p:spPr>
          <a:xfrm>
            <a:off x="1296793" y="2147436"/>
            <a:ext cx="937846" cy="93784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Consolas"/>
                <a:cs typeface="Arial"/>
              </a:rPr>
              <a:t>1</a:t>
            </a:r>
            <a:endParaRPr lang="en-US"/>
          </a:p>
        </p:txBody>
      </p:sp>
      <p:sp>
        <p:nvSpPr>
          <p:cNvPr id="6" name="Oval 5">
            <a:extLst>
              <a:ext uri="{FF2B5EF4-FFF2-40B4-BE49-F238E27FC236}">
                <a16:creationId xmlns:a16="http://schemas.microsoft.com/office/drawing/2014/main" id="{992DFE4C-7070-ECE5-53A3-57370C2724C3}"/>
              </a:ext>
            </a:extLst>
          </p:cNvPr>
          <p:cNvSpPr/>
          <p:nvPr/>
        </p:nvSpPr>
        <p:spPr>
          <a:xfrm>
            <a:off x="1296792" y="3425250"/>
            <a:ext cx="937846" cy="93784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onsolas"/>
                <a:cs typeface="Arial"/>
              </a:rPr>
              <a:t>2</a:t>
            </a:r>
          </a:p>
        </p:txBody>
      </p:sp>
      <p:sp>
        <p:nvSpPr>
          <p:cNvPr id="8" name="Oval 7">
            <a:extLst>
              <a:ext uri="{FF2B5EF4-FFF2-40B4-BE49-F238E27FC236}">
                <a16:creationId xmlns:a16="http://schemas.microsoft.com/office/drawing/2014/main" id="{9D0E3091-2FD4-4B3B-02E7-6112158D3C87}"/>
              </a:ext>
            </a:extLst>
          </p:cNvPr>
          <p:cNvSpPr/>
          <p:nvPr/>
        </p:nvSpPr>
        <p:spPr>
          <a:xfrm>
            <a:off x="1296792" y="4714789"/>
            <a:ext cx="937846" cy="93784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latin typeface="Consolas"/>
                <a:cs typeface="Arial"/>
              </a:rPr>
              <a:t>3</a:t>
            </a:r>
          </a:p>
        </p:txBody>
      </p:sp>
    </p:spTree>
    <p:extLst>
      <p:ext uri="{BB962C8B-B14F-4D97-AF65-F5344CB8AC3E}">
        <p14:creationId xmlns:p14="http://schemas.microsoft.com/office/powerpoint/2010/main" val="188046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6"/>
          <p:cNvSpPr txBox="1">
            <a:spLocks noGrp="1"/>
          </p:cNvSpPr>
          <p:nvPr>
            <p:ph type="title" idx="4294967295"/>
          </p:nvPr>
        </p:nvSpPr>
        <p:spPr>
          <a:xfrm>
            <a:off x="318967" y="304167"/>
            <a:ext cx="11562800" cy="952800"/>
          </a:xfrm>
          <a:prstGeom prst="rect">
            <a:avLst/>
          </a:prstGeom>
        </p:spPr>
        <p:txBody>
          <a:bodyPr spcFirstLastPara="1" wrap="square" lIns="121900" tIns="121900" rIns="121900" bIns="121900" anchor="ctr" anchorCtr="0">
            <a:noAutofit/>
          </a:bodyPr>
          <a:lstStyle/>
          <a:p>
            <a:pPr algn="ctr"/>
            <a:r>
              <a:rPr lang="en" sz="3200">
                <a:solidFill>
                  <a:schemeClr val="bg1"/>
                </a:solidFill>
              </a:rPr>
              <a:t>PCB Schematic</a:t>
            </a:r>
          </a:p>
        </p:txBody>
      </p:sp>
      <p:sp>
        <p:nvSpPr>
          <p:cNvPr id="359" name="Google Shape;359;p26"/>
          <p:cNvSpPr txBox="1">
            <a:spLocks noGrp="1"/>
          </p:cNvSpPr>
          <p:nvPr>
            <p:ph type="sldNum" idx="12"/>
          </p:nvPr>
        </p:nvSpPr>
        <p:spPr>
          <a:xfrm>
            <a:off x="5488533" y="6409833"/>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a:pPr/>
              <a:t>12</a:t>
            </a:fld>
            <a:endParaRPr/>
          </a:p>
        </p:txBody>
      </p:sp>
      <p:pic>
        <p:nvPicPr>
          <p:cNvPr id="2" name="Picture 2" descr="Diagram, schematic&#10;&#10;Description automatically generated">
            <a:extLst>
              <a:ext uri="{FF2B5EF4-FFF2-40B4-BE49-F238E27FC236}">
                <a16:creationId xmlns:a16="http://schemas.microsoft.com/office/drawing/2014/main" id="{F21588CB-D15F-FC59-93F4-B9B8A016AB89}"/>
              </a:ext>
            </a:extLst>
          </p:cNvPr>
          <p:cNvPicPr>
            <a:picLocks noChangeAspect="1"/>
          </p:cNvPicPr>
          <p:nvPr/>
        </p:nvPicPr>
        <p:blipFill>
          <a:blip r:embed="rId3"/>
          <a:stretch>
            <a:fillRect/>
          </a:stretch>
        </p:blipFill>
        <p:spPr>
          <a:xfrm>
            <a:off x="966592" y="1212799"/>
            <a:ext cx="10258816" cy="4964757"/>
          </a:xfrm>
          <a:prstGeom prst="rect">
            <a:avLst/>
          </a:prstGeom>
        </p:spPr>
      </p:pic>
    </p:spTree>
    <p:extLst>
      <p:ext uri="{BB962C8B-B14F-4D97-AF65-F5344CB8AC3E}">
        <p14:creationId xmlns:p14="http://schemas.microsoft.com/office/powerpoint/2010/main" val="409871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8CAF82-61FE-2816-42D8-0594794587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lang="en"/>
          </a:p>
        </p:txBody>
      </p:sp>
      <p:pic>
        <p:nvPicPr>
          <p:cNvPr id="3" name="Picture 3">
            <a:extLst>
              <a:ext uri="{FF2B5EF4-FFF2-40B4-BE49-F238E27FC236}">
                <a16:creationId xmlns:a16="http://schemas.microsoft.com/office/drawing/2014/main" id="{2E087AF9-1F57-B51F-711E-2067CF397CB2}"/>
              </a:ext>
            </a:extLst>
          </p:cNvPr>
          <p:cNvPicPr>
            <a:picLocks noChangeAspect="1"/>
          </p:cNvPicPr>
          <p:nvPr/>
        </p:nvPicPr>
        <p:blipFill>
          <a:blip r:embed="rId3"/>
          <a:stretch>
            <a:fillRect/>
          </a:stretch>
        </p:blipFill>
        <p:spPr>
          <a:xfrm>
            <a:off x="2231036" y="1242934"/>
            <a:ext cx="7729927" cy="4953000"/>
          </a:xfrm>
          <a:prstGeom prst="rect">
            <a:avLst/>
          </a:prstGeom>
        </p:spPr>
      </p:pic>
      <p:sp>
        <p:nvSpPr>
          <p:cNvPr id="5" name="Google Shape;357;p26">
            <a:extLst>
              <a:ext uri="{FF2B5EF4-FFF2-40B4-BE49-F238E27FC236}">
                <a16:creationId xmlns:a16="http://schemas.microsoft.com/office/drawing/2014/main" id="{CB0887D6-D67B-85ED-E1AC-461E41098DCE}"/>
              </a:ext>
            </a:extLst>
          </p:cNvPr>
          <p:cNvSpPr txBox="1">
            <a:spLocks/>
          </p:cNvSpPr>
          <p:nvPr/>
        </p:nvSpPr>
        <p:spPr>
          <a:xfrm>
            <a:off x="318967" y="304167"/>
            <a:ext cx="11562800" cy="95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n" sz="3200" kern="0">
                <a:solidFill>
                  <a:schemeClr val="bg1"/>
                </a:solidFill>
              </a:rPr>
              <a:t>PCB Routing</a:t>
            </a:r>
          </a:p>
        </p:txBody>
      </p:sp>
    </p:spTree>
    <p:extLst>
      <p:ext uri="{BB962C8B-B14F-4D97-AF65-F5344CB8AC3E}">
        <p14:creationId xmlns:p14="http://schemas.microsoft.com/office/powerpoint/2010/main" val="80029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8CAF82-61FE-2816-42D8-0594794587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lang="en"/>
          </a:p>
        </p:txBody>
      </p:sp>
      <p:sp>
        <p:nvSpPr>
          <p:cNvPr id="5" name="Google Shape;357;p26">
            <a:extLst>
              <a:ext uri="{FF2B5EF4-FFF2-40B4-BE49-F238E27FC236}">
                <a16:creationId xmlns:a16="http://schemas.microsoft.com/office/drawing/2014/main" id="{CB0887D6-D67B-85ED-E1AC-461E41098DCE}"/>
              </a:ext>
            </a:extLst>
          </p:cNvPr>
          <p:cNvSpPr txBox="1">
            <a:spLocks/>
          </p:cNvSpPr>
          <p:nvPr/>
        </p:nvSpPr>
        <p:spPr>
          <a:xfrm>
            <a:off x="318967" y="304167"/>
            <a:ext cx="11562800" cy="95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n" sz="3200" kern="0">
                <a:solidFill>
                  <a:schemeClr val="bg1"/>
                </a:solidFill>
              </a:rPr>
              <a:t>LCD Hardware</a:t>
            </a:r>
            <a:endParaRPr lang="en-US"/>
          </a:p>
        </p:txBody>
      </p:sp>
      <p:sp>
        <p:nvSpPr>
          <p:cNvPr id="6" name="Google Shape;301;p20">
            <a:extLst>
              <a:ext uri="{FF2B5EF4-FFF2-40B4-BE49-F238E27FC236}">
                <a16:creationId xmlns:a16="http://schemas.microsoft.com/office/drawing/2014/main" id="{8D5E050A-251E-2AF0-1EE9-8737A23433F7}"/>
              </a:ext>
            </a:extLst>
          </p:cNvPr>
          <p:cNvSpPr txBox="1">
            <a:spLocks/>
          </p:cNvSpPr>
          <p:nvPr/>
        </p:nvSpPr>
        <p:spPr>
          <a:xfrm>
            <a:off x="1278038" y="1698832"/>
            <a:ext cx="5597958" cy="375709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1850" b="1" kern="0">
                <a:solidFill>
                  <a:schemeClr val="tx1"/>
                </a:solidFill>
                <a:latin typeface="Barlow Light"/>
              </a:rPr>
              <a:t>Specifications</a:t>
            </a:r>
          </a:p>
          <a:p>
            <a:pPr marL="342900" indent="-342900">
              <a:lnSpc>
                <a:spcPct val="150000"/>
              </a:lnSpc>
              <a:buFont typeface="Arial,Sans-Serif"/>
              <a:buChar char="•"/>
            </a:pPr>
            <a:r>
              <a:rPr lang="en-US" sz="1850" kern="0">
                <a:latin typeface="Barlow Light"/>
              </a:rPr>
              <a:t>SDA, SCL, Power, and GND all wired in parallel onto R-Pi I2C pins</a:t>
            </a:r>
          </a:p>
          <a:p>
            <a:pPr marL="342900" indent="-342900">
              <a:lnSpc>
                <a:spcPct val="150000"/>
              </a:lnSpc>
              <a:buFont typeface="Arial,Sans-Serif"/>
              <a:buChar char="•"/>
            </a:pPr>
            <a:r>
              <a:rPr lang="en-US" sz="1850" kern="0">
                <a:latin typeface="Barlow Light"/>
              </a:rPr>
              <a:t>Individual addresses soldered for configuration</a:t>
            </a:r>
          </a:p>
          <a:p>
            <a:pPr marL="342900" indent="-342900">
              <a:lnSpc>
                <a:spcPct val="150000"/>
              </a:lnSpc>
              <a:buFont typeface="Arial,Sans-Serif"/>
              <a:buChar char="•"/>
            </a:pPr>
            <a:r>
              <a:rPr lang="en-US" sz="1850" kern="0">
                <a:latin typeface="Barlow Light"/>
              </a:rPr>
              <a:t>I2C Serial Interface Adapter Module</a:t>
            </a:r>
          </a:p>
          <a:p>
            <a:pPr marL="342900" indent="-342900">
              <a:lnSpc>
                <a:spcPct val="150000"/>
              </a:lnSpc>
              <a:buFont typeface="Arial,Sans-Serif"/>
              <a:buChar char="•"/>
            </a:pPr>
            <a:endParaRPr lang="en-US" sz="1850" kern="0">
              <a:latin typeface="Barlow Light"/>
            </a:endParaRPr>
          </a:p>
          <a:p>
            <a:endParaRPr lang="en" b="1" kern="0"/>
          </a:p>
        </p:txBody>
      </p:sp>
      <p:pic>
        <p:nvPicPr>
          <p:cNvPr id="4" name="Picture 6" descr="A picture containing text, electronics, circuit&#10;&#10;Description automatically generated">
            <a:extLst>
              <a:ext uri="{FF2B5EF4-FFF2-40B4-BE49-F238E27FC236}">
                <a16:creationId xmlns:a16="http://schemas.microsoft.com/office/drawing/2014/main" id="{6547B97C-A759-49ED-33C9-973F7AF6BC16}"/>
              </a:ext>
            </a:extLst>
          </p:cNvPr>
          <p:cNvPicPr>
            <a:picLocks noChangeAspect="1"/>
          </p:cNvPicPr>
          <p:nvPr/>
        </p:nvPicPr>
        <p:blipFill>
          <a:blip r:embed="rId3"/>
          <a:stretch>
            <a:fillRect/>
          </a:stretch>
        </p:blipFill>
        <p:spPr>
          <a:xfrm>
            <a:off x="7394423" y="1699092"/>
            <a:ext cx="3761280" cy="3459814"/>
          </a:xfrm>
          <a:prstGeom prst="rect">
            <a:avLst/>
          </a:prstGeom>
        </p:spPr>
      </p:pic>
    </p:spTree>
    <p:extLst>
      <p:ext uri="{BB962C8B-B14F-4D97-AF65-F5344CB8AC3E}">
        <p14:creationId xmlns:p14="http://schemas.microsoft.com/office/powerpoint/2010/main" val="3999521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609600" y="2229733"/>
            <a:ext cx="3325600" cy="4206800"/>
          </a:xfrm>
          <a:prstGeom prst="rect">
            <a:avLst/>
          </a:prstGeom>
        </p:spPr>
        <p:txBody>
          <a:bodyPr spcFirstLastPara="1" wrap="square" lIns="121900" tIns="121900" rIns="121900" bIns="121900" anchor="t" anchorCtr="0">
            <a:noAutofit/>
          </a:bodyPr>
          <a:lstStyle/>
          <a:p>
            <a:pPr marL="0" indent="0">
              <a:buNone/>
            </a:pPr>
            <a:r>
              <a:rPr lang="en" sz="1800" b="1">
                <a:solidFill>
                  <a:schemeClr val="accent1"/>
                </a:solidFill>
              </a:rPr>
              <a:t>Pico (</a:t>
            </a:r>
            <a:r>
              <a:rPr lang="en" sz="1800" b="1" err="1">
                <a:solidFill>
                  <a:schemeClr val="accent1"/>
                </a:solidFill>
              </a:rPr>
              <a:t>CircuitPython</a:t>
            </a:r>
            <a:r>
              <a:rPr lang="en" sz="1800" b="1">
                <a:solidFill>
                  <a:schemeClr val="accent1"/>
                </a:solidFill>
              </a:rPr>
              <a:t>):</a:t>
            </a:r>
            <a:endParaRPr lang="en-US" sz="1800" b="1">
              <a:solidFill>
                <a:schemeClr val="accent1"/>
              </a:solidFill>
            </a:endParaRPr>
          </a:p>
          <a:p>
            <a:pPr marL="608965" indent="-405765">
              <a:buSzPts val="1200"/>
              <a:buFont typeface="Arial"/>
              <a:buChar char="•"/>
            </a:pPr>
            <a:r>
              <a:rPr lang="en" sz="1600">
                <a:solidFill>
                  <a:schemeClr val="tx1"/>
                </a:solidFill>
              </a:rPr>
              <a:t>Scan key matrix to detect key presses</a:t>
            </a:r>
          </a:p>
          <a:p>
            <a:pPr marL="608965" indent="-405765">
              <a:buSzPts val="1200"/>
              <a:buFont typeface="Arial"/>
              <a:buChar char="•"/>
            </a:pPr>
            <a:r>
              <a:rPr lang="en" sz="1600">
                <a:solidFill>
                  <a:schemeClr val="tx1"/>
                </a:solidFill>
              </a:rPr>
              <a:t>Generate MENA encoding for key press</a:t>
            </a:r>
          </a:p>
          <a:p>
            <a:pPr marL="608965" indent="-405765">
              <a:buSzPts val="1200"/>
              <a:buFont typeface="Arial"/>
              <a:buChar char="•"/>
            </a:pPr>
            <a:r>
              <a:rPr lang="en" sz="1600">
                <a:solidFill>
                  <a:schemeClr val="tx1"/>
                </a:solidFill>
              </a:rPr>
              <a:t>Send interrupt along with MENA data to Pi</a:t>
            </a:r>
          </a:p>
        </p:txBody>
      </p:sp>
      <p:sp>
        <p:nvSpPr>
          <p:cNvPr id="300" name="Google Shape;300;p20"/>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SOFTWARE OVERVIEW</a:t>
            </a:r>
            <a:endParaRPr lang="en-US"/>
          </a:p>
        </p:txBody>
      </p:sp>
      <p:sp>
        <p:nvSpPr>
          <p:cNvPr id="301" name="Google Shape;301;p20"/>
          <p:cNvSpPr txBox="1">
            <a:spLocks noGrp="1"/>
          </p:cNvSpPr>
          <p:nvPr>
            <p:ph type="body" idx="2"/>
          </p:nvPr>
        </p:nvSpPr>
        <p:spPr>
          <a:xfrm>
            <a:off x="4135536" y="2229733"/>
            <a:ext cx="3325600" cy="4206800"/>
          </a:xfrm>
          <a:prstGeom prst="rect">
            <a:avLst/>
          </a:prstGeom>
        </p:spPr>
        <p:txBody>
          <a:bodyPr spcFirstLastPara="1" wrap="square" lIns="121900" tIns="121900" rIns="121900" bIns="121900" anchor="t" anchorCtr="0">
            <a:noAutofit/>
          </a:bodyPr>
          <a:lstStyle/>
          <a:p>
            <a:pPr marL="0" indent="0">
              <a:buNone/>
            </a:pPr>
            <a:r>
              <a:rPr lang="en" sz="1800" b="1">
                <a:solidFill>
                  <a:schemeClr val="accent1"/>
                </a:solidFill>
              </a:rPr>
              <a:t>Raspberry Pi (C++, Bash):</a:t>
            </a:r>
          </a:p>
          <a:p>
            <a:pPr marL="608965" indent="-405765">
              <a:buSzPts val="1200"/>
              <a:buFont typeface="Arial"/>
              <a:buChar char="•"/>
            </a:pPr>
            <a:r>
              <a:rPr lang="en" sz="1600">
                <a:solidFill>
                  <a:schemeClr val="tx1"/>
                </a:solidFill>
              </a:rPr>
              <a:t>Receive MENA values from Pico</a:t>
            </a:r>
          </a:p>
          <a:p>
            <a:pPr marL="608965" indent="-405765">
              <a:buSzPts val="1200"/>
              <a:buFont typeface="Arial"/>
              <a:buChar char="•"/>
            </a:pPr>
            <a:r>
              <a:rPr lang="en" sz="1600">
                <a:solidFill>
                  <a:schemeClr val="tx1"/>
                </a:solidFill>
              </a:rPr>
              <a:t>Run auto-complete algorithm for partial words</a:t>
            </a:r>
          </a:p>
          <a:p>
            <a:pPr marL="608965" indent="-405765">
              <a:buSzPts val="1200"/>
              <a:buFont typeface="Arial"/>
              <a:buChar char="•"/>
            </a:pPr>
            <a:r>
              <a:rPr lang="en" sz="1600">
                <a:solidFill>
                  <a:schemeClr val="tx1"/>
                </a:solidFill>
              </a:rPr>
              <a:t>Update LCDs</a:t>
            </a:r>
          </a:p>
          <a:p>
            <a:pPr marL="608965" indent="-405765">
              <a:buSzPts val="1200"/>
              <a:buFont typeface="Arial"/>
              <a:buChar char="•"/>
            </a:pPr>
            <a:r>
              <a:rPr lang="en" sz="1600">
                <a:solidFill>
                  <a:schemeClr val="tx1"/>
                </a:solidFill>
              </a:rPr>
              <a:t>Send keystrokes to receiving computer</a:t>
            </a:r>
          </a:p>
        </p:txBody>
      </p:sp>
      <p:sp>
        <p:nvSpPr>
          <p:cNvPr id="302" name="Google Shape;302;p20"/>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15</a:t>
            </a:fld>
            <a:endParaRPr/>
          </a:p>
        </p:txBody>
      </p:sp>
    </p:spTree>
    <p:extLst>
      <p:ext uri="{BB962C8B-B14F-4D97-AF65-F5344CB8AC3E}">
        <p14:creationId xmlns:p14="http://schemas.microsoft.com/office/powerpoint/2010/main" val="2514196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MENA</a:t>
            </a:r>
            <a:endParaRPr lang="en-US"/>
          </a:p>
        </p:txBody>
      </p:sp>
      <p:sp>
        <p:nvSpPr>
          <p:cNvPr id="302" name="Google Shape;302;p20"/>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16</a:t>
            </a:fld>
            <a:endParaRPr/>
          </a:p>
        </p:txBody>
      </p:sp>
      <p:graphicFrame>
        <p:nvGraphicFramePr>
          <p:cNvPr id="5" name="Table 4">
            <a:extLst>
              <a:ext uri="{FF2B5EF4-FFF2-40B4-BE49-F238E27FC236}">
                <a16:creationId xmlns:a16="http://schemas.microsoft.com/office/drawing/2014/main" id="{C1695D26-CD4D-D82A-7BA4-8FE0AFF9BBAE}"/>
              </a:ext>
            </a:extLst>
          </p:cNvPr>
          <p:cNvGraphicFramePr>
            <a:graphicFrameLocks noGrp="1"/>
          </p:cNvGraphicFramePr>
          <p:nvPr>
            <p:extLst>
              <p:ext uri="{D42A27DB-BD31-4B8C-83A1-F6EECF244321}">
                <p14:modId xmlns:p14="http://schemas.microsoft.com/office/powerpoint/2010/main" val="4176273848"/>
              </p:ext>
            </p:extLst>
          </p:nvPr>
        </p:nvGraphicFramePr>
        <p:xfrm>
          <a:off x="2197553" y="2877912"/>
          <a:ext cx="3824976" cy="3161833"/>
        </p:xfrm>
        <a:graphic>
          <a:graphicData uri="http://schemas.openxmlformats.org/drawingml/2006/table">
            <a:tbl>
              <a:tblPr firstRow="1" bandRow="1">
                <a:tableStyleId>{5C22544A-7EE6-4342-B048-85BDC9FD1C3A}</a:tableStyleId>
              </a:tblPr>
              <a:tblGrid>
                <a:gridCol w="1865071">
                  <a:extLst>
                    <a:ext uri="{9D8B030D-6E8A-4147-A177-3AD203B41FA5}">
                      <a16:colId xmlns:a16="http://schemas.microsoft.com/office/drawing/2014/main" val="1758902507"/>
                    </a:ext>
                  </a:extLst>
                </a:gridCol>
                <a:gridCol w="1959905">
                  <a:extLst>
                    <a:ext uri="{9D8B030D-6E8A-4147-A177-3AD203B41FA5}">
                      <a16:colId xmlns:a16="http://schemas.microsoft.com/office/drawing/2014/main" val="1160127713"/>
                    </a:ext>
                  </a:extLst>
                </a:gridCol>
              </a:tblGrid>
              <a:tr h="449035">
                <a:tc>
                  <a:txBody>
                    <a:bodyPr/>
                    <a:lstStyle/>
                    <a:p>
                      <a:pPr algn="ctr" rtl="0" fontAlgn="base"/>
                      <a:r>
                        <a:rPr lang="en-US" sz="1100">
                          <a:effectLst/>
                        </a:rPr>
                        <a:t>Integer Value </a:t>
                      </a:r>
                      <a:endParaRPr lang="en-US">
                        <a:effectLst/>
                      </a:endParaRPr>
                    </a:p>
                  </a:txBody>
                  <a:tcPr anchor="ctr"/>
                </a:tc>
                <a:tc>
                  <a:txBody>
                    <a:bodyPr/>
                    <a:lstStyle/>
                    <a:p>
                      <a:pPr algn="ctr" rtl="0" fontAlgn="base"/>
                      <a:r>
                        <a:rPr lang="en-US" sz="1100">
                          <a:effectLst/>
                        </a:rPr>
                        <a:t>Character Key </a:t>
                      </a:r>
                      <a:endParaRPr lang="en-US">
                        <a:effectLst/>
                      </a:endParaRPr>
                    </a:p>
                  </a:txBody>
                  <a:tcPr anchor="ctr"/>
                </a:tc>
                <a:extLst>
                  <a:ext uri="{0D108BD9-81ED-4DB2-BD59-A6C34878D82A}">
                    <a16:rowId xmlns:a16="http://schemas.microsoft.com/office/drawing/2014/main" val="1283222649"/>
                  </a:ext>
                </a:extLst>
              </a:tr>
              <a:tr h="452133">
                <a:tc>
                  <a:txBody>
                    <a:bodyPr/>
                    <a:lstStyle/>
                    <a:p>
                      <a:pPr rtl="0" fontAlgn="base"/>
                      <a:r>
                        <a:rPr lang="en-US" sz="1100">
                          <a:effectLst/>
                        </a:rPr>
                        <a:t>0-9 </a:t>
                      </a:r>
                      <a:endParaRPr lang="en-US">
                        <a:effectLst/>
                      </a:endParaRPr>
                    </a:p>
                  </a:txBody>
                  <a:tcPr anchor="ctr"/>
                </a:tc>
                <a:tc>
                  <a:txBody>
                    <a:bodyPr/>
                    <a:lstStyle/>
                    <a:p>
                      <a:pPr rtl="0" fontAlgn="base"/>
                      <a:r>
                        <a:rPr lang="en-US" sz="1100">
                          <a:effectLst/>
                        </a:rPr>
                        <a:t>0-9 </a:t>
                      </a:r>
                      <a:endParaRPr lang="en-US">
                        <a:effectLst/>
                      </a:endParaRPr>
                    </a:p>
                  </a:txBody>
                  <a:tcPr anchor="ctr"/>
                </a:tc>
                <a:extLst>
                  <a:ext uri="{0D108BD9-81ED-4DB2-BD59-A6C34878D82A}">
                    <a16:rowId xmlns:a16="http://schemas.microsoft.com/office/drawing/2014/main" val="611344610"/>
                  </a:ext>
                </a:extLst>
              </a:tr>
              <a:tr h="452133">
                <a:tc>
                  <a:txBody>
                    <a:bodyPr/>
                    <a:lstStyle/>
                    <a:p>
                      <a:pPr rtl="0" fontAlgn="base"/>
                      <a:r>
                        <a:rPr lang="en-US" sz="1100">
                          <a:effectLst/>
                        </a:rPr>
                        <a:t>10-35 </a:t>
                      </a:r>
                      <a:endParaRPr lang="en-US">
                        <a:effectLst/>
                      </a:endParaRPr>
                    </a:p>
                  </a:txBody>
                  <a:tcPr anchor="ctr"/>
                </a:tc>
                <a:tc>
                  <a:txBody>
                    <a:bodyPr/>
                    <a:lstStyle/>
                    <a:p>
                      <a:pPr rtl="0" fontAlgn="base"/>
                      <a:r>
                        <a:rPr lang="en-US" sz="1100">
                          <a:effectLst/>
                        </a:rPr>
                        <a:t>a-z </a:t>
                      </a:r>
                      <a:endParaRPr lang="en-US">
                        <a:effectLst/>
                      </a:endParaRPr>
                    </a:p>
                  </a:txBody>
                  <a:tcPr anchor="ctr"/>
                </a:tc>
                <a:extLst>
                  <a:ext uri="{0D108BD9-81ED-4DB2-BD59-A6C34878D82A}">
                    <a16:rowId xmlns:a16="http://schemas.microsoft.com/office/drawing/2014/main" val="2404060122"/>
                  </a:ext>
                </a:extLst>
              </a:tr>
              <a:tr h="452133">
                <a:tc>
                  <a:txBody>
                    <a:bodyPr/>
                    <a:lstStyle/>
                    <a:p>
                      <a:pPr rtl="0" fontAlgn="base"/>
                      <a:r>
                        <a:rPr lang="en-US" sz="1100">
                          <a:effectLst/>
                        </a:rPr>
                        <a:t>36 </a:t>
                      </a:r>
                      <a:endParaRPr lang="en-US">
                        <a:effectLst/>
                      </a:endParaRPr>
                    </a:p>
                  </a:txBody>
                  <a:tcPr anchor="ctr"/>
                </a:tc>
                <a:tc>
                  <a:txBody>
                    <a:bodyPr/>
                    <a:lstStyle/>
                    <a:p>
                      <a:pPr rtl="0" fontAlgn="base"/>
                      <a:r>
                        <a:rPr lang="en-US" sz="1100">
                          <a:effectLst/>
                        </a:rPr>
                        <a:t>` </a:t>
                      </a:r>
                      <a:endParaRPr lang="en-US">
                        <a:effectLst/>
                      </a:endParaRPr>
                    </a:p>
                  </a:txBody>
                  <a:tcPr anchor="ctr"/>
                </a:tc>
                <a:extLst>
                  <a:ext uri="{0D108BD9-81ED-4DB2-BD59-A6C34878D82A}">
                    <a16:rowId xmlns:a16="http://schemas.microsoft.com/office/drawing/2014/main" val="1518397127"/>
                  </a:ext>
                </a:extLst>
              </a:tr>
              <a:tr h="452133">
                <a:tc>
                  <a:txBody>
                    <a:bodyPr/>
                    <a:lstStyle/>
                    <a:p>
                      <a:pPr rtl="0" fontAlgn="base"/>
                      <a:r>
                        <a:rPr lang="en-US" sz="1100">
                          <a:effectLst/>
                        </a:rPr>
                        <a:t>37 </a:t>
                      </a:r>
                      <a:endParaRPr lang="en-US">
                        <a:effectLst/>
                      </a:endParaRPr>
                    </a:p>
                  </a:txBody>
                  <a:tcPr anchor="ctr"/>
                </a:tc>
                <a:tc>
                  <a:txBody>
                    <a:bodyPr/>
                    <a:lstStyle/>
                    <a:p>
                      <a:pPr rtl="0" fontAlgn="base"/>
                      <a:r>
                        <a:rPr lang="en-US" sz="1100">
                          <a:effectLst/>
                        </a:rPr>
                        <a:t>- </a:t>
                      </a:r>
                      <a:endParaRPr lang="en-US">
                        <a:effectLst/>
                      </a:endParaRPr>
                    </a:p>
                  </a:txBody>
                  <a:tcPr anchor="ctr"/>
                </a:tc>
                <a:extLst>
                  <a:ext uri="{0D108BD9-81ED-4DB2-BD59-A6C34878D82A}">
                    <a16:rowId xmlns:a16="http://schemas.microsoft.com/office/drawing/2014/main" val="3409137650"/>
                  </a:ext>
                </a:extLst>
              </a:tr>
              <a:tr h="452133">
                <a:tc>
                  <a:txBody>
                    <a:bodyPr/>
                    <a:lstStyle/>
                    <a:p>
                      <a:pPr rtl="0" fontAlgn="base"/>
                      <a:r>
                        <a:rPr lang="en-US" sz="1100">
                          <a:effectLst/>
                        </a:rPr>
                        <a:t>38 </a:t>
                      </a:r>
                      <a:endParaRPr lang="en-US">
                        <a:effectLst/>
                      </a:endParaRPr>
                    </a:p>
                  </a:txBody>
                  <a:tcPr anchor="ctr"/>
                </a:tc>
                <a:tc>
                  <a:txBody>
                    <a:bodyPr/>
                    <a:lstStyle/>
                    <a:p>
                      <a:pPr rtl="0" fontAlgn="base"/>
                      <a:r>
                        <a:rPr lang="en-US" sz="1100">
                          <a:effectLst/>
                        </a:rPr>
                        <a:t>= </a:t>
                      </a:r>
                      <a:endParaRPr lang="en-US">
                        <a:effectLst/>
                      </a:endParaRPr>
                    </a:p>
                  </a:txBody>
                  <a:tcPr anchor="ctr"/>
                </a:tc>
                <a:extLst>
                  <a:ext uri="{0D108BD9-81ED-4DB2-BD59-A6C34878D82A}">
                    <a16:rowId xmlns:a16="http://schemas.microsoft.com/office/drawing/2014/main" val="3244019049"/>
                  </a:ext>
                </a:extLst>
              </a:tr>
              <a:tr h="452133">
                <a:tc gridSpan="2">
                  <a:txBody>
                    <a:bodyPr/>
                    <a:lstStyle/>
                    <a:p>
                      <a:pPr lvl="0" algn="ctr">
                        <a:buNone/>
                      </a:pPr>
                      <a:r>
                        <a:rPr lang="en-US" sz="1100">
                          <a:effectLst/>
                        </a:rPr>
                        <a:t>...</a:t>
                      </a:r>
                      <a:endParaRPr lang="en-US"/>
                    </a:p>
                  </a:txBody>
                  <a:tcPr anchor="ctr"/>
                </a:tc>
                <a:tc hMerge="1">
                  <a:txBody>
                    <a:bodyPr/>
                    <a:lstStyle/>
                    <a:p>
                      <a:endParaRPr lang="en-US"/>
                    </a:p>
                  </a:txBody>
                  <a:tcPr anchor="ctr"/>
                </a:tc>
                <a:extLst>
                  <a:ext uri="{0D108BD9-81ED-4DB2-BD59-A6C34878D82A}">
                    <a16:rowId xmlns:a16="http://schemas.microsoft.com/office/drawing/2014/main" val="3529914056"/>
                  </a:ext>
                </a:extLst>
              </a:tr>
            </a:tbl>
          </a:graphicData>
        </a:graphic>
      </p:graphicFrame>
      <p:graphicFrame>
        <p:nvGraphicFramePr>
          <p:cNvPr id="13" name="Table 12">
            <a:extLst>
              <a:ext uri="{FF2B5EF4-FFF2-40B4-BE49-F238E27FC236}">
                <a16:creationId xmlns:a16="http://schemas.microsoft.com/office/drawing/2014/main" id="{455F8623-90A6-4ACE-F96E-EE85CE3C3FE9}"/>
              </a:ext>
            </a:extLst>
          </p:cNvPr>
          <p:cNvGraphicFramePr>
            <a:graphicFrameLocks noGrp="1"/>
          </p:cNvGraphicFramePr>
          <p:nvPr>
            <p:extLst>
              <p:ext uri="{D42A27DB-BD31-4B8C-83A1-F6EECF244321}">
                <p14:modId xmlns:p14="http://schemas.microsoft.com/office/powerpoint/2010/main" val="3102674597"/>
              </p:ext>
            </p:extLst>
          </p:nvPr>
        </p:nvGraphicFramePr>
        <p:xfrm>
          <a:off x="1747838" y="2039555"/>
          <a:ext cx="4695825" cy="518160"/>
        </p:xfrm>
        <a:graphic>
          <a:graphicData uri="http://schemas.openxmlformats.org/drawingml/2006/table">
            <a:tbl>
              <a:tblPr firstRow="1" bandRow="1">
                <a:tableStyleId>{5C22544A-7EE6-4342-B048-85BDC9FD1C3A}</a:tableStyleId>
              </a:tblPr>
              <a:tblGrid>
                <a:gridCol w="590550">
                  <a:extLst>
                    <a:ext uri="{9D8B030D-6E8A-4147-A177-3AD203B41FA5}">
                      <a16:colId xmlns:a16="http://schemas.microsoft.com/office/drawing/2014/main" val="4172015017"/>
                    </a:ext>
                  </a:extLst>
                </a:gridCol>
                <a:gridCol w="590550">
                  <a:extLst>
                    <a:ext uri="{9D8B030D-6E8A-4147-A177-3AD203B41FA5}">
                      <a16:colId xmlns:a16="http://schemas.microsoft.com/office/drawing/2014/main" val="1841551259"/>
                    </a:ext>
                  </a:extLst>
                </a:gridCol>
                <a:gridCol w="590550">
                  <a:extLst>
                    <a:ext uri="{9D8B030D-6E8A-4147-A177-3AD203B41FA5}">
                      <a16:colId xmlns:a16="http://schemas.microsoft.com/office/drawing/2014/main" val="1593757268"/>
                    </a:ext>
                  </a:extLst>
                </a:gridCol>
                <a:gridCol w="647700">
                  <a:extLst>
                    <a:ext uri="{9D8B030D-6E8A-4147-A177-3AD203B41FA5}">
                      <a16:colId xmlns:a16="http://schemas.microsoft.com/office/drawing/2014/main" val="1317812216"/>
                    </a:ext>
                  </a:extLst>
                </a:gridCol>
                <a:gridCol w="628650">
                  <a:extLst>
                    <a:ext uri="{9D8B030D-6E8A-4147-A177-3AD203B41FA5}">
                      <a16:colId xmlns:a16="http://schemas.microsoft.com/office/drawing/2014/main" val="1237613246"/>
                    </a:ext>
                  </a:extLst>
                </a:gridCol>
                <a:gridCol w="657225">
                  <a:extLst>
                    <a:ext uri="{9D8B030D-6E8A-4147-A177-3AD203B41FA5}">
                      <a16:colId xmlns:a16="http://schemas.microsoft.com/office/drawing/2014/main" val="1950918967"/>
                    </a:ext>
                  </a:extLst>
                </a:gridCol>
                <a:gridCol w="990600">
                  <a:extLst>
                    <a:ext uri="{9D8B030D-6E8A-4147-A177-3AD203B41FA5}">
                      <a16:colId xmlns:a16="http://schemas.microsoft.com/office/drawing/2014/main" val="2149303077"/>
                    </a:ext>
                  </a:extLst>
                </a:gridCol>
              </a:tblGrid>
              <a:tr h="257175">
                <a:tc>
                  <a:txBody>
                    <a:bodyPr/>
                    <a:lstStyle/>
                    <a:p>
                      <a:pPr rtl="0" fontAlgn="base"/>
                      <a:r>
                        <a:rPr lang="en-US" sz="1100">
                          <a:effectLst/>
                        </a:rPr>
                        <a:t>Bit(s) </a:t>
                      </a:r>
                      <a:endParaRPr lang="en-US">
                        <a:effectLst/>
                      </a:endParaRPr>
                    </a:p>
                  </a:txBody>
                  <a:tcPr anchor="ctr"/>
                </a:tc>
                <a:tc>
                  <a:txBody>
                    <a:bodyPr/>
                    <a:lstStyle/>
                    <a:p>
                      <a:pPr rtl="0" fontAlgn="base"/>
                      <a:r>
                        <a:rPr lang="en-US" sz="1100">
                          <a:effectLst/>
                        </a:rPr>
                        <a:t>0 </a:t>
                      </a:r>
                      <a:endParaRPr lang="en-US">
                        <a:effectLst/>
                      </a:endParaRPr>
                    </a:p>
                  </a:txBody>
                  <a:tcPr anchor="ctr"/>
                </a:tc>
                <a:tc>
                  <a:txBody>
                    <a:bodyPr/>
                    <a:lstStyle/>
                    <a:p>
                      <a:pPr rtl="0" fontAlgn="base"/>
                      <a:r>
                        <a:rPr lang="en-US" sz="1100">
                          <a:effectLst/>
                        </a:rPr>
                        <a:t>1 </a:t>
                      </a:r>
                      <a:endParaRPr lang="en-US">
                        <a:effectLst/>
                      </a:endParaRPr>
                    </a:p>
                  </a:txBody>
                  <a:tcPr anchor="ctr"/>
                </a:tc>
                <a:tc>
                  <a:txBody>
                    <a:bodyPr/>
                    <a:lstStyle/>
                    <a:p>
                      <a:pPr rtl="0" fontAlgn="base"/>
                      <a:r>
                        <a:rPr lang="en-US" sz="1100">
                          <a:effectLst/>
                        </a:rPr>
                        <a:t>2 </a:t>
                      </a:r>
                      <a:endParaRPr lang="en-US">
                        <a:effectLst/>
                      </a:endParaRPr>
                    </a:p>
                  </a:txBody>
                  <a:tcPr anchor="ctr"/>
                </a:tc>
                <a:tc>
                  <a:txBody>
                    <a:bodyPr/>
                    <a:lstStyle/>
                    <a:p>
                      <a:pPr rtl="0" fontAlgn="base"/>
                      <a:r>
                        <a:rPr lang="en-US" sz="1100">
                          <a:effectLst/>
                        </a:rPr>
                        <a:t>3 </a:t>
                      </a:r>
                      <a:endParaRPr lang="en-US">
                        <a:effectLst/>
                      </a:endParaRPr>
                    </a:p>
                  </a:txBody>
                  <a:tcPr anchor="ctr"/>
                </a:tc>
                <a:tc>
                  <a:txBody>
                    <a:bodyPr/>
                    <a:lstStyle/>
                    <a:p>
                      <a:pPr rtl="0" fontAlgn="base"/>
                      <a:r>
                        <a:rPr lang="en-US" sz="1100">
                          <a:effectLst/>
                        </a:rPr>
                        <a:t>4-7 </a:t>
                      </a:r>
                      <a:endParaRPr lang="en-US">
                        <a:effectLst/>
                      </a:endParaRPr>
                    </a:p>
                  </a:txBody>
                  <a:tcPr anchor="ctr"/>
                </a:tc>
                <a:tc>
                  <a:txBody>
                    <a:bodyPr/>
                    <a:lstStyle/>
                    <a:p>
                      <a:pPr rtl="0" fontAlgn="base"/>
                      <a:r>
                        <a:rPr lang="en-US" sz="1100">
                          <a:effectLst/>
                        </a:rPr>
                        <a:t>8-15</a:t>
                      </a:r>
                    </a:p>
                  </a:txBody>
                  <a:tcPr anchor="ctr"/>
                </a:tc>
                <a:extLst>
                  <a:ext uri="{0D108BD9-81ED-4DB2-BD59-A6C34878D82A}">
                    <a16:rowId xmlns:a16="http://schemas.microsoft.com/office/drawing/2014/main" val="884186364"/>
                  </a:ext>
                </a:extLst>
              </a:tr>
              <a:tr h="257175">
                <a:tc>
                  <a:txBody>
                    <a:bodyPr/>
                    <a:lstStyle/>
                    <a:p>
                      <a:pPr rtl="0" fontAlgn="base"/>
                      <a:r>
                        <a:rPr lang="en-US" sz="1100">
                          <a:effectLst/>
                        </a:rPr>
                        <a:t>Key </a:t>
                      </a:r>
                      <a:endParaRPr lang="en-US">
                        <a:effectLst/>
                      </a:endParaRPr>
                    </a:p>
                  </a:txBody>
                  <a:tcPr anchor="ctr"/>
                </a:tc>
                <a:tc>
                  <a:txBody>
                    <a:bodyPr/>
                    <a:lstStyle/>
                    <a:p>
                      <a:pPr rtl="0" fontAlgn="base"/>
                      <a:r>
                        <a:rPr lang="en-US" sz="1100">
                          <a:effectLst/>
                        </a:rPr>
                        <a:t>ALT </a:t>
                      </a:r>
                      <a:endParaRPr lang="en-US">
                        <a:effectLst/>
                      </a:endParaRPr>
                    </a:p>
                  </a:txBody>
                  <a:tcPr anchor="ctr"/>
                </a:tc>
                <a:tc>
                  <a:txBody>
                    <a:bodyPr/>
                    <a:lstStyle/>
                    <a:p>
                      <a:pPr rtl="0" fontAlgn="base"/>
                      <a:r>
                        <a:rPr lang="en-US" sz="1100">
                          <a:effectLst/>
                        </a:rPr>
                        <a:t>CTRL </a:t>
                      </a:r>
                      <a:endParaRPr lang="en-US">
                        <a:effectLst/>
                      </a:endParaRPr>
                    </a:p>
                  </a:txBody>
                  <a:tcPr anchor="ctr"/>
                </a:tc>
                <a:tc>
                  <a:txBody>
                    <a:bodyPr/>
                    <a:lstStyle/>
                    <a:p>
                      <a:pPr rtl="0" fontAlgn="base"/>
                      <a:r>
                        <a:rPr lang="en-US" sz="1100">
                          <a:effectLst/>
                        </a:rPr>
                        <a:t>SHIFT </a:t>
                      </a:r>
                      <a:endParaRPr lang="en-US">
                        <a:effectLst/>
                      </a:endParaRPr>
                    </a:p>
                  </a:txBody>
                  <a:tcPr anchor="ctr"/>
                </a:tc>
                <a:tc>
                  <a:txBody>
                    <a:bodyPr/>
                    <a:lstStyle/>
                    <a:p>
                      <a:pPr rtl="0" fontAlgn="base"/>
                      <a:r>
                        <a:rPr lang="en-US" sz="1100">
                          <a:effectLst/>
                        </a:rPr>
                        <a:t>WIN </a:t>
                      </a:r>
                      <a:endParaRPr lang="en-US">
                        <a:effectLst/>
                      </a:endParaRPr>
                    </a:p>
                  </a:txBody>
                  <a:tcPr anchor="ctr"/>
                </a:tc>
                <a:tc>
                  <a:txBody>
                    <a:bodyPr/>
                    <a:lstStyle/>
                    <a:p>
                      <a:pPr rtl="0" fontAlgn="base"/>
                      <a:r>
                        <a:rPr lang="en-US" sz="1100">
                          <a:effectLst/>
                        </a:rPr>
                        <a:t>(N/A) </a:t>
                      </a:r>
                      <a:endParaRPr lang="en-US">
                        <a:effectLst/>
                      </a:endParaRPr>
                    </a:p>
                  </a:txBody>
                  <a:tcPr anchor="ctr"/>
                </a:tc>
                <a:tc>
                  <a:txBody>
                    <a:bodyPr/>
                    <a:lstStyle/>
                    <a:p>
                      <a:pPr rtl="0" fontAlgn="base"/>
                      <a:r>
                        <a:rPr lang="en-US" sz="1100">
                          <a:effectLst/>
                        </a:rPr>
                        <a:t>Character</a:t>
                      </a:r>
                    </a:p>
                  </a:txBody>
                  <a:tcPr anchor="ctr"/>
                </a:tc>
                <a:extLst>
                  <a:ext uri="{0D108BD9-81ED-4DB2-BD59-A6C34878D82A}">
                    <a16:rowId xmlns:a16="http://schemas.microsoft.com/office/drawing/2014/main" val="1660205828"/>
                  </a:ext>
                </a:extLst>
              </a:tr>
            </a:tbl>
          </a:graphicData>
        </a:graphic>
      </p:graphicFrame>
    </p:spTree>
    <p:extLst>
      <p:ext uri="{BB962C8B-B14F-4D97-AF65-F5344CB8AC3E}">
        <p14:creationId xmlns:p14="http://schemas.microsoft.com/office/powerpoint/2010/main" val="298263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609600" y="2117307"/>
            <a:ext cx="6856653" cy="4206800"/>
          </a:xfrm>
          <a:prstGeom prst="rect">
            <a:avLst/>
          </a:prstGeom>
        </p:spPr>
        <p:txBody>
          <a:bodyPr spcFirstLastPara="1" wrap="square" lIns="121900" tIns="121900" rIns="121900" bIns="121900" anchor="t" anchorCtr="0">
            <a:noAutofit/>
          </a:bodyPr>
          <a:lstStyle/>
          <a:p>
            <a:pPr marL="342900" indent="-342900">
              <a:buFont typeface="Arial"/>
              <a:buChar char="•"/>
            </a:pPr>
            <a:r>
              <a:rPr lang="en"/>
              <a:t>The Raspberry Pi Pico continuously powers each column of the key matrix individually and scans each row.  When a key is pressed, its corresponding row and column are connected; thus, its row will be detected by the Pico when its column is powered.</a:t>
            </a:r>
          </a:p>
          <a:p>
            <a:pPr marL="342900" indent="-342900">
              <a:buFont typeface="Arial"/>
              <a:buChar char="•"/>
            </a:pPr>
            <a:r>
              <a:rPr lang="en"/>
              <a:t>In order to power the proper column, the Pico encodes the column to be powered as a 4-bit signal to send to the hardware.</a:t>
            </a:r>
          </a:p>
        </p:txBody>
      </p:sp>
      <p:sp>
        <p:nvSpPr>
          <p:cNvPr id="300" name="Google Shape;300;p20"/>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Pico Software – Key Scanning</a:t>
            </a:r>
            <a:endParaRPr lang="en-US"/>
          </a:p>
        </p:txBody>
      </p:sp>
      <p:sp>
        <p:nvSpPr>
          <p:cNvPr id="302" name="Google Shape;302;p20"/>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17</a:t>
            </a:fld>
            <a:endParaRPr/>
          </a:p>
        </p:txBody>
      </p:sp>
    </p:spTree>
    <p:extLst>
      <p:ext uri="{BB962C8B-B14F-4D97-AF65-F5344CB8AC3E}">
        <p14:creationId xmlns:p14="http://schemas.microsoft.com/office/powerpoint/2010/main" val="2986624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6"/>
          <p:cNvSpPr txBox="1">
            <a:spLocks noGrp="1"/>
          </p:cNvSpPr>
          <p:nvPr>
            <p:ph type="title" idx="4294967295"/>
          </p:nvPr>
        </p:nvSpPr>
        <p:spPr>
          <a:xfrm>
            <a:off x="318967" y="304167"/>
            <a:ext cx="11562800" cy="952800"/>
          </a:xfrm>
          <a:prstGeom prst="rect">
            <a:avLst/>
          </a:prstGeom>
        </p:spPr>
        <p:txBody>
          <a:bodyPr spcFirstLastPara="1" wrap="square" lIns="121900" tIns="121900" rIns="121900" bIns="121900" anchor="ctr" anchorCtr="0">
            <a:noAutofit/>
          </a:bodyPr>
          <a:lstStyle/>
          <a:p>
            <a:pPr algn="ctr"/>
            <a:r>
              <a:rPr lang="en" sz="3200">
                <a:solidFill>
                  <a:schemeClr val="bg1"/>
                </a:solidFill>
              </a:rPr>
              <a:t>Keyboard Layout</a:t>
            </a:r>
            <a:endParaRPr lang="en-US"/>
          </a:p>
        </p:txBody>
      </p:sp>
      <p:sp>
        <p:nvSpPr>
          <p:cNvPr id="359" name="Google Shape;359;p26"/>
          <p:cNvSpPr txBox="1">
            <a:spLocks noGrp="1"/>
          </p:cNvSpPr>
          <p:nvPr>
            <p:ph type="sldNum" idx="12"/>
          </p:nvPr>
        </p:nvSpPr>
        <p:spPr>
          <a:xfrm>
            <a:off x="5488533" y="6409833"/>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a:pPr/>
              <a:t>18</a:t>
            </a:fld>
            <a:endParaRPr/>
          </a:p>
        </p:txBody>
      </p:sp>
      <p:pic>
        <p:nvPicPr>
          <p:cNvPr id="2" name="Picture 3" descr="A picture containing text, electronics, keyboard&#10;&#10;Description automatically generated">
            <a:extLst>
              <a:ext uri="{FF2B5EF4-FFF2-40B4-BE49-F238E27FC236}">
                <a16:creationId xmlns:a16="http://schemas.microsoft.com/office/drawing/2014/main" id="{3F0E91D9-72BA-E9E3-59CC-DE94071961C4}"/>
              </a:ext>
            </a:extLst>
          </p:cNvPr>
          <p:cNvPicPr>
            <a:picLocks noChangeAspect="1"/>
          </p:cNvPicPr>
          <p:nvPr/>
        </p:nvPicPr>
        <p:blipFill rotWithShape="1">
          <a:blip r:embed="rId3"/>
          <a:srcRect r="921" b="366"/>
          <a:stretch/>
        </p:blipFill>
        <p:spPr>
          <a:xfrm>
            <a:off x="1228165" y="1902012"/>
            <a:ext cx="9735669" cy="3053977"/>
          </a:xfrm>
          <a:prstGeom prst="rect">
            <a:avLst/>
          </a:prstGeom>
        </p:spPr>
      </p:pic>
    </p:spTree>
    <p:extLst>
      <p:ext uri="{BB962C8B-B14F-4D97-AF65-F5344CB8AC3E}">
        <p14:creationId xmlns:p14="http://schemas.microsoft.com/office/powerpoint/2010/main" val="312180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609600" y="2079831"/>
            <a:ext cx="6856653" cy="4206800"/>
          </a:xfrm>
          <a:prstGeom prst="rect">
            <a:avLst/>
          </a:prstGeom>
        </p:spPr>
        <p:txBody>
          <a:bodyPr spcFirstLastPara="1" wrap="square" lIns="121900" tIns="121900" rIns="121900" bIns="121900" anchor="t" anchorCtr="0">
            <a:noAutofit/>
          </a:bodyPr>
          <a:lstStyle/>
          <a:p>
            <a:pPr marL="342900" indent="-342900">
              <a:buFont typeface="Arial"/>
              <a:buChar char="•"/>
            </a:pPr>
            <a:r>
              <a:rPr lang="en"/>
              <a:t>The Pico keeps a mapping from locations in the key matrix to the associated MENA value.  When a key press is detected, the corresponding MENA value is retrieved from the mapping.</a:t>
            </a:r>
            <a:endParaRPr lang="en-US"/>
          </a:p>
          <a:p>
            <a:pPr marL="342900" indent="-342900">
              <a:buFont typeface="Arial"/>
              <a:buChar char="•"/>
            </a:pPr>
            <a:r>
              <a:rPr lang="en"/>
              <a:t>Bit masking is used to handle simultaneous key presses.  The MENA encoding was designed in such a way as to enable modifier keys (Ctrl, Shift, etc.) to be easily added or removed from a MENA value, allowing for simple key press encoding and decoding.</a:t>
            </a:r>
            <a:endParaRPr lang="en-US"/>
          </a:p>
        </p:txBody>
      </p:sp>
      <p:sp>
        <p:nvSpPr>
          <p:cNvPr id="300" name="Google Shape;300;p20"/>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Pico Software – MENA Generation</a:t>
            </a:r>
            <a:endParaRPr lang="en-US"/>
          </a:p>
        </p:txBody>
      </p:sp>
      <p:sp>
        <p:nvSpPr>
          <p:cNvPr id="302" name="Google Shape;302;p20"/>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19</a:t>
            </a:fld>
            <a:endParaRPr/>
          </a:p>
        </p:txBody>
      </p:sp>
    </p:spTree>
    <p:extLst>
      <p:ext uri="{BB962C8B-B14F-4D97-AF65-F5344CB8AC3E}">
        <p14:creationId xmlns:p14="http://schemas.microsoft.com/office/powerpoint/2010/main" val="85496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609600" y="592133"/>
            <a:ext cx="6851600" cy="846867"/>
          </a:xfrm>
          <a:prstGeom prst="rect">
            <a:avLst/>
          </a:prstGeom>
        </p:spPr>
        <p:txBody>
          <a:bodyPr spcFirstLastPara="1" wrap="square" lIns="121900" tIns="121900" rIns="121900" bIns="121900" anchor="b" anchorCtr="0">
            <a:noAutofit/>
          </a:bodyPr>
          <a:lstStyle/>
          <a:p>
            <a:r>
              <a:rPr lang="en" sz="4000"/>
              <a:t>AGENDA</a:t>
            </a:r>
            <a:endParaRPr lang="en-US" sz="4000"/>
          </a:p>
        </p:txBody>
      </p:sp>
      <p:sp>
        <p:nvSpPr>
          <p:cNvPr id="262" name="Google Shape;262;p16"/>
          <p:cNvSpPr txBox="1">
            <a:spLocks noGrp="1"/>
          </p:cNvSpPr>
          <p:nvPr>
            <p:ph type="body" idx="1"/>
          </p:nvPr>
        </p:nvSpPr>
        <p:spPr>
          <a:xfrm>
            <a:off x="609600" y="1243596"/>
            <a:ext cx="6851600" cy="5197516"/>
          </a:xfrm>
          <a:prstGeom prst="rect">
            <a:avLst/>
          </a:prstGeom>
        </p:spPr>
        <p:txBody>
          <a:bodyPr spcFirstLastPara="1" wrap="square" lIns="121900" tIns="121900" rIns="121900" bIns="121900" anchor="t" anchorCtr="0">
            <a:noAutofit/>
          </a:bodyPr>
          <a:lstStyle/>
          <a:p>
            <a:pPr marL="608965" indent="-507365"/>
            <a:r>
              <a:rPr lang="en" sz="2200"/>
              <a:t>Problem and Requirements</a:t>
            </a:r>
            <a:endParaRPr lang="en-US" sz="2200"/>
          </a:p>
          <a:p>
            <a:pPr marL="608965" indent="-507365"/>
            <a:r>
              <a:rPr lang="en" sz="2200"/>
              <a:t>Alternative and Existing Solutions</a:t>
            </a:r>
          </a:p>
          <a:p>
            <a:pPr marL="608965" indent="-507365"/>
            <a:r>
              <a:rPr lang="en" sz="2200"/>
              <a:t>System Overview</a:t>
            </a:r>
          </a:p>
          <a:p>
            <a:pPr marL="1218565" lvl="1" indent="-507365">
              <a:buFont typeface="Courier New"/>
              <a:buChar char="o"/>
            </a:pPr>
            <a:r>
              <a:rPr lang="en" sz="2200"/>
              <a:t>Hardware</a:t>
            </a:r>
          </a:p>
          <a:p>
            <a:pPr marL="1218565" lvl="1" indent="-507365">
              <a:buFont typeface="Courier New"/>
              <a:buChar char="o"/>
            </a:pPr>
            <a:r>
              <a:rPr lang="en" sz="2200"/>
              <a:t>Software</a:t>
            </a:r>
          </a:p>
          <a:p>
            <a:pPr marL="1218565" lvl="1" indent="-507365">
              <a:buFont typeface="Courier New"/>
              <a:buChar char="o"/>
            </a:pPr>
            <a:r>
              <a:rPr lang="en" sz="2200"/>
              <a:t>Modeling</a:t>
            </a:r>
          </a:p>
          <a:p>
            <a:pPr marL="608965" indent="-507365"/>
            <a:r>
              <a:rPr lang="en" sz="2200"/>
              <a:t>Product Demonstration</a:t>
            </a:r>
          </a:p>
          <a:p>
            <a:pPr marL="608965" indent="-507365"/>
            <a:r>
              <a:rPr lang="en" sz="2200"/>
              <a:t>Testing and Validation</a:t>
            </a:r>
            <a:endParaRPr lang="en"/>
          </a:p>
          <a:p>
            <a:pPr marL="608965" indent="-507365"/>
            <a:r>
              <a:rPr lang="en" sz="2200"/>
              <a:t>EHS, Social, and Ethical Analysis</a:t>
            </a:r>
          </a:p>
          <a:p>
            <a:pPr marL="608965" indent="-507365"/>
            <a:r>
              <a:rPr lang="en" sz="2200"/>
              <a:t>Manufacturing, Sustainability, and Economic Analysis</a:t>
            </a:r>
          </a:p>
          <a:p>
            <a:pPr marL="608965" indent="-507365"/>
            <a:r>
              <a:rPr lang="en" sz="2200"/>
              <a:t>Roles and Project Management</a:t>
            </a:r>
          </a:p>
        </p:txBody>
      </p:sp>
      <p:sp>
        <p:nvSpPr>
          <p:cNvPr id="263" name="Google Shape;263;p16"/>
          <p:cNvSpPr txBox="1">
            <a:spLocks noGrp="1"/>
          </p:cNvSpPr>
          <p:nvPr>
            <p:ph type="sldNum" idx="12"/>
          </p:nvPr>
        </p:nvSpPr>
        <p:spPr>
          <a:xfrm>
            <a:off x="11744000" y="2944372"/>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2</a:t>
            </a:fld>
            <a:endParaRPr/>
          </a:p>
        </p:txBody>
      </p:sp>
    </p:spTree>
    <p:extLst>
      <p:ext uri="{BB962C8B-B14F-4D97-AF65-F5344CB8AC3E}">
        <p14:creationId xmlns:p14="http://schemas.microsoft.com/office/powerpoint/2010/main" val="2173778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609600" y="2229733"/>
            <a:ext cx="6856653" cy="3113768"/>
          </a:xfrm>
          <a:prstGeom prst="rect">
            <a:avLst/>
          </a:prstGeom>
        </p:spPr>
        <p:txBody>
          <a:bodyPr spcFirstLastPara="1" wrap="square" lIns="121900" tIns="121900" rIns="121900" bIns="121900" anchor="t" anchorCtr="0">
            <a:noAutofit/>
          </a:bodyPr>
          <a:lstStyle/>
          <a:p>
            <a:pPr marL="342900" indent="-342900">
              <a:buFont typeface="Arial"/>
              <a:buChar char="•"/>
            </a:pPr>
            <a:r>
              <a:rPr lang="en"/>
              <a:t>After the entire 5 x 16 matrix is scanned, an interrupt is generated through a GPIO pin on the Pico if any keys were pressed, and the MENA value is sent to the Pi through the serial connection.</a:t>
            </a:r>
            <a:endParaRPr lang="en-US"/>
          </a:p>
        </p:txBody>
      </p:sp>
      <p:sp>
        <p:nvSpPr>
          <p:cNvPr id="300" name="Google Shape;300;p20"/>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Pico Software – Interrupt Generation / Data Transmission</a:t>
            </a:r>
            <a:endParaRPr lang="en-US"/>
          </a:p>
        </p:txBody>
      </p:sp>
      <p:sp>
        <p:nvSpPr>
          <p:cNvPr id="302" name="Google Shape;302;p20"/>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20</a:t>
            </a:fld>
            <a:endParaRPr/>
          </a:p>
        </p:txBody>
      </p:sp>
    </p:spTree>
    <p:extLst>
      <p:ext uri="{BB962C8B-B14F-4D97-AF65-F5344CB8AC3E}">
        <p14:creationId xmlns:p14="http://schemas.microsoft.com/office/powerpoint/2010/main" val="914186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609600" y="1986143"/>
            <a:ext cx="6856653" cy="4206800"/>
          </a:xfrm>
          <a:prstGeom prst="rect">
            <a:avLst/>
          </a:prstGeom>
        </p:spPr>
        <p:txBody>
          <a:bodyPr spcFirstLastPara="1" wrap="square" lIns="121900" tIns="121900" rIns="121900" bIns="121900" anchor="t" anchorCtr="0">
            <a:noAutofit/>
          </a:bodyPr>
          <a:lstStyle/>
          <a:p>
            <a:pPr marL="342900" indent="-342900">
              <a:buFont typeface="Arial"/>
              <a:buChar char="•"/>
            </a:pPr>
            <a:r>
              <a:rPr lang="en"/>
              <a:t>Hardware interrupts start function to accept MENA.</a:t>
            </a:r>
          </a:p>
          <a:p>
            <a:pPr marL="342900" indent="-342900">
              <a:buFont typeface="Arial"/>
              <a:buChar char="•"/>
            </a:pPr>
            <a:r>
              <a:rPr lang="en"/>
              <a:t>Trie structure is traversed using partial words to get 3 auto-complete suggestions.</a:t>
            </a:r>
          </a:p>
          <a:p>
            <a:pPr marL="342900" indent="-342900">
              <a:buFont typeface="Arial"/>
              <a:buChar char="•"/>
            </a:pPr>
            <a:r>
              <a:rPr lang="en"/>
              <a:t>Auto-complete suggestions are output to the LCD's.</a:t>
            </a:r>
          </a:p>
          <a:p>
            <a:pPr marL="342900" indent="-342900">
              <a:buFont typeface="Arial"/>
              <a:buChar char="•"/>
            </a:pPr>
            <a:r>
              <a:rPr lang="en"/>
              <a:t>Keystrokes and selected auto-complete suggestions are output to the receiving computer using Key Mime Pi.</a:t>
            </a:r>
          </a:p>
          <a:p>
            <a:pPr marL="342900" indent="-342900">
              <a:buFont typeface="Arial"/>
              <a:buChar char="•"/>
            </a:pPr>
            <a:endParaRPr lang="en"/>
          </a:p>
        </p:txBody>
      </p:sp>
      <p:sp>
        <p:nvSpPr>
          <p:cNvPr id="300" name="Google Shape;300;p20"/>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Raspberry Pi – Driver Program</a:t>
            </a:r>
          </a:p>
        </p:txBody>
      </p:sp>
      <p:sp>
        <p:nvSpPr>
          <p:cNvPr id="302" name="Google Shape;302;p20"/>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21</a:t>
            </a:fld>
            <a:endParaRPr/>
          </a:p>
        </p:txBody>
      </p:sp>
    </p:spTree>
    <p:extLst>
      <p:ext uri="{BB962C8B-B14F-4D97-AF65-F5344CB8AC3E}">
        <p14:creationId xmlns:p14="http://schemas.microsoft.com/office/powerpoint/2010/main" val="234779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609600" y="1967405"/>
            <a:ext cx="6856653" cy="4206800"/>
          </a:xfrm>
          <a:prstGeom prst="rect">
            <a:avLst/>
          </a:prstGeom>
        </p:spPr>
        <p:txBody>
          <a:bodyPr spcFirstLastPara="1" wrap="square" lIns="121900" tIns="121900" rIns="121900" bIns="121900" anchor="t" anchorCtr="0">
            <a:noAutofit/>
          </a:bodyPr>
          <a:lstStyle/>
          <a:p>
            <a:pPr marL="342900" indent="-342900">
              <a:buFont typeface="Arial"/>
              <a:buChar char="•"/>
            </a:pPr>
            <a:r>
              <a:rPr lang="en"/>
              <a:t>As the user types partial words (one or more alphabetic characters) the auto-complete algorithm is executed. This algorithm uses a Trie data structure which is constructed using a dictionary file.</a:t>
            </a:r>
          </a:p>
          <a:p>
            <a:pPr marL="342900" indent="-342900">
              <a:buFont typeface="Arial"/>
              <a:buChar char="•"/>
            </a:pPr>
            <a:r>
              <a:rPr lang="en"/>
              <a:t>This dictionary file is a collection of the 10 thousand most typed English words from a Google study. This dictionary file could be changed for different applications.</a:t>
            </a:r>
          </a:p>
          <a:p>
            <a:pPr marL="342900" indent="-342900">
              <a:buFont typeface="Arial"/>
              <a:buChar char="•"/>
            </a:pPr>
            <a:r>
              <a:rPr lang="en"/>
              <a:t>Trie and Node have be defined as classes.</a:t>
            </a:r>
          </a:p>
        </p:txBody>
      </p:sp>
      <p:sp>
        <p:nvSpPr>
          <p:cNvPr id="300" name="Google Shape;300;p20"/>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Raspberry Pi – Auto-complete</a:t>
            </a:r>
          </a:p>
        </p:txBody>
      </p:sp>
      <p:sp>
        <p:nvSpPr>
          <p:cNvPr id="302" name="Google Shape;302;p20"/>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22</a:t>
            </a:fld>
            <a:endParaRPr/>
          </a:p>
        </p:txBody>
      </p:sp>
    </p:spTree>
    <p:extLst>
      <p:ext uri="{BB962C8B-B14F-4D97-AF65-F5344CB8AC3E}">
        <p14:creationId xmlns:p14="http://schemas.microsoft.com/office/powerpoint/2010/main" val="4066497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6"/>
          <p:cNvSpPr txBox="1">
            <a:spLocks noGrp="1"/>
          </p:cNvSpPr>
          <p:nvPr>
            <p:ph type="title" idx="4294967295"/>
          </p:nvPr>
        </p:nvSpPr>
        <p:spPr>
          <a:xfrm>
            <a:off x="311911" y="2950000"/>
            <a:ext cx="4373189" cy="952800"/>
          </a:xfrm>
          <a:prstGeom prst="rect">
            <a:avLst/>
          </a:prstGeom>
        </p:spPr>
        <p:txBody>
          <a:bodyPr spcFirstLastPara="1" wrap="square" lIns="121900" tIns="121900" rIns="121900" bIns="121900" anchor="ctr" anchorCtr="0">
            <a:noAutofit/>
          </a:bodyPr>
          <a:lstStyle/>
          <a:p>
            <a:pPr algn="ctr"/>
            <a:r>
              <a:rPr lang="en" sz="3200">
                <a:solidFill>
                  <a:schemeClr val="bg1"/>
                </a:solidFill>
              </a:rPr>
              <a:t>Trie Traversal</a:t>
            </a:r>
            <a:endParaRPr lang="en-US"/>
          </a:p>
        </p:txBody>
      </p:sp>
      <p:sp>
        <p:nvSpPr>
          <p:cNvPr id="359" name="Google Shape;359;p26"/>
          <p:cNvSpPr txBox="1">
            <a:spLocks noGrp="1"/>
          </p:cNvSpPr>
          <p:nvPr>
            <p:ph type="sldNum" idx="12"/>
          </p:nvPr>
        </p:nvSpPr>
        <p:spPr>
          <a:xfrm>
            <a:off x="5488533" y="6409833"/>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a:pPr/>
              <a:t>23</a:t>
            </a:fld>
            <a:endParaRPr/>
          </a:p>
        </p:txBody>
      </p:sp>
      <p:pic>
        <p:nvPicPr>
          <p:cNvPr id="4" name="Picture 4" descr="Diagram&#10;&#10;Description automatically generated">
            <a:extLst>
              <a:ext uri="{FF2B5EF4-FFF2-40B4-BE49-F238E27FC236}">
                <a16:creationId xmlns:a16="http://schemas.microsoft.com/office/drawing/2014/main" id="{D4CA11EC-1F56-70C6-DD98-FC21FB53C88C}"/>
              </a:ext>
            </a:extLst>
          </p:cNvPr>
          <p:cNvPicPr>
            <a:picLocks noChangeAspect="1"/>
          </p:cNvPicPr>
          <p:nvPr/>
        </p:nvPicPr>
        <p:blipFill>
          <a:blip r:embed="rId3"/>
          <a:stretch>
            <a:fillRect/>
          </a:stretch>
        </p:blipFill>
        <p:spPr>
          <a:xfrm>
            <a:off x="4689122" y="305617"/>
            <a:ext cx="7202310" cy="6239710"/>
          </a:xfrm>
          <a:prstGeom prst="rect">
            <a:avLst/>
          </a:prstGeom>
        </p:spPr>
      </p:pic>
    </p:spTree>
    <p:extLst>
      <p:ext uri="{BB962C8B-B14F-4D97-AF65-F5344CB8AC3E}">
        <p14:creationId xmlns:p14="http://schemas.microsoft.com/office/powerpoint/2010/main" val="332814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609600" y="2142290"/>
            <a:ext cx="6856653" cy="4206800"/>
          </a:xfrm>
          <a:prstGeom prst="rect">
            <a:avLst/>
          </a:prstGeom>
        </p:spPr>
        <p:txBody>
          <a:bodyPr spcFirstLastPara="1" wrap="square" lIns="121900" tIns="121900" rIns="121900" bIns="121900" anchor="t" anchorCtr="0">
            <a:noAutofit/>
          </a:bodyPr>
          <a:lstStyle/>
          <a:p>
            <a:pPr marL="342900" indent="-342900">
              <a:buFont typeface="Arial"/>
              <a:buChar char="•"/>
            </a:pPr>
            <a:r>
              <a:rPr lang="en"/>
              <a:t>Auto-complete suggestions are output to LCD's using another class. These LCD's are connected using serial through GPIO (using Wiring Pi).</a:t>
            </a:r>
          </a:p>
          <a:p>
            <a:pPr marL="342900" indent="-342900">
              <a:buFont typeface="Arial"/>
              <a:buChar char="•"/>
            </a:pPr>
            <a:r>
              <a:rPr lang="en"/>
              <a:t>Keystrokes are output to the receiving computer using Key Mime Pi. This works by executing shell commands from within the driver program. Two commands are sent for each key press (press down and release).</a:t>
            </a:r>
          </a:p>
        </p:txBody>
      </p:sp>
      <p:sp>
        <p:nvSpPr>
          <p:cNvPr id="300" name="Google Shape;300;p20"/>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Raspberry Pi – Outputs</a:t>
            </a:r>
          </a:p>
        </p:txBody>
      </p:sp>
      <p:sp>
        <p:nvSpPr>
          <p:cNvPr id="302" name="Google Shape;302;p20"/>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24</a:t>
            </a:fld>
            <a:endParaRPr/>
          </a:p>
        </p:txBody>
      </p:sp>
    </p:spTree>
    <p:extLst>
      <p:ext uri="{BB962C8B-B14F-4D97-AF65-F5344CB8AC3E}">
        <p14:creationId xmlns:p14="http://schemas.microsoft.com/office/powerpoint/2010/main" val="3928748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97174" y="279838"/>
            <a:ext cx="6851600" cy="678228"/>
          </a:xfrm>
          <a:prstGeom prst="rect">
            <a:avLst/>
          </a:prstGeom>
        </p:spPr>
        <p:txBody>
          <a:bodyPr spcFirstLastPara="1" wrap="square" lIns="121900" tIns="121900" rIns="121900" bIns="121900" anchor="b" anchorCtr="0">
            <a:noAutofit/>
          </a:bodyPr>
          <a:lstStyle/>
          <a:p>
            <a:pPr algn="ctr"/>
            <a:r>
              <a:rPr lang="en"/>
              <a:t>SYSTEM DIAGRAM</a:t>
            </a:r>
            <a:endParaRPr lang="en-US"/>
          </a:p>
        </p:txBody>
      </p:sp>
      <p:sp>
        <p:nvSpPr>
          <p:cNvPr id="263" name="Google Shape;263;p16"/>
          <p:cNvSpPr txBox="1">
            <a:spLocks noGrp="1"/>
          </p:cNvSpPr>
          <p:nvPr>
            <p:ph type="sldNum" idx="12"/>
          </p:nvPr>
        </p:nvSpPr>
        <p:spPr>
          <a:xfrm>
            <a:off x="11744000" y="2944372"/>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25</a:t>
            </a:fld>
            <a:endParaRPr/>
          </a:p>
        </p:txBody>
      </p:sp>
      <p:pic>
        <p:nvPicPr>
          <p:cNvPr id="6" name="Picture 6" descr="Diagram&#10;&#10;Description automatically generated">
            <a:extLst>
              <a:ext uri="{FF2B5EF4-FFF2-40B4-BE49-F238E27FC236}">
                <a16:creationId xmlns:a16="http://schemas.microsoft.com/office/drawing/2014/main" id="{BF9A0651-2278-21E9-ACED-D5041BC62934}"/>
              </a:ext>
            </a:extLst>
          </p:cNvPr>
          <p:cNvPicPr>
            <a:picLocks noChangeAspect="1"/>
          </p:cNvPicPr>
          <p:nvPr/>
        </p:nvPicPr>
        <p:blipFill>
          <a:blip r:embed="rId4"/>
          <a:stretch>
            <a:fillRect/>
          </a:stretch>
        </p:blipFill>
        <p:spPr>
          <a:xfrm>
            <a:off x="1751350" y="835247"/>
            <a:ext cx="4335904" cy="5843327"/>
          </a:xfrm>
          <a:prstGeom prst="rect">
            <a:avLst/>
          </a:prstGeom>
        </p:spPr>
      </p:pic>
    </p:spTree>
    <p:extLst>
      <p:ext uri="{BB962C8B-B14F-4D97-AF65-F5344CB8AC3E}">
        <p14:creationId xmlns:p14="http://schemas.microsoft.com/office/powerpoint/2010/main" val="748647997"/>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6"/>
          <p:cNvSpPr txBox="1">
            <a:spLocks noGrp="1"/>
          </p:cNvSpPr>
          <p:nvPr>
            <p:ph type="title" idx="4294967295"/>
          </p:nvPr>
        </p:nvSpPr>
        <p:spPr>
          <a:xfrm>
            <a:off x="318967" y="304167"/>
            <a:ext cx="11562800" cy="952800"/>
          </a:xfrm>
          <a:prstGeom prst="rect">
            <a:avLst/>
          </a:prstGeom>
        </p:spPr>
        <p:txBody>
          <a:bodyPr spcFirstLastPara="1" wrap="square" lIns="121900" tIns="121900" rIns="121900" bIns="121900" anchor="ctr" anchorCtr="0">
            <a:noAutofit/>
          </a:bodyPr>
          <a:lstStyle/>
          <a:p>
            <a:pPr algn="ctr"/>
            <a:r>
              <a:rPr lang="en" sz="3200">
                <a:solidFill>
                  <a:schemeClr val="bg1"/>
                </a:solidFill>
              </a:rPr>
              <a:t>3D Modeling + Printing</a:t>
            </a:r>
          </a:p>
        </p:txBody>
      </p:sp>
      <p:sp>
        <p:nvSpPr>
          <p:cNvPr id="359" name="Google Shape;359;p26"/>
          <p:cNvSpPr txBox="1">
            <a:spLocks noGrp="1"/>
          </p:cNvSpPr>
          <p:nvPr>
            <p:ph type="sldNum" idx="12"/>
          </p:nvPr>
        </p:nvSpPr>
        <p:spPr>
          <a:xfrm>
            <a:off x="5488533" y="6409833"/>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a:pPr/>
              <a:t>26</a:t>
            </a:fld>
            <a:endParaRPr/>
          </a:p>
        </p:txBody>
      </p:sp>
      <p:sp>
        <p:nvSpPr>
          <p:cNvPr id="4" name="TextBox 3">
            <a:extLst>
              <a:ext uri="{FF2B5EF4-FFF2-40B4-BE49-F238E27FC236}">
                <a16:creationId xmlns:a16="http://schemas.microsoft.com/office/drawing/2014/main" id="{119B6577-2A4C-010B-D65D-8B69759AED4E}"/>
              </a:ext>
            </a:extLst>
          </p:cNvPr>
          <p:cNvSpPr txBox="1"/>
          <p:nvPr/>
        </p:nvSpPr>
        <p:spPr>
          <a:xfrm>
            <a:off x="1694873" y="1431636"/>
            <a:ext cx="880225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Barlow Light"/>
                <a:cs typeface="Arial"/>
              </a:rPr>
              <a:t>Objective:</a:t>
            </a:r>
          </a:p>
          <a:p>
            <a:endParaRPr lang="en-US">
              <a:latin typeface="Barlow Light"/>
              <a:cs typeface="Arial"/>
            </a:endParaRPr>
          </a:p>
          <a:p>
            <a:pPr marL="285750" indent="-285750">
              <a:buFont typeface="Arial"/>
              <a:buChar char="•"/>
            </a:pPr>
            <a:r>
              <a:rPr lang="en-US">
                <a:latin typeface="Barlow Light"/>
                <a:cs typeface="Arial"/>
              </a:rPr>
              <a:t>To facilitate usage of a keyboard for people with motor-function impairments</a:t>
            </a:r>
          </a:p>
          <a:p>
            <a:pPr marL="285750" indent="-285750">
              <a:buFont typeface="Arial"/>
              <a:buChar char="•"/>
            </a:pPr>
            <a:endParaRPr lang="en-US">
              <a:latin typeface="Barlow Light"/>
              <a:cs typeface="Arial"/>
            </a:endParaRPr>
          </a:p>
          <a:p>
            <a:endParaRPr lang="en-US">
              <a:latin typeface="Barlow Light"/>
              <a:ea typeface="+mn-lt"/>
              <a:cs typeface="+mn-lt"/>
            </a:endParaRPr>
          </a:p>
          <a:p>
            <a:r>
              <a:rPr lang="en-US">
                <a:latin typeface="Barlow Light"/>
                <a:ea typeface="+mn-lt"/>
                <a:cs typeface="+mn-lt"/>
              </a:rPr>
              <a:t>Implementation:</a:t>
            </a:r>
            <a:endParaRPr lang="en-US">
              <a:latin typeface="Barlow Light"/>
              <a:cs typeface="Arial"/>
            </a:endParaRPr>
          </a:p>
          <a:p>
            <a:pPr marL="285750" indent="-285750">
              <a:buFont typeface="Arial,Sans-Serif"/>
              <a:buChar char="•"/>
            </a:pPr>
            <a:endParaRPr lang="en-US">
              <a:latin typeface="Barlow Light"/>
              <a:ea typeface="+mn-lt"/>
              <a:cs typeface="+mn-lt"/>
            </a:endParaRPr>
          </a:p>
          <a:p>
            <a:pPr marL="285750" indent="-285750">
              <a:buFont typeface="Arial,Sans-Serif"/>
              <a:buChar char="•"/>
            </a:pPr>
            <a:r>
              <a:rPr lang="en-US">
                <a:latin typeface="Barlow Light"/>
                <a:ea typeface="+mn-lt"/>
                <a:cs typeface="+mn-lt"/>
              </a:rPr>
              <a:t>Enlarged flat keycaps that eliminate unintentional key presses</a:t>
            </a:r>
            <a:endParaRPr lang="en-US">
              <a:latin typeface="Barlow Light"/>
              <a:cs typeface="Arial"/>
            </a:endParaRPr>
          </a:p>
          <a:p>
            <a:pPr marL="285750" indent="-285750">
              <a:buFont typeface="Arial,Sans-Serif"/>
              <a:buChar char="•"/>
            </a:pPr>
            <a:endParaRPr lang="en-US">
              <a:latin typeface="Barlow Light"/>
              <a:ea typeface="+mn-lt"/>
              <a:cs typeface="+mn-lt"/>
            </a:endParaRPr>
          </a:p>
          <a:p>
            <a:pPr marL="285750" indent="-285750">
              <a:buFont typeface="Arial,Sans-Serif"/>
              <a:buChar char="•"/>
            </a:pPr>
            <a:r>
              <a:rPr lang="en-US">
                <a:latin typeface="Barlow Light"/>
                <a:ea typeface="+mn-lt"/>
                <a:cs typeface="+mn-lt"/>
              </a:rPr>
              <a:t>Enclosure to house the keyboard and critical hardware</a:t>
            </a:r>
            <a:endParaRPr lang="en-US">
              <a:latin typeface="Barlow Light"/>
              <a:cs typeface="Arial"/>
            </a:endParaRPr>
          </a:p>
          <a:p>
            <a:endParaRPr lang="en-US">
              <a:latin typeface="Barlow Light"/>
              <a:ea typeface="+mn-lt"/>
              <a:cs typeface="+mn-lt"/>
            </a:endParaRPr>
          </a:p>
          <a:p>
            <a:pPr marL="285750" indent="-285750">
              <a:buFont typeface="Arial,Sans-Serif"/>
              <a:buChar char="•"/>
            </a:pPr>
            <a:r>
              <a:rPr lang="en-US">
                <a:latin typeface="Barlow Light"/>
                <a:ea typeface="+mn-lt"/>
                <a:cs typeface="+mn-lt"/>
              </a:rPr>
              <a:t>Elevate and angle LCD's with auto-complete suggestions toward user</a:t>
            </a:r>
            <a:endParaRPr lang="en-US">
              <a:latin typeface="Barlow Light"/>
            </a:endParaRPr>
          </a:p>
          <a:p>
            <a:endParaRPr lang="en-US">
              <a:latin typeface="Barlow Light"/>
              <a:cs typeface="Arial"/>
            </a:endParaRPr>
          </a:p>
        </p:txBody>
      </p:sp>
    </p:spTree>
    <p:extLst>
      <p:ext uri="{BB962C8B-B14F-4D97-AF65-F5344CB8AC3E}">
        <p14:creationId xmlns:p14="http://schemas.microsoft.com/office/powerpoint/2010/main" val="138494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5AC4A4-0816-BE65-D761-73864AFAE7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27</a:t>
            </a:fld>
            <a:endParaRPr lang="en"/>
          </a:p>
        </p:txBody>
      </p:sp>
      <p:sp>
        <p:nvSpPr>
          <p:cNvPr id="4" name="Google Shape;357;p26">
            <a:extLst>
              <a:ext uri="{FF2B5EF4-FFF2-40B4-BE49-F238E27FC236}">
                <a16:creationId xmlns:a16="http://schemas.microsoft.com/office/drawing/2014/main" id="{3CCDBD78-BAE1-EB2F-1543-481AF0090B1E}"/>
              </a:ext>
            </a:extLst>
          </p:cNvPr>
          <p:cNvSpPr txBox="1">
            <a:spLocks/>
          </p:cNvSpPr>
          <p:nvPr/>
        </p:nvSpPr>
        <p:spPr>
          <a:xfrm>
            <a:off x="318967" y="304167"/>
            <a:ext cx="11562800" cy="95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n" sz="3200" kern="0">
                <a:solidFill>
                  <a:schemeClr val="bg1"/>
                </a:solidFill>
              </a:rPr>
              <a:t>3D Printing</a:t>
            </a:r>
          </a:p>
        </p:txBody>
      </p:sp>
      <p:pic>
        <p:nvPicPr>
          <p:cNvPr id="5" name="Picture 5">
            <a:extLst>
              <a:ext uri="{FF2B5EF4-FFF2-40B4-BE49-F238E27FC236}">
                <a16:creationId xmlns:a16="http://schemas.microsoft.com/office/drawing/2014/main" id="{4F61B037-A061-955D-9108-4C1A1CB68E3E}"/>
              </a:ext>
            </a:extLst>
          </p:cNvPr>
          <p:cNvPicPr>
            <a:picLocks noChangeAspect="1"/>
          </p:cNvPicPr>
          <p:nvPr/>
        </p:nvPicPr>
        <p:blipFill rotWithShape="1">
          <a:blip r:embed="rId3"/>
          <a:srcRect l="23597" r="22442" b="110"/>
          <a:stretch/>
        </p:blipFill>
        <p:spPr>
          <a:xfrm>
            <a:off x="7421419" y="1384300"/>
            <a:ext cx="3020297" cy="4186385"/>
          </a:xfrm>
          <a:prstGeom prst="rect">
            <a:avLst/>
          </a:prstGeom>
        </p:spPr>
      </p:pic>
      <p:sp>
        <p:nvSpPr>
          <p:cNvPr id="8" name="TextBox 7">
            <a:extLst>
              <a:ext uri="{FF2B5EF4-FFF2-40B4-BE49-F238E27FC236}">
                <a16:creationId xmlns:a16="http://schemas.microsoft.com/office/drawing/2014/main" id="{6452EE28-4CD0-AF9D-DD86-C7C40B58D80A}"/>
              </a:ext>
            </a:extLst>
          </p:cNvPr>
          <p:cNvSpPr txBox="1"/>
          <p:nvPr/>
        </p:nvSpPr>
        <p:spPr>
          <a:xfrm>
            <a:off x="1676400" y="1768763"/>
            <a:ext cx="366683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Barlow Light"/>
                <a:cs typeface="Arial"/>
              </a:rPr>
              <a:t>All parts were printed in PLA material</a:t>
            </a:r>
            <a:endParaRPr lang="en-US">
              <a:latin typeface="Arial"/>
              <a:cs typeface="Arial"/>
            </a:endParaRPr>
          </a:p>
          <a:p>
            <a:pPr marL="285750" indent="-285750">
              <a:buFont typeface="Arial"/>
              <a:buChar char="•"/>
            </a:pPr>
            <a:endParaRPr lang="en-US">
              <a:latin typeface="Barlow Light"/>
              <a:cs typeface="Arial"/>
            </a:endParaRPr>
          </a:p>
          <a:p>
            <a:pPr marL="285750" indent="-285750">
              <a:buFont typeface="Arial"/>
              <a:buChar char="•"/>
            </a:pPr>
            <a:endParaRPr lang="en-US">
              <a:latin typeface="Barlow Light"/>
              <a:cs typeface="Arial"/>
            </a:endParaRPr>
          </a:p>
          <a:p>
            <a:pPr marL="285750" indent="-285750">
              <a:buFont typeface="Arial"/>
              <a:buChar char="•"/>
            </a:pPr>
            <a:r>
              <a:rPr lang="en-US">
                <a:latin typeface="Barlow Light"/>
                <a:cs typeface="Arial"/>
              </a:rPr>
              <a:t>Infill at 20%</a:t>
            </a:r>
          </a:p>
          <a:p>
            <a:pPr marL="285750" indent="-285750">
              <a:buFont typeface="Arial"/>
              <a:buChar char="•"/>
            </a:pPr>
            <a:endParaRPr lang="en-US">
              <a:latin typeface="Barlow Light"/>
              <a:cs typeface="Arial"/>
            </a:endParaRPr>
          </a:p>
          <a:p>
            <a:pPr marL="285750" indent="-285750">
              <a:buFont typeface="Arial"/>
              <a:buChar char="•"/>
            </a:pPr>
            <a:endParaRPr lang="en-US">
              <a:latin typeface="Barlow Light"/>
              <a:cs typeface="Arial"/>
            </a:endParaRPr>
          </a:p>
          <a:p>
            <a:pPr marL="285750" indent="-285750">
              <a:buFont typeface="Arial"/>
              <a:buChar char="•"/>
            </a:pPr>
            <a:r>
              <a:rPr lang="en-US">
                <a:latin typeface="Barlow Light"/>
                <a:cs typeface="Arial"/>
              </a:rPr>
              <a:t>Printed on the Ultimaker S5</a:t>
            </a:r>
          </a:p>
          <a:p>
            <a:pPr marL="285750" indent="-285750">
              <a:buFont typeface="Arial"/>
              <a:buChar char="•"/>
            </a:pPr>
            <a:endParaRPr lang="en-US">
              <a:latin typeface="Barlow Light"/>
              <a:cs typeface="Arial"/>
            </a:endParaRPr>
          </a:p>
          <a:p>
            <a:pPr marL="285750" indent="-285750">
              <a:buFont typeface="Arial"/>
              <a:buChar char="•"/>
            </a:pPr>
            <a:endParaRPr lang="en-US">
              <a:latin typeface="Barlow Light"/>
              <a:cs typeface="Arial"/>
            </a:endParaRPr>
          </a:p>
          <a:p>
            <a:pPr marL="285750" indent="-285750">
              <a:buFont typeface="Arial"/>
              <a:buChar char="•"/>
            </a:pPr>
            <a:r>
              <a:rPr lang="en-US">
                <a:latin typeface="Barlow Light"/>
                <a:cs typeface="Arial"/>
              </a:rPr>
              <a:t>Glass bed </a:t>
            </a:r>
          </a:p>
          <a:p>
            <a:endParaRPr lang="en-US">
              <a:latin typeface="Barlow Light"/>
              <a:cs typeface="Arial"/>
            </a:endParaRPr>
          </a:p>
        </p:txBody>
      </p:sp>
    </p:spTree>
    <p:extLst>
      <p:ext uri="{BB962C8B-B14F-4D97-AF65-F5344CB8AC3E}">
        <p14:creationId xmlns:p14="http://schemas.microsoft.com/office/powerpoint/2010/main" val="1862226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211244-99E5-52F7-E142-ADD66F0281C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28</a:t>
            </a:fld>
            <a:endParaRPr lang="en"/>
          </a:p>
        </p:txBody>
      </p:sp>
      <p:sp>
        <p:nvSpPr>
          <p:cNvPr id="4" name="Google Shape;357;p26">
            <a:extLst>
              <a:ext uri="{FF2B5EF4-FFF2-40B4-BE49-F238E27FC236}">
                <a16:creationId xmlns:a16="http://schemas.microsoft.com/office/drawing/2014/main" id="{6020679A-F028-B23D-A883-6B31A6DDAE28}"/>
              </a:ext>
            </a:extLst>
          </p:cNvPr>
          <p:cNvSpPr txBox="1">
            <a:spLocks/>
          </p:cNvSpPr>
          <p:nvPr/>
        </p:nvSpPr>
        <p:spPr>
          <a:xfrm>
            <a:off x="318967" y="304167"/>
            <a:ext cx="11562800" cy="95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n" sz="3200" kern="0">
                <a:solidFill>
                  <a:schemeClr val="bg1"/>
                </a:solidFill>
              </a:rPr>
              <a:t>Keycaps</a:t>
            </a:r>
          </a:p>
        </p:txBody>
      </p:sp>
      <p:sp>
        <p:nvSpPr>
          <p:cNvPr id="6" name="TextBox 5">
            <a:extLst>
              <a:ext uri="{FF2B5EF4-FFF2-40B4-BE49-F238E27FC236}">
                <a16:creationId xmlns:a16="http://schemas.microsoft.com/office/drawing/2014/main" id="{80F8E431-DAA2-37BD-029D-C0341408DF6E}"/>
              </a:ext>
            </a:extLst>
          </p:cNvPr>
          <p:cNvSpPr txBox="1"/>
          <p:nvPr/>
        </p:nvSpPr>
        <p:spPr>
          <a:xfrm>
            <a:off x="1694873" y="1431636"/>
            <a:ext cx="366683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Barlow Light"/>
                <a:cs typeface="Arial"/>
              </a:rPr>
              <a:t>Flat top keys to facilitate 3D printing</a:t>
            </a:r>
            <a:endParaRPr lang="en-US">
              <a:cs typeface="Arial"/>
            </a:endParaRPr>
          </a:p>
          <a:p>
            <a:pPr marL="285750" indent="-285750">
              <a:buFont typeface="Arial"/>
              <a:buChar char="•"/>
            </a:pPr>
            <a:endParaRPr lang="en-US">
              <a:latin typeface="Barlow Light"/>
              <a:cs typeface="Arial"/>
            </a:endParaRPr>
          </a:p>
          <a:p>
            <a:pPr marL="285750" indent="-285750">
              <a:buFont typeface="Arial"/>
              <a:buChar char="•"/>
            </a:pPr>
            <a:endParaRPr lang="en-US">
              <a:latin typeface="Barlow Light"/>
              <a:cs typeface="Arial"/>
            </a:endParaRPr>
          </a:p>
          <a:p>
            <a:pPr marL="285750" indent="-285750">
              <a:buFont typeface="Arial"/>
              <a:buChar char="•"/>
            </a:pPr>
            <a:r>
              <a:rPr lang="en-US">
                <a:latin typeface="Barlow Light"/>
                <a:cs typeface="Arial"/>
              </a:rPr>
              <a:t>Standardized switch interaction</a:t>
            </a:r>
          </a:p>
          <a:p>
            <a:pPr marL="285750" indent="-285750">
              <a:buFont typeface="Arial"/>
              <a:buChar char="•"/>
            </a:pPr>
            <a:endParaRPr lang="en-US">
              <a:latin typeface="Barlow Light"/>
              <a:cs typeface="Arial"/>
            </a:endParaRPr>
          </a:p>
          <a:p>
            <a:pPr marL="285750" indent="-285750">
              <a:buFont typeface="Arial"/>
              <a:buChar char="•"/>
            </a:pPr>
            <a:endParaRPr lang="en-US">
              <a:latin typeface="Barlow Light"/>
              <a:cs typeface="Arial"/>
            </a:endParaRPr>
          </a:p>
          <a:p>
            <a:pPr marL="285750" indent="-285750">
              <a:buFont typeface="Arial"/>
              <a:buChar char="•"/>
            </a:pPr>
            <a:r>
              <a:rPr lang="en-US">
                <a:latin typeface="Barlow Light"/>
                <a:cs typeface="Arial"/>
              </a:rPr>
              <a:t>Double wide keycaps for certain keys</a:t>
            </a:r>
          </a:p>
          <a:p>
            <a:pPr marL="285750" indent="-285750">
              <a:buFont typeface="Arial"/>
              <a:buChar char="•"/>
            </a:pPr>
            <a:endParaRPr lang="en-US">
              <a:latin typeface="Barlow Light"/>
              <a:cs typeface="Arial"/>
            </a:endParaRPr>
          </a:p>
          <a:p>
            <a:pPr marL="285750" indent="-285750">
              <a:buFont typeface="Arial"/>
              <a:buChar char="•"/>
            </a:pPr>
            <a:endParaRPr lang="en-US">
              <a:latin typeface="Barlow Light"/>
              <a:cs typeface="Arial"/>
            </a:endParaRPr>
          </a:p>
          <a:p>
            <a:pPr marL="285750" indent="-285750">
              <a:buFont typeface="Arial"/>
              <a:buChar char="•"/>
            </a:pPr>
            <a:r>
              <a:rPr lang="en-US">
                <a:latin typeface="Barlow Light"/>
                <a:cs typeface="Arial"/>
              </a:rPr>
              <a:t>Spacebar that utilizes the stem from three switches to ensure stability</a:t>
            </a:r>
          </a:p>
          <a:p>
            <a:endParaRPr lang="en-US">
              <a:latin typeface="Barlow Light"/>
              <a:cs typeface="Arial"/>
            </a:endParaRPr>
          </a:p>
        </p:txBody>
      </p:sp>
      <p:pic>
        <p:nvPicPr>
          <p:cNvPr id="7" name="Picture 7" descr="A picture containing icon&#10;&#10;Description automatically generated">
            <a:extLst>
              <a:ext uri="{FF2B5EF4-FFF2-40B4-BE49-F238E27FC236}">
                <a16:creationId xmlns:a16="http://schemas.microsoft.com/office/drawing/2014/main" id="{B349E47A-6819-094D-059E-E297FDD6089C}"/>
              </a:ext>
            </a:extLst>
          </p:cNvPr>
          <p:cNvPicPr>
            <a:picLocks noChangeAspect="1"/>
          </p:cNvPicPr>
          <p:nvPr/>
        </p:nvPicPr>
        <p:blipFill>
          <a:blip r:embed="rId3"/>
          <a:stretch>
            <a:fillRect/>
          </a:stretch>
        </p:blipFill>
        <p:spPr>
          <a:xfrm>
            <a:off x="6918036" y="1344479"/>
            <a:ext cx="1764146" cy="1393515"/>
          </a:xfrm>
          <a:prstGeom prst="rect">
            <a:avLst/>
          </a:prstGeom>
        </p:spPr>
      </p:pic>
      <p:pic>
        <p:nvPicPr>
          <p:cNvPr id="8" name="Picture 8" descr="A picture containing electronics&#10;&#10;Description automatically generated">
            <a:extLst>
              <a:ext uri="{FF2B5EF4-FFF2-40B4-BE49-F238E27FC236}">
                <a16:creationId xmlns:a16="http://schemas.microsoft.com/office/drawing/2014/main" id="{B14F26BF-2209-76AF-2536-0BF8EEE81622}"/>
              </a:ext>
            </a:extLst>
          </p:cNvPr>
          <p:cNvPicPr>
            <a:picLocks noChangeAspect="1"/>
          </p:cNvPicPr>
          <p:nvPr/>
        </p:nvPicPr>
        <p:blipFill>
          <a:blip r:embed="rId4"/>
          <a:stretch>
            <a:fillRect/>
          </a:stretch>
        </p:blipFill>
        <p:spPr>
          <a:xfrm rot="10800000">
            <a:off x="8682179" y="1345745"/>
            <a:ext cx="1851893" cy="1390985"/>
          </a:xfrm>
          <a:prstGeom prst="rect">
            <a:avLst/>
          </a:prstGeom>
        </p:spPr>
      </p:pic>
      <p:pic>
        <p:nvPicPr>
          <p:cNvPr id="9" name="Picture 9" descr="A picture containing text&#10;&#10;Description automatically generated">
            <a:extLst>
              <a:ext uri="{FF2B5EF4-FFF2-40B4-BE49-F238E27FC236}">
                <a16:creationId xmlns:a16="http://schemas.microsoft.com/office/drawing/2014/main" id="{4085EFC9-0485-D012-6F35-BCB52C7A0CB5}"/>
              </a:ext>
            </a:extLst>
          </p:cNvPr>
          <p:cNvPicPr>
            <a:picLocks noChangeAspect="1"/>
          </p:cNvPicPr>
          <p:nvPr/>
        </p:nvPicPr>
        <p:blipFill>
          <a:blip r:embed="rId5"/>
          <a:stretch>
            <a:fillRect/>
          </a:stretch>
        </p:blipFill>
        <p:spPr>
          <a:xfrm rot="10800000">
            <a:off x="7536874" y="2950123"/>
            <a:ext cx="2290619" cy="1396485"/>
          </a:xfrm>
          <a:prstGeom prst="rect">
            <a:avLst/>
          </a:prstGeom>
        </p:spPr>
      </p:pic>
      <p:pic>
        <p:nvPicPr>
          <p:cNvPr id="10" name="Picture 10" descr="A picture containing text&#10;&#10;Description automatically generated">
            <a:extLst>
              <a:ext uri="{FF2B5EF4-FFF2-40B4-BE49-F238E27FC236}">
                <a16:creationId xmlns:a16="http://schemas.microsoft.com/office/drawing/2014/main" id="{4F4E0A9D-54B8-3301-198D-DAB60E549687}"/>
              </a:ext>
            </a:extLst>
          </p:cNvPr>
          <p:cNvPicPr>
            <a:picLocks noChangeAspect="1"/>
          </p:cNvPicPr>
          <p:nvPr/>
        </p:nvPicPr>
        <p:blipFill>
          <a:blip r:embed="rId6"/>
          <a:stretch>
            <a:fillRect/>
          </a:stretch>
        </p:blipFill>
        <p:spPr>
          <a:xfrm rot="10800000">
            <a:off x="6285346" y="4596706"/>
            <a:ext cx="4793672" cy="1377606"/>
          </a:xfrm>
          <a:prstGeom prst="rect">
            <a:avLst/>
          </a:prstGeom>
        </p:spPr>
      </p:pic>
    </p:spTree>
    <p:extLst>
      <p:ext uri="{BB962C8B-B14F-4D97-AF65-F5344CB8AC3E}">
        <p14:creationId xmlns:p14="http://schemas.microsoft.com/office/powerpoint/2010/main" val="553781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4A2D67-9590-10D5-2C4E-2E2DA839F09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29</a:t>
            </a:fld>
            <a:endParaRPr lang="en"/>
          </a:p>
        </p:txBody>
      </p:sp>
      <p:sp>
        <p:nvSpPr>
          <p:cNvPr id="4" name="Google Shape;357;p26">
            <a:extLst>
              <a:ext uri="{FF2B5EF4-FFF2-40B4-BE49-F238E27FC236}">
                <a16:creationId xmlns:a16="http://schemas.microsoft.com/office/drawing/2014/main" id="{5D8F6F7C-F469-F886-8E77-21BE10C675DF}"/>
              </a:ext>
            </a:extLst>
          </p:cNvPr>
          <p:cNvSpPr txBox="1">
            <a:spLocks/>
          </p:cNvSpPr>
          <p:nvPr/>
        </p:nvSpPr>
        <p:spPr>
          <a:xfrm>
            <a:off x="318967" y="304167"/>
            <a:ext cx="11562800" cy="95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n" sz="3200" kern="0">
                <a:solidFill>
                  <a:schemeClr val="bg1"/>
                </a:solidFill>
              </a:rPr>
              <a:t>Housing</a:t>
            </a:r>
          </a:p>
        </p:txBody>
      </p:sp>
      <p:sp>
        <p:nvSpPr>
          <p:cNvPr id="6" name="TextBox 5">
            <a:extLst>
              <a:ext uri="{FF2B5EF4-FFF2-40B4-BE49-F238E27FC236}">
                <a16:creationId xmlns:a16="http://schemas.microsoft.com/office/drawing/2014/main" id="{79F262F4-0754-DE11-14B4-A9D7B067FA9D}"/>
              </a:ext>
            </a:extLst>
          </p:cNvPr>
          <p:cNvSpPr txBox="1"/>
          <p:nvPr/>
        </p:nvSpPr>
        <p:spPr>
          <a:xfrm>
            <a:off x="6866082" y="1998806"/>
            <a:ext cx="366683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Barlow Light"/>
                <a:cs typeface="Arial"/>
              </a:rPr>
              <a:t>LCD slots elevated and angled toward user</a:t>
            </a:r>
          </a:p>
          <a:p>
            <a:pPr marL="285750" indent="-285750">
              <a:buFont typeface="Arial"/>
              <a:buChar char="•"/>
            </a:pPr>
            <a:endParaRPr lang="en-US">
              <a:latin typeface="Barlow Light"/>
              <a:cs typeface="Arial"/>
            </a:endParaRPr>
          </a:p>
          <a:p>
            <a:pPr marL="285750" indent="-285750">
              <a:buFont typeface="Arial"/>
              <a:buChar char="•"/>
            </a:pPr>
            <a:endParaRPr lang="en-US">
              <a:latin typeface="Barlow Light"/>
              <a:cs typeface="Arial"/>
            </a:endParaRPr>
          </a:p>
          <a:p>
            <a:pPr marL="285750" indent="-285750">
              <a:buFont typeface="Arial"/>
              <a:buChar char="•"/>
            </a:pPr>
            <a:r>
              <a:rPr lang="en-US">
                <a:latin typeface="Barlow Light"/>
                <a:cs typeface="Arial"/>
              </a:rPr>
              <a:t>Wires and circuitry fit in the space above the keycaps and below the LCDs</a:t>
            </a:r>
          </a:p>
          <a:p>
            <a:pPr marL="285750" indent="-285750">
              <a:buFont typeface="Arial"/>
              <a:buChar char="•"/>
            </a:pPr>
            <a:endParaRPr lang="en-US">
              <a:latin typeface="Barlow Light"/>
              <a:cs typeface="Arial"/>
            </a:endParaRPr>
          </a:p>
          <a:p>
            <a:pPr marL="285750" indent="-285750">
              <a:buFont typeface="Arial"/>
              <a:buChar char="•"/>
            </a:pPr>
            <a:endParaRPr lang="en-US">
              <a:latin typeface="Barlow Light"/>
              <a:cs typeface="Arial"/>
            </a:endParaRPr>
          </a:p>
          <a:p>
            <a:pPr marL="285750" indent="-285750">
              <a:buFont typeface="Arial"/>
              <a:buChar char="•"/>
            </a:pPr>
            <a:r>
              <a:rPr lang="en-US">
                <a:latin typeface="Barlow Light"/>
                <a:ea typeface="+mn-lt"/>
                <a:cs typeface="+mn-lt"/>
              </a:rPr>
              <a:t>Split into four interlocking parts due to print volume</a:t>
            </a:r>
          </a:p>
        </p:txBody>
      </p:sp>
      <p:pic>
        <p:nvPicPr>
          <p:cNvPr id="7" name="Picture 7" descr="A picture containing text, computer, monitor, case&#10;&#10;Description automatically generated">
            <a:extLst>
              <a:ext uri="{FF2B5EF4-FFF2-40B4-BE49-F238E27FC236}">
                <a16:creationId xmlns:a16="http://schemas.microsoft.com/office/drawing/2014/main" id="{9777C440-48E0-999B-798F-275BA751D8D4}"/>
              </a:ext>
            </a:extLst>
          </p:cNvPr>
          <p:cNvPicPr>
            <a:picLocks noChangeAspect="1"/>
          </p:cNvPicPr>
          <p:nvPr/>
        </p:nvPicPr>
        <p:blipFill>
          <a:blip r:embed="rId3"/>
          <a:stretch>
            <a:fillRect/>
          </a:stretch>
        </p:blipFill>
        <p:spPr>
          <a:xfrm>
            <a:off x="825500" y="3071779"/>
            <a:ext cx="5129212" cy="2414867"/>
          </a:xfrm>
          <a:prstGeom prst="rect">
            <a:avLst/>
          </a:prstGeom>
        </p:spPr>
      </p:pic>
      <p:pic>
        <p:nvPicPr>
          <p:cNvPr id="8" name="Picture 8">
            <a:extLst>
              <a:ext uri="{FF2B5EF4-FFF2-40B4-BE49-F238E27FC236}">
                <a16:creationId xmlns:a16="http://schemas.microsoft.com/office/drawing/2014/main" id="{1406CF52-9988-260B-3CEF-537017C70D72}"/>
              </a:ext>
            </a:extLst>
          </p:cNvPr>
          <p:cNvPicPr>
            <a:picLocks noChangeAspect="1"/>
          </p:cNvPicPr>
          <p:nvPr/>
        </p:nvPicPr>
        <p:blipFill>
          <a:blip r:embed="rId4"/>
          <a:stretch>
            <a:fillRect/>
          </a:stretch>
        </p:blipFill>
        <p:spPr>
          <a:xfrm>
            <a:off x="825500" y="1334510"/>
            <a:ext cx="5129212" cy="1372671"/>
          </a:xfrm>
          <a:prstGeom prst="rect">
            <a:avLst/>
          </a:prstGeom>
        </p:spPr>
      </p:pic>
    </p:spTree>
    <p:extLst>
      <p:ext uri="{BB962C8B-B14F-4D97-AF65-F5344CB8AC3E}">
        <p14:creationId xmlns:p14="http://schemas.microsoft.com/office/powerpoint/2010/main" val="76384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3501800" y="980470"/>
            <a:ext cx="5188400" cy="4289600"/>
          </a:xfrm>
          <a:prstGeom prst="rect">
            <a:avLst/>
          </a:prstGeom>
        </p:spPr>
        <p:txBody>
          <a:bodyPr spcFirstLastPara="1" wrap="square" lIns="121900" tIns="121900" rIns="121900" bIns="121900" anchor="b" anchorCtr="0">
            <a:noAutofit/>
          </a:bodyPr>
          <a:lstStyle/>
          <a:p>
            <a:r>
              <a:rPr lang="en" sz="5300"/>
              <a:t>1.</a:t>
            </a:r>
            <a:endParaRPr sz="5300"/>
          </a:p>
          <a:p>
            <a:r>
              <a:rPr lang="en" sz="5300"/>
              <a:t>Problem Background, Needs, and Objectives</a:t>
            </a:r>
          </a:p>
        </p:txBody>
      </p:sp>
      <p:sp>
        <p:nvSpPr>
          <p:cNvPr id="269" name="Google Shape;269;p17"/>
          <p:cNvSpPr txBox="1">
            <a:spLocks noGrp="1"/>
          </p:cNvSpPr>
          <p:nvPr>
            <p:ph type="subTitle" idx="1"/>
          </p:nvPr>
        </p:nvSpPr>
        <p:spPr>
          <a:xfrm>
            <a:off x="3501800" y="5124956"/>
            <a:ext cx="5188400" cy="1046400"/>
          </a:xfrm>
          <a:prstGeom prst="rect">
            <a:avLst/>
          </a:prstGeom>
        </p:spPr>
        <p:txBody>
          <a:bodyPr spcFirstLastPara="1" wrap="square" lIns="121900" tIns="121900" rIns="121900" bIns="121900" anchor="t" anchorCtr="0">
            <a:noAutofit/>
          </a:bodyPr>
          <a:lstStyle/>
          <a:p>
            <a:pPr marL="0" indent="0"/>
            <a:r>
              <a:rPr lang="en"/>
              <a:t>What are we trying to solve?</a:t>
            </a:r>
            <a:endParaRPr lang="en-US"/>
          </a:p>
        </p:txBody>
      </p:sp>
    </p:spTree>
    <p:extLst>
      <p:ext uri="{BB962C8B-B14F-4D97-AF65-F5344CB8AC3E}">
        <p14:creationId xmlns:p14="http://schemas.microsoft.com/office/powerpoint/2010/main" val="2352790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3755800" y="1202901"/>
            <a:ext cx="4680400" cy="3181798"/>
          </a:xfrm>
          <a:prstGeom prst="rect">
            <a:avLst/>
          </a:prstGeom>
        </p:spPr>
        <p:txBody>
          <a:bodyPr spcFirstLastPara="1" wrap="square" lIns="121900" tIns="121900" rIns="121900" bIns="121900" anchor="b" anchorCtr="0">
            <a:noAutofit/>
          </a:bodyPr>
          <a:lstStyle/>
          <a:p>
            <a:r>
              <a:rPr lang="en" sz="5300"/>
              <a:t>4.</a:t>
            </a:r>
            <a:br>
              <a:rPr lang="en" sz="5300"/>
            </a:br>
            <a:r>
              <a:rPr lang="en" sz="5300"/>
              <a:t>Product Demo</a:t>
            </a:r>
          </a:p>
        </p:txBody>
      </p:sp>
      <p:sp>
        <p:nvSpPr>
          <p:cNvPr id="269" name="Google Shape;269;p17"/>
          <p:cNvSpPr txBox="1">
            <a:spLocks noGrp="1"/>
          </p:cNvSpPr>
          <p:nvPr>
            <p:ph type="subTitle" idx="1"/>
          </p:nvPr>
        </p:nvSpPr>
        <p:spPr>
          <a:xfrm>
            <a:off x="3501800" y="4402870"/>
            <a:ext cx="5188400" cy="883115"/>
          </a:xfrm>
          <a:prstGeom prst="rect">
            <a:avLst/>
          </a:prstGeom>
        </p:spPr>
        <p:txBody>
          <a:bodyPr spcFirstLastPara="1" wrap="square" lIns="121900" tIns="121900" rIns="121900" bIns="121900" anchor="t" anchorCtr="0">
            <a:noAutofit/>
          </a:bodyPr>
          <a:lstStyle/>
          <a:p>
            <a:pPr marL="0" indent="0"/>
            <a:r>
              <a:rPr lang="en"/>
              <a:t>Does our solution work?</a:t>
            </a:r>
          </a:p>
        </p:txBody>
      </p:sp>
    </p:spTree>
    <p:extLst>
      <p:ext uri="{BB962C8B-B14F-4D97-AF65-F5344CB8AC3E}">
        <p14:creationId xmlns:p14="http://schemas.microsoft.com/office/powerpoint/2010/main" val="3276659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26"/>
          <p:cNvSpPr txBox="1">
            <a:spLocks noGrp="1"/>
          </p:cNvSpPr>
          <p:nvPr>
            <p:ph type="sldNum" idx="12"/>
          </p:nvPr>
        </p:nvSpPr>
        <p:spPr>
          <a:xfrm>
            <a:off x="5488533" y="6409833"/>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a:pPr/>
              <a:t>31</a:t>
            </a:fld>
            <a:endParaRPr/>
          </a:p>
        </p:txBody>
      </p:sp>
      <p:pic>
        <p:nvPicPr>
          <p:cNvPr id="3" name="Online Media 2" title="MIKey Demonstration">
            <a:hlinkClick r:id="" action="ppaction://media"/>
            <a:extLst>
              <a:ext uri="{FF2B5EF4-FFF2-40B4-BE49-F238E27FC236}">
                <a16:creationId xmlns:a16="http://schemas.microsoft.com/office/drawing/2014/main" id="{242E1B52-1B88-15F9-0044-0B4D2E0D578D}"/>
              </a:ext>
            </a:extLst>
          </p:cNvPr>
          <p:cNvPicPr>
            <a:picLocks noRot="1" noChangeAspect="1"/>
          </p:cNvPicPr>
          <p:nvPr>
            <a:videoFile r:link="rId1"/>
          </p:nvPr>
        </p:nvPicPr>
        <p:blipFill>
          <a:blip r:embed="rId4"/>
          <a:stretch>
            <a:fillRect/>
          </a:stretch>
        </p:blipFill>
        <p:spPr>
          <a:xfrm>
            <a:off x="1690558" y="881401"/>
            <a:ext cx="8767163" cy="4964033"/>
          </a:xfrm>
          <a:prstGeom prst="rect">
            <a:avLst/>
          </a:prstGeom>
        </p:spPr>
      </p:pic>
    </p:spTree>
    <p:extLst>
      <p:ext uri="{BB962C8B-B14F-4D97-AF65-F5344CB8AC3E}">
        <p14:creationId xmlns:p14="http://schemas.microsoft.com/office/powerpoint/2010/main" val="1743947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3755800" y="1202901"/>
            <a:ext cx="4680400" cy="3181798"/>
          </a:xfrm>
          <a:prstGeom prst="rect">
            <a:avLst/>
          </a:prstGeom>
        </p:spPr>
        <p:txBody>
          <a:bodyPr spcFirstLastPara="1" wrap="square" lIns="121900" tIns="121900" rIns="121900" bIns="121900" anchor="b" anchorCtr="0">
            <a:noAutofit/>
          </a:bodyPr>
          <a:lstStyle/>
          <a:p>
            <a:r>
              <a:rPr lang="en" sz="5300"/>
              <a:t>5.</a:t>
            </a:r>
            <a:br>
              <a:rPr lang="en" sz="5300"/>
            </a:br>
            <a:r>
              <a:rPr lang="en" sz="5300"/>
              <a:t>Testing and Validation</a:t>
            </a:r>
          </a:p>
        </p:txBody>
      </p:sp>
      <p:sp>
        <p:nvSpPr>
          <p:cNvPr id="269" name="Google Shape;269;p17"/>
          <p:cNvSpPr txBox="1">
            <a:spLocks noGrp="1"/>
          </p:cNvSpPr>
          <p:nvPr>
            <p:ph type="subTitle" idx="1"/>
          </p:nvPr>
        </p:nvSpPr>
        <p:spPr>
          <a:xfrm>
            <a:off x="3501800" y="4402870"/>
            <a:ext cx="5188400" cy="883115"/>
          </a:xfrm>
          <a:prstGeom prst="rect">
            <a:avLst/>
          </a:prstGeom>
        </p:spPr>
        <p:txBody>
          <a:bodyPr spcFirstLastPara="1" wrap="square" lIns="121900" tIns="121900" rIns="121900" bIns="121900" anchor="t" anchorCtr="0">
            <a:noAutofit/>
          </a:bodyPr>
          <a:lstStyle/>
          <a:p>
            <a:pPr marL="0" indent="0"/>
            <a:r>
              <a:rPr lang="en"/>
              <a:t>How good is our product?</a:t>
            </a:r>
            <a:endParaRPr lang="en-US"/>
          </a:p>
        </p:txBody>
      </p:sp>
    </p:spTree>
    <p:extLst>
      <p:ext uri="{BB962C8B-B14F-4D97-AF65-F5344CB8AC3E}">
        <p14:creationId xmlns:p14="http://schemas.microsoft.com/office/powerpoint/2010/main" val="2847818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609600" y="1979897"/>
            <a:ext cx="6856653" cy="4206800"/>
          </a:xfrm>
          <a:prstGeom prst="rect">
            <a:avLst/>
          </a:prstGeom>
        </p:spPr>
        <p:txBody>
          <a:bodyPr spcFirstLastPara="1" wrap="square" lIns="121900" tIns="121900" rIns="121900" bIns="121900" anchor="t" anchorCtr="0">
            <a:noAutofit/>
          </a:bodyPr>
          <a:lstStyle/>
          <a:p>
            <a:pPr marL="342900" indent="-342900">
              <a:buFont typeface="Arial"/>
              <a:buChar char="•"/>
            </a:pPr>
            <a:r>
              <a:rPr lang="en"/>
              <a:t>Example: "Paragraphs are the building blocks of papers. Many students define paragraphs in terms of length: a paragraph is a group of at least five sentences, a paragraph is half a page long, etc. In reality, though, the unity and coherence of ideas among sentences is what constitutes a paragraph."</a:t>
            </a:r>
          </a:p>
          <a:p>
            <a:pPr marL="342900" indent="-342900">
              <a:buFont typeface="Arial"/>
              <a:buChar char="•"/>
            </a:pPr>
            <a:r>
              <a:rPr lang="en"/>
              <a:t>Auto-complete predicted 39 of 40 words.</a:t>
            </a:r>
          </a:p>
          <a:p>
            <a:pPr marL="342900" indent="-342900">
              <a:buFont typeface="Arial"/>
              <a:buChar char="•"/>
            </a:pPr>
            <a:r>
              <a:rPr lang="en"/>
              <a:t>Auto-complete saved around 30 % of keystrokes.</a:t>
            </a:r>
          </a:p>
        </p:txBody>
      </p:sp>
      <p:sp>
        <p:nvSpPr>
          <p:cNvPr id="300" name="Google Shape;300;p20"/>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Paragraph Tests</a:t>
            </a:r>
          </a:p>
        </p:txBody>
      </p:sp>
      <p:sp>
        <p:nvSpPr>
          <p:cNvPr id="302" name="Google Shape;302;p20"/>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33</a:t>
            </a:fld>
            <a:endParaRPr/>
          </a:p>
        </p:txBody>
      </p:sp>
    </p:spTree>
    <p:extLst>
      <p:ext uri="{BB962C8B-B14F-4D97-AF65-F5344CB8AC3E}">
        <p14:creationId xmlns:p14="http://schemas.microsoft.com/office/powerpoint/2010/main" val="3072955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609600" y="2229733"/>
            <a:ext cx="6856653" cy="4206800"/>
          </a:xfrm>
          <a:prstGeom prst="rect">
            <a:avLst/>
          </a:prstGeom>
        </p:spPr>
        <p:txBody>
          <a:bodyPr spcFirstLastPara="1" wrap="square" lIns="121900" tIns="121900" rIns="121900" bIns="121900" anchor="t" anchorCtr="0">
            <a:noAutofit/>
          </a:bodyPr>
          <a:lstStyle/>
          <a:p>
            <a:pPr marL="342900" indent="-342900">
              <a:buFont typeface="Arial"/>
              <a:buChar char="•"/>
            </a:pPr>
            <a:r>
              <a:rPr lang="en"/>
              <a:t>Reaction time test showed no significant difference between a standard keyboard and the </a:t>
            </a:r>
            <a:r>
              <a:rPr lang="en" err="1"/>
              <a:t>MIKey</a:t>
            </a:r>
            <a:r>
              <a:rPr lang="en"/>
              <a:t> device.</a:t>
            </a:r>
          </a:p>
          <a:p>
            <a:pPr marL="342900" indent="-342900">
              <a:buFont typeface="Arial"/>
              <a:buChar char="•"/>
            </a:pPr>
            <a:r>
              <a:rPr lang="en"/>
              <a:t>Demo shows that repeated characters take longer to register (by design, to reduce likelihood of accidently pressing key twice).</a:t>
            </a:r>
          </a:p>
        </p:txBody>
      </p:sp>
      <p:sp>
        <p:nvSpPr>
          <p:cNvPr id="300" name="Google Shape;300;p20"/>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Latency Test</a:t>
            </a:r>
            <a:endParaRPr lang="en-US"/>
          </a:p>
        </p:txBody>
      </p:sp>
      <p:sp>
        <p:nvSpPr>
          <p:cNvPr id="302" name="Google Shape;302;p20"/>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34</a:t>
            </a:fld>
            <a:endParaRPr/>
          </a:p>
        </p:txBody>
      </p:sp>
    </p:spTree>
    <p:extLst>
      <p:ext uri="{BB962C8B-B14F-4D97-AF65-F5344CB8AC3E}">
        <p14:creationId xmlns:p14="http://schemas.microsoft.com/office/powerpoint/2010/main" val="3468714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3399784" y="347213"/>
            <a:ext cx="5386186" cy="4287322"/>
          </a:xfrm>
          <a:prstGeom prst="rect">
            <a:avLst/>
          </a:prstGeom>
        </p:spPr>
        <p:txBody>
          <a:bodyPr spcFirstLastPara="1" wrap="square" lIns="121900" tIns="121900" rIns="121900" bIns="121900" anchor="b" anchorCtr="0">
            <a:noAutofit/>
          </a:bodyPr>
          <a:lstStyle/>
          <a:p>
            <a:r>
              <a:rPr lang="en" sz="5300"/>
              <a:t>6.</a:t>
            </a:r>
            <a:br>
              <a:rPr lang="en" sz="5300"/>
            </a:br>
            <a:r>
              <a:rPr lang="en" sz="5300"/>
              <a:t>EHS, Social, and Ethical Analysis</a:t>
            </a:r>
          </a:p>
        </p:txBody>
      </p:sp>
      <p:sp>
        <p:nvSpPr>
          <p:cNvPr id="269" name="Google Shape;269;p17"/>
          <p:cNvSpPr txBox="1">
            <a:spLocks noGrp="1"/>
          </p:cNvSpPr>
          <p:nvPr>
            <p:ph type="subTitle" idx="1"/>
          </p:nvPr>
        </p:nvSpPr>
        <p:spPr>
          <a:xfrm>
            <a:off x="3501800" y="4633968"/>
            <a:ext cx="5188400" cy="883115"/>
          </a:xfrm>
          <a:prstGeom prst="rect">
            <a:avLst/>
          </a:prstGeom>
        </p:spPr>
        <p:txBody>
          <a:bodyPr spcFirstLastPara="1" wrap="square" lIns="121900" tIns="121900" rIns="121900" bIns="121900" anchor="t" anchorCtr="0">
            <a:noAutofit/>
          </a:bodyPr>
          <a:lstStyle/>
          <a:p>
            <a:pPr marL="0" indent="0"/>
            <a:r>
              <a:rPr lang="en"/>
              <a:t>What is our impact?</a:t>
            </a:r>
          </a:p>
        </p:txBody>
      </p:sp>
    </p:spTree>
    <p:extLst>
      <p:ext uri="{BB962C8B-B14F-4D97-AF65-F5344CB8AC3E}">
        <p14:creationId xmlns:p14="http://schemas.microsoft.com/office/powerpoint/2010/main" val="955753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9"/>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IMPACT ON SOCIETY, SAFETY, AND THE ENVIRONMENT</a:t>
            </a:r>
          </a:p>
        </p:txBody>
      </p:sp>
      <p:sp>
        <p:nvSpPr>
          <p:cNvPr id="402" name="Google Shape;402;p29"/>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36</a:t>
            </a:fld>
            <a:endParaRPr/>
          </a:p>
        </p:txBody>
      </p:sp>
      <p:sp>
        <p:nvSpPr>
          <p:cNvPr id="403" name="Google Shape;403;p29"/>
          <p:cNvSpPr/>
          <p:nvPr/>
        </p:nvSpPr>
        <p:spPr>
          <a:xfrm>
            <a:off x="790000" y="2338333"/>
            <a:ext cx="2614400" cy="3084400"/>
          </a:xfrm>
          <a:prstGeom prst="homePlate">
            <a:avLst>
              <a:gd name="adj" fmla="val 30129"/>
            </a:avLst>
          </a:prstGeom>
          <a:solidFill>
            <a:schemeClr val="accent2"/>
          </a:solidFill>
          <a:ln>
            <a:noFill/>
          </a:ln>
        </p:spPr>
        <p:txBody>
          <a:bodyPr spcFirstLastPara="1" wrap="square" lIns="121900" tIns="121900" rIns="121900" bIns="121900" anchor="ctr" anchorCtr="0">
            <a:noAutofit/>
          </a:bodyPr>
          <a:lstStyle/>
          <a:p>
            <a:pPr algn="ctr"/>
            <a:endParaRPr lang="en" sz="2500">
              <a:solidFill>
                <a:srgbClr val="FFFFFF"/>
              </a:solidFill>
              <a:latin typeface="Barlow Light"/>
              <a:ea typeface="Barlow Light"/>
              <a:cs typeface="Barlow Light"/>
            </a:endParaRPr>
          </a:p>
        </p:txBody>
      </p:sp>
      <p:sp>
        <p:nvSpPr>
          <p:cNvPr id="404" name="Google Shape;404;p29"/>
          <p:cNvSpPr/>
          <p:nvPr/>
        </p:nvSpPr>
        <p:spPr>
          <a:xfrm>
            <a:off x="2665820" y="2338333"/>
            <a:ext cx="2664800" cy="3084400"/>
          </a:xfrm>
          <a:prstGeom prst="chevron">
            <a:avLst>
              <a:gd name="adj" fmla="val 29853"/>
            </a:avLst>
          </a:prstGeom>
          <a:solidFill>
            <a:schemeClr val="accent3"/>
          </a:solidFill>
          <a:ln>
            <a:noFill/>
          </a:ln>
        </p:spPr>
        <p:txBody>
          <a:bodyPr spcFirstLastPara="1" wrap="square" lIns="121900" tIns="121900" rIns="121900" bIns="121900" anchor="ctr" anchorCtr="0">
            <a:noAutofit/>
          </a:bodyPr>
          <a:lstStyle/>
          <a:p>
            <a:pPr algn="r"/>
            <a:endParaRPr lang="en" sz="2500">
              <a:solidFill>
                <a:srgbClr val="FFFFFF"/>
              </a:solidFill>
              <a:latin typeface="Barlow Light"/>
              <a:ea typeface="Barlow Light"/>
              <a:cs typeface="Barlow Light"/>
            </a:endParaRPr>
          </a:p>
        </p:txBody>
      </p:sp>
      <p:sp>
        <p:nvSpPr>
          <p:cNvPr id="405" name="Google Shape;405;p29"/>
          <p:cNvSpPr/>
          <p:nvPr/>
        </p:nvSpPr>
        <p:spPr>
          <a:xfrm>
            <a:off x="4591920" y="2338333"/>
            <a:ext cx="2664800" cy="3084400"/>
          </a:xfrm>
          <a:prstGeom prst="chevron">
            <a:avLst>
              <a:gd name="adj" fmla="val 29853"/>
            </a:avLst>
          </a:prstGeom>
          <a:solidFill>
            <a:schemeClr val="accent4"/>
          </a:solidFill>
          <a:ln>
            <a:noFill/>
          </a:ln>
        </p:spPr>
        <p:txBody>
          <a:bodyPr spcFirstLastPara="1" wrap="square" lIns="121900" tIns="121900" rIns="121900" bIns="121900" anchor="ctr" anchorCtr="0">
            <a:noAutofit/>
          </a:bodyPr>
          <a:lstStyle/>
          <a:p>
            <a:pPr algn="r"/>
            <a:endParaRPr lang="en" sz="2500">
              <a:solidFill>
                <a:srgbClr val="FFFFFF"/>
              </a:solidFill>
              <a:latin typeface="Barlow Light"/>
              <a:ea typeface="Barlow Light"/>
              <a:cs typeface="Barlow Light"/>
            </a:endParaRPr>
          </a:p>
        </p:txBody>
      </p:sp>
      <p:pic>
        <p:nvPicPr>
          <p:cNvPr id="6" name="Picture 6">
            <a:extLst>
              <a:ext uri="{FF2B5EF4-FFF2-40B4-BE49-F238E27FC236}">
                <a16:creationId xmlns:a16="http://schemas.microsoft.com/office/drawing/2014/main" id="{9645487B-A9E3-A02B-9922-37081C007A15}"/>
              </a:ext>
            </a:extLst>
          </p:cNvPr>
          <p:cNvPicPr>
            <a:picLocks noChangeAspect="1"/>
          </p:cNvPicPr>
          <p:nvPr/>
        </p:nvPicPr>
        <p:blipFill>
          <a:blip r:embed="rId3"/>
          <a:stretch>
            <a:fillRect/>
          </a:stretch>
        </p:blipFill>
        <p:spPr>
          <a:xfrm>
            <a:off x="1602965" y="3114215"/>
            <a:ext cx="628650" cy="1514475"/>
          </a:xfrm>
          <a:prstGeom prst="rect">
            <a:avLst/>
          </a:prstGeom>
        </p:spPr>
      </p:pic>
      <p:pic>
        <p:nvPicPr>
          <p:cNvPr id="8" name="Picture 8" descr="Icon&#10;&#10;Description automatically generated">
            <a:extLst>
              <a:ext uri="{FF2B5EF4-FFF2-40B4-BE49-F238E27FC236}">
                <a16:creationId xmlns:a16="http://schemas.microsoft.com/office/drawing/2014/main" id="{978657CB-6A2C-9028-0BF9-63AD2769187D}"/>
              </a:ext>
            </a:extLst>
          </p:cNvPr>
          <p:cNvPicPr>
            <a:picLocks noChangeAspect="1"/>
          </p:cNvPicPr>
          <p:nvPr/>
        </p:nvPicPr>
        <p:blipFill>
          <a:blip r:embed="rId4"/>
          <a:stretch>
            <a:fillRect/>
          </a:stretch>
        </p:blipFill>
        <p:spPr>
          <a:xfrm>
            <a:off x="3649611" y="3266307"/>
            <a:ext cx="1181100" cy="1038225"/>
          </a:xfrm>
          <a:prstGeom prst="rect">
            <a:avLst/>
          </a:prstGeom>
        </p:spPr>
      </p:pic>
      <p:pic>
        <p:nvPicPr>
          <p:cNvPr id="9" name="Picture 9" descr="Icon&#10;&#10;Description automatically generated">
            <a:extLst>
              <a:ext uri="{FF2B5EF4-FFF2-40B4-BE49-F238E27FC236}">
                <a16:creationId xmlns:a16="http://schemas.microsoft.com/office/drawing/2014/main" id="{ACA67B67-886F-8FEA-EFB2-ECD0ACEE1962}"/>
              </a:ext>
            </a:extLst>
          </p:cNvPr>
          <p:cNvPicPr>
            <a:picLocks noChangeAspect="1"/>
          </p:cNvPicPr>
          <p:nvPr/>
        </p:nvPicPr>
        <p:blipFill>
          <a:blip r:embed="rId5"/>
          <a:stretch>
            <a:fillRect/>
          </a:stretch>
        </p:blipFill>
        <p:spPr>
          <a:xfrm>
            <a:off x="5657850" y="3232969"/>
            <a:ext cx="876300" cy="1104900"/>
          </a:xfrm>
          <a:prstGeom prst="rect">
            <a:avLst/>
          </a:prstGeom>
        </p:spPr>
      </p:pic>
    </p:spTree>
    <p:extLst>
      <p:ext uri="{BB962C8B-B14F-4D97-AF65-F5344CB8AC3E}">
        <p14:creationId xmlns:p14="http://schemas.microsoft.com/office/powerpoint/2010/main" val="3857663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12800" y="1346557"/>
            <a:ext cx="6966400" cy="3181798"/>
          </a:xfrm>
          <a:prstGeom prst="rect">
            <a:avLst/>
          </a:prstGeom>
        </p:spPr>
        <p:txBody>
          <a:bodyPr spcFirstLastPara="1" wrap="square" lIns="121900" tIns="121900" rIns="121900" bIns="121900" anchor="b" anchorCtr="0">
            <a:noAutofit/>
          </a:bodyPr>
          <a:lstStyle/>
          <a:p>
            <a:r>
              <a:rPr lang="en" sz="5300"/>
              <a:t>7.</a:t>
            </a:r>
            <a:br>
              <a:rPr lang="en" sz="5300"/>
            </a:br>
            <a:r>
              <a:rPr lang="en" sz="4800"/>
              <a:t>Manufacturing, Sustainability, and Economic Analysis</a:t>
            </a:r>
          </a:p>
        </p:txBody>
      </p:sp>
      <p:sp>
        <p:nvSpPr>
          <p:cNvPr id="269" name="Google Shape;269;p17"/>
          <p:cNvSpPr txBox="1">
            <a:spLocks noGrp="1"/>
          </p:cNvSpPr>
          <p:nvPr>
            <p:ph type="subTitle" idx="1"/>
          </p:nvPr>
        </p:nvSpPr>
        <p:spPr>
          <a:xfrm>
            <a:off x="3501800" y="4527788"/>
            <a:ext cx="5188400" cy="883115"/>
          </a:xfrm>
          <a:prstGeom prst="rect">
            <a:avLst/>
          </a:prstGeom>
        </p:spPr>
        <p:txBody>
          <a:bodyPr spcFirstLastPara="1" wrap="square" lIns="121900" tIns="121900" rIns="121900" bIns="121900" anchor="t" anchorCtr="0">
            <a:noAutofit/>
          </a:bodyPr>
          <a:lstStyle/>
          <a:p>
            <a:pPr marL="0" indent="0"/>
            <a:r>
              <a:rPr lang="en"/>
              <a:t>What are the costs?</a:t>
            </a:r>
            <a:endParaRPr lang="en-US"/>
          </a:p>
        </p:txBody>
      </p:sp>
    </p:spTree>
    <p:extLst>
      <p:ext uri="{BB962C8B-B14F-4D97-AF65-F5344CB8AC3E}">
        <p14:creationId xmlns:p14="http://schemas.microsoft.com/office/powerpoint/2010/main" val="3610398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4"/>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38</a:t>
            </a:fld>
            <a:endParaRPr/>
          </a:p>
        </p:txBody>
      </p:sp>
      <p:sp>
        <p:nvSpPr>
          <p:cNvPr id="485" name="Google Shape;485;p34"/>
          <p:cNvSpPr txBox="1">
            <a:spLocks noGrp="1"/>
          </p:cNvSpPr>
          <p:nvPr>
            <p:ph type="body" idx="4294967295"/>
          </p:nvPr>
        </p:nvSpPr>
        <p:spPr>
          <a:xfrm>
            <a:off x="647800" y="894867"/>
            <a:ext cx="2797200" cy="4990400"/>
          </a:xfrm>
          <a:prstGeom prst="rect">
            <a:avLst/>
          </a:prstGeom>
        </p:spPr>
        <p:txBody>
          <a:bodyPr spcFirstLastPara="1" wrap="square" lIns="121900" tIns="121900" rIns="121900" bIns="121900" anchor="ctr" anchorCtr="0">
            <a:noAutofit/>
          </a:bodyPr>
          <a:lstStyle/>
          <a:p>
            <a:pPr marL="0" indent="0" algn="ctr">
              <a:spcBef>
                <a:spcPts val="800"/>
              </a:spcBef>
              <a:buNone/>
            </a:pPr>
            <a:r>
              <a:rPr lang="en" sz="5400">
                <a:solidFill>
                  <a:srgbClr val="A5B0FE"/>
                </a:solidFill>
                <a:latin typeface="Miriam Libre"/>
                <a:cs typeface="Miriam Libre"/>
              </a:rPr>
              <a:t>MARKET STATE</a:t>
            </a:r>
            <a:endParaRPr lang="en-US" sz="5400"/>
          </a:p>
        </p:txBody>
      </p:sp>
      <p:sp>
        <p:nvSpPr>
          <p:cNvPr id="15" name="Google Shape;377;p28">
            <a:extLst>
              <a:ext uri="{FF2B5EF4-FFF2-40B4-BE49-F238E27FC236}">
                <a16:creationId xmlns:a16="http://schemas.microsoft.com/office/drawing/2014/main" id="{668D995E-D5EE-5664-619A-EAEC009D8ED1}"/>
              </a:ext>
            </a:extLst>
          </p:cNvPr>
          <p:cNvSpPr txBox="1">
            <a:spLocks/>
          </p:cNvSpPr>
          <p:nvPr/>
        </p:nvSpPr>
        <p:spPr>
          <a:xfrm>
            <a:off x="4354871" y="789858"/>
            <a:ext cx="6540500" cy="1193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 sz="6400" kern="0">
                <a:solidFill>
                  <a:srgbClr val="FFFFFF"/>
                </a:solidFill>
              </a:rPr>
              <a:t>$7.93 billion</a:t>
            </a:r>
            <a:endParaRPr lang="en-US"/>
          </a:p>
        </p:txBody>
      </p:sp>
      <p:sp>
        <p:nvSpPr>
          <p:cNvPr id="17" name="Google Shape;378;p28">
            <a:extLst>
              <a:ext uri="{FF2B5EF4-FFF2-40B4-BE49-F238E27FC236}">
                <a16:creationId xmlns:a16="http://schemas.microsoft.com/office/drawing/2014/main" id="{343F183F-187F-37BC-52C9-74CA003F663D}"/>
              </a:ext>
            </a:extLst>
          </p:cNvPr>
          <p:cNvSpPr txBox="1">
            <a:spLocks/>
          </p:cNvSpPr>
          <p:nvPr/>
        </p:nvSpPr>
        <p:spPr>
          <a:xfrm>
            <a:off x="4358149" y="1650332"/>
            <a:ext cx="7741674" cy="103540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spcBef>
                <a:spcPts val="800"/>
              </a:spcBef>
              <a:buNone/>
            </a:pPr>
            <a:r>
              <a:rPr lang="en" kern="0"/>
              <a:t>Expected market growth for assistive technology from 2020 to 2025 </a:t>
            </a:r>
            <a:r>
              <a:rPr lang="en" sz="1800" kern="0">
                <a:solidFill>
                  <a:schemeClr val="bg2">
                    <a:lumMod val="75000"/>
                  </a:schemeClr>
                </a:solidFill>
              </a:rPr>
              <a:t>[2]</a:t>
            </a:r>
            <a:endParaRPr lang="en-US" sz="1800">
              <a:solidFill>
                <a:schemeClr val="bg2">
                  <a:lumMod val="75000"/>
                </a:schemeClr>
              </a:solidFill>
            </a:endParaRPr>
          </a:p>
        </p:txBody>
      </p:sp>
      <p:sp>
        <p:nvSpPr>
          <p:cNvPr id="19" name="Google Shape;379;p28">
            <a:extLst>
              <a:ext uri="{FF2B5EF4-FFF2-40B4-BE49-F238E27FC236}">
                <a16:creationId xmlns:a16="http://schemas.microsoft.com/office/drawing/2014/main" id="{C898A7D8-18D7-A79A-0B6A-DF2F6C342173}"/>
              </a:ext>
            </a:extLst>
          </p:cNvPr>
          <p:cNvSpPr txBox="1">
            <a:spLocks/>
          </p:cNvSpPr>
          <p:nvPr/>
        </p:nvSpPr>
        <p:spPr>
          <a:xfrm>
            <a:off x="4354871" y="4307348"/>
            <a:ext cx="6540500" cy="1193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 sz="6400" kern="0">
                <a:solidFill>
                  <a:srgbClr val="FFFFFF"/>
                </a:solidFill>
              </a:rPr>
              <a:t>60,000/year</a:t>
            </a:r>
          </a:p>
        </p:txBody>
      </p:sp>
      <p:sp>
        <p:nvSpPr>
          <p:cNvPr id="23" name="Google Shape;381;p28">
            <a:extLst>
              <a:ext uri="{FF2B5EF4-FFF2-40B4-BE49-F238E27FC236}">
                <a16:creationId xmlns:a16="http://schemas.microsoft.com/office/drawing/2014/main" id="{100761E0-B218-1E4B-0598-FB00985A9A3F}"/>
              </a:ext>
            </a:extLst>
          </p:cNvPr>
          <p:cNvSpPr txBox="1">
            <a:spLocks/>
          </p:cNvSpPr>
          <p:nvPr/>
        </p:nvSpPr>
        <p:spPr>
          <a:xfrm>
            <a:off x="4354871" y="2616200"/>
            <a:ext cx="6540500" cy="1193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 sz="6400" kern="0">
                <a:solidFill>
                  <a:srgbClr val="FFFFFF"/>
                </a:solidFill>
              </a:rPr>
              <a:t>34% Growth</a:t>
            </a:r>
            <a:endParaRPr lang="en-US"/>
          </a:p>
        </p:txBody>
      </p:sp>
      <p:sp>
        <p:nvSpPr>
          <p:cNvPr id="25" name="Google Shape;382;p28">
            <a:extLst>
              <a:ext uri="{FF2B5EF4-FFF2-40B4-BE49-F238E27FC236}">
                <a16:creationId xmlns:a16="http://schemas.microsoft.com/office/drawing/2014/main" id="{6AC7AEF2-00FE-C5B4-5613-877B123B25D6}"/>
              </a:ext>
            </a:extLst>
          </p:cNvPr>
          <p:cNvSpPr txBox="1">
            <a:spLocks/>
          </p:cNvSpPr>
          <p:nvPr/>
        </p:nvSpPr>
        <p:spPr>
          <a:xfrm>
            <a:off x="4354871" y="3537923"/>
            <a:ext cx="7566740" cy="6052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spcBef>
                <a:spcPts val="800"/>
              </a:spcBef>
              <a:buNone/>
            </a:pPr>
            <a:r>
              <a:rPr lang="en" kern="0"/>
              <a:t>Market</a:t>
            </a:r>
            <a:r>
              <a:rPr lang="en" kern="0">
                <a:solidFill>
                  <a:srgbClr val="000000"/>
                </a:solidFill>
              </a:rPr>
              <a:t> growth contributed by North America </a:t>
            </a:r>
            <a:r>
              <a:rPr lang="en" sz="1800" kern="0">
                <a:solidFill>
                  <a:schemeClr val="bg2">
                    <a:lumMod val="75000"/>
                  </a:schemeClr>
                </a:solidFill>
              </a:rPr>
              <a:t>[2]</a:t>
            </a:r>
            <a:endParaRPr lang="en-US" sz="1800">
              <a:solidFill>
                <a:schemeClr val="bg2">
                  <a:lumMod val="75000"/>
                </a:schemeClr>
              </a:solidFill>
            </a:endParaRPr>
          </a:p>
        </p:txBody>
      </p:sp>
      <p:sp>
        <p:nvSpPr>
          <p:cNvPr id="26" name="Google Shape;382;p28">
            <a:extLst>
              <a:ext uri="{FF2B5EF4-FFF2-40B4-BE49-F238E27FC236}">
                <a16:creationId xmlns:a16="http://schemas.microsoft.com/office/drawing/2014/main" id="{548C15A0-6E3A-D068-6197-4F44C7B09A27}"/>
              </a:ext>
            </a:extLst>
          </p:cNvPr>
          <p:cNvSpPr txBox="1">
            <a:spLocks/>
          </p:cNvSpPr>
          <p:nvPr/>
        </p:nvSpPr>
        <p:spPr>
          <a:xfrm>
            <a:off x="4354870" y="5209406"/>
            <a:ext cx="7566740" cy="6052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spcBef>
                <a:spcPts val="800"/>
              </a:spcBef>
              <a:buNone/>
            </a:pPr>
            <a:r>
              <a:rPr lang="en" kern="0"/>
              <a:t>Americans diagnosed with Parkinson's </a:t>
            </a:r>
            <a:r>
              <a:rPr lang="en" sz="1800" kern="0">
                <a:solidFill>
                  <a:schemeClr val="bg2">
                    <a:lumMod val="75000"/>
                  </a:schemeClr>
                </a:solidFill>
              </a:rPr>
              <a:t>[1]</a:t>
            </a:r>
            <a:endParaRPr lang="en-US" sz="1800">
              <a:solidFill>
                <a:schemeClr val="bg2">
                  <a:lumMod val="75000"/>
                </a:schemeClr>
              </a:solidFill>
            </a:endParaRPr>
          </a:p>
        </p:txBody>
      </p:sp>
    </p:spTree>
    <p:extLst>
      <p:ext uri="{BB962C8B-B14F-4D97-AF65-F5344CB8AC3E}">
        <p14:creationId xmlns:p14="http://schemas.microsoft.com/office/powerpoint/2010/main" val="2114845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5"/>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39</a:t>
            </a:fld>
            <a:endParaRPr/>
          </a:p>
        </p:txBody>
      </p:sp>
      <p:sp>
        <p:nvSpPr>
          <p:cNvPr id="3" name="TextBox 2">
            <a:extLst>
              <a:ext uri="{FF2B5EF4-FFF2-40B4-BE49-F238E27FC236}">
                <a16:creationId xmlns:a16="http://schemas.microsoft.com/office/drawing/2014/main" id="{08C3EA12-AD28-2E06-D3ED-57001CFA5519}"/>
              </a:ext>
            </a:extLst>
          </p:cNvPr>
          <p:cNvSpPr txBox="1"/>
          <p:nvPr/>
        </p:nvSpPr>
        <p:spPr>
          <a:xfrm>
            <a:off x="4916821" y="2637994"/>
            <a:ext cx="2717799" cy="1938992"/>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4000" b="1">
              <a:solidFill>
                <a:schemeClr val="accent4">
                  <a:lumMod val="50000"/>
                </a:schemeClr>
              </a:solidFill>
              <a:latin typeface="Miriam Libre"/>
              <a:cs typeface="Arial"/>
            </a:endParaRPr>
          </a:p>
          <a:p>
            <a:pPr algn="ctr"/>
            <a:r>
              <a:rPr lang="en-US" sz="4000" b="1">
                <a:solidFill>
                  <a:schemeClr val="accent4">
                    <a:lumMod val="50000"/>
                  </a:schemeClr>
                </a:solidFill>
                <a:latin typeface="Miriam Libre"/>
                <a:cs typeface="Arial"/>
              </a:rPr>
              <a:t>$259.94 USD</a:t>
            </a:r>
            <a:endParaRPr lang="en-US">
              <a:solidFill>
                <a:schemeClr val="accent4">
                  <a:lumMod val="50000"/>
                </a:schemeClr>
              </a:solidFill>
            </a:endParaRPr>
          </a:p>
        </p:txBody>
      </p:sp>
      <p:graphicFrame>
        <p:nvGraphicFramePr>
          <p:cNvPr id="5" name="Table 5">
            <a:extLst>
              <a:ext uri="{FF2B5EF4-FFF2-40B4-BE49-F238E27FC236}">
                <a16:creationId xmlns:a16="http://schemas.microsoft.com/office/drawing/2014/main" id="{8494103D-70BA-A3B9-34CF-8D17B68BF1A5}"/>
              </a:ext>
            </a:extLst>
          </p:cNvPr>
          <p:cNvGraphicFramePr>
            <a:graphicFrameLocks noGrp="1"/>
          </p:cNvGraphicFramePr>
          <p:nvPr>
            <p:extLst>
              <p:ext uri="{D42A27DB-BD31-4B8C-83A1-F6EECF244321}">
                <p14:modId xmlns:p14="http://schemas.microsoft.com/office/powerpoint/2010/main" val="3375014904"/>
              </p:ext>
            </p:extLst>
          </p:nvPr>
        </p:nvGraphicFramePr>
        <p:xfrm>
          <a:off x="651515" y="1658370"/>
          <a:ext cx="4224702" cy="3541446"/>
        </p:xfrm>
        <a:graphic>
          <a:graphicData uri="http://schemas.openxmlformats.org/drawingml/2006/table">
            <a:tbl>
              <a:tblPr firstRow="1" bandRow="1">
                <a:tableStyleId>{5C22544A-7EE6-4342-B048-85BDC9FD1C3A}</a:tableStyleId>
              </a:tblPr>
              <a:tblGrid>
                <a:gridCol w="2533135">
                  <a:extLst>
                    <a:ext uri="{9D8B030D-6E8A-4147-A177-3AD203B41FA5}">
                      <a16:colId xmlns:a16="http://schemas.microsoft.com/office/drawing/2014/main" val="1499521296"/>
                    </a:ext>
                  </a:extLst>
                </a:gridCol>
                <a:gridCol w="1691567">
                  <a:extLst>
                    <a:ext uri="{9D8B030D-6E8A-4147-A177-3AD203B41FA5}">
                      <a16:colId xmlns:a16="http://schemas.microsoft.com/office/drawing/2014/main" val="2291578860"/>
                    </a:ext>
                  </a:extLst>
                </a:gridCol>
              </a:tblGrid>
              <a:tr h="432486">
                <a:tc>
                  <a:txBody>
                    <a:bodyPr/>
                    <a:lstStyle/>
                    <a:p>
                      <a:pPr lvl="0" algn="ctr">
                        <a:buNone/>
                      </a:pPr>
                      <a:r>
                        <a:rPr lang="en-US"/>
                        <a:t>Product</a:t>
                      </a:r>
                    </a:p>
                  </a:txBody>
                  <a:tcPr anchor="ctr"/>
                </a:tc>
                <a:tc>
                  <a:txBody>
                    <a:bodyPr/>
                    <a:lstStyle/>
                    <a:p>
                      <a:pPr algn="ctr"/>
                      <a:r>
                        <a:rPr lang="en-US"/>
                        <a:t>Cost ($)</a:t>
                      </a:r>
                    </a:p>
                  </a:txBody>
                  <a:tcPr anchor="ctr"/>
                </a:tc>
                <a:extLst>
                  <a:ext uri="{0D108BD9-81ED-4DB2-BD59-A6C34878D82A}">
                    <a16:rowId xmlns:a16="http://schemas.microsoft.com/office/drawing/2014/main" val="2802309022"/>
                  </a:ext>
                </a:extLst>
              </a:tr>
              <a:tr h="370840">
                <a:tc>
                  <a:txBody>
                    <a:bodyPr/>
                    <a:lstStyle/>
                    <a:p>
                      <a:pPr algn="ctr"/>
                      <a:r>
                        <a:rPr lang="en-US" sz="2400">
                          <a:latin typeface="Barlow Light"/>
                        </a:rPr>
                        <a:t>Raspberry Pi 0</a:t>
                      </a:r>
                    </a:p>
                  </a:txBody>
                  <a:tcPr/>
                </a:tc>
                <a:tc>
                  <a:txBody>
                    <a:bodyPr/>
                    <a:lstStyle/>
                    <a:p>
                      <a:pPr algn="ctr"/>
                      <a:r>
                        <a:rPr lang="en-US" sz="2400">
                          <a:latin typeface="Barlow Light"/>
                        </a:rPr>
                        <a:t>79.99</a:t>
                      </a:r>
                    </a:p>
                  </a:txBody>
                  <a:tcPr/>
                </a:tc>
                <a:extLst>
                  <a:ext uri="{0D108BD9-81ED-4DB2-BD59-A6C34878D82A}">
                    <a16:rowId xmlns:a16="http://schemas.microsoft.com/office/drawing/2014/main" val="1411161516"/>
                  </a:ext>
                </a:extLst>
              </a:tr>
              <a:tr h="370840">
                <a:tc>
                  <a:txBody>
                    <a:bodyPr/>
                    <a:lstStyle/>
                    <a:p>
                      <a:pPr algn="ctr"/>
                      <a:r>
                        <a:rPr lang="en-US" sz="2400">
                          <a:latin typeface="Barlow Light"/>
                        </a:rPr>
                        <a:t>3 LCD Displays</a:t>
                      </a:r>
                    </a:p>
                  </a:txBody>
                  <a:tcPr/>
                </a:tc>
                <a:tc>
                  <a:txBody>
                    <a:bodyPr/>
                    <a:lstStyle/>
                    <a:p>
                      <a:pPr algn="ctr"/>
                      <a:r>
                        <a:rPr lang="en-US" sz="2400">
                          <a:latin typeface="Barlow Light"/>
                        </a:rPr>
                        <a:t>15.99</a:t>
                      </a:r>
                    </a:p>
                  </a:txBody>
                  <a:tcPr/>
                </a:tc>
                <a:extLst>
                  <a:ext uri="{0D108BD9-81ED-4DB2-BD59-A6C34878D82A}">
                    <a16:rowId xmlns:a16="http://schemas.microsoft.com/office/drawing/2014/main" val="314841880"/>
                  </a:ext>
                </a:extLst>
              </a:tr>
              <a:tr h="370840">
                <a:tc>
                  <a:txBody>
                    <a:bodyPr/>
                    <a:lstStyle/>
                    <a:p>
                      <a:pPr algn="ctr"/>
                      <a:r>
                        <a:rPr lang="en-US" sz="2400">
                          <a:latin typeface="Barlow Light"/>
                        </a:rPr>
                        <a:t>Keyboard</a:t>
                      </a:r>
                    </a:p>
                    <a:p>
                      <a:pPr lvl="0" algn="ctr">
                        <a:buNone/>
                      </a:pPr>
                      <a:r>
                        <a:rPr lang="en-US" sz="2400">
                          <a:latin typeface="Barlow Light"/>
                        </a:rPr>
                        <a:t>Switches</a:t>
                      </a:r>
                    </a:p>
                  </a:txBody>
                  <a:tcPr/>
                </a:tc>
                <a:tc>
                  <a:txBody>
                    <a:bodyPr/>
                    <a:lstStyle/>
                    <a:p>
                      <a:pPr algn="ctr"/>
                      <a:r>
                        <a:rPr lang="en-US" sz="2400">
                          <a:latin typeface="Barlow Light"/>
                        </a:rPr>
                        <a:t>47.98</a:t>
                      </a:r>
                    </a:p>
                  </a:txBody>
                  <a:tcPr/>
                </a:tc>
                <a:extLst>
                  <a:ext uri="{0D108BD9-81ED-4DB2-BD59-A6C34878D82A}">
                    <a16:rowId xmlns:a16="http://schemas.microsoft.com/office/drawing/2014/main" val="1238473268"/>
                  </a:ext>
                </a:extLst>
              </a:tr>
              <a:tr h="370840">
                <a:tc>
                  <a:txBody>
                    <a:bodyPr/>
                    <a:lstStyle/>
                    <a:p>
                      <a:pPr algn="ctr"/>
                      <a:r>
                        <a:rPr lang="en-US" sz="2400">
                          <a:latin typeface="Barlow Light"/>
                        </a:rPr>
                        <a:t>O-rings</a:t>
                      </a:r>
                    </a:p>
                  </a:txBody>
                  <a:tcPr/>
                </a:tc>
                <a:tc>
                  <a:txBody>
                    <a:bodyPr/>
                    <a:lstStyle/>
                    <a:p>
                      <a:pPr algn="ctr"/>
                      <a:r>
                        <a:rPr lang="en-US" sz="2400">
                          <a:latin typeface="Barlow Light"/>
                        </a:rPr>
                        <a:t>6.99</a:t>
                      </a:r>
                    </a:p>
                  </a:txBody>
                  <a:tcPr/>
                </a:tc>
                <a:extLst>
                  <a:ext uri="{0D108BD9-81ED-4DB2-BD59-A6C34878D82A}">
                    <a16:rowId xmlns:a16="http://schemas.microsoft.com/office/drawing/2014/main" val="2580746072"/>
                  </a:ext>
                </a:extLst>
              </a:tr>
              <a:tr h="370840">
                <a:tc>
                  <a:txBody>
                    <a:bodyPr/>
                    <a:lstStyle/>
                    <a:p>
                      <a:pPr algn="ctr"/>
                      <a:r>
                        <a:rPr lang="en-US" sz="2400">
                          <a:latin typeface="Barlow Light"/>
                        </a:rPr>
                        <a:t>PLA Filament</a:t>
                      </a:r>
                    </a:p>
                  </a:txBody>
                  <a:tcPr/>
                </a:tc>
                <a:tc>
                  <a:txBody>
                    <a:bodyPr/>
                    <a:lstStyle/>
                    <a:p>
                      <a:pPr algn="ctr"/>
                      <a:r>
                        <a:rPr lang="en-US" sz="2400">
                          <a:latin typeface="Barlow Light"/>
                        </a:rPr>
                        <a:t>18.99</a:t>
                      </a:r>
                    </a:p>
                  </a:txBody>
                  <a:tcPr/>
                </a:tc>
                <a:extLst>
                  <a:ext uri="{0D108BD9-81ED-4DB2-BD59-A6C34878D82A}">
                    <a16:rowId xmlns:a16="http://schemas.microsoft.com/office/drawing/2014/main" val="1178473657"/>
                  </a:ext>
                </a:extLst>
              </a:tr>
              <a:tr h="370840">
                <a:tc>
                  <a:txBody>
                    <a:bodyPr/>
                    <a:lstStyle/>
                    <a:p>
                      <a:pPr algn="ctr"/>
                      <a:r>
                        <a:rPr lang="en-US" sz="2400">
                          <a:latin typeface="Barlow Light"/>
                        </a:rPr>
                        <a:t>PCB Material</a:t>
                      </a:r>
                    </a:p>
                  </a:txBody>
                  <a:tcPr/>
                </a:tc>
                <a:tc>
                  <a:txBody>
                    <a:bodyPr/>
                    <a:lstStyle/>
                    <a:p>
                      <a:pPr algn="ctr"/>
                      <a:r>
                        <a:rPr lang="en-US" sz="2400">
                          <a:latin typeface="Barlow Light"/>
                        </a:rPr>
                        <a:t>90</a:t>
                      </a:r>
                    </a:p>
                  </a:txBody>
                  <a:tcPr/>
                </a:tc>
                <a:extLst>
                  <a:ext uri="{0D108BD9-81ED-4DB2-BD59-A6C34878D82A}">
                    <a16:rowId xmlns:a16="http://schemas.microsoft.com/office/drawing/2014/main" val="2298337258"/>
                  </a:ext>
                </a:extLst>
              </a:tr>
            </a:tbl>
          </a:graphicData>
        </a:graphic>
      </p:graphicFrame>
      <p:sp>
        <p:nvSpPr>
          <p:cNvPr id="7" name="TextBox 6">
            <a:extLst>
              <a:ext uri="{FF2B5EF4-FFF2-40B4-BE49-F238E27FC236}">
                <a16:creationId xmlns:a16="http://schemas.microsoft.com/office/drawing/2014/main" id="{520FC178-9B18-0171-E4F6-784A288B46AC}"/>
              </a:ext>
            </a:extLst>
          </p:cNvPr>
          <p:cNvSpPr txBox="1"/>
          <p:nvPr/>
        </p:nvSpPr>
        <p:spPr>
          <a:xfrm>
            <a:off x="4916821" y="2764025"/>
            <a:ext cx="2717799" cy="492443"/>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a:solidFill>
                  <a:schemeClr val="accent4">
                    <a:lumMod val="50000"/>
                  </a:schemeClr>
                </a:solidFill>
                <a:latin typeface="Miriam Libre"/>
                <a:cs typeface="Arial"/>
              </a:rPr>
              <a:t>Total</a:t>
            </a:r>
            <a:endParaRPr lang="en-US" sz="2600">
              <a:solidFill>
                <a:schemeClr val="accent4">
                  <a:lumMod val="50000"/>
                </a:schemeClr>
              </a:solidFill>
              <a:cs typeface="Arial"/>
            </a:endParaRPr>
          </a:p>
        </p:txBody>
      </p:sp>
      <p:sp>
        <p:nvSpPr>
          <p:cNvPr id="8" name="TextBox 7">
            <a:extLst>
              <a:ext uri="{FF2B5EF4-FFF2-40B4-BE49-F238E27FC236}">
                <a16:creationId xmlns:a16="http://schemas.microsoft.com/office/drawing/2014/main" id="{8493689C-B2B4-D8A5-FF83-1EB9E9E6E99A}"/>
              </a:ext>
            </a:extLst>
          </p:cNvPr>
          <p:cNvSpPr txBox="1"/>
          <p:nvPr/>
        </p:nvSpPr>
        <p:spPr>
          <a:xfrm>
            <a:off x="666822" y="1137559"/>
            <a:ext cx="4200609" cy="492443"/>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a:solidFill>
                  <a:schemeClr val="accent1"/>
                </a:solidFill>
                <a:latin typeface="Miriam Libre"/>
                <a:cs typeface="Arial"/>
              </a:rPr>
              <a:t>Proposal Budget</a:t>
            </a:r>
          </a:p>
        </p:txBody>
      </p:sp>
    </p:spTree>
    <p:extLst>
      <p:ext uri="{BB962C8B-B14F-4D97-AF65-F5344CB8AC3E}">
        <p14:creationId xmlns:p14="http://schemas.microsoft.com/office/powerpoint/2010/main" val="67841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83" name="Google Shape;383;p28"/>
          <p:cNvSpPr txBox="1">
            <a:spLocks noGrp="1"/>
          </p:cNvSpPr>
          <p:nvPr>
            <p:ph type="sldNum" idx="12"/>
          </p:nvPr>
        </p:nvSpPr>
        <p:spPr>
          <a:prstGeom prst="rect">
            <a:avLst/>
          </a:prstGeom>
        </p:spPr>
        <p:txBody>
          <a:bodyPr spcFirstLastPara="1" wrap="square" lIns="121900" tIns="121900" rIns="121900" bIns="121900" anchor="ctr" anchorCtr="0">
            <a:noAutofit/>
          </a:bodyPr>
          <a:lstStyle/>
          <a:p>
            <a:fld id="{00000000-1234-1234-1234-123412341234}" type="slidenum">
              <a:rPr lang="en"/>
              <a:pPr/>
              <a:t>4</a:t>
            </a:fld>
            <a:endParaRPr/>
          </a:p>
        </p:txBody>
      </p:sp>
      <p:sp>
        <p:nvSpPr>
          <p:cNvPr id="377" name="Google Shape;377;p28"/>
          <p:cNvSpPr txBox="1">
            <a:spLocks noGrp="1"/>
          </p:cNvSpPr>
          <p:nvPr>
            <p:ph type="ctrTitle" idx="4294967295"/>
          </p:nvPr>
        </p:nvSpPr>
        <p:spPr>
          <a:xfrm>
            <a:off x="6431935" y="863600"/>
            <a:ext cx="6540500" cy="1193800"/>
          </a:xfrm>
          <a:prstGeom prst="rect">
            <a:avLst/>
          </a:prstGeom>
        </p:spPr>
        <p:txBody>
          <a:bodyPr spcFirstLastPara="1" wrap="square" lIns="121900" tIns="121900" rIns="121900" bIns="121900" anchor="b" anchorCtr="0">
            <a:noAutofit/>
          </a:bodyPr>
          <a:lstStyle/>
          <a:p>
            <a:r>
              <a:rPr lang="en" sz="6400">
                <a:solidFill>
                  <a:srgbClr val="FFFFFF"/>
                </a:solidFill>
              </a:rPr>
              <a:t>1,000,000+</a:t>
            </a:r>
            <a:endParaRPr lang="en-US"/>
          </a:p>
        </p:txBody>
      </p:sp>
      <p:sp>
        <p:nvSpPr>
          <p:cNvPr id="378" name="Google Shape;378;p28"/>
          <p:cNvSpPr txBox="1">
            <a:spLocks noGrp="1"/>
          </p:cNvSpPr>
          <p:nvPr>
            <p:ph type="subTitle" idx="4294967295"/>
          </p:nvPr>
        </p:nvSpPr>
        <p:spPr>
          <a:xfrm>
            <a:off x="6410633" y="1674711"/>
            <a:ext cx="5381933" cy="617537"/>
          </a:xfrm>
          <a:prstGeom prst="rect">
            <a:avLst/>
          </a:prstGeom>
        </p:spPr>
        <p:txBody>
          <a:bodyPr spcFirstLastPara="1" wrap="square" lIns="121900" tIns="121900" rIns="121900" bIns="121900" anchor="t" anchorCtr="0">
            <a:noAutofit/>
          </a:bodyPr>
          <a:lstStyle/>
          <a:p>
            <a:pPr marL="0" indent="0">
              <a:spcBef>
                <a:spcPts val="800"/>
              </a:spcBef>
              <a:buNone/>
            </a:pPr>
            <a:r>
              <a:rPr lang="en" sz="3200"/>
              <a:t>Parkinson's patients in US </a:t>
            </a:r>
            <a:r>
              <a:rPr lang="en">
                <a:solidFill>
                  <a:schemeClr val="bg2">
                    <a:lumMod val="75000"/>
                  </a:schemeClr>
                </a:solidFill>
              </a:rPr>
              <a:t>[1]</a:t>
            </a:r>
            <a:endParaRPr lang="en-US">
              <a:solidFill>
                <a:schemeClr val="bg2">
                  <a:lumMod val="75000"/>
                </a:schemeClr>
              </a:solidFill>
            </a:endParaRPr>
          </a:p>
        </p:txBody>
      </p:sp>
      <p:sp>
        <p:nvSpPr>
          <p:cNvPr id="379" name="Google Shape;379;p28"/>
          <p:cNvSpPr txBox="1">
            <a:spLocks noGrp="1"/>
          </p:cNvSpPr>
          <p:nvPr>
            <p:ph type="ctrTitle" idx="4294967295"/>
          </p:nvPr>
        </p:nvSpPr>
        <p:spPr>
          <a:xfrm>
            <a:off x="6431935" y="4368800"/>
            <a:ext cx="6540500" cy="1193800"/>
          </a:xfrm>
          <a:prstGeom prst="rect">
            <a:avLst/>
          </a:prstGeom>
        </p:spPr>
        <p:txBody>
          <a:bodyPr spcFirstLastPara="1" wrap="square" lIns="121900" tIns="121900" rIns="121900" bIns="121900" anchor="b" anchorCtr="0">
            <a:noAutofit/>
          </a:bodyPr>
          <a:lstStyle/>
          <a:p>
            <a:r>
              <a:rPr lang="en" sz="6400">
                <a:solidFill>
                  <a:srgbClr val="FFFFFF"/>
                </a:solidFill>
              </a:rPr>
              <a:t>$2,500/year</a:t>
            </a:r>
          </a:p>
        </p:txBody>
      </p:sp>
      <p:sp>
        <p:nvSpPr>
          <p:cNvPr id="380" name="Google Shape;380;p28"/>
          <p:cNvSpPr txBox="1">
            <a:spLocks noGrp="1"/>
          </p:cNvSpPr>
          <p:nvPr>
            <p:ph type="subTitle" idx="4294967295"/>
          </p:nvPr>
        </p:nvSpPr>
        <p:spPr>
          <a:xfrm>
            <a:off x="6431935" y="5179910"/>
            <a:ext cx="5551130" cy="617537"/>
          </a:xfrm>
          <a:prstGeom prst="rect">
            <a:avLst/>
          </a:prstGeom>
        </p:spPr>
        <p:txBody>
          <a:bodyPr spcFirstLastPara="1" wrap="square" lIns="121900" tIns="121900" rIns="121900" bIns="121900" anchor="t" anchorCtr="0">
            <a:noAutofit/>
          </a:bodyPr>
          <a:lstStyle/>
          <a:p>
            <a:pPr marL="0" indent="0">
              <a:spcBef>
                <a:spcPts val="800"/>
              </a:spcBef>
              <a:buNone/>
            </a:pPr>
            <a:r>
              <a:rPr lang="en" sz="3200"/>
              <a:t>Average cost of medication </a:t>
            </a:r>
            <a:r>
              <a:rPr lang="en">
                <a:solidFill>
                  <a:schemeClr val="bg2">
                    <a:lumMod val="75000"/>
                  </a:schemeClr>
                </a:solidFill>
              </a:rPr>
              <a:t>[1]</a:t>
            </a:r>
            <a:endParaRPr lang="en-US">
              <a:solidFill>
                <a:schemeClr val="bg2">
                  <a:lumMod val="75000"/>
                </a:schemeClr>
              </a:solidFill>
            </a:endParaRPr>
          </a:p>
        </p:txBody>
      </p:sp>
      <p:sp>
        <p:nvSpPr>
          <p:cNvPr id="381" name="Google Shape;381;p28"/>
          <p:cNvSpPr txBox="1">
            <a:spLocks noGrp="1"/>
          </p:cNvSpPr>
          <p:nvPr>
            <p:ph type="ctrTitle" idx="4294967295"/>
          </p:nvPr>
        </p:nvSpPr>
        <p:spPr>
          <a:xfrm>
            <a:off x="6431935" y="2616200"/>
            <a:ext cx="6540500" cy="1193800"/>
          </a:xfrm>
          <a:prstGeom prst="rect">
            <a:avLst/>
          </a:prstGeom>
        </p:spPr>
        <p:txBody>
          <a:bodyPr spcFirstLastPara="1" wrap="square" lIns="121900" tIns="121900" rIns="121900" bIns="121900" anchor="b" anchorCtr="0">
            <a:noAutofit/>
          </a:bodyPr>
          <a:lstStyle/>
          <a:p>
            <a:r>
              <a:rPr lang="en" sz="6400">
                <a:solidFill>
                  <a:srgbClr val="FFFFFF"/>
                </a:solidFill>
              </a:rPr>
              <a:t>60</a:t>
            </a:r>
          </a:p>
        </p:txBody>
      </p:sp>
      <p:sp>
        <p:nvSpPr>
          <p:cNvPr id="382" name="Google Shape;382;p28"/>
          <p:cNvSpPr txBox="1">
            <a:spLocks noGrp="1"/>
          </p:cNvSpPr>
          <p:nvPr>
            <p:ph type="subTitle" idx="4294967295"/>
          </p:nvPr>
        </p:nvSpPr>
        <p:spPr>
          <a:xfrm>
            <a:off x="6431935" y="3378149"/>
            <a:ext cx="5170130" cy="617537"/>
          </a:xfrm>
          <a:prstGeom prst="rect">
            <a:avLst/>
          </a:prstGeom>
        </p:spPr>
        <p:txBody>
          <a:bodyPr spcFirstLastPara="1" wrap="square" lIns="121900" tIns="121900" rIns="121900" bIns="121900" anchor="t" anchorCtr="0">
            <a:noAutofit/>
          </a:bodyPr>
          <a:lstStyle/>
          <a:p>
            <a:pPr marL="0" indent="0">
              <a:spcBef>
                <a:spcPts val="800"/>
              </a:spcBef>
              <a:buNone/>
            </a:pPr>
            <a:r>
              <a:rPr lang="en" sz="3200"/>
              <a:t>Average age of diagnosis </a:t>
            </a:r>
            <a:r>
              <a:rPr lang="en">
                <a:solidFill>
                  <a:schemeClr val="bg2">
                    <a:lumMod val="75000"/>
                  </a:schemeClr>
                </a:solidFill>
              </a:rPr>
              <a:t>[1]</a:t>
            </a:r>
            <a:endParaRPr lang="en-US">
              <a:solidFill>
                <a:schemeClr val="bg2">
                  <a:lumMod val="75000"/>
                </a:schemeClr>
              </a:solidFill>
            </a:endParaRPr>
          </a:p>
        </p:txBody>
      </p:sp>
      <p:grpSp>
        <p:nvGrpSpPr>
          <p:cNvPr id="384" name="Google Shape;384;p28"/>
          <p:cNvGrpSpPr/>
          <p:nvPr/>
        </p:nvGrpSpPr>
        <p:grpSpPr>
          <a:xfrm flipH="1">
            <a:off x="602101" y="3910007"/>
            <a:ext cx="3723411" cy="2961865"/>
            <a:chOff x="9925050" y="4203700"/>
            <a:chExt cx="2267050" cy="1803375"/>
          </a:xfrm>
        </p:grpSpPr>
        <p:sp>
          <p:nvSpPr>
            <p:cNvPr id="385" name="Google Shape;385;p28"/>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sp>
          <p:nvSpPr>
            <p:cNvPr id="386" name="Google Shape;386;p28"/>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sp>
          <p:nvSpPr>
            <p:cNvPr id="387" name="Google Shape;387;p28"/>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sp>
          <p:nvSpPr>
            <p:cNvPr id="388" name="Google Shape;388;p28"/>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sp>
          <p:nvSpPr>
            <p:cNvPr id="389" name="Google Shape;389;p28"/>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sp>
          <p:nvSpPr>
            <p:cNvPr id="390" name="Google Shape;390;p28"/>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sp>
          <p:nvSpPr>
            <p:cNvPr id="391" name="Google Shape;391;p28"/>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sp>
          <p:nvSpPr>
            <p:cNvPr id="392" name="Google Shape;392;p28"/>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sp>
          <p:nvSpPr>
            <p:cNvPr id="393" name="Google Shape;393;p28"/>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sp>
          <p:nvSpPr>
            <p:cNvPr id="394" name="Google Shape;394;p28"/>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sp>
          <p:nvSpPr>
            <p:cNvPr id="395" name="Google Shape;395;p28"/>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sp>
          <p:nvSpPr>
            <p:cNvPr id="396" name="Google Shape;396;p28"/>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spcFirstLastPara="1" wrap="square" lIns="121900" tIns="60933" rIns="121900" bIns="60933" anchor="t" anchorCtr="0">
              <a:noAutofit/>
            </a:bodyPr>
            <a:lstStyle/>
            <a:p>
              <a:endParaRPr sz="2400">
                <a:latin typeface="Calibri"/>
                <a:ea typeface="Calibri"/>
                <a:cs typeface="Calibri"/>
                <a:sym typeface="Calibri"/>
              </a:endParaRPr>
            </a:p>
          </p:txBody>
        </p:sp>
      </p:grpSp>
      <p:sp>
        <p:nvSpPr>
          <p:cNvPr id="6" name="TextBox 5">
            <a:extLst>
              <a:ext uri="{FF2B5EF4-FFF2-40B4-BE49-F238E27FC236}">
                <a16:creationId xmlns:a16="http://schemas.microsoft.com/office/drawing/2014/main" id="{35018517-7362-E5C1-5EA2-BF7EA26BACE0}"/>
              </a:ext>
            </a:extLst>
          </p:cNvPr>
          <p:cNvSpPr txBox="1"/>
          <p:nvPr/>
        </p:nvSpPr>
        <p:spPr>
          <a:xfrm>
            <a:off x="665227" y="1936714"/>
            <a:ext cx="491733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a:solidFill>
                  <a:srgbClr val="A5B0FE"/>
                </a:solidFill>
                <a:latin typeface="Miriam Libre"/>
              </a:rPr>
              <a:t>ABOUT PARKINSON'S</a:t>
            </a:r>
            <a:endParaRPr lang="en-US" sz="6000">
              <a:cs typeface="Arial"/>
            </a:endParaRPr>
          </a:p>
        </p:txBody>
      </p:sp>
    </p:spTree>
    <p:extLst>
      <p:ext uri="{BB962C8B-B14F-4D97-AF65-F5344CB8AC3E}">
        <p14:creationId xmlns:p14="http://schemas.microsoft.com/office/powerpoint/2010/main" val="1381693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5"/>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40</a:t>
            </a:fld>
            <a:endParaRPr/>
          </a:p>
        </p:txBody>
      </p:sp>
      <p:sp>
        <p:nvSpPr>
          <p:cNvPr id="3" name="TextBox 2">
            <a:extLst>
              <a:ext uri="{FF2B5EF4-FFF2-40B4-BE49-F238E27FC236}">
                <a16:creationId xmlns:a16="http://schemas.microsoft.com/office/drawing/2014/main" id="{08C3EA12-AD28-2E06-D3ED-57001CFA5519}"/>
              </a:ext>
            </a:extLst>
          </p:cNvPr>
          <p:cNvSpPr txBox="1"/>
          <p:nvPr/>
        </p:nvSpPr>
        <p:spPr>
          <a:xfrm>
            <a:off x="4916821" y="2637994"/>
            <a:ext cx="2717799" cy="1938992"/>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4000" b="1">
              <a:solidFill>
                <a:schemeClr val="accent4">
                  <a:lumMod val="50000"/>
                </a:schemeClr>
              </a:solidFill>
              <a:latin typeface="Miriam Libre"/>
              <a:cs typeface="Arial"/>
            </a:endParaRPr>
          </a:p>
          <a:p>
            <a:pPr algn="ctr"/>
            <a:r>
              <a:rPr lang="en-US" sz="4000" b="1">
                <a:solidFill>
                  <a:schemeClr val="accent4">
                    <a:lumMod val="50000"/>
                  </a:schemeClr>
                </a:solidFill>
                <a:latin typeface="Miriam Libre"/>
                <a:cs typeface="Arial"/>
              </a:rPr>
              <a:t>$</a:t>
            </a:r>
            <a:r>
              <a:rPr lang="en-US" sz="4000" b="1">
                <a:solidFill>
                  <a:schemeClr val="accent4">
                    <a:lumMod val="50000"/>
                  </a:schemeClr>
                </a:solidFill>
                <a:latin typeface="Miriam Libre"/>
                <a:ea typeface="+mn-lt"/>
                <a:cs typeface="+mn-lt"/>
              </a:rPr>
              <a:t>131.06 </a:t>
            </a:r>
            <a:r>
              <a:rPr lang="en-US" sz="4000" b="1">
                <a:solidFill>
                  <a:schemeClr val="accent4">
                    <a:lumMod val="50000"/>
                  </a:schemeClr>
                </a:solidFill>
                <a:latin typeface="Miriam Libre"/>
                <a:cs typeface="Arial"/>
              </a:rPr>
              <a:t>USD</a:t>
            </a:r>
            <a:endParaRPr lang="en-US">
              <a:solidFill>
                <a:schemeClr val="accent4">
                  <a:lumMod val="50000"/>
                </a:schemeClr>
              </a:solidFill>
            </a:endParaRPr>
          </a:p>
        </p:txBody>
      </p:sp>
      <p:sp>
        <p:nvSpPr>
          <p:cNvPr id="7" name="TextBox 6">
            <a:extLst>
              <a:ext uri="{FF2B5EF4-FFF2-40B4-BE49-F238E27FC236}">
                <a16:creationId xmlns:a16="http://schemas.microsoft.com/office/drawing/2014/main" id="{520FC178-9B18-0171-E4F6-784A288B46AC}"/>
              </a:ext>
            </a:extLst>
          </p:cNvPr>
          <p:cNvSpPr txBox="1"/>
          <p:nvPr/>
        </p:nvSpPr>
        <p:spPr>
          <a:xfrm>
            <a:off x="4916821" y="2764025"/>
            <a:ext cx="2717799" cy="492443"/>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a:solidFill>
                  <a:schemeClr val="accent4">
                    <a:lumMod val="50000"/>
                  </a:schemeClr>
                </a:solidFill>
                <a:latin typeface="Miriam Libre"/>
                <a:cs typeface="Arial"/>
              </a:rPr>
              <a:t>Total</a:t>
            </a:r>
            <a:endParaRPr lang="en-US" sz="2600">
              <a:solidFill>
                <a:schemeClr val="accent4">
                  <a:lumMod val="50000"/>
                </a:schemeClr>
              </a:solidFill>
              <a:cs typeface="Arial"/>
            </a:endParaRPr>
          </a:p>
        </p:txBody>
      </p:sp>
      <p:sp>
        <p:nvSpPr>
          <p:cNvPr id="4" name="TextBox 3">
            <a:extLst>
              <a:ext uri="{FF2B5EF4-FFF2-40B4-BE49-F238E27FC236}">
                <a16:creationId xmlns:a16="http://schemas.microsoft.com/office/drawing/2014/main" id="{62B85456-24D6-8910-A02C-E5F35F6A6DDC}"/>
              </a:ext>
            </a:extLst>
          </p:cNvPr>
          <p:cNvSpPr txBox="1"/>
          <p:nvPr/>
        </p:nvSpPr>
        <p:spPr>
          <a:xfrm>
            <a:off x="639644" y="1362618"/>
            <a:ext cx="4200609" cy="492443"/>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a:solidFill>
                  <a:schemeClr val="accent1"/>
                </a:solidFill>
                <a:latin typeface="Miriam Libre"/>
                <a:cs typeface="Arial"/>
              </a:rPr>
              <a:t>Final Costs</a:t>
            </a:r>
          </a:p>
        </p:txBody>
      </p:sp>
      <p:graphicFrame>
        <p:nvGraphicFramePr>
          <p:cNvPr id="2" name="Table 5">
            <a:extLst>
              <a:ext uri="{FF2B5EF4-FFF2-40B4-BE49-F238E27FC236}">
                <a16:creationId xmlns:a16="http://schemas.microsoft.com/office/drawing/2014/main" id="{A58270A9-92D2-08DC-4282-51B2FA547483}"/>
              </a:ext>
            </a:extLst>
          </p:cNvPr>
          <p:cNvGraphicFramePr>
            <a:graphicFrameLocks noGrp="1"/>
          </p:cNvGraphicFramePr>
          <p:nvPr>
            <p:extLst>
              <p:ext uri="{D42A27DB-BD31-4B8C-83A1-F6EECF244321}">
                <p14:modId xmlns:p14="http://schemas.microsoft.com/office/powerpoint/2010/main" val="617279060"/>
              </p:ext>
            </p:extLst>
          </p:nvPr>
        </p:nvGraphicFramePr>
        <p:xfrm>
          <a:off x="463490" y="1956090"/>
          <a:ext cx="4721526" cy="2936304"/>
        </p:xfrm>
        <a:graphic>
          <a:graphicData uri="http://schemas.openxmlformats.org/drawingml/2006/table">
            <a:tbl>
              <a:tblPr firstRow="1" bandRow="1">
                <a:tableStyleId>{5C22544A-7EE6-4342-B048-85BDC9FD1C3A}</a:tableStyleId>
              </a:tblPr>
              <a:tblGrid>
                <a:gridCol w="2360763">
                  <a:extLst>
                    <a:ext uri="{9D8B030D-6E8A-4147-A177-3AD203B41FA5}">
                      <a16:colId xmlns:a16="http://schemas.microsoft.com/office/drawing/2014/main" val="4127938305"/>
                    </a:ext>
                  </a:extLst>
                </a:gridCol>
                <a:gridCol w="2360763">
                  <a:extLst>
                    <a:ext uri="{9D8B030D-6E8A-4147-A177-3AD203B41FA5}">
                      <a16:colId xmlns:a16="http://schemas.microsoft.com/office/drawing/2014/main" val="2020670944"/>
                    </a:ext>
                  </a:extLst>
                </a:gridCol>
              </a:tblGrid>
              <a:tr h="370840">
                <a:tc>
                  <a:txBody>
                    <a:bodyPr/>
                    <a:lstStyle/>
                    <a:p>
                      <a:pPr lvl="0" algn="ctr">
                        <a:buNone/>
                      </a:pPr>
                      <a:r>
                        <a:rPr lang="en-US"/>
                        <a:t>Product</a:t>
                      </a:r>
                    </a:p>
                  </a:txBody>
                  <a:tcPr/>
                </a:tc>
                <a:tc>
                  <a:txBody>
                    <a:bodyPr/>
                    <a:lstStyle/>
                    <a:p>
                      <a:pPr lvl="0" algn="ctr">
                        <a:buNone/>
                      </a:pPr>
                      <a:r>
                        <a:rPr lang="en-US"/>
                        <a:t>Cost ($)</a:t>
                      </a:r>
                    </a:p>
                  </a:txBody>
                  <a:tcPr/>
                </a:tc>
                <a:extLst>
                  <a:ext uri="{0D108BD9-81ED-4DB2-BD59-A6C34878D82A}">
                    <a16:rowId xmlns:a16="http://schemas.microsoft.com/office/drawing/2014/main" val="3507589940"/>
                  </a:ext>
                </a:extLst>
              </a:tr>
              <a:tr h="370840">
                <a:tc>
                  <a:txBody>
                    <a:bodyPr/>
                    <a:lstStyle/>
                    <a:p>
                      <a:pPr lvl="0" algn="ctr">
                        <a:buNone/>
                      </a:pPr>
                      <a:r>
                        <a:rPr lang="en-US" sz="2400">
                          <a:latin typeface="Barlow Light"/>
                        </a:rPr>
                        <a:t>Raspberry Pi Pico</a:t>
                      </a:r>
                      <a:endParaRPr lang="en-US"/>
                    </a:p>
                  </a:txBody>
                  <a:tcPr/>
                </a:tc>
                <a:tc>
                  <a:txBody>
                    <a:bodyPr/>
                    <a:lstStyle/>
                    <a:p>
                      <a:pPr lvl="0" algn="ctr">
                        <a:buNone/>
                      </a:pPr>
                      <a:r>
                        <a:rPr lang="en-US" sz="2400">
                          <a:latin typeface="Barlow Light"/>
                        </a:rPr>
                        <a:t>20.82</a:t>
                      </a:r>
                      <a:endParaRPr lang="en-US"/>
                    </a:p>
                  </a:txBody>
                  <a:tcPr/>
                </a:tc>
                <a:extLst>
                  <a:ext uri="{0D108BD9-81ED-4DB2-BD59-A6C34878D82A}">
                    <a16:rowId xmlns:a16="http://schemas.microsoft.com/office/drawing/2014/main" val="3364592187"/>
                  </a:ext>
                </a:extLst>
              </a:tr>
              <a:tr h="370840">
                <a:tc>
                  <a:txBody>
                    <a:bodyPr/>
                    <a:lstStyle/>
                    <a:p>
                      <a:pPr lvl="0" algn="ctr">
                        <a:buNone/>
                      </a:pPr>
                      <a:r>
                        <a:rPr lang="en-US" sz="2400">
                          <a:latin typeface="Barlow Light"/>
                        </a:rPr>
                        <a:t>3 LCD Displays</a:t>
                      </a:r>
                      <a:endParaRPr lang="en-US"/>
                    </a:p>
                  </a:txBody>
                  <a:tcPr/>
                </a:tc>
                <a:tc>
                  <a:txBody>
                    <a:bodyPr/>
                    <a:lstStyle/>
                    <a:p>
                      <a:pPr lvl="0" algn="ctr">
                        <a:buNone/>
                      </a:pPr>
                      <a:r>
                        <a:rPr lang="en-US" sz="2400">
                          <a:latin typeface="Barlow Light"/>
                        </a:rPr>
                        <a:t>23.79</a:t>
                      </a:r>
                      <a:endParaRPr lang="en-US"/>
                    </a:p>
                  </a:txBody>
                  <a:tcPr/>
                </a:tc>
                <a:extLst>
                  <a:ext uri="{0D108BD9-81ED-4DB2-BD59-A6C34878D82A}">
                    <a16:rowId xmlns:a16="http://schemas.microsoft.com/office/drawing/2014/main" val="3133887982"/>
                  </a:ext>
                </a:extLst>
              </a:tr>
              <a:tr h="370840">
                <a:tc>
                  <a:txBody>
                    <a:bodyPr/>
                    <a:lstStyle/>
                    <a:p>
                      <a:pPr lvl="0" algn="ctr">
                        <a:buNone/>
                      </a:pPr>
                      <a:r>
                        <a:rPr lang="en-US" sz="2400">
                          <a:latin typeface="Barlow Light"/>
                        </a:rPr>
                        <a:t>Keyboard</a:t>
                      </a:r>
                      <a:endParaRPr lang="en-US"/>
                    </a:p>
                    <a:p>
                      <a:pPr lvl="0" algn="ctr">
                        <a:buNone/>
                      </a:pPr>
                      <a:r>
                        <a:rPr lang="en-US" sz="2400">
                          <a:latin typeface="Barlow Light"/>
                        </a:rPr>
                        <a:t>Switches</a:t>
                      </a:r>
                      <a:endParaRPr lang="en-US"/>
                    </a:p>
                  </a:txBody>
                  <a:tcPr/>
                </a:tc>
                <a:tc>
                  <a:txBody>
                    <a:bodyPr/>
                    <a:lstStyle/>
                    <a:p>
                      <a:pPr lvl="0" algn="ctr">
                        <a:buNone/>
                      </a:pPr>
                      <a:r>
                        <a:rPr lang="en-US" sz="2400">
                          <a:latin typeface="Barlow Light"/>
                        </a:rPr>
                        <a:t>43.29</a:t>
                      </a:r>
                      <a:endParaRPr lang="en-US"/>
                    </a:p>
                  </a:txBody>
                  <a:tcPr/>
                </a:tc>
                <a:extLst>
                  <a:ext uri="{0D108BD9-81ED-4DB2-BD59-A6C34878D82A}">
                    <a16:rowId xmlns:a16="http://schemas.microsoft.com/office/drawing/2014/main" val="2228265287"/>
                  </a:ext>
                </a:extLst>
              </a:tr>
              <a:tr h="370840">
                <a:tc>
                  <a:txBody>
                    <a:bodyPr/>
                    <a:lstStyle/>
                    <a:p>
                      <a:pPr lvl="0" algn="ctr">
                        <a:buNone/>
                      </a:pPr>
                      <a:r>
                        <a:rPr lang="en-US" sz="2400">
                          <a:latin typeface="Barlow Light"/>
                        </a:rPr>
                        <a:t>PCB Material</a:t>
                      </a:r>
                      <a:endParaRPr lang="en-US"/>
                    </a:p>
                  </a:txBody>
                  <a:tcPr/>
                </a:tc>
                <a:tc>
                  <a:txBody>
                    <a:bodyPr/>
                    <a:lstStyle/>
                    <a:p>
                      <a:pPr lvl="0" algn="ctr">
                        <a:buNone/>
                      </a:pPr>
                      <a:r>
                        <a:rPr lang="en-US" sz="2400" b="0" i="0" u="none" strike="noStrike" noProof="0">
                          <a:latin typeface="Barlow Light"/>
                        </a:rPr>
                        <a:t>43.16</a:t>
                      </a:r>
                      <a:endParaRPr lang="en-US" sz="2400" b="0" i="0" u="none" strike="noStrike" noProof="0">
                        <a:latin typeface="Arial"/>
                      </a:endParaRPr>
                    </a:p>
                  </a:txBody>
                  <a:tcPr/>
                </a:tc>
                <a:extLst>
                  <a:ext uri="{0D108BD9-81ED-4DB2-BD59-A6C34878D82A}">
                    <a16:rowId xmlns:a16="http://schemas.microsoft.com/office/drawing/2014/main" val="651697751"/>
                  </a:ext>
                </a:extLst>
              </a:tr>
            </a:tbl>
          </a:graphicData>
        </a:graphic>
      </p:graphicFrame>
    </p:spTree>
    <p:extLst>
      <p:ext uri="{BB962C8B-B14F-4D97-AF65-F5344CB8AC3E}">
        <p14:creationId xmlns:p14="http://schemas.microsoft.com/office/powerpoint/2010/main" val="2245378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5"/>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41</a:t>
            </a:fld>
            <a:endParaRPr/>
          </a:p>
        </p:txBody>
      </p:sp>
      <p:sp>
        <p:nvSpPr>
          <p:cNvPr id="3" name="TextBox 2">
            <a:extLst>
              <a:ext uri="{FF2B5EF4-FFF2-40B4-BE49-F238E27FC236}">
                <a16:creationId xmlns:a16="http://schemas.microsoft.com/office/drawing/2014/main" id="{08C3EA12-AD28-2E06-D3ED-57001CFA5519}"/>
              </a:ext>
            </a:extLst>
          </p:cNvPr>
          <p:cNvSpPr txBox="1"/>
          <p:nvPr/>
        </p:nvSpPr>
        <p:spPr>
          <a:xfrm>
            <a:off x="4916821" y="2637994"/>
            <a:ext cx="2717799" cy="1938992"/>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4000" b="1">
              <a:solidFill>
                <a:schemeClr val="accent4">
                  <a:lumMod val="50000"/>
                </a:schemeClr>
              </a:solidFill>
              <a:latin typeface="Miriam Libre"/>
              <a:cs typeface="Arial"/>
            </a:endParaRPr>
          </a:p>
          <a:p>
            <a:pPr algn="ctr"/>
            <a:r>
              <a:rPr lang="en-US" sz="4000" b="1">
                <a:solidFill>
                  <a:schemeClr val="accent4">
                    <a:lumMod val="50000"/>
                  </a:schemeClr>
                </a:solidFill>
                <a:latin typeface="Miriam Libre"/>
                <a:cs typeface="Arial"/>
              </a:rPr>
              <a:t>$60</a:t>
            </a:r>
            <a:r>
              <a:rPr lang="en-US" sz="4000" b="1">
                <a:solidFill>
                  <a:schemeClr val="accent4">
                    <a:lumMod val="50000"/>
                  </a:schemeClr>
                </a:solidFill>
                <a:latin typeface="Miriam Libre"/>
                <a:ea typeface="+mn-lt"/>
                <a:cs typeface="+mn-lt"/>
              </a:rPr>
              <a:t>.90 </a:t>
            </a:r>
            <a:r>
              <a:rPr lang="en-US" sz="4000" b="1">
                <a:solidFill>
                  <a:schemeClr val="accent4">
                    <a:lumMod val="50000"/>
                  </a:schemeClr>
                </a:solidFill>
                <a:latin typeface="Miriam Libre"/>
                <a:cs typeface="Arial"/>
              </a:rPr>
              <a:t>USD</a:t>
            </a:r>
            <a:endParaRPr lang="en-US">
              <a:solidFill>
                <a:schemeClr val="accent4">
                  <a:lumMod val="50000"/>
                </a:schemeClr>
              </a:solidFill>
            </a:endParaRPr>
          </a:p>
        </p:txBody>
      </p:sp>
      <p:sp>
        <p:nvSpPr>
          <p:cNvPr id="7" name="TextBox 6">
            <a:extLst>
              <a:ext uri="{FF2B5EF4-FFF2-40B4-BE49-F238E27FC236}">
                <a16:creationId xmlns:a16="http://schemas.microsoft.com/office/drawing/2014/main" id="{520FC178-9B18-0171-E4F6-784A288B46AC}"/>
              </a:ext>
            </a:extLst>
          </p:cNvPr>
          <p:cNvSpPr txBox="1"/>
          <p:nvPr/>
        </p:nvSpPr>
        <p:spPr>
          <a:xfrm>
            <a:off x="4916821" y="2764025"/>
            <a:ext cx="2717799" cy="492443"/>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a:solidFill>
                  <a:schemeClr val="accent4">
                    <a:lumMod val="50000"/>
                  </a:schemeClr>
                </a:solidFill>
                <a:latin typeface="Miriam Libre"/>
                <a:cs typeface="Arial"/>
              </a:rPr>
              <a:t>Total</a:t>
            </a:r>
            <a:endParaRPr lang="en-US" sz="2600">
              <a:solidFill>
                <a:schemeClr val="accent4">
                  <a:lumMod val="50000"/>
                </a:schemeClr>
              </a:solidFill>
              <a:cs typeface="Arial"/>
            </a:endParaRPr>
          </a:p>
        </p:txBody>
      </p:sp>
      <p:sp>
        <p:nvSpPr>
          <p:cNvPr id="4" name="TextBox 3">
            <a:extLst>
              <a:ext uri="{FF2B5EF4-FFF2-40B4-BE49-F238E27FC236}">
                <a16:creationId xmlns:a16="http://schemas.microsoft.com/office/drawing/2014/main" id="{62B85456-24D6-8910-A02C-E5F35F6A6DDC}"/>
              </a:ext>
            </a:extLst>
          </p:cNvPr>
          <p:cNvSpPr txBox="1"/>
          <p:nvPr/>
        </p:nvSpPr>
        <p:spPr>
          <a:xfrm>
            <a:off x="515600" y="1785953"/>
            <a:ext cx="4436875" cy="492443"/>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a:solidFill>
                  <a:schemeClr val="accent1"/>
                </a:solidFill>
                <a:latin typeface="Miriam Libre"/>
                <a:cs typeface="Arial"/>
              </a:rPr>
              <a:t>Manufacturing Unit Costs</a:t>
            </a:r>
          </a:p>
        </p:txBody>
      </p:sp>
      <p:graphicFrame>
        <p:nvGraphicFramePr>
          <p:cNvPr id="2" name="Table 5">
            <a:extLst>
              <a:ext uri="{FF2B5EF4-FFF2-40B4-BE49-F238E27FC236}">
                <a16:creationId xmlns:a16="http://schemas.microsoft.com/office/drawing/2014/main" id="{494F31A3-9AFA-39AA-8475-B1E84363BB73}"/>
              </a:ext>
            </a:extLst>
          </p:cNvPr>
          <p:cNvGraphicFramePr>
            <a:graphicFrameLocks noGrp="1"/>
          </p:cNvGraphicFramePr>
          <p:nvPr>
            <p:extLst>
              <p:ext uri="{D42A27DB-BD31-4B8C-83A1-F6EECF244321}">
                <p14:modId xmlns:p14="http://schemas.microsoft.com/office/powerpoint/2010/main" val="1518141589"/>
              </p:ext>
            </p:extLst>
          </p:nvPr>
        </p:nvGraphicFramePr>
        <p:xfrm>
          <a:off x="826347" y="2367328"/>
          <a:ext cx="3773713" cy="3027744"/>
        </p:xfrm>
        <a:graphic>
          <a:graphicData uri="http://schemas.openxmlformats.org/drawingml/2006/table">
            <a:tbl>
              <a:tblPr firstRow="1" bandRow="1">
                <a:tableStyleId>{5C22544A-7EE6-4342-B048-85BDC9FD1C3A}</a:tableStyleId>
              </a:tblPr>
              <a:tblGrid>
                <a:gridCol w="2527904">
                  <a:extLst>
                    <a:ext uri="{9D8B030D-6E8A-4147-A177-3AD203B41FA5}">
                      <a16:colId xmlns:a16="http://schemas.microsoft.com/office/drawing/2014/main" val="3205962648"/>
                    </a:ext>
                  </a:extLst>
                </a:gridCol>
                <a:gridCol w="1245809">
                  <a:extLst>
                    <a:ext uri="{9D8B030D-6E8A-4147-A177-3AD203B41FA5}">
                      <a16:colId xmlns:a16="http://schemas.microsoft.com/office/drawing/2014/main" val="4146628075"/>
                    </a:ext>
                  </a:extLst>
                </a:gridCol>
              </a:tblGrid>
              <a:tr h="370840">
                <a:tc>
                  <a:txBody>
                    <a:bodyPr/>
                    <a:lstStyle/>
                    <a:p>
                      <a:pPr lvl="0" algn="ctr">
                        <a:buNone/>
                      </a:pPr>
                      <a:r>
                        <a:rPr lang="en-US"/>
                        <a:t>Product</a:t>
                      </a:r>
                    </a:p>
                  </a:txBody>
                  <a:tcPr/>
                </a:tc>
                <a:tc>
                  <a:txBody>
                    <a:bodyPr/>
                    <a:lstStyle/>
                    <a:p>
                      <a:pPr lvl="0" algn="ctr">
                        <a:buNone/>
                      </a:pPr>
                      <a:r>
                        <a:rPr lang="en-US"/>
                        <a:t>Cost ($)</a:t>
                      </a:r>
                    </a:p>
                  </a:txBody>
                  <a:tcPr/>
                </a:tc>
                <a:extLst>
                  <a:ext uri="{0D108BD9-81ED-4DB2-BD59-A6C34878D82A}">
                    <a16:rowId xmlns:a16="http://schemas.microsoft.com/office/drawing/2014/main" val="2250076892"/>
                  </a:ext>
                </a:extLst>
              </a:tr>
              <a:tr h="370840">
                <a:tc>
                  <a:txBody>
                    <a:bodyPr/>
                    <a:lstStyle/>
                    <a:p>
                      <a:pPr lvl="0" algn="ctr">
                        <a:buNone/>
                      </a:pPr>
                      <a:r>
                        <a:rPr lang="en-US" sz="2400">
                          <a:latin typeface="Barlow Light"/>
                        </a:rPr>
                        <a:t>Pico (2)</a:t>
                      </a:r>
                      <a:endParaRPr lang="en-US"/>
                    </a:p>
                  </a:txBody>
                  <a:tcPr/>
                </a:tc>
                <a:tc>
                  <a:txBody>
                    <a:bodyPr/>
                    <a:lstStyle/>
                    <a:p>
                      <a:pPr lvl="0" algn="ctr">
                        <a:buNone/>
                      </a:pPr>
                      <a:r>
                        <a:rPr lang="en-US" sz="2400">
                          <a:latin typeface="Barlow Light"/>
                        </a:rPr>
                        <a:t>7</a:t>
                      </a:r>
                      <a:endParaRPr lang="en-US"/>
                    </a:p>
                  </a:txBody>
                  <a:tcPr/>
                </a:tc>
                <a:extLst>
                  <a:ext uri="{0D108BD9-81ED-4DB2-BD59-A6C34878D82A}">
                    <a16:rowId xmlns:a16="http://schemas.microsoft.com/office/drawing/2014/main" val="3131056256"/>
                  </a:ext>
                </a:extLst>
              </a:tr>
              <a:tr h="370840">
                <a:tc>
                  <a:txBody>
                    <a:bodyPr/>
                    <a:lstStyle/>
                    <a:p>
                      <a:pPr lvl="0" algn="ctr">
                        <a:buNone/>
                      </a:pPr>
                      <a:r>
                        <a:rPr lang="en-US" sz="2400">
                          <a:latin typeface="Barlow Light"/>
                        </a:rPr>
                        <a:t>3 LCD Displays</a:t>
                      </a:r>
                      <a:endParaRPr lang="en-US"/>
                    </a:p>
                  </a:txBody>
                  <a:tcPr/>
                </a:tc>
                <a:tc>
                  <a:txBody>
                    <a:bodyPr/>
                    <a:lstStyle/>
                    <a:p>
                      <a:pPr lvl="0" algn="ctr">
                        <a:buNone/>
                      </a:pPr>
                      <a:r>
                        <a:rPr lang="en-US" sz="2400">
                          <a:latin typeface="Barlow Light"/>
                        </a:rPr>
                        <a:t>4.5</a:t>
                      </a:r>
                      <a:endParaRPr lang="en-US"/>
                    </a:p>
                  </a:txBody>
                  <a:tcPr/>
                </a:tc>
                <a:extLst>
                  <a:ext uri="{0D108BD9-81ED-4DB2-BD59-A6C34878D82A}">
                    <a16:rowId xmlns:a16="http://schemas.microsoft.com/office/drawing/2014/main" val="4194646578"/>
                  </a:ext>
                </a:extLst>
              </a:tr>
              <a:tr h="370840">
                <a:tc>
                  <a:txBody>
                    <a:bodyPr/>
                    <a:lstStyle/>
                    <a:p>
                      <a:pPr lvl="0" algn="ctr">
                        <a:buNone/>
                      </a:pPr>
                      <a:r>
                        <a:rPr lang="en-US" sz="2400">
                          <a:latin typeface="Barlow Light"/>
                        </a:rPr>
                        <a:t>Keyboard</a:t>
                      </a:r>
                      <a:endParaRPr lang="en-US"/>
                    </a:p>
                    <a:p>
                      <a:pPr lvl="0" algn="ctr">
                        <a:buNone/>
                      </a:pPr>
                      <a:r>
                        <a:rPr lang="en-US" sz="2400">
                          <a:latin typeface="Barlow Light"/>
                        </a:rPr>
                        <a:t>Switches</a:t>
                      </a:r>
                      <a:endParaRPr lang="en-US"/>
                    </a:p>
                  </a:txBody>
                  <a:tcPr/>
                </a:tc>
                <a:tc>
                  <a:txBody>
                    <a:bodyPr/>
                    <a:lstStyle/>
                    <a:p>
                      <a:pPr lvl="0" algn="ctr">
                        <a:buNone/>
                      </a:pPr>
                      <a:r>
                        <a:rPr lang="en-US" sz="2400">
                          <a:latin typeface="Barlow Light"/>
                        </a:rPr>
                        <a:t>32</a:t>
                      </a:r>
                      <a:endParaRPr lang="en-US"/>
                    </a:p>
                  </a:txBody>
                  <a:tcPr/>
                </a:tc>
                <a:extLst>
                  <a:ext uri="{0D108BD9-81ED-4DB2-BD59-A6C34878D82A}">
                    <a16:rowId xmlns:a16="http://schemas.microsoft.com/office/drawing/2014/main" val="4174977619"/>
                  </a:ext>
                </a:extLst>
              </a:tr>
              <a:tr h="370840">
                <a:tc>
                  <a:txBody>
                    <a:bodyPr/>
                    <a:lstStyle/>
                    <a:p>
                      <a:pPr lvl="0" algn="ctr">
                        <a:buNone/>
                      </a:pPr>
                      <a:r>
                        <a:rPr lang="en-US" sz="2400">
                          <a:latin typeface="Barlow Light"/>
                        </a:rPr>
                        <a:t>PCB Material</a:t>
                      </a:r>
                      <a:endParaRPr lang="en-US"/>
                    </a:p>
                  </a:txBody>
                  <a:tcPr/>
                </a:tc>
                <a:tc>
                  <a:txBody>
                    <a:bodyPr/>
                    <a:lstStyle/>
                    <a:p>
                      <a:pPr lvl="0" algn="ctr">
                        <a:buNone/>
                      </a:pPr>
                      <a:r>
                        <a:rPr lang="en-US" sz="2400" b="0" i="0" u="none" strike="noStrike" noProof="0">
                          <a:latin typeface="Barlow Light"/>
                        </a:rPr>
                        <a:t>7.41</a:t>
                      </a:r>
                      <a:endParaRPr lang="en-US"/>
                    </a:p>
                  </a:txBody>
                  <a:tcPr/>
                </a:tc>
                <a:extLst>
                  <a:ext uri="{0D108BD9-81ED-4DB2-BD59-A6C34878D82A}">
                    <a16:rowId xmlns:a16="http://schemas.microsoft.com/office/drawing/2014/main" val="913179980"/>
                  </a:ext>
                </a:extLst>
              </a:tr>
              <a:tr h="370840">
                <a:tc>
                  <a:txBody>
                    <a:bodyPr/>
                    <a:lstStyle/>
                    <a:p>
                      <a:pPr lvl="0" algn="ctr">
                        <a:buNone/>
                      </a:pPr>
                      <a:r>
                        <a:rPr lang="en-US" sz="2400">
                          <a:latin typeface="Barlow Light"/>
                        </a:rPr>
                        <a:t>Housing Material</a:t>
                      </a:r>
                      <a:endParaRPr lang="en-US"/>
                    </a:p>
                  </a:txBody>
                  <a:tcPr/>
                </a:tc>
                <a:tc>
                  <a:txBody>
                    <a:bodyPr/>
                    <a:lstStyle/>
                    <a:p>
                      <a:pPr lvl="0" algn="ctr">
                        <a:buNone/>
                      </a:pPr>
                      <a:r>
                        <a:rPr lang="en-US" sz="2400" b="0" i="0" u="none" strike="noStrike" noProof="0">
                          <a:latin typeface="Barlow Light"/>
                        </a:rPr>
                        <a:t>9.99</a:t>
                      </a:r>
                    </a:p>
                  </a:txBody>
                  <a:tcPr/>
                </a:tc>
                <a:extLst>
                  <a:ext uri="{0D108BD9-81ED-4DB2-BD59-A6C34878D82A}">
                    <a16:rowId xmlns:a16="http://schemas.microsoft.com/office/drawing/2014/main" val="1516263534"/>
                  </a:ext>
                </a:extLst>
              </a:tr>
            </a:tbl>
          </a:graphicData>
        </a:graphic>
      </p:graphicFrame>
    </p:spTree>
    <p:extLst>
      <p:ext uri="{BB962C8B-B14F-4D97-AF65-F5344CB8AC3E}">
        <p14:creationId xmlns:p14="http://schemas.microsoft.com/office/powerpoint/2010/main" val="362295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3050013" y="1415262"/>
            <a:ext cx="6085727" cy="3181798"/>
          </a:xfrm>
          <a:prstGeom prst="rect">
            <a:avLst/>
          </a:prstGeom>
        </p:spPr>
        <p:txBody>
          <a:bodyPr spcFirstLastPara="1" wrap="square" lIns="121900" tIns="121900" rIns="121900" bIns="121900" anchor="b" anchorCtr="0">
            <a:noAutofit/>
          </a:bodyPr>
          <a:lstStyle/>
          <a:p>
            <a:r>
              <a:rPr lang="en" sz="5300"/>
              <a:t>8.</a:t>
            </a:r>
            <a:br>
              <a:rPr lang="en" sz="5300"/>
            </a:br>
            <a:r>
              <a:rPr lang="en" sz="5300"/>
              <a:t>Roles and Project Management</a:t>
            </a:r>
          </a:p>
        </p:txBody>
      </p:sp>
      <p:sp>
        <p:nvSpPr>
          <p:cNvPr id="269" name="Google Shape;269;p17"/>
          <p:cNvSpPr txBox="1">
            <a:spLocks noGrp="1"/>
          </p:cNvSpPr>
          <p:nvPr>
            <p:ph type="subTitle" idx="1"/>
          </p:nvPr>
        </p:nvSpPr>
        <p:spPr>
          <a:xfrm>
            <a:off x="3501800" y="4596493"/>
            <a:ext cx="5188400" cy="883115"/>
          </a:xfrm>
          <a:prstGeom prst="rect">
            <a:avLst/>
          </a:prstGeom>
        </p:spPr>
        <p:txBody>
          <a:bodyPr spcFirstLastPara="1" wrap="square" lIns="121900" tIns="121900" rIns="121900" bIns="121900" anchor="t" anchorCtr="0">
            <a:noAutofit/>
          </a:bodyPr>
          <a:lstStyle/>
          <a:p>
            <a:pPr marL="0" indent="0"/>
            <a:r>
              <a:rPr lang="en"/>
              <a:t>How did we work together?</a:t>
            </a:r>
            <a:endParaRPr lang="en-US"/>
          </a:p>
        </p:txBody>
      </p:sp>
    </p:spTree>
    <p:extLst>
      <p:ext uri="{BB962C8B-B14F-4D97-AF65-F5344CB8AC3E}">
        <p14:creationId xmlns:p14="http://schemas.microsoft.com/office/powerpoint/2010/main" val="850059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AEBF4"/>
        </a:solidFill>
        <a:effectLst/>
      </p:bgPr>
    </p:bg>
    <p:spTree>
      <p:nvGrpSpPr>
        <p:cNvPr id="1" name="Shape 524"/>
        <p:cNvGrpSpPr/>
        <p:nvPr/>
      </p:nvGrpSpPr>
      <p:grpSpPr>
        <a:xfrm>
          <a:off x="0" y="0"/>
          <a:ext cx="0" cy="0"/>
          <a:chOff x="0" y="0"/>
          <a:chExt cx="0" cy="0"/>
        </a:xfrm>
      </p:grpSpPr>
      <p:sp>
        <p:nvSpPr>
          <p:cNvPr id="525" name="Google Shape;525;p39"/>
          <p:cNvSpPr txBox="1">
            <a:spLocks noGrp="1"/>
          </p:cNvSpPr>
          <p:nvPr>
            <p:ph type="title" idx="4294967295"/>
          </p:nvPr>
        </p:nvSpPr>
        <p:spPr>
          <a:xfrm>
            <a:off x="609600" y="782633"/>
            <a:ext cx="6851600" cy="1143200"/>
          </a:xfrm>
          <a:prstGeom prst="rect">
            <a:avLst/>
          </a:prstGeom>
        </p:spPr>
        <p:txBody>
          <a:bodyPr spcFirstLastPara="1" wrap="square" lIns="121900" tIns="121900" rIns="121900" bIns="121900" anchor="b" anchorCtr="0">
            <a:noAutofit/>
          </a:bodyPr>
          <a:lstStyle/>
          <a:p>
            <a:r>
              <a:rPr lang="en"/>
              <a:t>APPROXIMATE TIMELINE</a:t>
            </a:r>
            <a:endParaRPr/>
          </a:p>
        </p:txBody>
      </p:sp>
      <p:sp>
        <p:nvSpPr>
          <p:cNvPr id="526" name="Google Shape;526;p39"/>
          <p:cNvSpPr txBox="1">
            <a:spLocks noGrp="1"/>
          </p:cNvSpPr>
          <p:nvPr>
            <p:ph type="sldNum" idx="12"/>
          </p:nvPr>
        </p:nvSpPr>
        <p:spPr>
          <a:xfrm>
            <a:off x="5488533" y="6409833"/>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a:pPr/>
              <a:t>43</a:t>
            </a:fld>
            <a:endParaRPr/>
          </a:p>
        </p:txBody>
      </p:sp>
      <p:sp>
        <p:nvSpPr>
          <p:cNvPr id="527" name="Google Shape;527;p39"/>
          <p:cNvSpPr/>
          <p:nvPr/>
        </p:nvSpPr>
        <p:spPr>
          <a:xfrm>
            <a:off x="10112945" y="3573000"/>
            <a:ext cx="10756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a:solidFill>
                  <a:schemeClr val="lt1"/>
                </a:solidFill>
                <a:latin typeface="Barlow"/>
                <a:ea typeface="Barlow"/>
                <a:cs typeface="Barlow"/>
                <a:sym typeface="Barlow"/>
              </a:rPr>
              <a:t>DEC</a:t>
            </a:r>
            <a:endParaRPr sz="1333">
              <a:solidFill>
                <a:schemeClr val="lt1"/>
              </a:solidFill>
              <a:latin typeface="Barlow"/>
              <a:ea typeface="Barlow"/>
              <a:cs typeface="Barlow"/>
              <a:sym typeface="Barlow"/>
            </a:endParaRPr>
          </a:p>
        </p:txBody>
      </p:sp>
      <p:sp>
        <p:nvSpPr>
          <p:cNvPr id="528" name="Google Shape;528;p39"/>
          <p:cNvSpPr/>
          <p:nvPr/>
        </p:nvSpPr>
        <p:spPr>
          <a:xfrm>
            <a:off x="9249957" y="3573000"/>
            <a:ext cx="10756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a:solidFill>
                  <a:schemeClr val="lt1"/>
                </a:solidFill>
                <a:latin typeface="Barlow"/>
                <a:ea typeface="Barlow"/>
                <a:cs typeface="Barlow"/>
                <a:sym typeface="Barlow"/>
              </a:rPr>
              <a:t>NOV</a:t>
            </a:r>
            <a:endParaRPr sz="1333">
              <a:solidFill>
                <a:schemeClr val="lt1"/>
              </a:solidFill>
              <a:latin typeface="Barlow"/>
              <a:ea typeface="Barlow"/>
              <a:cs typeface="Barlow"/>
              <a:sym typeface="Barlow"/>
            </a:endParaRPr>
          </a:p>
        </p:txBody>
      </p:sp>
      <p:sp>
        <p:nvSpPr>
          <p:cNvPr id="529" name="Google Shape;529;p39"/>
          <p:cNvSpPr/>
          <p:nvPr/>
        </p:nvSpPr>
        <p:spPr>
          <a:xfrm>
            <a:off x="9098837" y="3573000"/>
            <a:ext cx="2980599"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00">
                <a:solidFill>
                  <a:schemeClr val="lt1"/>
                </a:solidFill>
                <a:latin typeface="Barlow"/>
                <a:ea typeface="Barlow"/>
                <a:cs typeface="Barlow"/>
              </a:rPr>
              <a:t>SPRINT 4 &amp; 5</a:t>
            </a:r>
          </a:p>
        </p:txBody>
      </p:sp>
      <p:sp>
        <p:nvSpPr>
          <p:cNvPr id="530" name="Google Shape;530;p39"/>
          <p:cNvSpPr/>
          <p:nvPr/>
        </p:nvSpPr>
        <p:spPr>
          <a:xfrm>
            <a:off x="7523980" y="3573000"/>
            <a:ext cx="10756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a:solidFill>
                  <a:schemeClr val="lt1"/>
                </a:solidFill>
                <a:latin typeface="Barlow"/>
                <a:ea typeface="Barlow"/>
                <a:cs typeface="Barlow"/>
                <a:sym typeface="Barlow"/>
              </a:rPr>
              <a:t>SEP</a:t>
            </a:r>
            <a:endParaRPr sz="1333">
              <a:solidFill>
                <a:schemeClr val="lt1"/>
              </a:solidFill>
              <a:latin typeface="Barlow"/>
              <a:ea typeface="Barlow"/>
              <a:cs typeface="Barlow"/>
              <a:sym typeface="Barlow"/>
            </a:endParaRPr>
          </a:p>
        </p:txBody>
      </p:sp>
      <p:sp>
        <p:nvSpPr>
          <p:cNvPr id="531" name="Google Shape;531;p39"/>
          <p:cNvSpPr/>
          <p:nvPr/>
        </p:nvSpPr>
        <p:spPr>
          <a:xfrm>
            <a:off x="6660992" y="3573000"/>
            <a:ext cx="10756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a:solidFill>
                  <a:schemeClr val="lt1"/>
                </a:solidFill>
                <a:latin typeface="Barlow"/>
                <a:ea typeface="Barlow"/>
                <a:cs typeface="Barlow"/>
                <a:sym typeface="Barlow"/>
              </a:rPr>
              <a:t>AUG</a:t>
            </a:r>
            <a:endParaRPr sz="1333">
              <a:solidFill>
                <a:schemeClr val="lt1"/>
              </a:solidFill>
              <a:latin typeface="Barlow"/>
              <a:ea typeface="Barlow"/>
              <a:cs typeface="Barlow"/>
              <a:sym typeface="Barlow"/>
            </a:endParaRPr>
          </a:p>
        </p:txBody>
      </p:sp>
      <p:sp>
        <p:nvSpPr>
          <p:cNvPr id="532" name="Google Shape;532;p39"/>
          <p:cNvSpPr/>
          <p:nvPr/>
        </p:nvSpPr>
        <p:spPr>
          <a:xfrm>
            <a:off x="6138898" y="3573000"/>
            <a:ext cx="3181126"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00">
                <a:solidFill>
                  <a:schemeClr val="lt1"/>
                </a:solidFill>
                <a:latin typeface="Barlow"/>
                <a:ea typeface="Barlow"/>
                <a:cs typeface="Barlow"/>
              </a:rPr>
              <a:t>SPRINT 3</a:t>
            </a:r>
          </a:p>
        </p:txBody>
      </p:sp>
      <p:sp>
        <p:nvSpPr>
          <p:cNvPr id="533" name="Google Shape;533;p39"/>
          <p:cNvSpPr/>
          <p:nvPr/>
        </p:nvSpPr>
        <p:spPr>
          <a:xfrm>
            <a:off x="4935016" y="3573000"/>
            <a:ext cx="10756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a:solidFill>
                  <a:schemeClr val="lt1"/>
                </a:solidFill>
                <a:latin typeface="Barlow"/>
                <a:ea typeface="Barlow"/>
                <a:cs typeface="Barlow"/>
                <a:sym typeface="Barlow"/>
              </a:rPr>
              <a:t>JUN</a:t>
            </a:r>
            <a:endParaRPr sz="1333">
              <a:solidFill>
                <a:schemeClr val="lt1"/>
              </a:solidFill>
              <a:latin typeface="Barlow"/>
              <a:ea typeface="Barlow"/>
              <a:cs typeface="Barlow"/>
              <a:sym typeface="Barlow"/>
            </a:endParaRPr>
          </a:p>
        </p:txBody>
      </p:sp>
      <p:sp>
        <p:nvSpPr>
          <p:cNvPr id="534" name="Google Shape;534;p39"/>
          <p:cNvSpPr/>
          <p:nvPr/>
        </p:nvSpPr>
        <p:spPr>
          <a:xfrm>
            <a:off x="4072027" y="3573000"/>
            <a:ext cx="10756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a:solidFill>
                  <a:schemeClr val="lt1"/>
                </a:solidFill>
                <a:latin typeface="Barlow"/>
                <a:ea typeface="Barlow"/>
                <a:cs typeface="Barlow"/>
                <a:sym typeface="Barlow"/>
              </a:rPr>
              <a:t>MAY</a:t>
            </a:r>
            <a:endParaRPr sz="1333">
              <a:solidFill>
                <a:schemeClr val="lt1"/>
              </a:solidFill>
              <a:latin typeface="Barlow"/>
              <a:ea typeface="Barlow"/>
              <a:cs typeface="Barlow"/>
              <a:sym typeface="Barlow"/>
            </a:endParaRPr>
          </a:p>
        </p:txBody>
      </p:sp>
      <p:sp>
        <p:nvSpPr>
          <p:cNvPr id="535" name="Google Shape;535;p39"/>
          <p:cNvSpPr/>
          <p:nvPr/>
        </p:nvSpPr>
        <p:spPr>
          <a:xfrm>
            <a:off x="3499802" y="3573000"/>
            <a:ext cx="2870311"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00">
                <a:solidFill>
                  <a:schemeClr val="lt1"/>
                </a:solidFill>
                <a:latin typeface="Barlow"/>
                <a:ea typeface="Barlow"/>
                <a:cs typeface="Barlow"/>
              </a:rPr>
              <a:t>SPRINT 2</a:t>
            </a:r>
          </a:p>
        </p:txBody>
      </p:sp>
      <p:sp>
        <p:nvSpPr>
          <p:cNvPr id="536" name="Google Shape;536;p39"/>
          <p:cNvSpPr/>
          <p:nvPr/>
        </p:nvSpPr>
        <p:spPr>
          <a:xfrm>
            <a:off x="2346051" y="3573000"/>
            <a:ext cx="10756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a:solidFill>
                  <a:schemeClr val="lt1"/>
                </a:solidFill>
                <a:latin typeface="Barlow"/>
                <a:ea typeface="Barlow"/>
                <a:cs typeface="Barlow"/>
                <a:sym typeface="Barlow"/>
              </a:rPr>
              <a:t>MAR</a:t>
            </a:r>
            <a:endParaRPr sz="1333">
              <a:solidFill>
                <a:schemeClr val="lt1"/>
              </a:solidFill>
              <a:latin typeface="Barlow"/>
              <a:ea typeface="Barlow"/>
              <a:cs typeface="Barlow"/>
              <a:sym typeface="Barlow"/>
            </a:endParaRPr>
          </a:p>
        </p:txBody>
      </p:sp>
      <p:sp>
        <p:nvSpPr>
          <p:cNvPr id="537" name="Google Shape;537;p39"/>
          <p:cNvSpPr/>
          <p:nvPr/>
        </p:nvSpPr>
        <p:spPr>
          <a:xfrm>
            <a:off x="1483063" y="3573000"/>
            <a:ext cx="10756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33">
                <a:solidFill>
                  <a:schemeClr val="lt1"/>
                </a:solidFill>
                <a:latin typeface="Barlow"/>
                <a:ea typeface="Barlow"/>
                <a:cs typeface="Barlow"/>
                <a:sym typeface="Barlow"/>
              </a:rPr>
              <a:t>FEB</a:t>
            </a:r>
            <a:endParaRPr sz="1333">
              <a:solidFill>
                <a:schemeClr val="lt1"/>
              </a:solidFill>
              <a:latin typeface="Barlow"/>
              <a:ea typeface="Barlow"/>
              <a:cs typeface="Barlow"/>
              <a:sym typeface="Barlow"/>
            </a:endParaRPr>
          </a:p>
        </p:txBody>
      </p:sp>
      <p:sp>
        <p:nvSpPr>
          <p:cNvPr id="538" name="Google Shape;538;p39"/>
          <p:cNvSpPr/>
          <p:nvPr/>
        </p:nvSpPr>
        <p:spPr>
          <a:xfrm>
            <a:off x="610047" y="3573000"/>
            <a:ext cx="311094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r>
              <a:rPr lang="en" sz="1300">
                <a:solidFill>
                  <a:schemeClr val="lt1"/>
                </a:solidFill>
                <a:latin typeface="Barlow"/>
                <a:ea typeface="Barlow"/>
                <a:cs typeface="Barlow"/>
              </a:rPr>
              <a:t>SPRINT 1</a:t>
            </a:r>
          </a:p>
        </p:txBody>
      </p:sp>
      <p:sp>
        <p:nvSpPr>
          <p:cNvPr id="539" name="Google Shape;539;p39"/>
          <p:cNvSpPr/>
          <p:nvPr/>
        </p:nvSpPr>
        <p:spPr>
          <a:xfrm>
            <a:off x="0" y="3573000"/>
            <a:ext cx="8328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endParaRPr>
          </a:p>
        </p:txBody>
      </p:sp>
      <p:cxnSp>
        <p:nvCxnSpPr>
          <p:cNvPr id="540" name="Google Shape;540;p39"/>
          <p:cNvCxnSpPr/>
          <p:nvPr/>
        </p:nvCxnSpPr>
        <p:spPr>
          <a:xfrm rot="10800000">
            <a:off x="1226263" y="2940975"/>
            <a:ext cx="0" cy="664800"/>
          </a:xfrm>
          <a:prstGeom prst="straightConnector1">
            <a:avLst/>
          </a:prstGeom>
          <a:noFill/>
          <a:ln w="9525" cap="flat" cmpd="sng">
            <a:solidFill>
              <a:schemeClr val="lt2"/>
            </a:solidFill>
            <a:prstDash val="solid"/>
            <a:round/>
            <a:headEnd type="oval" w="med" len="med"/>
            <a:tailEnd type="oval" w="med" len="med"/>
          </a:ln>
        </p:spPr>
      </p:cxnSp>
      <p:sp>
        <p:nvSpPr>
          <p:cNvPr id="541" name="Google Shape;541;p39"/>
          <p:cNvSpPr txBox="1"/>
          <p:nvPr/>
        </p:nvSpPr>
        <p:spPr>
          <a:xfrm>
            <a:off x="951651" y="2101399"/>
            <a:ext cx="1583633" cy="761167"/>
          </a:xfrm>
          <a:prstGeom prst="rect">
            <a:avLst/>
          </a:prstGeom>
          <a:noFill/>
          <a:ln>
            <a:noFill/>
          </a:ln>
        </p:spPr>
        <p:txBody>
          <a:bodyPr spcFirstLastPara="1" wrap="square" lIns="0" tIns="0" rIns="0" bIns="0" anchor="b" anchorCtr="0">
            <a:noAutofit/>
          </a:bodyPr>
          <a:lstStyle/>
          <a:p>
            <a:r>
              <a:rPr lang="en" sz="1200">
                <a:solidFill>
                  <a:schemeClr val="dk2"/>
                </a:solidFill>
                <a:latin typeface="Barlow"/>
                <a:sym typeface="Barlow"/>
              </a:rPr>
              <a:t>Preliminary research of technologies, algorithms, and motor impairments</a:t>
            </a:r>
            <a:endParaRPr lang="en-US">
              <a:solidFill>
                <a:schemeClr val="dk2"/>
              </a:solidFill>
            </a:endParaRPr>
          </a:p>
        </p:txBody>
      </p:sp>
      <p:cxnSp>
        <p:nvCxnSpPr>
          <p:cNvPr id="542" name="Google Shape;542;p39"/>
          <p:cNvCxnSpPr/>
          <p:nvPr/>
        </p:nvCxnSpPr>
        <p:spPr>
          <a:xfrm rot="10800000">
            <a:off x="3010785" y="2940975"/>
            <a:ext cx="0" cy="664800"/>
          </a:xfrm>
          <a:prstGeom prst="straightConnector1">
            <a:avLst/>
          </a:prstGeom>
          <a:noFill/>
          <a:ln w="9525" cap="flat" cmpd="sng">
            <a:solidFill>
              <a:schemeClr val="lt2"/>
            </a:solidFill>
            <a:prstDash val="solid"/>
            <a:round/>
            <a:headEnd type="oval" w="med" len="med"/>
            <a:tailEnd type="oval" w="med" len="med"/>
          </a:ln>
        </p:spPr>
      </p:cxnSp>
      <p:sp>
        <p:nvSpPr>
          <p:cNvPr id="543" name="Google Shape;543;p39"/>
          <p:cNvSpPr txBox="1"/>
          <p:nvPr/>
        </p:nvSpPr>
        <p:spPr>
          <a:xfrm>
            <a:off x="2762188" y="2201333"/>
            <a:ext cx="1552404" cy="661233"/>
          </a:xfrm>
          <a:prstGeom prst="rect">
            <a:avLst/>
          </a:prstGeom>
          <a:noFill/>
          <a:ln>
            <a:noFill/>
          </a:ln>
        </p:spPr>
        <p:txBody>
          <a:bodyPr spcFirstLastPara="1" wrap="square" lIns="0" tIns="0" rIns="0" bIns="0" anchor="b" anchorCtr="0">
            <a:noAutofit/>
          </a:bodyPr>
          <a:lstStyle/>
          <a:p>
            <a:r>
              <a:rPr lang="en" sz="1200">
                <a:solidFill>
                  <a:schemeClr val="dk2"/>
                </a:solidFill>
                <a:latin typeface="Barlow"/>
                <a:sym typeface="Barlow"/>
              </a:rPr>
              <a:t>Ordered components</a:t>
            </a:r>
            <a:endParaRPr lang="en-US">
              <a:solidFill>
                <a:schemeClr val="dk2"/>
              </a:solidFill>
            </a:endParaRPr>
          </a:p>
        </p:txBody>
      </p:sp>
      <p:cxnSp>
        <p:nvCxnSpPr>
          <p:cNvPr id="544" name="Google Shape;544;p39"/>
          <p:cNvCxnSpPr/>
          <p:nvPr/>
        </p:nvCxnSpPr>
        <p:spPr>
          <a:xfrm rot="10800000">
            <a:off x="4799115" y="2940975"/>
            <a:ext cx="0" cy="664800"/>
          </a:xfrm>
          <a:prstGeom prst="straightConnector1">
            <a:avLst/>
          </a:prstGeom>
          <a:noFill/>
          <a:ln w="9525" cap="flat" cmpd="sng">
            <a:solidFill>
              <a:schemeClr val="lt2"/>
            </a:solidFill>
            <a:prstDash val="solid"/>
            <a:round/>
            <a:headEnd type="oval" w="med" len="med"/>
            <a:tailEnd type="oval" w="med" len="med"/>
          </a:ln>
        </p:spPr>
      </p:cxnSp>
      <p:sp>
        <p:nvSpPr>
          <p:cNvPr id="545" name="Google Shape;545;p39"/>
          <p:cNvSpPr txBox="1"/>
          <p:nvPr/>
        </p:nvSpPr>
        <p:spPr>
          <a:xfrm>
            <a:off x="4510267" y="2201333"/>
            <a:ext cx="1464962" cy="661233"/>
          </a:xfrm>
          <a:prstGeom prst="rect">
            <a:avLst/>
          </a:prstGeom>
          <a:noFill/>
          <a:ln>
            <a:noFill/>
          </a:ln>
        </p:spPr>
        <p:txBody>
          <a:bodyPr spcFirstLastPara="1" wrap="square" lIns="0" tIns="0" rIns="0" bIns="0" anchor="b" anchorCtr="0">
            <a:noAutofit/>
          </a:bodyPr>
          <a:lstStyle/>
          <a:p>
            <a:r>
              <a:rPr lang="en" sz="1200">
                <a:solidFill>
                  <a:schemeClr val="dk2"/>
                </a:solidFill>
                <a:latin typeface="Barlow"/>
                <a:sym typeface="Barlow"/>
              </a:rPr>
              <a:t>Began designing digital circuitry</a:t>
            </a:r>
            <a:endParaRPr lang="en-US">
              <a:solidFill>
                <a:schemeClr val="dk2"/>
              </a:solidFill>
            </a:endParaRPr>
          </a:p>
        </p:txBody>
      </p:sp>
      <p:cxnSp>
        <p:nvCxnSpPr>
          <p:cNvPr id="546" name="Google Shape;546;p39"/>
          <p:cNvCxnSpPr/>
          <p:nvPr/>
        </p:nvCxnSpPr>
        <p:spPr>
          <a:xfrm rot="10800000">
            <a:off x="6907069" y="2940975"/>
            <a:ext cx="0" cy="664800"/>
          </a:xfrm>
          <a:prstGeom prst="straightConnector1">
            <a:avLst/>
          </a:prstGeom>
          <a:noFill/>
          <a:ln w="9525" cap="flat" cmpd="sng">
            <a:solidFill>
              <a:schemeClr val="lt2"/>
            </a:solidFill>
            <a:prstDash val="solid"/>
            <a:round/>
            <a:headEnd type="oval" w="med" len="med"/>
            <a:tailEnd type="oval" w="med" len="med"/>
          </a:ln>
        </p:spPr>
      </p:cxnSp>
      <p:sp>
        <p:nvSpPr>
          <p:cNvPr id="547" name="Google Shape;547;p39"/>
          <p:cNvSpPr txBox="1"/>
          <p:nvPr/>
        </p:nvSpPr>
        <p:spPr>
          <a:xfrm>
            <a:off x="9118969" y="4787136"/>
            <a:ext cx="1633600" cy="661233"/>
          </a:xfrm>
          <a:prstGeom prst="rect">
            <a:avLst/>
          </a:prstGeom>
          <a:noFill/>
          <a:ln>
            <a:noFill/>
          </a:ln>
        </p:spPr>
        <p:txBody>
          <a:bodyPr spcFirstLastPara="1" wrap="square" lIns="0" tIns="0" rIns="0" bIns="0" anchor="t" anchorCtr="0">
            <a:noAutofit/>
          </a:bodyPr>
          <a:lstStyle/>
          <a:p>
            <a:r>
              <a:rPr lang="en" sz="1200">
                <a:solidFill>
                  <a:schemeClr val="dk2"/>
                </a:solidFill>
                <a:latin typeface="Barlow"/>
              </a:rPr>
              <a:t>Housing modeling and printing</a:t>
            </a:r>
          </a:p>
        </p:txBody>
      </p:sp>
      <p:cxnSp>
        <p:nvCxnSpPr>
          <p:cNvPr id="548" name="Google Shape;548;p39"/>
          <p:cNvCxnSpPr/>
          <p:nvPr/>
        </p:nvCxnSpPr>
        <p:spPr>
          <a:xfrm rot="10800000">
            <a:off x="8387208" y="2940975"/>
            <a:ext cx="0" cy="664800"/>
          </a:xfrm>
          <a:prstGeom prst="straightConnector1">
            <a:avLst/>
          </a:prstGeom>
          <a:noFill/>
          <a:ln w="9525" cap="flat" cmpd="sng">
            <a:solidFill>
              <a:schemeClr val="lt2"/>
            </a:solidFill>
            <a:prstDash val="solid"/>
            <a:round/>
            <a:headEnd type="oval" w="med" len="med"/>
            <a:tailEnd type="oval" w="med" len="med"/>
          </a:ln>
        </p:spPr>
      </p:cxnSp>
      <p:sp>
        <p:nvSpPr>
          <p:cNvPr id="549" name="Google Shape;549;p39"/>
          <p:cNvSpPr txBox="1"/>
          <p:nvPr/>
        </p:nvSpPr>
        <p:spPr>
          <a:xfrm>
            <a:off x="8168818" y="2201333"/>
            <a:ext cx="1040241" cy="661233"/>
          </a:xfrm>
          <a:prstGeom prst="rect">
            <a:avLst/>
          </a:prstGeom>
          <a:noFill/>
          <a:ln>
            <a:noFill/>
          </a:ln>
        </p:spPr>
        <p:txBody>
          <a:bodyPr spcFirstLastPara="1" wrap="square" lIns="0" tIns="0" rIns="0" bIns="0" anchor="b" anchorCtr="0">
            <a:noAutofit/>
          </a:bodyPr>
          <a:lstStyle/>
          <a:p>
            <a:r>
              <a:rPr lang="en" sz="1200">
                <a:solidFill>
                  <a:schemeClr val="dk2"/>
                </a:solidFill>
                <a:latin typeface="Barlow"/>
                <a:sym typeface="Barlow"/>
              </a:rPr>
              <a:t>Unit testing</a:t>
            </a:r>
            <a:endParaRPr lang="en-US">
              <a:solidFill>
                <a:schemeClr val="dk2"/>
              </a:solidFill>
            </a:endParaRPr>
          </a:p>
        </p:txBody>
      </p:sp>
      <p:cxnSp>
        <p:nvCxnSpPr>
          <p:cNvPr id="550" name="Google Shape;550;p39"/>
          <p:cNvCxnSpPr/>
          <p:nvPr/>
        </p:nvCxnSpPr>
        <p:spPr>
          <a:xfrm rot="10800000">
            <a:off x="10152680" y="2940975"/>
            <a:ext cx="0" cy="664800"/>
          </a:xfrm>
          <a:prstGeom prst="straightConnector1">
            <a:avLst/>
          </a:prstGeom>
          <a:noFill/>
          <a:ln w="9525" cap="flat" cmpd="sng">
            <a:solidFill>
              <a:schemeClr val="lt2"/>
            </a:solidFill>
            <a:prstDash val="solid"/>
            <a:round/>
            <a:headEnd type="oval" w="med" len="med"/>
            <a:tailEnd type="oval" w="med" len="med"/>
          </a:ln>
        </p:spPr>
      </p:cxnSp>
      <p:sp>
        <p:nvSpPr>
          <p:cNvPr id="551" name="Google Shape;551;p39"/>
          <p:cNvSpPr txBox="1"/>
          <p:nvPr/>
        </p:nvSpPr>
        <p:spPr>
          <a:xfrm>
            <a:off x="6621972" y="2201333"/>
            <a:ext cx="1221372" cy="661233"/>
          </a:xfrm>
          <a:prstGeom prst="rect">
            <a:avLst/>
          </a:prstGeom>
          <a:noFill/>
          <a:ln>
            <a:noFill/>
          </a:ln>
        </p:spPr>
        <p:txBody>
          <a:bodyPr spcFirstLastPara="1" wrap="square" lIns="0" tIns="0" rIns="0" bIns="0" anchor="b" anchorCtr="0">
            <a:noAutofit/>
          </a:bodyPr>
          <a:lstStyle/>
          <a:p>
            <a:r>
              <a:rPr lang="en" sz="1200">
                <a:solidFill>
                  <a:schemeClr val="dk2"/>
                </a:solidFill>
                <a:latin typeface="Barlow"/>
                <a:sym typeface="Barlow"/>
              </a:rPr>
              <a:t>Debugging &amp; Adjustments</a:t>
            </a:r>
            <a:endParaRPr lang="en" sz="1200">
              <a:solidFill>
                <a:schemeClr val="dk2"/>
              </a:solidFill>
              <a:latin typeface="Barlow"/>
            </a:endParaRPr>
          </a:p>
        </p:txBody>
      </p:sp>
      <p:cxnSp>
        <p:nvCxnSpPr>
          <p:cNvPr id="552" name="Google Shape;552;p39"/>
          <p:cNvCxnSpPr/>
          <p:nvPr/>
        </p:nvCxnSpPr>
        <p:spPr>
          <a:xfrm rot="10800000">
            <a:off x="2167985" y="4065025"/>
            <a:ext cx="0" cy="664800"/>
          </a:xfrm>
          <a:prstGeom prst="straightConnector1">
            <a:avLst/>
          </a:prstGeom>
          <a:noFill/>
          <a:ln w="9525" cap="flat" cmpd="sng">
            <a:solidFill>
              <a:schemeClr val="lt2"/>
            </a:solidFill>
            <a:prstDash val="solid"/>
            <a:round/>
            <a:headEnd type="oval" w="med" len="med"/>
            <a:tailEnd type="oval" w="med" len="med"/>
          </a:ln>
        </p:spPr>
      </p:cxnSp>
      <p:sp>
        <p:nvSpPr>
          <p:cNvPr id="553" name="Google Shape;553;p39"/>
          <p:cNvSpPr txBox="1"/>
          <p:nvPr/>
        </p:nvSpPr>
        <p:spPr>
          <a:xfrm>
            <a:off x="1790535" y="4837550"/>
            <a:ext cx="1714797" cy="829872"/>
          </a:xfrm>
          <a:prstGeom prst="rect">
            <a:avLst/>
          </a:prstGeom>
          <a:noFill/>
          <a:ln>
            <a:noFill/>
          </a:ln>
        </p:spPr>
        <p:txBody>
          <a:bodyPr spcFirstLastPara="1" wrap="square" lIns="0" tIns="0" rIns="0" bIns="0" anchor="t" anchorCtr="0">
            <a:noAutofit/>
          </a:bodyPr>
          <a:lstStyle/>
          <a:p>
            <a:r>
              <a:rPr lang="en" sz="1200">
                <a:solidFill>
                  <a:schemeClr val="dk2"/>
                </a:solidFill>
                <a:latin typeface="Barlow"/>
                <a:sym typeface="Barlow"/>
              </a:rPr>
              <a:t>Set up development environment &amp; begin software implementation</a:t>
            </a:r>
            <a:endParaRPr lang="en" sz="1200">
              <a:solidFill>
                <a:schemeClr val="dk2"/>
              </a:solidFill>
              <a:latin typeface="Barlow"/>
            </a:endParaRPr>
          </a:p>
        </p:txBody>
      </p:sp>
      <p:cxnSp>
        <p:nvCxnSpPr>
          <p:cNvPr id="554" name="Google Shape;554;p39"/>
          <p:cNvCxnSpPr/>
          <p:nvPr/>
        </p:nvCxnSpPr>
        <p:spPr>
          <a:xfrm flipH="1" flipV="1">
            <a:off x="4147816" y="4064023"/>
            <a:ext cx="1" cy="724956"/>
          </a:xfrm>
          <a:prstGeom prst="straightConnector1">
            <a:avLst/>
          </a:prstGeom>
          <a:noFill/>
          <a:ln w="9525" cap="flat" cmpd="sng">
            <a:solidFill>
              <a:schemeClr val="lt2"/>
            </a:solidFill>
            <a:prstDash val="solid"/>
            <a:round/>
            <a:headEnd type="oval" w="med" len="med"/>
            <a:tailEnd type="oval" w="med" len="med"/>
          </a:ln>
        </p:spPr>
      </p:cxnSp>
      <p:sp>
        <p:nvSpPr>
          <p:cNvPr id="555" name="Google Shape;555;p39"/>
          <p:cNvSpPr txBox="1"/>
          <p:nvPr/>
        </p:nvSpPr>
        <p:spPr>
          <a:xfrm>
            <a:off x="3785965" y="4837550"/>
            <a:ext cx="1377518" cy="636250"/>
          </a:xfrm>
          <a:prstGeom prst="rect">
            <a:avLst/>
          </a:prstGeom>
          <a:noFill/>
          <a:ln>
            <a:noFill/>
          </a:ln>
        </p:spPr>
        <p:txBody>
          <a:bodyPr spcFirstLastPara="1" wrap="square" lIns="0" tIns="0" rIns="0" bIns="0" anchor="t" anchorCtr="0">
            <a:noAutofit/>
          </a:bodyPr>
          <a:lstStyle/>
          <a:p>
            <a:r>
              <a:rPr lang="en" sz="1200">
                <a:solidFill>
                  <a:schemeClr val="dk2"/>
                </a:solidFill>
                <a:latin typeface="Barlow"/>
                <a:sym typeface="Barlow"/>
              </a:rPr>
              <a:t>Keycap modeling and printing</a:t>
            </a:r>
            <a:endParaRPr lang="en-US">
              <a:solidFill>
                <a:schemeClr val="dk2"/>
              </a:solidFill>
            </a:endParaRPr>
          </a:p>
        </p:txBody>
      </p:sp>
      <p:cxnSp>
        <p:nvCxnSpPr>
          <p:cNvPr id="556" name="Google Shape;556;p39"/>
          <p:cNvCxnSpPr/>
          <p:nvPr/>
        </p:nvCxnSpPr>
        <p:spPr>
          <a:xfrm rot="10800000">
            <a:off x="5676067" y="4065025"/>
            <a:ext cx="0" cy="664800"/>
          </a:xfrm>
          <a:prstGeom prst="straightConnector1">
            <a:avLst/>
          </a:prstGeom>
          <a:noFill/>
          <a:ln w="9525" cap="flat" cmpd="sng">
            <a:solidFill>
              <a:schemeClr val="lt2"/>
            </a:solidFill>
            <a:prstDash val="solid"/>
            <a:round/>
            <a:headEnd type="oval" w="med" len="med"/>
            <a:tailEnd type="oval" w="med" len="med"/>
          </a:ln>
        </p:spPr>
      </p:cxnSp>
      <p:sp>
        <p:nvSpPr>
          <p:cNvPr id="557" name="Google Shape;557;p39"/>
          <p:cNvSpPr txBox="1"/>
          <p:nvPr/>
        </p:nvSpPr>
        <p:spPr>
          <a:xfrm>
            <a:off x="5419134" y="4837550"/>
            <a:ext cx="1446224" cy="636250"/>
          </a:xfrm>
          <a:prstGeom prst="rect">
            <a:avLst/>
          </a:prstGeom>
          <a:noFill/>
          <a:ln>
            <a:noFill/>
          </a:ln>
        </p:spPr>
        <p:txBody>
          <a:bodyPr spcFirstLastPara="1" wrap="square" lIns="0" tIns="0" rIns="0" bIns="0" anchor="t" anchorCtr="0">
            <a:noAutofit/>
          </a:bodyPr>
          <a:lstStyle/>
          <a:p>
            <a:r>
              <a:rPr lang="en" sz="1200">
                <a:solidFill>
                  <a:schemeClr val="dk2"/>
                </a:solidFill>
                <a:latin typeface="Barlow"/>
                <a:sym typeface="Barlow"/>
              </a:rPr>
              <a:t>Began hardware and software testing</a:t>
            </a:r>
            <a:endParaRPr lang="en-US">
              <a:solidFill>
                <a:schemeClr val="dk2"/>
              </a:solidFill>
            </a:endParaRPr>
          </a:p>
        </p:txBody>
      </p:sp>
      <p:cxnSp>
        <p:nvCxnSpPr>
          <p:cNvPr id="558" name="Google Shape;558;p39"/>
          <p:cNvCxnSpPr/>
          <p:nvPr/>
        </p:nvCxnSpPr>
        <p:spPr>
          <a:xfrm rot="10800000">
            <a:off x="7728332" y="4065025"/>
            <a:ext cx="0" cy="664800"/>
          </a:xfrm>
          <a:prstGeom prst="straightConnector1">
            <a:avLst/>
          </a:prstGeom>
          <a:noFill/>
          <a:ln w="9525" cap="flat" cmpd="sng">
            <a:solidFill>
              <a:schemeClr val="lt2"/>
            </a:solidFill>
            <a:prstDash val="solid"/>
            <a:round/>
            <a:headEnd type="oval" w="med" len="med"/>
            <a:tailEnd type="oval" w="med" len="med"/>
          </a:ln>
        </p:spPr>
      </p:cxnSp>
      <p:sp>
        <p:nvSpPr>
          <p:cNvPr id="559" name="Google Shape;559;p39"/>
          <p:cNvSpPr txBox="1"/>
          <p:nvPr/>
        </p:nvSpPr>
        <p:spPr>
          <a:xfrm>
            <a:off x="7433301" y="4837550"/>
            <a:ext cx="1464961" cy="636250"/>
          </a:xfrm>
          <a:prstGeom prst="rect">
            <a:avLst/>
          </a:prstGeom>
          <a:noFill/>
          <a:ln>
            <a:noFill/>
          </a:ln>
        </p:spPr>
        <p:txBody>
          <a:bodyPr spcFirstLastPara="1" wrap="square" lIns="0" tIns="0" rIns="0" bIns="0" anchor="t" anchorCtr="0">
            <a:noAutofit/>
          </a:bodyPr>
          <a:lstStyle/>
          <a:p>
            <a:r>
              <a:rPr lang="en" sz="1200">
                <a:solidFill>
                  <a:schemeClr val="dk2"/>
                </a:solidFill>
                <a:latin typeface="Barlow"/>
              </a:rPr>
              <a:t>Finalized hardware design &amp; ordered PCB</a:t>
            </a:r>
          </a:p>
        </p:txBody>
      </p:sp>
      <p:cxnSp>
        <p:nvCxnSpPr>
          <p:cNvPr id="560" name="Google Shape;560;p39"/>
          <p:cNvCxnSpPr/>
          <p:nvPr/>
        </p:nvCxnSpPr>
        <p:spPr>
          <a:xfrm rot="10800000">
            <a:off x="9416560" y="4065025"/>
            <a:ext cx="0" cy="664800"/>
          </a:xfrm>
          <a:prstGeom prst="straightConnector1">
            <a:avLst/>
          </a:prstGeom>
          <a:noFill/>
          <a:ln w="9525" cap="flat" cmpd="sng">
            <a:solidFill>
              <a:schemeClr val="lt2"/>
            </a:solidFill>
            <a:prstDash val="solid"/>
            <a:round/>
            <a:headEnd type="oval" w="med" len="med"/>
            <a:tailEnd type="oval" w="med" len="med"/>
          </a:ln>
        </p:spPr>
      </p:cxnSp>
      <p:sp>
        <p:nvSpPr>
          <p:cNvPr id="561" name="Google Shape;561;p39"/>
          <p:cNvSpPr txBox="1"/>
          <p:nvPr/>
        </p:nvSpPr>
        <p:spPr>
          <a:xfrm>
            <a:off x="9984617" y="2233009"/>
            <a:ext cx="809142" cy="636250"/>
          </a:xfrm>
          <a:prstGeom prst="rect">
            <a:avLst/>
          </a:prstGeom>
          <a:noFill/>
          <a:ln>
            <a:noFill/>
          </a:ln>
        </p:spPr>
        <p:txBody>
          <a:bodyPr spcFirstLastPara="1" wrap="square" lIns="0" tIns="0" rIns="0" bIns="0" anchor="b" anchorCtr="0">
            <a:noAutofit/>
          </a:bodyPr>
          <a:lstStyle/>
          <a:p>
            <a:r>
              <a:rPr lang="en" sz="1200">
                <a:solidFill>
                  <a:schemeClr val="dk2"/>
                </a:solidFill>
                <a:latin typeface="Barlow"/>
              </a:rPr>
              <a:t>Assembled prototype</a:t>
            </a:r>
            <a:endParaRPr lang="en-US">
              <a:solidFill>
                <a:schemeClr val="dk2"/>
              </a:solidFill>
              <a:cs typeface="Arial"/>
            </a:endParaRPr>
          </a:p>
        </p:txBody>
      </p:sp>
      <p:cxnSp>
        <p:nvCxnSpPr>
          <p:cNvPr id="562" name="Google Shape;562;p39"/>
          <p:cNvCxnSpPr/>
          <p:nvPr/>
        </p:nvCxnSpPr>
        <p:spPr>
          <a:xfrm rot="10800000">
            <a:off x="11151551" y="4065025"/>
            <a:ext cx="0" cy="664800"/>
          </a:xfrm>
          <a:prstGeom prst="straightConnector1">
            <a:avLst/>
          </a:prstGeom>
          <a:noFill/>
          <a:ln w="9525" cap="flat" cmpd="sng">
            <a:solidFill>
              <a:schemeClr val="lt2"/>
            </a:solidFill>
            <a:prstDash val="solid"/>
            <a:round/>
            <a:headEnd type="oval" w="med" len="med"/>
            <a:tailEnd type="oval" w="med" len="med"/>
          </a:ln>
        </p:spPr>
      </p:cxnSp>
      <p:sp>
        <p:nvSpPr>
          <p:cNvPr id="563" name="Google Shape;563;p39"/>
          <p:cNvSpPr txBox="1"/>
          <p:nvPr/>
        </p:nvSpPr>
        <p:spPr>
          <a:xfrm>
            <a:off x="11006835" y="4787583"/>
            <a:ext cx="640769" cy="473857"/>
          </a:xfrm>
          <a:prstGeom prst="rect">
            <a:avLst/>
          </a:prstGeom>
          <a:noFill/>
          <a:ln>
            <a:noFill/>
          </a:ln>
        </p:spPr>
        <p:txBody>
          <a:bodyPr spcFirstLastPara="1" wrap="square" lIns="0" tIns="0" rIns="0" bIns="0" anchor="t" anchorCtr="0">
            <a:noAutofit/>
          </a:bodyPr>
          <a:lstStyle/>
          <a:p>
            <a:r>
              <a:rPr lang="en" sz="1200">
                <a:solidFill>
                  <a:schemeClr val="dk2"/>
                </a:solidFill>
                <a:latin typeface="Barlow"/>
                <a:cs typeface="Arial"/>
              </a:rPr>
              <a:t>System Testing </a:t>
            </a:r>
          </a:p>
        </p:txBody>
      </p:sp>
    </p:spTree>
    <p:extLst>
      <p:ext uri="{BB962C8B-B14F-4D97-AF65-F5344CB8AC3E}">
        <p14:creationId xmlns:p14="http://schemas.microsoft.com/office/powerpoint/2010/main" val="741209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609600" y="782633"/>
            <a:ext cx="6851600" cy="1143200"/>
          </a:xfrm>
          <a:prstGeom prst="rect">
            <a:avLst/>
          </a:prstGeom>
        </p:spPr>
        <p:txBody>
          <a:bodyPr spcFirstLastPara="1" wrap="square" lIns="121900" tIns="121900" rIns="121900" bIns="121900" anchor="b" anchorCtr="0">
            <a:noAutofit/>
          </a:bodyPr>
          <a:lstStyle/>
          <a:p>
            <a:r>
              <a:rPr lang="en"/>
              <a:t>BREAKDOWN OF ROLES</a:t>
            </a:r>
            <a:endParaRPr lang="en-US"/>
          </a:p>
        </p:txBody>
      </p:sp>
      <p:graphicFrame>
        <p:nvGraphicFramePr>
          <p:cNvPr id="350" name="Google Shape;350;p25"/>
          <p:cNvGraphicFramePr/>
          <p:nvPr>
            <p:extLst>
              <p:ext uri="{D42A27DB-BD31-4B8C-83A1-F6EECF244321}">
                <p14:modId xmlns:p14="http://schemas.microsoft.com/office/powerpoint/2010/main" val="3441500323"/>
              </p:ext>
            </p:extLst>
          </p:nvPr>
        </p:nvGraphicFramePr>
        <p:xfrm>
          <a:off x="730081" y="2160737"/>
          <a:ext cx="3348876" cy="3913027"/>
        </p:xfrm>
        <a:graphic>
          <a:graphicData uri="http://schemas.openxmlformats.org/drawingml/2006/table">
            <a:tbl>
              <a:tblPr>
                <a:noFill/>
              </a:tblPr>
              <a:tblGrid>
                <a:gridCol w="1637499">
                  <a:extLst>
                    <a:ext uri="{9D8B030D-6E8A-4147-A177-3AD203B41FA5}">
                      <a16:colId xmlns:a16="http://schemas.microsoft.com/office/drawing/2014/main" val="20000"/>
                    </a:ext>
                  </a:extLst>
                </a:gridCol>
                <a:gridCol w="1711377">
                  <a:extLst>
                    <a:ext uri="{9D8B030D-6E8A-4147-A177-3AD203B41FA5}">
                      <a16:colId xmlns:a16="http://schemas.microsoft.com/office/drawing/2014/main" val="20003"/>
                    </a:ext>
                  </a:extLst>
                </a:gridCol>
              </a:tblGrid>
              <a:tr h="969067">
                <a:tc>
                  <a:txBody>
                    <a:bodyPr/>
                    <a:lstStyle/>
                    <a:p>
                      <a:pPr marL="0" lvl="0" indent="0" algn="ctr" rtl="0">
                        <a:spcBef>
                          <a:spcPts val="0"/>
                        </a:spcBef>
                        <a:spcAft>
                          <a:spcPts val="0"/>
                        </a:spcAft>
                        <a:buNone/>
                      </a:pPr>
                      <a:r>
                        <a:rPr lang="en-US" sz="1800" b="1">
                          <a:latin typeface="Barlow Light"/>
                          <a:ea typeface="Barlow Light"/>
                          <a:cs typeface="Barlow Light"/>
                        </a:rPr>
                        <a:t>Technical Role</a:t>
                      </a:r>
                      <a:endParaRPr sz="1800" b="1">
                        <a:latin typeface="Barlow Light"/>
                        <a:ea typeface="Barlow Light"/>
                        <a:cs typeface="Barlow Light"/>
                        <a:sym typeface="Barlow Light"/>
                      </a:endParaRPr>
                    </a:p>
                  </a:txBody>
                  <a:tcPr marL="121900" marR="121900" marT="91433" marB="91433"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a:lnSpc>
                          <a:spcPct val="100000"/>
                        </a:lnSpc>
                        <a:buNone/>
                      </a:pPr>
                      <a:r>
                        <a:rPr lang="en" sz="1800" b="1" i="0" u="none" strike="noStrike" baseline="0" noProof="0">
                          <a:solidFill>
                            <a:srgbClr val="000000"/>
                          </a:solidFill>
                          <a:latin typeface="Barlow Light"/>
                        </a:rPr>
                        <a:t>Team Member(s)</a:t>
                      </a:r>
                    </a:p>
                  </a:txBody>
                  <a:tcPr marL="121900" marR="121900" marT="91433" marB="91433"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0000"/>
                  </a:ext>
                </a:extLst>
              </a:tr>
              <a:tr h="969067">
                <a:tc>
                  <a:txBody>
                    <a:bodyPr/>
                    <a:lstStyle/>
                    <a:p>
                      <a:pPr marL="0" lvl="0" indent="0" algn="ctr">
                        <a:spcBef>
                          <a:spcPts val="0"/>
                        </a:spcBef>
                        <a:spcAft>
                          <a:spcPts val="0"/>
                        </a:spcAft>
                        <a:buNone/>
                      </a:pPr>
                      <a:r>
                        <a:rPr lang="en" sz="1500">
                          <a:latin typeface="Barlow Light"/>
                        </a:rPr>
                        <a:t>Hardware</a:t>
                      </a:r>
                      <a:endParaRPr>
                        <a:sym typeface="Barlow Light"/>
                      </a:endParaRPr>
                    </a:p>
                  </a:txBody>
                  <a:tcPr marL="121900" marR="121900" marT="91433" marB="91433"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Barlow Light"/>
                          <a:ea typeface="Barlow Light"/>
                          <a:cs typeface="Barlow Light"/>
                        </a:rPr>
                        <a:t>Andrew, Brittany, Connie</a:t>
                      </a:r>
                      <a:endParaRPr lang="en" sz="1800">
                        <a:latin typeface="Barlow Light"/>
                        <a:ea typeface="Barlow Light"/>
                        <a:cs typeface="Barlow Light"/>
                        <a:sym typeface="Barlow Light"/>
                      </a:endParaRPr>
                    </a:p>
                  </a:txBody>
                  <a:tcPr marL="121900" marR="121900" marT="91433" marB="91433"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969067">
                <a:tc>
                  <a:txBody>
                    <a:bodyPr/>
                    <a:lstStyle/>
                    <a:p>
                      <a:pPr marL="0" lvl="0" indent="0" algn="ctr" rtl="0">
                        <a:spcBef>
                          <a:spcPts val="0"/>
                        </a:spcBef>
                        <a:spcAft>
                          <a:spcPts val="0"/>
                        </a:spcAft>
                        <a:buNone/>
                      </a:pPr>
                      <a:r>
                        <a:rPr lang="en" sz="1500">
                          <a:latin typeface="Barlow Light"/>
                          <a:ea typeface="Barlow Light"/>
                          <a:cs typeface="Barlow Light"/>
                        </a:rPr>
                        <a:t>Software</a:t>
                      </a:r>
                      <a:endParaRPr sz="1500">
                        <a:latin typeface="Barlow Light"/>
                        <a:ea typeface="Barlow Light"/>
                        <a:cs typeface="Barlow Light"/>
                        <a:sym typeface="Barlow Light"/>
                      </a:endParaRPr>
                    </a:p>
                  </a:txBody>
                  <a:tcPr marL="121900" marR="121900" marT="91433" marB="91433"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Barlow Light"/>
                          <a:ea typeface="Barlow Light"/>
                          <a:cs typeface="Barlow Light"/>
                        </a:rPr>
                        <a:t> Jackson, Max, Abhishek</a:t>
                      </a:r>
                      <a:endParaRPr lang="en" sz="1800" err="1">
                        <a:latin typeface="Barlow Light"/>
                        <a:ea typeface="Barlow Light"/>
                        <a:cs typeface="Barlow Light"/>
                        <a:sym typeface="Barlow Light"/>
                      </a:endParaRPr>
                    </a:p>
                  </a:txBody>
                  <a:tcPr marL="121900" marR="121900" marT="91433" marB="91433"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969067">
                <a:tc>
                  <a:txBody>
                    <a:bodyPr/>
                    <a:lstStyle/>
                    <a:p>
                      <a:pPr marL="0" lvl="0" indent="0" algn="ctr" rtl="0">
                        <a:spcBef>
                          <a:spcPts val="0"/>
                        </a:spcBef>
                        <a:spcAft>
                          <a:spcPts val="0"/>
                        </a:spcAft>
                        <a:buNone/>
                      </a:pPr>
                      <a:r>
                        <a:rPr lang="en" sz="1500">
                          <a:latin typeface="Barlow Light"/>
                          <a:ea typeface="Barlow Light"/>
                          <a:cs typeface="Barlow Light"/>
                        </a:rPr>
                        <a:t>3D Modeling</a:t>
                      </a:r>
                      <a:endParaRPr sz="1500">
                        <a:latin typeface="Barlow Light"/>
                        <a:ea typeface="Barlow Light"/>
                        <a:cs typeface="Barlow Light"/>
                        <a:sym typeface="Barlow Light"/>
                      </a:endParaRPr>
                    </a:p>
                  </a:txBody>
                  <a:tcPr marL="121900" marR="121900" marT="91433" marB="91433"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Barlow Light"/>
                          <a:ea typeface="Barlow Light"/>
                          <a:cs typeface="Barlow Light"/>
                        </a:rPr>
                        <a:t>Andrew &amp; Connie</a:t>
                      </a:r>
                      <a:endParaRPr lang="en" sz="1800">
                        <a:latin typeface="Barlow Light"/>
                        <a:ea typeface="Barlow Light"/>
                        <a:cs typeface="Barlow Light"/>
                        <a:sym typeface="Barlow Light"/>
                      </a:endParaRPr>
                    </a:p>
                  </a:txBody>
                  <a:tcPr marL="121900" marR="121900" marT="91433" marB="91433"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1" name="Google Shape;351;p25"/>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44</a:t>
            </a:fld>
            <a:endParaRPr/>
          </a:p>
        </p:txBody>
      </p:sp>
      <p:graphicFrame>
        <p:nvGraphicFramePr>
          <p:cNvPr id="9" name="Google Shape;350;p25">
            <a:extLst>
              <a:ext uri="{FF2B5EF4-FFF2-40B4-BE49-F238E27FC236}">
                <a16:creationId xmlns:a16="http://schemas.microsoft.com/office/drawing/2014/main" id="{D9C0DB04-44AE-8583-B940-0AB09C7CAB88}"/>
              </a:ext>
            </a:extLst>
          </p:cNvPr>
          <p:cNvGraphicFramePr/>
          <p:nvPr>
            <p:extLst>
              <p:ext uri="{D42A27DB-BD31-4B8C-83A1-F6EECF244321}">
                <p14:modId xmlns:p14="http://schemas.microsoft.com/office/powerpoint/2010/main" val="4231368514"/>
              </p:ext>
            </p:extLst>
          </p:nvPr>
        </p:nvGraphicFramePr>
        <p:xfrm>
          <a:off x="4510548" y="2150806"/>
          <a:ext cx="3275000" cy="3912276"/>
        </p:xfrm>
        <a:graphic>
          <a:graphicData uri="http://schemas.openxmlformats.org/drawingml/2006/table">
            <a:tbl>
              <a:tblPr>
                <a:noFill/>
              </a:tblPr>
              <a:tblGrid>
                <a:gridCol w="1637500">
                  <a:extLst>
                    <a:ext uri="{9D8B030D-6E8A-4147-A177-3AD203B41FA5}">
                      <a16:colId xmlns:a16="http://schemas.microsoft.com/office/drawing/2014/main" val="20000"/>
                    </a:ext>
                  </a:extLst>
                </a:gridCol>
                <a:gridCol w="1637500">
                  <a:extLst>
                    <a:ext uri="{9D8B030D-6E8A-4147-A177-3AD203B41FA5}">
                      <a16:colId xmlns:a16="http://schemas.microsoft.com/office/drawing/2014/main" val="20003"/>
                    </a:ext>
                  </a:extLst>
                </a:gridCol>
              </a:tblGrid>
              <a:tr h="977062">
                <a:tc>
                  <a:txBody>
                    <a:bodyPr/>
                    <a:lstStyle/>
                    <a:p>
                      <a:pPr marL="0" lvl="0" indent="0" algn="ctr" rtl="0">
                        <a:spcBef>
                          <a:spcPts val="0"/>
                        </a:spcBef>
                        <a:spcAft>
                          <a:spcPts val="0"/>
                        </a:spcAft>
                        <a:buNone/>
                      </a:pPr>
                      <a:r>
                        <a:rPr lang="en-US" sz="1700" b="1">
                          <a:latin typeface="Barlow Light"/>
                          <a:ea typeface="Barlow Light"/>
                          <a:cs typeface="Barlow Light"/>
                        </a:rPr>
                        <a:t>Non-Technical Role</a:t>
                      </a:r>
                      <a:endParaRPr sz="1700" b="1">
                        <a:latin typeface="Barlow Light"/>
                        <a:ea typeface="Barlow Light"/>
                        <a:cs typeface="Barlow Light"/>
                        <a:sym typeface="Barlow Light"/>
                      </a:endParaRPr>
                    </a:p>
                  </a:txBody>
                  <a:tcPr marL="121900" marR="121900" marT="91433" marB="91433"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Barlow Light"/>
                          <a:ea typeface="Barlow Light"/>
                          <a:cs typeface="Barlow Light"/>
                        </a:rPr>
                        <a:t>Team Member(s)</a:t>
                      </a:r>
                      <a:endParaRPr lang="en" sz="1500" b="1">
                        <a:latin typeface="Barlow Light"/>
                        <a:ea typeface="Barlow Light"/>
                        <a:cs typeface="Barlow Light"/>
                        <a:sym typeface="Barlow Light"/>
                      </a:endParaRPr>
                    </a:p>
                  </a:txBody>
                  <a:tcPr marL="121900" marR="121900" marT="91433" marB="91433"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0000"/>
                  </a:ext>
                </a:extLst>
              </a:tr>
              <a:tr h="1001797">
                <a:tc>
                  <a:txBody>
                    <a:bodyPr/>
                    <a:lstStyle/>
                    <a:p>
                      <a:pPr marL="0" lvl="0" indent="0" algn="ctr">
                        <a:spcBef>
                          <a:spcPts val="0"/>
                        </a:spcBef>
                        <a:spcAft>
                          <a:spcPts val="0"/>
                        </a:spcAft>
                        <a:buNone/>
                      </a:pPr>
                      <a:r>
                        <a:rPr lang="en" sz="1500">
                          <a:latin typeface="Barlow Light"/>
                        </a:rPr>
                        <a:t>Project Manager/SCRUM Masters</a:t>
                      </a:r>
                      <a:endParaRPr>
                        <a:sym typeface="Barlow Light"/>
                      </a:endParaRPr>
                    </a:p>
                  </a:txBody>
                  <a:tcPr marL="121900" marR="121900" marT="91433" marB="91433"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Barlow Light"/>
                          <a:ea typeface="Barlow Light"/>
                          <a:cs typeface="Barlow Light"/>
                        </a:rPr>
                        <a:t>Andrew, Brittany, Jackson</a:t>
                      </a:r>
                      <a:endParaRPr lang="en" sz="1800">
                        <a:latin typeface="Barlow Light"/>
                        <a:ea typeface="Barlow Light"/>
                        <a:cs typeface="Barlow Light"/>
                        <a:sym typeface="Barlow Light"/>
                      </a:endParaRPr>
                    </a:p>
                  </a:txBody>
                  <a:tcPr marL="121900" marR="121900" marT="91433" marB="91433"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964694">
                <a:tc>
                  <a:txBody>
                    <a:bodyPr/>
                    <a:lstStyle/>
                    <a:p>
                      <a:pPr marL="0" lvl="0" indent="0" algn="ctr" rtl="0">
                        <a:spcBef>
                          <a:spcPts val="0"/>
                        </a:spcBef>
                        <a:spcAft>
                          <a:spcPts val="0"/>
                        </a:spcAft>
                        <a:buNone/>
                      </a:pPr>
                      <a:r>
                        <a:rPr lang="en" sz="1500">
                          <a:latin typeface="Barlow Light"/>
                          <a:ea typeface="Barlow Light"/>
                          <a:cs typeface="Barlow Light"/>
                        </a:rPr>
                        <a:t>Financials &amp; Marketing</a:t>
                      </a:r>
                      <a:endParaRPr sz="1500">
                        <a:latin typeface="Barlow Light"/>
                        <a:ea typeface="Barlow Light"/>
                        <a:cs typeface="Barlow Light"/>
                        <a:sym typeface="Barlow Light"/>
                      </a:endParaRPr>
                    </a:p>
                  </a:txBody>
                  <a:tcPr marL="121900" marR="121900" marT="91433" marB="91433"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Barlow Light"/>
                          <a:ea typeface="Barlow Light"/>
                          <a:cs typeface="Barlow Light"/>
                        </a:rPr>
                        <a:t>Abhishek</a:t>
                      </a:r>
                      <a:endParaRPr lang="en" sz="1800">
                        <a:latin typeface="Barlow Light"/>
                        <a:ea typeface="Barlow Light"/>
                        <a:cs typeface="Barlow Light"/>
                        <a:sym typeface="Barlow Light"/>
                      </a:endParaRPr>
                    </a:p>
                  </a:txBody>
                  <a:tcPr marL="121900" marR="121900" marT="91433" marB="91433"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964694">
                <a:tc>
                  <a:txBody>
                    <a:bodyPr/>
                    <a:lstStyle/>
                    <a:p>
                      <a:pPr marL="0" lvl="0" indent="0" algn="ctr" rtl="0">
                        <a:spcBef>
                          <a:spcPts val="0"/>
                        </a:spcBef>
                        <a:spcAft>
                          <a:spcPts val="0"/>
                        </a:spcAft>
                        <a:buNone/>
                      </a:pPr>
                      <a:r>
                        <a:rPr lang="en" sz="1500">
                          <a:latin typeface="Barlow Light"/>
                          <a:ea typeface="Barlow Light"/>
                          <a:cs typeface="Barlow Light"/>
                        </a:rPr>
                        <a:t>Technical Reports/Meeting Notes</a:t>
                      </a:r>
                      <a:endParaRPr sz="1500">
                        <a:latin typeface="Barlow Light"/>
                        <a:ea typeface="Barlow Light"/>
                        <a:cs typeface="Barlow Light"/>
                        <a:sym typeface="Barlow Light"/>
                      </a:endParaRPr>
                    </a:p>
                  </a:txBody>
                  <a:tcPr marL="121900" marR="121900" marT="91433" marB="91433"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Barlow Light"/>
                          <a:ea typeface="Barlow Light"/>
                          <a:cs typeface="Barlow Light"/>
                        </a:rPr>
                        <a:t>Connie &amp; Max</a:t>
                      </a:r>
                      <a:endParaRPr lang="en" sz="1800">
                        <a:latin typeface="Barlow Light"/>
                        <a:ea typeface="Barlow Light"/>
                        <a:cs typeface="Barlow Light"/>
                        <a:sym typeface="Barlow Light"/>
                      </a:endParaRPr>
                    </a:p>
                  </a:txBody>
                  <a:tcPr marL="121900" marR="121900" marT="91433" marB="91433" anchor="ctr">
                    <a:lnL w="9525" cap="flat" cmpd="sng" algn="ctr">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lgn="ctr">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7670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6"/>
          <p:cNvSpPr txBox="1">
            <a:spLocks noGrp="1"/>
          </p:cNvSpPr>
          <p:nvPr>
            <p:ph type="title" idx="4294967295"/>
          </p:nvPr>
        </p:nvSpPr>
        <p:spPr>
          <a:xfrm>
            <a:off x="318967" y="304167"/>
            <a:ext cx="11562800" cy="952800"/>
          </a:xfrm>
          <a:prstGeom prst="rect">
            <a:avLst/>
          </a:prstGeom>
        </p:spPr>
        <p:txBody>
          <a:bodyPr spcFirstLastPara="1" wrap="square" lIns="121900" tIns="121900" rIns="121900" bIns="121900" anchor="ctr" anchorCtr="0">
            <a:noAutofit/>
          </a:bodyPr>
          <a:lstStyle/>
          <a:p>
            <a:pPr algn="ctr"/>
            <a:r>
              <a:rPr lang="en" sz="3200">
                <a:solidFill>
                  <a:schemeClr val="bg1"/>
                </a:solidFill>
              </a:rPr>
              <a:t>Appendix B: Extended Software Details</a:t>
            </a:r>
            <a:endParaRPr lang="en-US">
              <a:solidFill>
                <a:schemeClr val="bg1"/>
              </a:solidFill>
            </a:endParaRPr>
          </a:p>
        </p:txBody>
      </p:sp>
      <p:sp>
        <p:nvSpPr>
          <p:cNvPr id="359" name="Google Shape;359;p26"/>
          <p:cNvSpPr txBox="1">
            <a:spLocks noGrp="1"/>
          </p:cNvSpPr>
          <p:nvPr>
            <p:ph type="sldNum" idx="12"/>
          </p:nvPr>
        </p:nvSpPr>
        <p:spPr>
          <a:xfrm>
            <a:off x="5488533" y="6409833"/>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dirty="0"/>
              <a:pPr/>
              <a:t>45</a:t>
            </a:fld>
            <a:endParaRPr/>
          </a:p>
        </p:txBody>
      </p:sp>
    </p:spTree>
    <p:extLst>
      <p:ext uri="{BB962C8B-B14F-4D97-AF65-F5344CB8AC3E}">
        <p14:creationId xmlns:p14="http://schemas.microsoft.com/office/powerpoint/2010/main" val="2723378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6"/>
          <p:cNvSpPr txBox="1">
            <a:spLocks noGrp="1"/>
          </p:cNvSpPr>
          <p:nvPr>
            <p:ph type="title" idx="4294967295"/>
          </p:nvPr>
        </p:nvSpPr>
        <p:spPr>
          <a:xfrm>
            <a:off x="318967" y="304167"/>
            <a:ext cx="11562800" cy="952800"/>
          </a:xfrm>
          <a:prstGeom prst="rect">
            <a:avLst/>
          </a:prstGeom>
        </p:spPr>
        <p:txBody>
          <a:bodyPr spcFirstLastPara="1" wrap="square" lIns="121900" tIns="121900" rIns="121900" bIns="121900" anchor="ctr" anchorCtr="0">
            <a:noAutofit/>
          </a:bodyPr>
          <a:lstStyle/>
          <a:p>
            <a:pPr algn="ctr"/>
            <a:r>
              <a:rPr lang="en" sz="3200">
                <a:solidFill>
                  <a:schemeClr val="bg1"/>
                </a:solidFill>
              </a:rPr>
              <a:t>Appendix C: Design Changes &amp; Improvements</a:t>
            </a:r>
            <a:endParaRPr lang="en-US">
              <a:solidFill>
                <a:schemeClr val="bg1"/>
              </a:solidFill>
            </a:endParaRPr>
          </a:p>
        </p:txBody>
      </p:sp>
      <p:sp>
        <p:nvSpPr>
          <p:cNvPr id="359" name="Google Shape;359;p26"/>
          <p:cNvSpPr txBox="1">
            <a:spLocks noGrp="1"/>
          </p:cNvSpPr>
          <p:nvPr>
            <p:ph type="sldNum" idx="12"/>
          </p:nvPr>
        </p:nvSpPr>
        <p:spPr>
          <a:xfrm>
            <a:off x="5488533" y="6409833"/>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dirty="0"/>
              <a:pPr/>
              <a:t>46</a:t>
            </a:fld>
            <a:endParaRPr/>
          </a:p>
        </p:txBody>
      </p:sp>
      <p:pic>
        <p:nvPicPr>
          <p:cNvPr id="4" name="Picture 4">
            <a:extLst>
              <a:ext uri="{FF2B5EF4-FFF2-40B4-BE49-F238E27FC236}">
                <a16:creationId xmlns:a16="http://schemas.microsoft.com/office/drawing/2014/main" id="{FF77337A-3A2E-F1E5-9131-FE01F393CCFC}"/>
              </a:ext>
            </a:extLst>
          </p:cNvPr>
          <p:cNvPicPr>
            <a:picLocks noChangeAspect="1"/>
          </p:cNvPicPr>
          <p:nvPr/>
        </p:nvPicPr>
        <p:blipFill rotWithShape="1">
          <a:blip r:embed="rId3"/>
          <a:srcRect r="15490" b="19489"/>
          <a:stretch/>
        </p:blipFill>
        <p:spPr>
          <a:xfrm>
            <a:off x="5972800" y="1397839"/>
            <a:ext cx="2080943" cy="1943222"/>
          </a:xfrm>
          <a:prstGeom prst="rect">
            <a:avLst/>
          </a:prstGeom>
        </p:spPr>
      </p:pic>
      <p:pic>
        <p:nvPicPr>
          <p:cNvPr id="5" name="Picture 5" descr="Graphical user interface, chart&#10;&#10;Description automatically generated">
            <a:extLst>
              <a:ext uri="{FF2B5EF4-FFF2-40B4-BE49-F238E27FC236}">
                <a16:creationId xmlns:a16="http://schemas.microsoft.com/office/drawing/2014/main" id="{A68615AB-1686-0440-7FC2-86B78DAAB381}"/>
              </a:ext>
            </a:extLst>
          </p:cNvPr>
          <p:cNvPicPr>
            <a:picLocks noChangeAspect="1"/>
          </p:cNvPicPr>
          <p:nvPr/>
        </p:nvPicPr>
        <p:blipFill rotWithShape="1">
          <a:blip r:embed="rId4"/>
          <a:srcRect l="3872" t="64" r="3645" b="-292"/>
          <a:stretch/>
        </p:blipFill>
        <p:spPr>
          <a:xfrm>
            <a:off x="8546111" y="1397839"/>
            <a:ext cx="2316047" cy="1943603"/>
          </a:xfrm>
          <a:prstGeom prst="rect">
            <a:avLst/>
          </a:prstGeom>
        </p:spPr>
      </p:pic>
      <p:pic>
        <p:nvPicPr>
          <p:cNvPr id="2" name="Picture 2">
            <a:extLst>
              <a:ext uri="{FF2B5EF4-FFF2-40B4-BE49-F238E27FC236}">
                <a16:creationId xmlns:a16="http://schemas.microsoft.com/office/drawing/2014/main" id="{0B34DCCE-9C49-53DD-D323-9A73FCD49583}"/>
              </a:ext>
            </a:extLst>
          </p:cNvPr>
          <p:cNvPicPr>
            <a:picLocks noChangeAspect="1"/>
          </p:cNvPicPr>
          <p:nvPr/>
        </p:nvPicPr>
        <p:blipFill rotWithShape="1">
          <a:blip r:embed="rId5"/>
          <a:srcRect t="22829" b="-206"/>
          <a:stretch/>
        </p:blipFill>
        <p:spPr>
          <a:xfrm>
            <a:off x="7073171" y="3518959"/>
            <a:ext cx="2405922" cy="1905032"/>
          </a:xfrm>
          <a:prstGeom prst="rect">
            <a:avLst/>
          </a:prstGeom>
        </p:spPr>
      </p:pic>
      <p:sp>
        <p:nvSpPr>
          <p:cNvPr id="3" name="TextBox 2">
            <a:extLst>
              <a:ext uri="{FF2B5EF4-FFF2-40B4-BE49-F238E27FC236}">
                <a16:creationId xmlns:a16="http://schemas.microsoft.com/office/drawing/2014/main" id="{E32180EE-DF04-EA2D-1F10-B0CE0A41EDD4}"/>
              </a:ext>
            </a:extLst>
          </p:cNvPr>
          <p:cNvSpPr txBox="1"/>
          <p:nvPr/>
        </p:nvSpPr>
        <p:spPr>
          <a:xfrm>
            <a:off x="1828799" y="2000249"/>
            <a:ext cx="319087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Barlow Light"/>
                <a:ea typeface="+mn-lt"/>
                <a:cs typeface="+mn-lt"/>
              </a:rPr>
              <a:t>Attempted, but failed due to tolerances and low-fidelity printing</a:t>
            </a:r>
            <a:endParaRPr lang="en-US">
              <a:latin typeface="Barlow Light"/>
              <a:cs typeface="Arial"/>
            </a:endParaRPr>
          </a:p>
          <a:p>
            <a:pPr marL="285750" indent="-285750">
              <a:buFont typeface="Arial"/>
              <a:buChar char="•"/>
            </a:pPr>
            <a:endParaRPr lang="en-US">
              <a:latin typeface="Barlow Light"/>
              <a:cs typeface="Arial"/>
            </a:endParaRPr>
          </a:p>
          <a:p>
            <a:pPr marL="285750" indent="-285750">
              <a:buFont typeface="Arial"/>
              <a:buChar char="•"/>
            </a:pPr>
            <a:endParaRPr lang="en-US">
              <a:latin typeface="Barlow Light"/>
              <a:cs typeface="Arial"/>
            </a:endParaRPr>
          </a:p>
          <a:p>
            <a:pPr marL="285750" indent="-285750">
              <a:buFont typeface="Arial"/>
              <a:buChar char="•"/>
            </a:pPr>
            <a:r>
              <a:rPr lang="en-US">
                <a:latin typeface="Barlow Light"/>
                <a:cs typeface="Arial"/>
              </a:rPr>
              <a:t>Non Destructive Debugging</a:t>
            </a:r>
          </a:p>
          <a:p>
            <a:pPr marL="285750" indent="-285750">
              <a:buFont typeface="Arial"/>
              <a:buChar char="•"/>
            </a:pPr>
            <a:endParaRPr lang="en-US">
              <a:latin typeface="Barlow Light"/>
              <a:cs typeface="Arial"/>
            </a:endParaRPr>
          </a:p>
          <a:p>
            <a:pPr marL="285750" indent="-285750">
              <a:buFont typeface="Arial"/>
              <a:buChar char="•"/>
            </a:pPr>
            <a:endParaRPr lang="en-US">
              <a:latin typeface="Barlow Light"/>
              <a:ea typeface="+mn-lt"/>
              <a:cs typeface="+mn-lt"/>
            </a:endParaRPr>
          </a:p>
          <a:p>
            <a:pPr marL="285750" indent="-285750">
              <a:buFont typeface="Arial"/>
              <a:buChar char="•"/>
            </a:pPr>
            <a:r>
              <a:rPr lang="en-US">
                <a:latin typeface="Barlow Light"/>
                <a:ea typeface="+mn-lt"/>
                <a:cs typeface="+mn-lt"/>
              </a:rPr>
              <a:t>Allows user to remove the cover and modify the contrast on  LCD</a:t>
            </a:r>
          </a:p>
        </p:txBody>
      </p:sp>
      <p:sp>
        <p:nvSpPr>
          <p:cNvPr id="8" name="TextBox 7">
            <a:extLst>
              <a:ext uri="{FF2B5EF4-FFF2-40B4-BE49-F238E27FC236}">
                <a16:creationId xmlns:a16="http://schemas.microsoft.com/office/drawing/2014/main" id="{5D7AE10E-80BA-436F-CA47-0D621A0AF9CA}"/>
              </a:ext>
            </a:extLst>
          </p:cNvPr>
          <p:cNvSpPr txBox="1"/>
          <p:nvPr/>
        </p:nvSpPr>
        <p:spPr>
          <a:xfrm>
            <a:off x="6833016" y="5565098"/>
            <a:ext cx="29480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latin typeface="Barlow Light"/>
                <a:cs typeface="Arial"/>
              </a:rPr>
              <a:t>Latch Interface for LCD and Circuitry Housing</a:t>
            </a:r>
            <a:endParaRPr lang="en-US" b="1">
              <a:solidFill>
                <a:schemeClr val="bg1"/>
              </a:solidFill>
              <a:latin typeface="Barlow Light"/>
            </a:endParaRPr>
          </a:p>
        </p:txBody>
      </p:sp>
    </p:spTree>
    <p:extLst>
      <p:ext uri="{BB962C8B-B14F-4D97-AF65-F5344CB8AC3E}">
        <p14:creationId xmlns:p14="http://schemas.microsoft.com/office/powerpoint/2010/main" val="16211159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6"/>
          <p:cNvSpPr txBox="1">
            <a:spLocks noGrp="1"/>
          </p:cNvSpPr>
          <p:nvPr>
            <p:ph type="title" idx="4294967295"/>
          </p:nvPr>
        </p:nvSpPr>
        <p:spPr>
          <a:xfrm>
            <a:off x="318967" y="304167"/>
            <a:ext cx="11562800" cy="952800"/>
          </a:xfrm>
          <a:prstGeom prst="rect">
            <a:avLst/>
          </a:prstGeom>
        </p:spPr>
        <p:txBody>
          <a:bodyPr spcFirstLastPara="1" wrap="square" lIns="121900" tIns="121900" rIns="121900" bIns="121900" anchor="ctr" anchorCtr="0">
            <a:noAutofit/>
          </a:bodyPr>
          <a:lstStyle/>
          <a:p>
            <a:pPr algn="ctr"/>
            <a:r>
              <a:rPr lang="en" sz="3200">
                <a:solidFill>
                  <a:schemeClr val="bg1"/>
                </a:solidFill>
              </a:rPr>
              <a:t>Appendix C: Design Changes &amp; Improvements, Cont.</a:t>
            </a:r>
            <a:endParaRPr lang="en-US">
              <a:solidFill>
                <a:schemeClr val="bg1"/>
              </a:solidFill>
            </a:endParaRPr>
          </a:p>
        </p:txBody>
      </p:sp>
      <p:sp>
        <p:nvSpPr>
          <p:cNvPr id="359" name="Google Shape;359;p26"/>
          <p:cNvSpPr txBox="1">
            <a:spLocks noGrp="1"/>
          </p:cNvSpPr>
          <p:nvPr>
            <p:ph type="sldNum" idx="12"/>
          </p:nvPr>
        </p:nvSpPr>
        <p:spPr>
          <a:xfrm>
            <a:off x="5488533" y="6409833"/>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dirty="0"/>
              <a:pPr/>
              <a:t>47</a:t>
            </a:fld>
            <a:endParaRPr/>
          </a:p>
        </p:txBody>
      </p:sp>
      <p:sp>
        <p:nvSpPr>
          <p:cNvPr id="3" name="TextBox 2">
            <a:extLst>
              <a:ext uri="{FF2B5EF4-FFF2-40B4-BE49-F238E27FC236}">
                <a16:creationId xmlns:a16="http://schemas.microsoft.com/office/drawing/2014/main" id="{091317D8-C48A-7231-01AA-844A986A5815}"/>
              </a:ext>
            </a:extLst>
          </p:cNvPr>
          <p:cNvSpPr txBox="1"/>
          <p:nvPr/>
        </p:nvSpPr>
        <p:spPr>
          <a:xfrm>
            <a:off x="6534149" y="2000249"/>
            <a:ext cx="442912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rlow Light"/>
                <a:cs typeface="Arial"/>
              </a:rPr>
              <a:t>Key guard that functions to inset the keys into the frame.</a:t>
            </a:r>
          </a:p>
          <a:p>
            <a:endParaRPr lang="en-US">
              <a:latin typeface="Barlow Light"/>
              <a:cs typeface="Arial"/>
            </a:endParaRPr>
          </a:p>
          <a:p>
            <a:endParaRPr lang="en-US">
              <a:latin typeface="Barlow Light"/>
              <a:cs typeface="Arial"/>
            </a:endParaRPr>
          </a:p>
          <a:p>
            <a:r>
              <a:rPr lang="en-US">
                <a:latin typeface="Barlow Light"/>
                <a:cs typeface="Arial"/>
              </a:rPr>
              <a:t>Latching interface to allow user to remove if it is not desired</a:t>
            </a:r>
          </a:p>
          <a:p>
            <a:endParaRPr lang="en-US">
              <a:latin typeface="Barlow Light"/>
              <a:cs typeface="Arial"/>
            </a:endParaRPr>
          </a:p>
          <a:p>
            <a:endParaRPr lang="en-US">
              <a:latin typeface="Barlow Light"/>
              <a:cs typeface="Arial"/>
            </a:endParaRPr>
          </a:p>
          <a:p>
            <a:r>
              <a:rPr lang="en-US">
                <a:latin typeface="Barlow Light"/>
                <a:cs typeface="Arial"/>
              </a:rPr>
              <a:t>Ensures user does not perform accidental input</a:t>
            </a:r>
          </a:p>
        </p:txBody>
      </p:sp>
      <p:pic>
        <p:nvPicPr>
          <p:cNvPr id="6" name="Picture 6" descr="A picture containing electronics&#10;&#10;Description automatically generated">
            <a:extLst>
              <a:ext uri="{FF2B5EF4-FFF2-40B4-BE49-F238E27FC236}">
                <a16:creationId xmlns:a16="http://schemas.microsoft.com/office/drawing/2014/main" id="{23D1F025-AC4C-A7EA-E7F6-3A0E9184EDEB}"/>
              </a:ext>
            </a:extLst>
          </p:cNvPr>
          <p:cNvPicPr>
            <a:picLocks noChangeAspect="1"/>
          </p:cNvPicPr>
          <p:nvPr/>
        </p:nvPicPr>
        <p:blipFill>
          <a:blip r:embed="rId3"/>
          <a:stretch>
            <a:fillRect/>
          </a:stretch>
        </p:blipFill>
        <p:spPr>
          <a:xfrm>
            <a:off x="1771650" y="2273376"/>
            <a:ext cx="3467100" cy="2306487"/>
          </a:xfrm>
          <a:prstGeom prst="rect">
            <a:avLst/>
          </a:prstGeom>
        </p:spPr>
      </p:pic>
      <p:sp>
        <p:nvSpPr>
          <p:cNvPr id="9" name="TextBox 8">
            <a:extLst>
              <a:ext uri="{FF2B5EF4-FFF2-40B4-BE49-F238E27FC236}">
                <a16:creationId xmlns:a16="http://schemas.microsoft.com/office/drawing/2014/main" id="{3AE0589C-1491-36AD-D65F-E83DC1F69F39}"/>
              </a:ext>
            </a:extLst>
          </p:cNvPr>
          <p:cNvSpPr txBox="1"/>
          <p:nvPr/>
        </p:nvSpPr>
        <p:spPr>
          <a:xfrm>
            <a:off x="2032416" y="4631648"/>
            <a:ext cx="29480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latin typeface="Barlow Light"/>
                <a:cs typeface="Arial"/>
              </a:rPr>
              <a:t>Example of a key guard implementation</a:t>
            </a:r>
          </a:p>
        </p:txBody>
      </p:sp>
    </p:spTree>
    <p:extLst>
      <p:ext uri="{BB962C8B-B14F-4D97-AF65-F5344CB8AC3E}">
        <p14:creationId xmlns:p14="http://schemas.microsoft.com/office/powerpoint/2010/main" val="4287450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6"/>
          <p:cNvSpPr txBox="1">
            <a:spLocks noGrp="1"/>
          </p:cNvSpPr>
          <p:nvPr>
            <p:ph type="title" idx="4294967295"/>
          </p:nvPr>
        </p:nvSpPr>
        <p:spPr>
          <a:xfrm>
            <a:off x="318967" y="304167"/>
            <a:ext cx="11562800" cy="952800"/>
          </a:xfrm>
          <a:prstGeom prst="rect">
            <a:avLst/>
          </a:prstGeom>
        </p:spPr>
        <p:txBody>
          <a:bodyPr spcFirstLastPara="1" wrap="square" lIns="121900" tIns="121900" rIns="121900" bIns="121900" anchor="ctr" anchorCtr="0">
            <a:noAutofit/>
          </a:bodyPr>
          <a:lstStyle/>
          <a:p>
            <a:pPr algn="ctr"/>
            <a:r>
              <a:rPr lang="en" sz="3200">
                <a:solidFill>
                  <a:schemeClr val="bg1"/>
                </a:solidFill>
              </a:rPr>
              <a:t>Appendix D: User Testing and IRB</a:t>
            </a:r>
            <a:endParaRPr lang="en-US">
              <a:solidFill>
                <a:schemeClr val="bg1"/>
              </a:solidFill>
            </a:endParaRPr>
          </a:p>
        </p:txBody>
      </p:sp>
      <p:sp>
        <p:nvSpPr>
          <p:cNvPr id="359" name="Google Shape;359;p26"/>
          <p:cNvSpPr txBox="1">
            <a:spLocks noGrp="1"/>
          </p:cNvSpPr>
          <p:nvPr>
            <p:ph type="sldNum" idx="12"/>
          </p:nvPr>
        </p:nvSpPr>
        <p:spPr>
          <a:xfrm>
            <a:off x="5488533" y="6409833"/>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dirty="0"/>
              <a:pPr/>
              <a:t>48</a:t>
            </a:fld>
            <a:endParaRPr/>
          </a:p>
        </p:txBody>
      </p:sp>
    </p:spTree>
    <p:extLst>
      <p:ext uri="{BB962C8B-B14F-4D97-AF65-F5344CB8AC3E}">
        <p14:creationId xmlns:p14="http://schemas.microsoft.com/office/powerpoint/2010/main" val="9335701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6"/>
          <p:cNvSpPr txBox="1">
            <a:spLocks noGrp="1"/>
          </p:cNvSpPr>
          <p:nvPr>
            <p:ph type="title" idx="4294967295"/>
          </p:nvPr>
        </p:nvSpPr>
        <p:spPr>
          <a:xfrm>
            <a:off x="318967" y="304167"/>
            <a:ext cx="11562800" cy="952800"/>
          </a:xfrm>
          <a:prstGeom prst="rect">
            <a:avLst/>
          </a:prstGeom>
        </p:spPr>
        <p:txBody>
          <a:bodyPr spcFirstLastPara="1" wrap="square" lIns="121900" tIns="121900" rIns="121900" bIns="121900" anchor="ctr" anchorCtr="0">
            <a:noAutofit/>
          </a:bodyPr>
          <a:lstStyle/>
          <a:p>
            <a:pPr algn="ctr"/>
            <a:r>
              <a:rPr lang="en" sz="3200">
                <a:solidFill>
                  <a:schemeClr val="bg1"/>
                </a:solidFill>
              </a:rPr>
              <a:t>Appendix E: Helpful Coursework</a:t>
            </a:r>
            <a:endParaRPr lang="en-US">
              <a:solidFill>
                <a:schemeClr val="bg1"/>
              </a:solidFill>
            </a:endParaRPr>
          </a:p>
        </p:txBody>
      </p:sp>
      <p:sp>
        <p:nvSpPr>
          <p:cNvPr id="359" name="Google Shape;359;p26"/>
          <p:cNvSpPr txBox="1">
            <a:spLocks noGrp="1"/>
          </p:cNvSpPr>
          <p:nvPr>
            <p:ph type="sldNum" idx="12"/>
          </p:nvPr>
        </p:nvSpPr>
        <p:spPr>
          <a:xfrm>
            <a:off x="5488533" y="6409833"/>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dirty="0"/>
              <a:pPr/>
              <a:t>49</a:t>
            </a:fld>
            <a:endParaRPr/>
          </a:p>
        </p:txBody>
      </p:sp>
    </p:spTree>
    <p:extLst>
      <p:ext uri="{BB962C8B-B14F-4D97-AF65-F5344CB8AC3E}">
        <p14:creationId xmlns:p14="http://schemas.microsoft.com/office/powerpoint/2010/main" val="2555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4085290" y="1100567"/>
            <a:ext cx="4008886" cy="4656800"/>
          </a:xfrm>
          <a:prstGeom prst="rect">
            <a:avLst/>
          </a:prstGeom>
        </p:spPr>
        <p:txBody>
          <a:bodyPr spcFirstLastPara="1" wrap="square" lIns="121900" tIns="121900" rIns="121900" bIns="121900" anchor="ctr" anchorCtr="0">
            <a:noAutofit/>
          </a:bodyPr>
          <a:lstStyle/>
          <a:p>
            <a:pPr marL="0" indent="0">
              <a:lnSpc>
                <a:spcPct val="114999"/>
              </a:lnSpc>
              <a:buNone/>
            </a:pPr>
            <a:r>
              <a:rPr lang="en" sz="3200" i="0">
                <a:solidFill>
                  <a:schemeClr val="accent1"/>
                </a:solidFill>
                <a:latin typeface="Miriam Libre"/>
              </a:rPr>
              <a:t>NEEDS STATEMENT:</a:t>
            </a:r>
            <a:endParaRPr lang="en" sz="3200">
              <a:solidFill>
                <a:schemeClr val="accent1"/>
              </a:solidFill>
            </a:endParaRPr>
          </a:p>
          <a:p>
            <a:pPr marL="0" indent="0">
              <a:lnSpc>
                <a:spcPct val="114999"/>
              </a:lnSpc>
              <a:buNone/>
            </a:pPr>
            <a:r>
              <a:rPr lang="en"/>
              <a:t>There exists a need for a simple assistive technology that provides better computer hardware accessibility to individuals with Parkinson's disease or similar limited motor function capability.</a:t>
            </a:r>
          </a:p>
        </p:txBody>
      </p:sp>
      <p:sp>
        <p:nvSpPr>
          <p:cNvPr id="275" name="Google Shape;275;p18"/>
          <p:cNvSpPr txBox="1">
            <a:spLocks noGrp="1"/>
          </p:cNvSpPr>
          <p:nvPr>
            <p:ph type="sldNum" idx="12"/>
          </p:nvPr>
        </p:nvSpPr>
        <p:spPr>
          <a:xfrm>
            <a:off x="5488533" y="6410000"/>
            <a:ext cx="1214800" cy="448000"/>
          </a:xfrm>
          <a:prstGeom prst="rect">
            <a:avLst/>
          </a:prstGeom>
        </p:spPr>
        <p:txBody>
          <a:bodyPr spcFirstLastPara="1" wrap="square" lIns="121900" tIns="121900" rIns="121900" bIns="121900" anchor="ctr" anchorCtr="0">
            <a:noAutofit/>
          </a:bodyPr>
          <a:lstStyle/>
          <a:p>
            <a:fld id="{00000000-1234-1234-1234-123412341234}" type="slidenum">
              <a:rPr lang="en"/>
              <a:pPr/>
              <a:t>5</a:t>
            </a:fld>
            <a:endParaRPr/>
          </a:p>
        </p:txBody>
      </p:sp>
    </p:spTree>
    <p:extLst>
      <p:ext uri="{BB962C8B-B14F-4D97-AF65-F5344CB8AC3E}">
        <p14:creationId xmlns:p14="http://schemas.microsoft.com/office/powerpoint/2010/main" val="289065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609600" y="1267864"/>
            <a:ext cx="7285501" cy="1608505"/>
          </a:xfrm>
          <a:prstGeom prst="rect">
            <a:avLst/>
          </a:prstGeom>
        </p:spPr>
        <p:txBody>
          <a:bodyPr spcFirstLastPara="1" wrap="square" lIns="121900" tIns="121900" rIns="121900" bIns="121900" anchor="t" anchorCtr="0">
            <a:noAutofit/>
          </a:bodyPr>
          <a:lstStyle/>
          <a:p>
            <a:pPr marL="0" indent="0">
              <a:buNone/>
            </a:pPr>
            <a:r>
              <a:rPr lang="en-US" b="1">
                <a:solidFill>
                  <a:schemeClr val="accent1"/>
                </a:solidFill>
              </a:rPr>
              <a:t>Goal</a:t>
            </a:r>
          </a:p>
          <a:p>
            <a:pPr marL="342900" indent="-342900">
              <a:buFont typeface="Arial,Sans-Serif"/>
              <a:buChar char="•"/>
            </a:pPr>
            <a:r>
              <a:rPr lang="en-US"/>
              <a:t>Make the typing experience easier for people with motor function impairments</a:t>
            </a:r>
            <a:endParaRPr lang="en"/>
          </a:p>
        </p:txBody>
      </p:sp>
      <p:sp>
        <p:nvSpPr>
          <p:cNvPr id="300" name="Google Shape;300;p20"/>
          <p:cNvSpPr txBox="1">
            <a:spLocks noGrp="1"/>
          </p:cNvSpPr>
          <p:nvPr>
            <p:ph type="title"/>
          </p:nvPr>
        </p:nvSpPr>
        <p:spPr>
          <a:xfrm>
            <a:off x="609600" y="551535"/>
            <a:ext cx="6851600" cy="718479"/>
          </a:xfrm>
          <a:prstGeom prst="rect">
            <a:avLst/>
          </a:prstGeom>
        </p:spPr>
        <p:txBody>
          <a:bodyPr spcFirstLastPara="1" wrap="square" lIns="121900" tIns="121900" rIns="121900" bIns="121900" anchor="b" anchorCtr="0">
            <a:noAutofit/>
          </a:bodyPr>
          <a:lstStyle/>
          <a:p>
            <a:r>
              <a:rPr lang="en"/>
              <a:t>GOAL &amp; OBJECTIVES</a:t>
            </a:r>
            <a:endParaRPr lang="en-US"/>
          </a:p>
        </p:txBody>
      </p:sp>
      <p:sp>
        <p:nvSpPr>
          <p:cNvPr id="301" name="Google Shape;301;p20"/>
          <p:cNvSpPr txBox="1">
            <a:spLocks noGrp="1"/>
          </p:cNvSpPr>
          <p:nvPr>
            <p:ph type="body" idx="2"/>
          </p:nvPr>
        </p:nvSpPr>
        <p:spPr>
          <a:xfrm>
            <a:off x="603480" y="2654454"/>
            <a:ext cx="7459235" cy="3757096"/>
          </a:xfrm>
          <a:prstGeom prst="rect">
            <a:avLst/>
          </a:prstGeom>
        </p:spPr>
        <p:txBody>
          <a:bodyPr spcFirstLastPara="1" wrap="square" lIns="121900" tIns="121900" rIns="121900" bIns="121900" anchor="t" anchorCtr="0">
            <a:noAutofit/>
          </a:bodyPr>
          <a:lstStyle/>
          <a:p>
            <a:pPr marL="0" indent="0">
              <a:buNone/>
            </a:pPr>
            <a:r>
              <a:rPr lang="en-US" b="1">
                <a:solidFill>
                  <a:schemeClr val="accent1"/>
                </a:solidFill>
              </a:rPr>
              <a:t>Objectives</a:t>
            </a:r>
          </a:p>
          <a:p>
            <a:pPr marL="342900" indent="-342900">
              <a:buFont typeface="Arial,Sans-Serif"/>
              <a:buChar char="•"/>
            </a:pPr>
            <a:r>
              <a:rPr lang="en-US"/>
              <a:t>Cost-effective</a:t>
            </a:r>
            <a:endParaRPr lang="en"/>
          </a:p>
          <a:p>
            <a:pPr marL="342900" indent="-342900">
              <a:buFont typeface="Arial,Sans-Serif"/>
              <a:buChar char="•"/>
            </a:pPr>
            <a:r>
              <a:rPr lang="en-US"/>
              <a:t>Accessible</a:t>
            </a:r>
            <a:endParaRPr lang="en"/>
          </a:p>
          <a:p>
            <a:pPr marL="342900" indent="-342900">
              <a:buFont typeface="Arial,Sans-Serif"/>
              <a:buChar char="•"/>
            </a:pPr>
            <a:r>
              <a:rPr lang="en-US"/>
              <a:t>Easy to learn</a:t>
            </a:r>
            <a:endParaRPr lang="en"/>
          </a:p>
          <a:p>
            <a:pPr marL="342900" indent="-342900">
              <a:buFont typeface="Arial,Sans-Serif"/>
              <a:buChar char="•"/>
            </a:pPr>
            <a:r>
              <a:rPr lang="en-US"/>
              <a:t>Customizable</a:t>
            </a:r>
            <a:endParaRPr lang="en"/>
          </a:p>
          <a:p>
            <a:pPr marL="342900" indent="-342900">
              <a:buFont typeface="Arial,Sans-Serif"/>
              <a:buChar char="•"/>
            </a:pPr>
            <a:r>
              <a:rPr lang="en-US"/>
              <a:t>Should improve ability to interact with a computer</a:t>
            </a:r>
            <a:endParaRPr lang="en"/>
          </a:p>
          <a:p>
            <a:pPr marL="342900" indent="-342900">
              <a:buFont typeface="Arial,Sans-Serif"/>
              <a:buChar char="•"/>
            </a:pPr>
            <a:r>
              <a:rPr lang="en-US"/>
              <a:t>Should not compromise capabilities of a normal keyboard</a:t>
            </a:r>
            <a:endParaRPr lang="en"/>
          </a:p>
          <a:p>
            <a:pPr marL="0" indent="0">
              <a:buNone/>
            </a:pPr>
            <a:endParaRPr lang="en" b="1"/>
          </a:p>
        </p:txBody>
      </p:sp>
      <p:sp>
        <p:nvSpPr>
          <p:cNvPr id="302" name="Google Shape;302;p20"/>
          <p:cNvSpPr txBox="1">
            <a:spLocks noGrp="1"/>
          </p:cNvSpPr>
          <p:nvPr>
            <p:ph type="sldNum" idx="12"/>
          </p:nvPr>
        </p:nvSpPr>
        <p:spPr>
          <a:xfrm>
            <a:off x="11744000" y="2944233"/>
            <a:ext cx="448000" cy="969600"/>
          </a:xfrm>
          <a:prstGeom prst="rect">
            <a:avLst/>
          </a:prstGeom>
        </p:spPr>
        <p:txBody>
          <a:bodyPr spcFirstLastPara="1" wrap="square" lIns="121900" tIns="121900" rIns="121900" bIns="121900" anchor="ctr" anchorCtr="0">
            <a:noAutofit/>
          </a:bodyPr>
          <a:lstStyle/>
          <a:p>
            <a:fld id="{00000000-1234-1234-1234-123412341234}" type="slidenum">
              <a:rPr lang="en"/>
              <a:pPr/>
              <a:t>6</a:t>
            </a:fld>
            <a:endParaRPr/>
          </a:p>
        </p:txBody>
      </p:sp>
    </p:spTree>
    <p:extLst>
      <p:ext uri="{BB962C8B-B14F-4D97-AF65-F5344CB8AC3E}">
        <p14:creationId xmlns:p14="http://schemas.microsoft.com/office/powerpoint/2010/main" val="209147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3249882" y="973957"/>
            <a:ext cx="5679741" cy="3771440"/>
          </a:xfrm>
          <a:prstGeom prst="rect">
            <a:avLst/>
          </a:prstGeom>
        </p:spPr>
        <p:txBody>
          <a:bodyPr spcFirstLastPara="1" wrap="square" lIns="121900" tIns="121900" rIns="121900" bIns="121900" anchor="b" anchorCtr="0">
            <a:noAutofit/>
          </a:bodyPr>
          <a:lstStyle/>
          <a:p>
            <a:r>
              <a:rPr lang="en" sz="5300"/>
              <a:t>2.</a:t>
            </a:r>
            <a:br>
              <a:rPr lang="en" sz="5300"/>
            </a:br>
            <a:r>
              <a:rPr lang="en" sz="5300"/>
              <a:t>Existing and Alternative Solutions</a:t>
            </a:r>
          </a:p>
        </p:txBody>
      </p:sp>
      <p:sp>
        <p:nvSpPr>
          <p:cNvPr id="269" name="Google Shape;269;p17"/>
          <p:cNvSpPr txBox="1">
            <a:spLocks noGrp="1"/>
          </p:cNvSpPr>
          <p:nvPr>
            <p:ph type="subTitle" idx="1"/>
          </p:nvPr>
        </p:nvSpPr>
        <p:spPr>
          <a:xfrm>
            <a:off x="3501800" y="4675235"/>
            <a:ext cx="5188400" cy="1046400"/>
          </a:xfrm>
          <a:prstGeom prst="rect">
            <a:avLst/>
          </a:prstGeom>
        </p:spPr>
        <p:txBody>
          <a:bodyPr spcFirstLastPara="1" wrap="square" lIns="121900" tIns="121900" rIns="121900" bIns="121900" anchor="t" anchorCtr="0">
            <a:noAutofit/>
          </a:bodyPr>
          <a:lstStyle/>
          <a:p>
            <a:pPr marL="0" indent="0"/>
            <a:r>
              <a:rPr lang="en"/>
              <a:t>What solutions have already been made?</a:t>
            </a:r>
            <a:endParaRPr lang="en-US"/>
          </a:p>
        </p:txBody>
      </p:sp>
    </p:spTree>
    <p:extLst>
      <p:ext uri="{BB962C8B-B14F-4D97-AF65-F5344CB8AC3E}">
        <p14:creationId xmlns:p14="http://schemas.microsoft.com/office/powerpoint/2010/main" val="18944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CF46-F3F5-E6B3-8A94-859107CAFD09}"/>
              </a:ext>
            </a:extLst>
          </p:cNvPr>
          <p:cNvSpPr>
            <a:spLocks noGrp="1"/>
          </p:cNvSpPr>
          <p:nvPr>
            <p:ph type="title"/>
          </p:nvPr>
        </p:nvSpPr>
        <p:spPr/>
        <p:txBody>
          <a:bodyPr/>
          <a:lstStyle/>
          <a:p>
            <a:r>
              <a:rPr lang="en-US"/>
              <a:t>ALTERNATIVE SOLUTIONS</a:t>
            </a:r>
          </a:p>
        </p:txBody>
      </p:sp>
      <p:sp>
        <p:nvSpPr>
          <p:cNvPr id="3" name="Text Placeholder 2">
            <a:extLst>
              <a:ext uri="{FF2B5EF4-FFF2-40B4-BE49-F238E27FC236}">
                <a16:creationId xmlns:a16="http://schemas.microsoft.com/office/drawing/2014/main" id="{9873B9C9-B026-3C68-7283-4808BC3B0519}"/>
              </a:ext>
            </a:extLst>
          </p:cNvPr>
          <p:cNvSpPr>
            <a:spLocks noGrp="1"/>
          </p:cNvSpPr>
          <p:nvPr>
            <p:ph type="body" idx="1"/>
          </p:nvPr>
        </p:nvSpPr>
        <p:spPr/>
        <p:txBody>
          <a:bodyPr/>
          <a:lstStyle/>
          <a:p>
            <a:pPr marL="203200" indent="0">
              <a:buNone/>
            </a:pPr>
            <a:r>
              <a:rPr lang="en-US" b="1">
                <a:solidFill>
                  <a:schemeClr val="accent1"/>
                </a:solidFill>
              </a:rPr>
              <a:t>Eye-tracking with auto-complete</a:t>
            </a:r>
          </a:p>
          <a:p>
            <a:pPr marL="608965" indent="-405765">
              <a:buFont typeface="Wingdings"/>
              <a:buChar char="Ø"/>
            </a:pPr>
            <a:r>
              <a:rPr lang="en-US" sz="1400">
                <a:solidFill>
                  <a:schemeClr val="tx1"/>
                </a:solidFill>
              </a:rPr>
              <a:t>Increased efficiency</a:t>
            </a:r>
          </a:p>
          <a:p>
            <a:pPr marL="608965" indent="-405765">
              <a:buFont typeface="Wingdings"/>
              <a:buChar char="Ø"/>
            </a:pPr>
            <a:r>
              <a:rPr lang="en-US" sz="1400">
                <a:solidFill>
                  <a:schemeClr val="tx1"/>
                </a:solidFill>
              </a:rPr>
              <a:t>High barrier to entry</a:t>
            </a:r>
          </a:p>
          <a:p>
            <a:pPr marL="608965" indent="-405765">
              <a:buFont typeface="Wingdings"/>
              <a:buChar char="Ø"/>
            </a:pPr>
            <a:r>
              <a:rPr lang="en-US" sz="1400">
                <a:solidFill>
                  <a:schemeClr val="tx1"/>
                </a:solidFill>
              </a:rPr>
              <a:t>Learning and adjustment period</a:t>
            </a:r>
          </a:p>
          <a:p>
            <a:pPr marL="608965" indent="-405765">
              <a:buFont typeface="Wingdings"/>
              <a:buChar char="Ø"/>
            </a:pPr>
            <a:r>
              <a:rPr lang="en-US" sz="1400">
                <a:solidFill>
                  <a:schemeClr val="tx1"/>
                </a:solidFill>
              </a:rPr>
              <a:t>Not built for target audience (limited motor impairment)</a:t>
            </a:r>
          </a:p>
        </p:txBody>
      </p:sp>
      <p:sp>
        <p:nvSpPr>
          <p:cNvPr id="4" name="Text Placeholder 3">
            <a:extLst>
              <a:ext uri="{FF2B5EF4-FFF2-40B4-BE49-F238E27FC236}">
                <a16:creationId xmlns:a16="http://schemas.microsoft.com/office/drawing/2014/main" id="{5439AA03-B4C2-168D-EBFA-EBDD3C2895E9}"/>
              </a:ext>
            </a:extLst>
          </p:cNvPr>
          <p:cNvSpPr>
            <a:spLocks noGrp="1"/>
          </p:cNvSpPr>
          <p:nvPr>
            <p:ph type="body" idx="2"/>
          </p:nvPr>
        </p:nvSpPr>
        <p:spPr/>
        <p:txBody>
          <a:bodyPr/>
          <a:lstStyle/>
          <a:p>
            <a:pPr marL="203200" indent="0">
              <a:buNone/>
            </a:pPr>
            <a:r>
              <a:rPr lang="en-US" b="1">
                <a:solidFill>
                  <a:schemeClr val="accent1"/>
                </a:solidFill>
              </a:rPr>
              <a:t>Physical Keyboard with Speech-to-Text</a:t>
            </a:r>
          </a:p>
          <a:p>
            <a:pPr marL="608965" indent="-405765">
              <a:buFont typeface="Wingdings"/>
              <a:buChar char="Ø"/>
            </a:pPr>
            <a:r>
              <a:rPr lang="en-US" sz="1400">
                <a:solidFill>
                  <a:schemeClr val="tx1"/>
                </a:solidFill>
              </a:rPr>
              <a:t>Combination of limited and severe motor impairment solution</a:t>
            </a:r>
          </a:p>
          <a:p>
            <a:pPr marL="608965" indent="-405765">
              <a:buFont typeface="Wingdings"/>
              <a:buChar char="Ø"/>
            </a:pPr>
            <a:r>
              <a:rPr lang="en-US" sz="1400">
                <a:solidFill>
                  <a:schemeClr val="tx1"/>
                </a:solidFill>
              </a:rPr>
              <a:t>Already exists as speech-to-text, no market gap</a:t>
            </a:r>
          </a:p>
          <a:p>
            <a:pPr marL="608965" indent="-405765">
              <a:buFont typeface="Wingdings"/>
              <a:buChar char="Ø"/>
            </a:pPr>
            <a:r>
              <a:rPr lang="en-US" sz="1400">
                <a:solidFill>
                  <a:schemeClr val="tx1"/>
                </a:solidFill>
              </a:rPr>
              <a:t>Potential stretch goal</a:t>
            </a:r>
          </a:p>
        </p:txBody>
      </p:sp>
      <p:sp>
        <p:nvSpPr>
          <p:cNvPr id="5" name="Text Placeholder 4">
            <a:extLst>
              <a:ext uri="{FF2B5EF4-FFF2-40B4-BE49-F238E27FC236}">
                <a16:creationId xmlns:a16="http://schemas.microsoft.com/office/drawing/2014/main" id="{3A1B1D98-D4EE-6B91-7FA5-83FC03DAC162}"/>
              </a:ext>
            </a:extLst>
          </p:cNvPr>
          <p:cNvSpPr>
            <a:spLocks noGrp="1"/>
          </p:cNvSpPr>
          <p:nvPr>
            <p:ph type="body" idx="3"/>
          </p:nvPr>
        </p:nvSpPr>
        <p:spPr/>
        <p:txBody>
          <a:bodyPr/>
          <a:lstStyle/>
          <a:p>
            <a:pPr marL="203200" indent="0">
              <a:buNone/>
            </a:pPr>
            <a:r>
              <a:rPr lang="en-US" b="1">
                <a:solidFill>
                  <a:schemeClr val="accent1"/>
                </a:solidFill>
              </a:rPr>
              <a:t>Touchscreen Display with Haptic Motors</a:t>
            </a:r>
          </a:p>
          <a:p>
            <a:pPr marL="608965" indent="-405765">
              <a:buFont typeface="Wingdings"/>
              <a:buChar char="Ø"/>
            </a:pPr>
            <a:r>
              <a:rPr lang="en-US" sz="1400">
                <a:solidFill>
                  <a:schemeClr val="tx1"/>
                </a:solidFill>
              </a:rPr>
              <a:t>Provides software flexibility along with haptic feedback</a:t>
            </a:r>
          </a:p>
          <a:p>
            <a:pPr marL="608965" indent="-405765">
              <a:buFont typeface="Wingdings"/>
              <a:buChar char="Ø"/>
            </a:pPr>
            <a:r>
              <a:rPr lang="en-US" sz="1400">
                <a:solidFill>
                  <a:schemeClr val="tx1"/>
                </a:solidFill>
              </a:rPr>
              <a:t>"Keys" on the screen are completely customizable</a:t>
            </a:r>
          </a:p>
          <a:p>
            <a:pPr marL="608965" indent="-405765">
              <a:buFont typeface="Wingdings"/>
              <a:buChar char="Ø"/>
            </a:pPr>
            <a:r>
              <a:rPr lang="en-US" sz="1400">
                <a:solidFill>
                  <a:schemeClr val="tx1"/>
                </a:solidFill>
              </a:rPr>
              <a:t>Theoretical solution</a:t>
            </a:r>
          </a:p>
          <a:p>
            <a:pPr marL="608965" indent="-405765">
              <a:buFont typeface="Wingdings"/>
              <a:buChar char="Ø"/>
            </a:pPr>
            <a:r>
              <a:rPr lang="en-US" sz="1400">
                <a:solidFill>
                  <a:schemeClr val="tx1"/>
                </a:solidFill>
              </a:rPr>
              <a:t>Cost &amp; time constraints</a:t>
            </a:r>
          </a:p>
        </p:txBody>
      </p:sp>
      <p:sp>
        <p:nvSpPr>
          <p:cNvPr id="6" name="Slide Number Placeholder 5">
            <a:extLst>
              <a:ext uri="{FF2B5EF4-FFF2-40B4-BE49-F238E27FC236}">
                <a16:creationId xmlns:a16="http://schemas.microsoft.com/office/drawing/2014/main" id="{BA042A74-6275-59C8-D0AD-644A04598E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lang="en"/>
          </a:p>
        </p:txBody>
      </p:sp>
    </p:spTree>
    <p:extLst>
      <p:ext uri="{BB962C8B-B14F-4D97-AF65-F5344CB8AC3E}">
        <p14:creationId xmlns:p14="http://schemas.microsoft.com/office/powerpoint/2010/main" val="160463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3755800" y="1501462"/>
            <a:ext cx="4680400" cy="2973451"/>
          </a:xfrm>
          <a:prstGeom prst="rect">
            <a:avLst/>
          </a:prstGeom>
        </p:spPr>
        <p:txBody>
          <a:bodyPr spcFirstLastPara="1" wrap="square" lIns="121900" tIns="121900" rIns="121900" bIns="121900" anchor="b" anchorCtr="0">
            <a:noAutofit/>
          </a:bodyPr>
          <a:lstStyle/>
          <a:p>
            <a:r>
              <a:rPr lang="en" sz="5300"/>
              <a:t>3.</a:t>
            </a:r>
            <a:br>
              <a:rPr lang="en" sz="5300"/>
            </a:br>
            <a:r>
              <a:rPr lang="en" sz="5300"/>
              <a:t>System Overview</a:t>
            </a:r>
          </a:p>
        </p:txBody>
      </p:sp>
      <p:sp>
        <p:nvSpPr>
          <p:cNvPr id="269" name="Google Shape;269;p17"/>
          <p:cNvSpPr txBox="1">
            <a:spLocks noGrp="1"/>
          </p:cNvSpPr>
          <p:nvPr>
            <p:ph type="subTitle" idx="1"/>
          </p:nvPr>
        </p:nvSpPr>
        <p:spPr>
          <a:xfrm>
            <a:off x="3501800" y="4336045"/>
            <a:ext cx="5188400" cy="1046400"/>
          </a:xfrm>
          <a:prstGeom prst="rect">
            <a:avLst/>
          </a:prstGeom>
        </p:spPr>
        <p:txBody>
          <a:bodyPr spcFirstLastPara="1" wrap="square" lIns="121900" tIns="121900" rIns="121900" bIns="121900" anchor="t" anchorCtr="0">
            <a:noAutofit/>
          </a:bodyPr>
          <a:lstStyle/>
          <a:p>
            <a:pPr marL="0" indent="0"/>
            <a:r>
              <a:rPr lang="en"/>
              <a:t>What were our software, hardware, and modeling implementations?</a:t>
            </a:r>
          </a:p>
        </p:txBody>
      </p:sp>
    </p:spTree>
    <p:extLst>
      <p:ext uri="{BB962C8B-B14F-4D97-AF65-F5344CB8AC3E}">
        <p14:creationId xmlns:p14="http://schemas.microsoft.com/office/powerpoint/2010/main" val="2777756928"/>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49</Slides>
  <Notes>49</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Roderigo template</vt:lpstr>
      <vt:lpstr>Motor Impairment Keyboard (MIKey) Final Presentation</vt:lpstr>
      <vt:lpstr>AGENDA</vt:lpstr>
      <vt:lpstr>1. Problem Background, Needs, and Objectives</vt:lpstr>
      <vt:lpstr>1,000,000+</vt:lpstr>
      <vt:lpstr>PowerPoint Presentation</vt:lpstr>
      <vt:lpstr>GOAL &amp; OBJECTIVES</vt:lpstr>
      <vt:lpstr>2. Existing and Alternative Solutions</vt:lpstr>
      <vt:lpstr>ALTERNATIVE SOLUTIONS</vt:lpstr>
      <vt:lpstr>3. System Overview</vt:lpstr>
      <vt:lpstr>SYSTEM DIAGRAM</vt:lpstr>
      <vt:lpstr>HARDWARE OVERVIEW</vt:lpstr>
      <vt:lpstr>PCB Schematic</vt:lpstr>
      <vt:lpstr>PowerPoint Presentation</vt:lpstr>
      <vt:lpstr>PowerPoint Presentation</vt:lpstr>
      <vt:lpstr>SOFTWARE OVERVIEW</vt:lpstr>
      <vt:lpstr>MENA</vt:lpstr>
      <vt:lpstr>Pico Software – Key Scanning</vt:lpstr>
      <vt:lpstr>Keyboard Layout</vt:lpstr>
      <vt:lpstr>Pico Software – MENA Generation</vt:lpstr>
      <vt:lpstr>Pico Software – Interrupt Generation / Data Transmission</vt:lpstr>
      <vt:lpstr>Raspberry Pi – Driver Program</vt:lpstr>
      <vt:lpstr>Raspberry Pi – Auto-complete</vt:lpstr>
      <vt:lpstr>Trie Traversal</vt:lpstr>
      <vt:lpstr>Raspberry Pi – Outputs</vt:lpstr>
      <vt:lpstr>SYSTEM DIAGRAM</vt:lpstr>
      <vt:lpstr>3D Modeling + Printing</vt:lpstr>
      <vt:lpstr>PowerPoint Presentation</vt:lpstr>
      <vt:lpstr>PowerPoint Presentation</vt:lpstr>
      <vt:lpstr>PowerPoint Presentation</vt:lpstr>
      <vt:lpstr>4. Product Demo</vt:lpstr>
      <vt:lpstr>PowerPoint Presentation</vt:lpstr>
      <vt:lpstr>5. Testing and Validation</vt:lpstr>
      <vt:lpstr>Paragraph Tests</vt:lpstr>
      <vt:lpstr>Latency Test</vt:lpstr>
      <vt:lpstr>6. EHS, Social, and Ethical Analysis</vt:lpstr>
      <vt:lpstr>IMPACT ON SOCIETY, SAFETY, AND THE ENVIRONMENT</vt:lpstr>
      <vt:lpstr>7. Manufacturing, Sustainability, and Economic Analysis</vt:lpstr>
      <vt:lpstr>PowerPoint Presentation</vt:lpstr>
      <vt:lpstr>PowerPoint Presentation</vt:lpstr>
      <vt:lpstr>PowerPoint Presentation</vt:lpstr>
      <vt:lpstr>PowerPoint Presentation</vt:lpstr>
      <vt:lpstr>8. Roles and Project Management</vt:lpstr>
      <vt:lpstr>APPROXIMATE TIMELINE</vt:lpstr>
      <vt:lpstr>BREAKDOWN OF ROLES</vt:lpstr>
      <vt:lpstr>Appendix B: Extended Software Details</vt:lpstr>
      <vt:lpstr>Appendix C: Design Changes &amp; Improvements</vt:lpstr>
      <vt:lpstr>Appendix C: Design Changes &amp; Improvements, Cont.</vt:lpstr>
      <vt:lpstr>Appendix D: User Testing and IRB</vt:lpstr>
      <vt:lpstr>Appendix E: Helpful Coursework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2022-11-29T20:32:58Z</dcterms:created>
  <dcterms:modified xsi:type="dcterms:W3CDTF">2022-12-05T19:25:53Z</dcterms:modified>
</cp:coreProperties>
</file>