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61" r:id="rId5"/>
    <p:sldId id="269" r:id="rId6"/>
    <p:sldId id="263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Jackson Hau" userId="53784e41-29b4-41a9-aedc-2836ff8a2afb" providerId="ADAL" clId="{D2C11081-30DD-418C-BE20-D62B86B746C8}"/>
    <pc:docChg chg="undo redo custSel addSld delSld modSld">
      <pc:chgData name="(s) Jackson Hau" userId="53784e41-29b4-41a9-aedc-2836ff8a2afb" providerId="ADAL" clId="{D2C11081-30DD-418C-BE20-D62B86B746C8}" dt="2024-01-13T22:54:28.399" v="567" actId="20577"/>
      <pc:docMkLst>
        <pc:docMk/>
      </pc:docMkLst>
      <pc:sldChg chg="modSp mod">
        <pc:chgData name="(s) Jackson Hau" userId="53784e41-29b4-41a9-aedc-2836ff8a2afb" providerId="ADAL" clId="{D2C11081-30DD-418C-BE20-D62B86B746C8}" dt="2024-01-13T18:03:19.049" v="307" actId="20577"/>
        <pc:sldMkLst>
          <pc:docMk/>
          <pc:sldMk cId="491139303" sldId="256"/>
        </pc:sldMkLst>
        <pc:spChg chg="mod">
          <ac:chgData name="(s) Jackson Hau" userId="53784e41-29b4-41a9-aedc-2836ff8a2afb" providerId="ADAL" clId="{D2C11081-30DD-418C-BE20-D62B86B746C8}" dt="2024-01-12T14:46:57.708" v="0"/>
          <ac:spMkLst>
            <pc:docMk/>
            <pc:sldMk cId="491139303" sldId="256"/>
            <ac:spMk id="2" creationId="{CDB87BF2-8697-0047-0822-29B0E3FEF57A}"/>
          </ac:spMkLst>
        </pc:spChg>
        <pc:spChg chg="mod">
          <ac:chgData name="(s) Jackson Hau" userId="53784e41-29b4-41a9-aedc-2836ff8a2afb" providerId="ADAL" clId="{D2C11081-30DD-418C-BE20-D62B86B746C8}" dt="2024-01-13T18:03:19.049" v="307" actId="20577"/>
          <ac:spMkLst>
            <pc:docMk/>
            <pc:sldMk cId="491139303" sldId="256"/>
            <ac:spMk id="3" creationId="{C252153D-C611-62F2-D668-ACA1030EF542}"/>
          </ac:spMkLst>
        </pc:spChg>
      </pc:sldChg>
      <pc:sldChg chg="modSp mod modTransition modAnim">
        <pc:chgData name="(s) Jackson Hau" userId="53784e41-29b4-41a9-aedc-2836ff8a2afb" providerId="ADAL" clId="{D2C11081-30DD-418C-BE20-D62B86B746C8}" dt="2024-01-13T22:45:11.607" v="494"/>
        <pc:sldMkLst>
          <pc:docMk/>
          <pc:sldMk cId="1210216527" sldId="257"/>
        </pc:sldMkLst>
        <pc:spChg chg="mod">
          <ac:chgData name="(s) Jackson Hau" userId="53784e41-29b4-41a9-aedc-2836ff8a2afb" providerId="ADAL" clId="{D2C11081-30DD-418C-BE20-D62B86B746C8}" dt="2024-01-13T15:30:16.922" v="196" actId="1076"/>
          <ac:spMkLst>
            <pc:docMk/>
            <pc:sldMk cId="1210216527" sldId="257"/>
            <ac:spMk id="7" creationId="{DABDA961-A7A4-512F-D05C-1119AEE9DB3D}"/>
          </ac:spMkLst>
        </pc:spChg>
        <pc:spChg chg="mod">
          <ac:chgData name="(s) Jackson Hau" userId="53784e41-29b4-41a9-aedc-2836ff8a2afb" providerId="ADAL" clId="{D2C11081-30DD-418C-BE20-D62B86B746C8}" dt="2024-01-13T15:29:10.864" v="78" actId="255"/>
          <ac:spMkLst>
            <pc:docMk/>
            <pc:sldMk cId="1210216527" sldId="257"/>
            <ac:spMk id="8" creationId="{14700767-AB7A-BF66-9AA4-DE20DAD57171}"/>
          </ac:spMkLst>
        </pc:spChg>
      </pc:sldChg>
      <pc:sldChg chg="modSp del mod">
        <pc:chgData name="(s) Jackson Hau" userId="53784e41-29b4-41a9-aedc-2836ff8a2afb" providerId="ADAL" clId="{D2C11081-30DD-418C-BE20-D62B86B746C8}" dt="2024-01-13T15:34:18.454" v="198" actId="2696"/>
        <pc:sldMkLst>
          <pc:docMk/>
          <pc:sldMk cId="3971687143" sldId="258"/>
        </pc:sldMkLst>
        <pc:spChg chg="mod">
          <ac:chgData name="(s) Jackson Hau" userId="53784e41-29b4-41a9-aedc-2836ff8a2afb" providerId="ADAL" clId="{D2C11081-30DD-418C-BE20-D62B86B746C8}" dt="2024-01-12T14:46:57.708" v="0"/>
          <ac:spMkLst>
            <pc:docMk/>
            <pc:sldMk cId="3971687143" sldId="258"/>
            <ac:spMk id="4" creationId="{289E0DBA-2F87-062E-526B-057614350FBC}"/>
          </ac:spMkLst>
        </pc:spChg>
        <pc:spChg chg="mod">
          <ac:chgData name="(s) Jackson Hau" userId="53784e41-29b4-41a9-aedc-2836ff8a2afb" providerId="ADAL" clId="{D2C11081-30DD-418C-BE20-D62B86B746C8}" dt="2024-01-13T15:29:35.937" v="149" actId="20577"/>
          <ac:spMkLst>
            <pc:docMk/>
            <pc:sldMk cId="3971687143" sldId="258"/>
            <ac:spMk id="5" creationId="{388A9E6B-E5ED-19D2-9FE9-3D3B0A592766}"/>
          </ac:spMkLst>
        </pc:spChg>
      </pc:sldChg>
      <pc:sldChg chg="modSp mod modTransition">
        <pc:chgData name="(s) Jackson Hau" userId="53784e41-29b4-41a9-aedc-2836ff8a2afb" providerId="ADAL" clId="{D2C11081-30DD-418C-BE20-D62B86B746C8}" dt="2024-01-13T22:45:42.310" v="497"/>
        <pc:sldMkLst>
          <pc:docMk/>
          <pc:sldMk cId="921768442" sldId="259"/>
        </pc:sldMkLst>
        <pc:spChg chg="mod">
          <ac:chgData name="(s) Jackson Hau" userId="53784e41-29b4-41a9-aedc-2836ff8a2afb" providerId="ADAL" clId="{D2C11081-30DD-418C-BE20-D62B86B746C8}" dt="2024-01-13T15:30:07.665" v="195" actId="20577"/>
          <ac:spMkLst>
            <pc:docMk/>
            <pc:sldMk cId="921768442" sldId="259"/>
            <ac:spMk id="2" creationId="{3884317C-0FA7-5D3E-2EF7-3A0E1ABE2280}"/>
          </ac:spMkLst>
        </pc:spChg>
        <pc:spChg chg="mod">
          <ac:chgData name="(s) Jackson Hau" userId="53784e41-29b4-41a9-aedc-2836ff8a2afb" providerId="ADAL" clId="{D2C11081-30DD-418C-BE20-D62B86B746C8}" dt="2024-01-13T18:03:58.842" v="373" actId="27636"/>
          <ac:spMkLst>
            <pc:docMk/>
            <pc:sldMk cId="921768442" sldId="259"/>
            <ac:spMk id="3" creationId="{9F8E2657-DA5D-8DFE-836E-848CFCC4F3A4}"/>
          </ac:spMkLst>
        </pc:spChg>
      </pc:sldChg>
      <pc:sldChg chg="modSp del">
        <pc:chgData name="(s) Jackson Hau" userId="53784e41-29b4-41a9-aedc-2836ff8a2afb" providerId="ADAL" clId="{D2C11081-30DD-418C-BE20-D62B86B746C8}" dt="2024-01-13T15:34:22.400" v="199" actId="2696"/>
        <pc:sldMkLst>
          <pc:docMk/>
          <pc:sldMk cId="3805144402" sldId="260"/>
        </pc:sldMkLst>
        <pc:spChg chg="mod">
          <ac:chgData name="(s) Jackson Hau" userId="53784e41-29b4-41a9-aedc-2836ff8a2afb" providerId="ADAL" clId="{D2C11081-30DD-418C-BE20-D62B86B746C8}" dt="2024-01-12T14:46:57.708" v="0"/>
          <ac:spMkLst>
            <pc:docMk/>
            <pc:sldMk cId="3805144402" sldId="260"/>
            <ac:spMk id="4" creationId="{7DA9AF41-1104-F192-3974-DF125BD64F81}"/>
          </ac:spMkLst>
        </pc:spChg>
        <pc:spChg chg="mod">
          <ac:chgData name="(s) Jackson Hau" userId="53784e41-29b4-41a9-aedc-2836ff8a2afb" providerId="ADAL" clId="{D2C11081-30DD-418C-BE20-D62B86B746C8}" dt="2024-01-12T14:46:57.708" v="0"/>
          <ac:spMkLst>
            <pc:docMk/>
            <pc:sldMk cId="3805144402" sldId="260"/>
            <ac:spMk id="5" creationId="{F755AF6F-6381-90DE-7FE5-CEBE7AED0A04}"/>
          </ac:spMkLst>
        </pc:spChg>
      </pc:sldChg>
      <pc:sldChg chg="addSp delSp modSp mod">
        <pc:chgData name="(s) Jackson Hau" userId="53784e41-29b4-41a9-aedc-2836ff8a2afb" providerId="ADAL" clId="{D2C11081-30DD-418C-BE20-D62B86B746C8}" dt="2024-01-13T18:24:59.314" v="396" actId="122"/>
        <pc:sldMkLst>
          <pc:docMk/>
          <pc:sldMk cId="2823083689" sldId="261"/>
        </pc:sldMkLst>
        <pc:spChg chg="mod">
          <ac:chgData name="(s) Jackson Hau" userId="53784e41-29b4-41a9-aedc-2836ff8a2afb" providerId="ADAL" clId="{D2C11081-30DD-418C-BE20-D62B86B746C8}" dt="2024-01-13T18:24:59.314" v="396" actId="122"/>
          <ac:spMkLst>
            <pc:docMk/>
            <pc:sldMk cId="2823083689" sldId="261"/>
            <ac:spMk id="2" creationId="{6131FC55-6DAB-E928-0267-5E6CBC9EA8EF}"/>
          </ac:spMkLst>
        </pc:spChg>
        <pc:spChg chg="del mod">
          <ac:chgData name="(s) Jackson Hau" userId="53784e41-29b4-41a9-aedc-2836ff8a2afb" providerId="ADAL" clId="{D2C11081-30DD-418C-BE20-D62B86B746C8}" dt="2024-01-13T18:21:34.974" v="374" actId="22"/>
          <ac:spMkLst>
            <pc:docMk/>
            <pc:sldMk cId="2823083689" sldId="261"/>
            <ac:spMk id="3" creationId="{E1DAF594-722D-8B07-108E-842010C59351}"/>
          </ac:spMkLst>
        </pc:spChg>
        <pc:picChg chg="add mod ord">
          <ac:chgData name="(s) Jackson Hau" userId="53784e41-29b4-41a9-aedc-2836ff8a2afb" providerId="ADAL" clId="{D2C11081-30DD-418C-BE20-D62B86B746C8}" dt="2024-01-13T18:24:55.084" v="395" actId="1076"/>
          <ac:picMkLst>
            <pc:docMk/>
            <pc:sldMk cId="2823083689" sldId="261"/>
            <ac:picMk id="5" creationId="{D1B4E1B7-CAF2-1EA1-D604-940895102C3F}"/>
          </ac:picMkLst>
        </pc:picChg>
        <pc:picChg chg="add del mod">
          <ac:chgData name="(s) Jackson Hau" userId="53784e41-29b4-41a9-aedc-2836ff8a2afb" providerId="ADAL" clId="{D2C11081-30DD-418C-BE20-D62B86B746C8}" dt="2024-01-13T18:22:13.800" v="381" actId="22"/>
          <ac:picMkLst>
            <pc:docMk/>
            <pc:sldMk cId="2823083689" sldId="261"/>
            <ac:picMk id="7" creationId="{452C088A-0235-F311-68E1-4936549CA0C7}"/>
          </ac:picMkLst>
        </pc:picChg>
      </pc:sldChg>
      <pc:sldChg chg="modSp del">
        <pc:chgData name="(s) Jackson Hau" userId="53784e41-29b4-41a9-aedc-2836ff8a2afb" providerId="ADAL" clId="{D2C11081-30DD-418C-BE20-D62B86B746C8}" dt="2024-01-13T15:34:25.664" v="200" actId="2696"/>
        <pc:sldMkLst>
          <pc:docMk/>
          <pc:sldMk cId="666425841" sldId="262"/>
        </pc:sldMkLst>
        <pc:spChg chg="mod">
          <ac:chgData name="(s) Jackson Hau" userId="53784e41-29b4-41a9-aedc-2836ff8a2afb" providerId="ADAL" clId="{D2C11081-30DD-418C-BE20-D62B86B746C8}" dt="2024-01-12T14:46:57.708" v="0"/>
          <ac:spMkLst>
            <pc:docMk/>
            <pc:sldMk cId="666425841" sldId="262"/>
            <ac:spMk id="4" creationId="{EEAF633A-950A-CBDA-040B-E963622CDC61}"/>
          </ac:spMkLst>
        </pc:spChg>
        <pc:spChg chg="mod">
          <ac:chgData name="(s) Jackson Hau" userId="53784e41-29b4-41a9-aedc-2836ff8a2afb" providerId="ADAL" clId="{D2C11081-30DD-418C-BE20-D62B86B746C8}" dt="2024-01-12T14:46:57.708" v="0"/>
          <ac:spMkLst>
            <pc:docMk/>
            <pc:sldMk cId="666425841" sldId="262"/>
            <ac:spMk id="5" creationId="{9ED5552E-8DA4-FC7D-A7C7-47197F01D8BA}"/>
          </ac:spMkLst>
        </pc:spChg>
      </pc:sldChg>
      <pc:sldChg chg="addSp delSp modSp mod">
        <pc:chgData name="(s) Jackson Hau" userId="53784e41-29b4-41a9-aedc-2836ff8a2afb" providerId="ADAL" clId="{D2C11081-30DD-418C-BE20-D62B86B746C8}" dt="2024-01-13T22:47:12.243" v="501" actId="14100"/>
        <pc:sldMkLst>
          <pc:docMk/>
          <pc:sldMk cId="6959203" sldId="263"/>
        </pc:sldMkLst>
        <pc:spChg chg="mod">
          <ac:chgData name="(s) Jackson Hau" userId="53784e41-29b4-41a9-aedc-2836ff8a2afb" providerId="ADAL" clId="{D2C11081-30DD-418C-BE20-D62B86B746C8}" dt="2024-01-13T16:09:50.234" v="221" actId="20577"/>
          <ac:spMkLst>
            <pc:docMk/>
            <pc:sldMk cId="6959203" sldId="263"/>
            <ac:spMk id="2" creationId="{AFF6D287-1064-F536-F5E3-B23DD86DD2E0}"/>
          </ac:spMkLst>
        </pc:spChg>
        <pc:spChg chg="del mod">
          <ac:chgData name="(s) Jackson Hau" userId="53784e41-29b4-41a9-aedc-2836ff8a2afb" providerId="ADAL" clId="{D2C11081-30DD-418C-BE20-D62B86B746C8}" dt="2024-01-13T21:27:56.965" v="398" actId="22"/>
          <ac:spMkLst>
            <pc:docMk/>
            <pc:sldMk cId="6959203" sldId="263"/>
            <ac:spMk id="3" creationId="{6893EF2A-089C-1371-272D-F0DF4B877AD0}"/>
          </ac:spMkLst>
        </pc:spChg>
        <pc:spChg chg="add del mod">
          <ac:chgData name="(s) Jackson Hau" userId="53784e41-29b4-41a9-aedc-2836ff8a2afb" providerId="ADAL" clId="{D2C11081-30DD-418C-BE20-D62B86B746C8}" dt="2024-01-13T22:16:57.653" v="401" actId="22"/>
          <ac:spMkLst>
            <pc:docMk/>
            <pc:sldMk cId="6959203" sldId="263"/>
            <ac:spMk id="7" creationId="{8FCA602C-1301-2985-ABDA-2E2609B89C61}"/>
          </ac:spMkLst>
        </pc:spChg>
        <pc:spChg chg="add del mod">
          <ac:chgData name="(s) Jackson Hau" userId="53784e41-29b4-41a9-aedc-2836ff8a2afb" providerId="ADAL" clId="{D2C11081-30DD-418C-BE20-D62B86B746C8}" dt="2024-01-13T22:47:08.753" v="499"/>
          <ac:spMkLst>
            <pc:docMk/>
            <pc:sldMk cId="6959203" sldId="263"/>
            <ac:spMk id="11" creationId="{E2918AAC-B2E4-ED22-A9AF-FF80992623AC}"/>
          </ac:spMkLst>
        </pc:spChg>
        <pc:picChg chg="add del mod ord">
          <ac:chgData name="(s) Jackson Hau" userId="53784e41-29b4-41a9-aedc-2836ff8a2afb" providerId="ADAL" clId="{D2C11081-30DD-418C-BE20-D62B86B746C8}" dt="2024-01-13T22:16:44.359" v="400" actId="21"/>
          <ac:picMkLst>
            <pc:docMk/>
            <pc:sldMk cId="6959203" sldId="263"/>
            <ac:picMk id="5" creationId="{153F4DAB-90B1-1D55-9E5E-00C274FCC95C}"/>
          </ac:picMkLst>
        </pc:picChg>
        <pc:picChg chg="add del mod ord">
          <ac:chgData name="(s) Jackson Hau" userId="53784e41-29b4-41a9-aedc-2836ff8a2afb" providerId="ADAL" clId="{D2C11081-30DD-418C-BE20-D62B86B746C8}" dt="2024-01-13T22:47:07.560" v="498" actId="21"/>
          <ac:picMkLst>
            <pc:docMk/>
            <pc:sldMk cId="6959203" sldId="263"/>
            <ac:picMk id="9" creationId="{7D48CFCE-C1FA-AE13-5C63-A2C9F549710A}"/>
          </ac:picMkLst>
        </pc:picChg>
        <pc:picChg chg="add mod">
          <ac:chgData name="(s) Jackson Hau" userId="53784e41-29b4-41a9-aedc-2836ff8a2afb" providerId="ADAL" clId="{D2C11081-30DD-418C-BE20-D62B86B746C8}" dt="2024-01-13T22:47:12.243" v="501" actId="14100"/>
          <ac:picMkLst>
            <pc:docMk/>
            <pc:sldMk cId="6959203" sldId="263"/>
            <ac:picMk id="12" creationId="{7D48CFCE-C1FA-AE13-5C63-A2C9F549710A}"/>
          </ac:picMkLst>
        </pc:picChg>
      </pc:sldChg>
      <pc:sldChg chg="modSp del">
        <pc:chgData name="(s) Jackson Hau" userId="53784e41-29b4-41a9-aedc-2836ff8a2afb" providerId="ADAL" clId="{D2C11081-30DD-418C-BE20-D62B86B746C8}" dt="2024-01-13T15:34:28.765" v="201" actId="2696"/>
        <pc:sldMkLst>
          <pc:docMk/>
          <pc:sldMk cId="2932326081" sldId="264"/>
        </pc:sldMkLst>
        <pc:spChg chg="mod">
          <ac:chgData name="(s) Jackson Hau" userId="53784e41-29b4-41a9-aedc-2836ff8a2afb" providerId="ADAL" clId="{D2C11081-30DD-418C-BE20-D62B86B746C8}" dt="2024-01-12T14:46:57.708" v="0"/>
          <ac:spMkLst>
            <pc:docMk/>
            <pc:sldMk cId="2932326081" sldId="264"/>
            <ac:spMk id="4" creationId="{EA79F9B0-B947-11BC-1829-A0C7A74E919E}"/>
          </ac:spMkLst>
        </pc:spChg>
        <pc:spChg chg="mod">
          <ac:chgData name="(s) Jackson Hau" userId="53784e41-29b4-41a9-aedc-2836ff8a2afb" providerId="ADAL" clId="{D2C11081-30DD-418C-BE20-D62B86B746C8}" dt="2024-01-12T14:46:57.708" v="0"/>
          <ac:spMkLst>
            <pc:docMk/>
            <pc:sldMk cId="2932326081" sldId="264"/>
            <ac:spMk id="5" creationId="{E4187025-0B2A-C028-CDE9-AB6953C39FDF}"/>
          </ac:spMkLst>
        </pc:spChg>
      </pc:sldChg>
      <pc:sldChg chg="addSp delSp modSp mod modClrScheme chgLayout">
        <pc:chgData name="(s) Jackson Hau" userId="53784e41-29b4-41a9-aedc-2836ff8a2afb" providerId="ADAL" clId="{D2C11081-30DD-418C-BE20-D62B86B746C8}" dt="2024-01-13T16:19:30.641" v="269" actId="1076"/>
        <pc:sldMkLst>
          <pc:docMk/>
          <pc:sldMk cId="4105249273" sldId="265"/>
        </pc:sldMkLst>
        <pc:spChg chg="del mod ord">
          <ac:chgData name="(s) Jackson Hau" userId="53784e41-29b4-41a9-aedc-2836ff8a2afb" providerId="ADAL" clId="{D2C11081-30DD-418C-BE20-D62B86B746C8}" dt="2024-01-13T16:18:24.436" v="222" actId="700"/>
          <ac:spMkLst>
            <pc:docMk/>
            <pc:sldMk cId="4105249273" sldId="265"/>
            <ac:spMk id="2" creationId="{2605AAD6-CC90-BA3F-2FDB-C92826E647CF}"/>
          </ac:spMkLst>
        </pc:spChg>
        <pc:spChg chg="del mod ord">
          <ac:chgData name="(s) Jackson Hau" userId="53784e41-29b4-41a9-aedc-2836ff8a2afb" providerId="ADAL" clId="{D2C11081-30DD-418C-BE20-D62B86B746C8}" dt="2024-01-13T16:18:24.436" v="222" actId="700"/>
          <ac:spMkLst>
            <pc:docMk/>
            <pc:sldMk cId="4105249273" sldId="265"/>
            <ac:spMk id="3" creationId="{665E6129-C42A-225B-18B5-D46A8E33BE1F}"/>
          </ac:spMkLst>
        </pc:spChg>
        <pc:spChg chg="add mod ord">
          <ac:chgData name="(s) Jackson Hau" userId="53784e41-29b4-41a9-aedc-2836ff8a2afb" providerId="ADAL" clId="{D2C11081-30DD-418C-BE20-D62B86B746C8}" dt="2024-01-13T16:19:30.641" v="269" actId="1076"/>
          <ac:spMkLst>
            <pc:docMk/>
            <pc:sldMk cId="4105249273" sldId="265"/>
            <ac:spMk id="4" creationId="{577F9F7E-8C65-1065-4D09-D54212F33D13}"/>
          </ac:spMkLst>
        </pc:spChg>
        <pc:spChg chg="add del mod ord">
          <ac:chgData name="(s) Jackson Hau" userId="53784e41-29b4-41a9-aedc-2836ff8a2afb" providerId="ADAL" clId="{D2C11081-30DD-418C-BE20-D62B86B746C8}" dt="2024-01-13T16:19:15.555" v="266" actId="21"/>
          <ac:spMkLst>
            <pc:docMk/>
            <pc:sldMk cId="4105249273" sldId="265"/>
            <ac:spMk id="5" creationId="{1EF6BFA2-4FF3-61D9-B83C-66AD65F7AD9A}"/>
          </ac:spMkLst>
        </pc:spChg>
      </pc:sldChg>
      <pc:sldChg chg="modSp del">
        <pc:chgData name="(s) Jackson Hau" userId="53784e41-29b4-41a9-aedc-2836ff8a2afb" providerId="ADAL" clId="{D2C11081-30DD-418C-BE20-D62B86B746C8}" dt="2024-01-13T15:34:31.689" v="202" actId="2696"/>
        <pc:sldMkLst>
          <pc:docMk/>
          <pc:sldMk cId="41553273" sldId="266"/>
        </pc:sldMkLst>
        <pc:spChg chg="mod">
          <ac:chgData name="(s) Jackson Hau" userId="53784e41-29b4-41a9-aedc-2836ff8a2afb" providerId="ADAL" clId="{D2C11081-30DD-418C-BE20-D62B86B746C8}" dt="2024-01-12T14:46:57.708" v="0"/>
          <ac:spMkLst>
            <pc:docMk/>
            <pc:sldMk cId="41553273" sldId="266"/>
            <ac:spMk id="4" creationId="{4AAC1C46-FF90-71AA-9F52-45E21503E5E6}"/>
          </ac:spMkLst>
        </pc:spChg>
        <pc:spChg chg="mod">
          <ac:chgData name="(s) Jackson Hau" userId="53784e41-29b4-41a9-aedc-2836ff8a2afb" providerId="ADAL" clId="{D2C11081-30DD-418C-BE20-D62B86B746C8}" dt="2024-01-12T14:46:57.708" v="0"/>
          <ac:spMkLst>
            <pc:docMk/>
            <pc:sldMk cId="41553273" sldId="266"/>
            <ac:spMk id="5" creationId="{ECB4A6D7-6208-47F0-B80D-593BC12E1B46}"/>
          </ac:spMkLst>
        </pc:spChg>
      </pc:sldChg>
      <pc:sldChg chg="modSp mod">
        <pc:chgData name="(s) Jackson Hau" userId="53784e41-29b4-41a9-aedc-2836ff8a2afb" providerId="ADAL" clId="{D2C11081-30DD-418C-BE20-D62B86B746C8}" dt="2024-01-13T22:54:28.399" v="567" actId="20577"/>
        <pc:sldMkLst>
          <pc:docMk/>
          <pc:sldMk cId="1890543961" sldId="267"/>
        </pc:sldMkLst>
        <pc:spChg chg="mod">
          <ac:chgData name="(s) Jackson Hau" userId="53784e41-29b4-41a9-aedc-2836ff8a2afb" providerId="ADAL" clId="{D2C11081-30DD-418C-BE20-D62B86B746C8}" dt="2024-01-13T18:03:03.240" v="303" actId="20577"/>
          <ac:spMkLst>
            <pc:docMk/>
            <pc:sldMk cId="1890543961" sldId="267"/>
            <ac:spMk id="2" creationId="{FD129BA6-F0FF-A9B5-2E0D-66CA21D9E94F}"/>
          </ac:spMkLst>
        </pc:spChg>
        <pc:spChg chg="mod">
          <ac:chgData name="(s) Jackson Hau" userId="53784e41-29b4-41a9-aedc-2836ff8a2afb" providerId="ADAL" clId="{D2C11081-30DD-418C-BE20-D62B86B746C8}" dt="2024-01-13T22:54:28.399" v="567" actId="20577"/>
          <ac:spMkLst>
            <pc:docMk/>
            <pc:sldMk cId="1890543961" sldId="267"/>
            <ac:spMk id="3" creationId="{B1AFD78C-05B3-1947-A7FC-40D1733734A4}"/>
          </ac:spMkLst>
        </pc:spChg>
      </pc:sldChg>
      <pc:sldChg chg="new">
        <pc:chgData name="(s) Jackson Hau" userId="53784e41-29b4-41a9-aedc-2836ff8a2afb" providerId="ADAL" clId="{D2C11081-30DD-418C-BE20-D62B86B746C8}" dt="2024-01-13T18:03:06.930" v="304" actId="680"/>
        <pc:sldMkLst>
          <pc:docMk/>
          <pc:sldMk cId="2355933921" sldId="268"/>
        </pc:sldMkLst>
      </pc:sldChg>
      <pc:sldChg chg="addSp delSp modSp new mod">
        <pc:chgData name="(s) Jackson Hau" userId="53784e41-29b4-41a9-aedc-2836ff8a2afb" providerId="ADAL" clId="{D2C11081-30DD-418C-BE20-D62B86B746C8}" dt="2024-01-13T18:25:02.742" v="397" actId="122"/>
        <pc:sldMkLst>
          <pc:docMk/>
          <pc:sldMk cId="2171703894" sldId="269"/>
        </pc:sldMkLst>
        <pc:spChg chg="mod">
          <ac:chgData name="(s) Jackson Hau" userId="53784e41-29b4-41a9-aedc-2836ff8a2afb" providerId="ADAL" clId="{D2C11081-30DD-418C-BE20-D62B86B746C8}" dt="2024-01-13T18:25:02.742" v="397" actId="122"/>
          <ac:spMkLst>
            <pc:docMk/>
            <pc:sldMk cId="2171703894" sldId="269"/>
            <ac:spMk id="2" creationId="{BCE2BFCD-4EC1-E3C7-90FF-54B29522BA7B}"/>
          </ac:spMkLst>
        </pc:spChg>
        <pc:spChg chg="del">
          <ac:chgData name="(s) Jackson Hau" userId="53784e41-29b4-41a9-aedc-2836ff8a2afb" providerId="ADAL" clId="{D2C11081-30DD-418C-BE20-D62B86B746C8}" dt="2024-01-13T18:22:37.687" v="385" actId="22"/>
          <ac:spMkLst>
            <pc:docMk/>
            <pc:sldMk cId="2171703894" sldId="269"/>
            <ac:spMk id="3" creationId="{5243D821-3AEA-83B5-4AFA-57CE36FC0894}"/>
          </ac:spMkLst>
        </pc:spChg>
        <pc:picChg chg="add mod ord modCrop">
          <ac:chgData name="(s) Jackson Hau" userId="53784e41-29b4-41a9-aedc-2836ff8a2afb" providerId="ADAL" clId="{D2C11081-30DD-418C-BE20-D62B86B746C8}" dt="2024-01-13T18:23:44.163" v="394" actId="1076"/>
          <ac:picMkLst>
            <pc:docMk/>
            <pc:sldMk cId="2171703894" sldId="269"/>
            <ac:picMk id="5" creationId="{319D39AA-1C91-61E3-8407-5D1162ACF5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076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85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648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235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002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01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69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400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1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61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590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42C0315-CB05-4C87-8043-96F5DC3A635F}" type="datetimeFigureOut">
              <a:rPr lang="en-MY" smtClean="0"/>
              <a:t>14/1/2024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C309E9C-A1B2-4B6F-95F5-4F9471CED59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959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7BF2-8697-0047-0822-29B0E3FEF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Interim Video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2153D-C611-62F2-D668-ACA1030EF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By Jackson Hau</a:t>
            </a:r>
          </a:p>
        </p:txBody>
      </p:sp>
    </p:spTree>
    <p:extLst>
      <p:ext uri="{BB962C8B-B14F-4D97-AF65-F5344CB8AC3E}">
        <p14:creationId xmlns:p14="http://schemas.microsoft.com/office/powerpoint/2010/main" val="4911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BDA961-A7A4-512F-D05C-1119AEE9DB3D}"/>
              </a:ext>
            </a:extLst>
          </p:cNvPr>
          <p:cNvSpPr txBox="1"/>
          <p:nvPr/>
        </p:nvSpPr>
        <p:spPr>
          <a:xfrm>
            <a:off x="1111623" y="907213"/>
            <a:ext cx="296448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400" b="1" dirty="0"/>
              <a:t>Content</a:t>
            </a:r>
          </a:p>
          <a:p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00767-AB7A-BF66-9AA4-DE20DAD57171}"/>
              </a:ext>
            </a:extLst>
          </p:cNvPr>
          <p:cNvSpPr txBox="1"/>
          <p:nvPr/>
        </p:nvSpPr>
        <p:spPr>
          <a:xfrm>
            <a:off x="4497445" y="901842"/>
            <a:ext cx="6287096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450" b="1" dirty="0"/>
              <a:t>Project Vision and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450" b="1" dirty="0"/>
              <a:t>Project plan and Sprints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450" b="1" dirty="0"/>
              <a:t>UML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450" b="1" dirty="0"/>
              <a:t>Initial 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3450" b="1" dirty="0"/>
              <a:t>Challenges faced</a:t>
            </a:r>
          </a:p>
          <a:p>
            <a:endParaRPr lang="en-MY" sz="3150" b="1" dirty="0"/>
          </a:p>
        </p:txBody>
      </p:sp>
    </p:spTree>
    <p:extLst>
      <p:ext uri="{BB962C8B-B14F-4D97-AF65-F5344CB8AC3E}">
        <p14:creationId xmlns:p14="http://schemas.microsoft.com/office/powerpoint/2010/main" val="1210216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317C-0FA7-5D3E-2EF7-3A0E1ABE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 Vision and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2657-DA5D-8DFE-836E-848CFCC4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sz="8000" dirty="0"/>
              <a:t>I like my 2D car game simple and fun. My simple game makes you go "wow." Make games fun for everyone is my goal.</a:t>
            </a:r>
          </a:p>
          <a:p>
            <a:r>
              <a:rPr lang="en-GB" sz="8000" dirty="0"/>
              <a:t>To combine old-school racing characteristics with current game play to create an entertaining 2D automobile game that lets players escape reality.</a:t>
            </a:r>
          </a:p>
          <a:p>
            <a:r>
              <a:rPr lang="en-MY" sz="8000" dirty="0" err="1"/>
              <a:t>ScreenRant</a:t>
            </a:r>
            <a:r>
              <a:rPr lang="en-MY" sz="8000" dirty="0"/>
              <a:t> claims driving games' high speed helps players improve their hand-eye coordination and reaction time. Racing games range from goofy go-karts to realistic racing and driving simulations.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21768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FC55-6DAB-E928-0267-5E6CBC9E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Project Plans and Sprints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4E1B7-CAF2-1EA1-D604-940895102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382" y="1681797"/>
            <a:ext cx="7998669" cy="4925338"/>
          </a:xfrm>
        </p:spPr>
      </p:pic>
    </p:spTree>
    <p:extLst>
      <p:ext uri="{BB962C8B-B14F-4D97-AF65-F5344CB8AC3E}">
        <p14:creationId xmlns:p14="http://schemas.microsoft.com/office/powerpoint/2010/main" val="28230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BFCD-4EC1-E3C7-90FF-54B29522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Project Plans and Sprints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D39AA-1C91-61E3-8407-5D1162ACF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3" t="-1" r="1813" b="223"/>
          <a:stretch/>
        </p:blipFill>
        <p:spPr>
          <a:xfrm>
            <a:off x="3680011" y="1691322"/>
            <a:ext cx="4831977" cy="5166678"/>
          </a:xfrm>
        </p:spPr>
      </p:pic>
    </p:spTree>
    <p:extLst>
      <p:ext uri="{BB962C8B-B14F-4D97-AF65-F5344CB8AC3E}">
        <p14:creationId xmlns:p14="http://schemas.microsoft.com/office/powerpoint/2010/main" val="217170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D287-1064-F536-F5E3-B23DD86D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UML models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0EAECC-446A-085D-57CB-281651964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3279126" y="1677357"/>
            <a:ext cx="5658131" cy="4814883"/>
          </a:xfrm>
        </p:spPr>
      </p:pic>
    </p:spTree>
    <p:extLst>
      <p:ext uri="{BB962C8B-B14F-4D97-AF65-F5344CB8AC3E}">
        <p14:creationId xmlns:p14="http://schemas.microsoft.com/office/powerpoint/2010/main" val="6959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7F9F7E-8C65-1065-4D09-D54212F3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2888876"/>
            <a:ext cx="9418320" cy="1080247"/>
          </a:xfrm>
        </p:spPr>
        <p:txBody>
          <a:bodyPr/>
          <a:lstStyle/>
          <a:p>
            <a:pPr algn="ctr"/>
            <a:r>
              <a:rPr lang="en-MY" dirty="0"/>
              <a:t>Initial prototype</a:t>
            </a:r>
          </a:p>
        </p:txBody>
      </p:sp>
    </p:spTree>
    <p:extLst>
      <p:ext uri="{BB962C8B-B14F-4D97-AF65-F5344CB8AC3E}">
        <p14:creationId xmlns:p14="http://schemas.microsoft.com/office/powerpoint/2010/main" val="410524927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9BA6-F0FF-A9B5-2E0D-66CA21D9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D78C-05B3-1947-A7FC-40D17337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road and lines</a:t>
            </a:r>
          </a:p>
          <a:p>
            <a:r>
              <a:rPr lang="en-US" dirty="0"/>
              <a:t>Adding different cars </a:t>
            </a:r>
          </a:p>
          <a:p>
            <a:r>
              <a:rPr lang="en-US" dirty="0"/>
              <a:t>Background music</a:t>
            </a:r>
          </a:p>
          <a:p>
            <a:r>
              <a:rPr lang="en-US" dirty="0"/>
              <a:t>Making different maps </a:t>
            </a:r>
          </a:p>
          <a:p>
            <a:r>
              <a:rPr lang="en-US" dirty="0"/>
              <a:t>Making different levels</a:t>
            </a:r>
          </a:p>
          <a:p>
            <a:r>
              <a:rPr lang="en-MY" dirty="0"/>
              <a:t>Audio Integration</a:t>
            </a:r>
            <a:r>
              <a:rPr lang="en-US" dirty="0"/>
              <a:t> </a:t>
            </a:r>
          </a:p>
          <a:p>
            <a:r>
              <a:rPr lang="en-US" dirty="0"/>
              <a:t>Game bugs</a:t>
            </a:r>
          </a:p>
        </p:txBody>
      </p:sp>
    </p:spTree>
    <p:extLst>
      <p:ext uri="{BB962C8B-B14F-4D97-AF65-F5344CB8AC3E}">
        <p14:creationId xmlns:p14="http://schemas.microsoft.com/office/powerpoint/2010/main" val="1890543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52EC0-38EC-AFE9-FF64-ABB0D585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675" y="2821641"/>
            <a:ext cx="8886713" cy="1214718"/>
          </a:xfrm>
        </p:spPr>
        <p:txBody>
          <a:bodyPr/>
          <a:lstStyle/>
          <a:p>
            <a:r>
              <a:rPr lang="en-MY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23559339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3170</TotalTime>
  <Words>141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Interim Video Presentation</vt:lpstr>
      <vt:lpstr>PowerPoint Presentation</vt:lpstr>
      <vt:lpstr>Project Vision and background </vt:lpstr>
      <vt:lpstr>Project Plans and Sprints </vt:lpstr>
      <vt:lpstr>Project Plans and Sprints </vt:lpstr>
      <vt:lpstr>UML models</vt:lpstr>
      <vt:lpstr>Initial prototype</vt:lpstr>
      <vt:lpstr>Challenges faced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COMP1004</dc:title>
  <dc:creator>Jackson Hau</dc:creator>
  <cp:lastModifiedBy>(s) Jackson Hau</cp:lastModifiedBy>
  <cp:revision>5</cp:revision>
  <dcterms:created xsi:type="dcterms:W3CDTF">2024-01-04T19:46:23Z</dcterms:created>
  <dcterms:modified xsi:type="dcterms:W3CDTF">2024-01-14T23:03:32Z</dcterms:modified>
</cp:coreProperties>
</file>