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2B54-DAEF-9C48-07B9-4BE318FC3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0EA3E-D484-24E1-C902-46E659BF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5B39-C88A-3D42-DE69-A9986AE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FCE6-4974-DC67-7FD8-2E2389A6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508E-D9D6-B406-1A7C-B0322685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43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355-CEFC-C187-5456-0129027D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E862B-44E2-7889-BED7-2A0FE8C91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A9B2-7D9A-8DC0-ECC3-556B495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0F46-172B-49CD-2E96-7FB1B3E8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0D1D-6377-B961-1539-663F19A3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594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6C931-D828-39E9-734A-D9B387E7F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CA44B-663E-8C8B-8961-867503244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26D2-ABA6-3E8C-BC03-6DEA86B0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4DB7-5B12-269E-4D29-78B97DD3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A80D-8079-D1EC-8927-9732922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53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954F-4D91-9363-66D9-5701CD12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519D-BC52-0075-B455-0CF87501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9EBB-F871-62B8-7703-11DDC5D3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4B975-7F90-2810-4974-2345911B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7BF5-E0FC-DF40-A017-BEB0A37C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497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39B1-40AB-55B9-456A-142DE49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29B9-A409-6E44-55E3-1863AA05F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6E83-7211-7866-06A3-210F8AB4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DB10-2F95-8D59-BE9A-0B240109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29EE-6CC8-F9B7-C1E5-79C69324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71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ABB4-678F-4881-D880-A5594E7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D6E7-44C6-CC69-E7D5-4DC817734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33BA-DD8B-83F3-DC10-6AFBF6FA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FA24C-2032-1EBB-0554-338B3BF0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8CA9-5238-8B6C-126E-C1F5C4BF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2E53-3859-6B34-4ECF-F433F0F0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63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D60E-6083-8906-0821-39003F51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74BB2-E944-2C23-A2D5-C3CDF76E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2524-7997-F9E6-440F-525AC750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4FBFD-3907-2C8C-0AA7-1A32DF59B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6845C-E2A3-7EBF-A5D6-D3C7A19E6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C410E-DCAE-CD49-F471-D60762C6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7CF0D-3D27-5288-A94F-0782055E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4DE07-EE86-F7BF-0E0C-B5C6F391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278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441F-818B-70AE-96E9-440F6C66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CD1D5-6F0F-65C9-2553-DA36E492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606C3-5204-3784-5AFD-46BD4044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6C8B8-B651-990F-FD89-656E16FC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67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1505C-E8C4-6B4A-D2B0-0143206E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B3361-BF77-6CAF-4670-5DD5A841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D904-D479-5FF4-53E1-9ECC6CE6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71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555A-CD45-A1BA-88F6-687F77A8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C794-5194-484D-E792-6450543D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D8A6C-C3C7-5F2A-CDBD-CE40EDFF2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6F3C-A5F2-6B58-8879-2929CAF5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DEDF-CE24-CC0E-75E2-42EDDEAB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8A452-DC34-ED31-A470-097E4B81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853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F74A-51FF-BF03-1D59-D35B2973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D5EDD-7B75-87A8-89D5-223EBECF7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45017-DA38-21CF-56D3-E025C42D9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E3953-B760-15BD-CE48-EB5323DF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8330F-2926-0005-37A4-4B94534B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D5DD7-821B-A79F-D5EB-7668A33A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61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DC19F-1EC6-4A9C-2ED4-9E37E79A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BD50A-744E-A171-017C-9A67CEC7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66BA-EE79-25A2-9FF3-4531A965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0315-CB05-4C87-8043-96F5DC3A635F}" type="datetimeFigureOut">
              <a:rPr lang="en-MY" smtClean="0"/>
              <a:t>4/1/2024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07C8-88B5-6C17-7B33-6974E31F6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47D9-975B-3EBF-53E6-0F9EA1C24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04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7BF2-8697-0047-0822-29B0E3FEF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COMP1004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2153D-C611-62F2-D668-ACA1030EF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13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COMP1004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COMP1004 </dc:title>
  <dc:creator>Jackson Hau</dc:creator>
  <cp:lastModifiedBy>Jackson Hau</cp:lastModifiedBy>
  <cp:revision>1</cp:revision>
  <dcterms:created xsi:type="dcterms:W3CDTF">2024-01-04T19:46:23Z</dcterms:created>
  <dcterms:modified xsi:type="dcterms:W3CDTF">2024-01-04T19:46:36Z</dcterms:modified>
</cp:coreProperties>
</file>