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1BB16-D388-4090-8E90-EC8153BFF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40FA2-7D91-40C9-A648-A53CBBEA6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F2E8F-3D68-4833-BE1B-B43554C9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BE0-8E4B-4E4F-BCDA-9517799C531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E2968D-CD7E-43EB-82A3-D2367B9A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218DE-F240-4AC3-9213-AB4F3BBB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B77A-6B45-4995-B2AE-CA160EFBB9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821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C2BF6-5E28-4BD8-96D6-F3EAA9AC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5676A-3B7B-46B4-9DAE-478875543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DF3D21-1838-48F7-AFE5-8D46E60E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BE0-8E4B-4E4F-BCDA-9517799C531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2E5DC5-95C8-49A7-B5D8-77D0515A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B5D954-2C59-4C63-85E1-F31385BD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B77A-6B45-4995-B2AE-CA160EFBB9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710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B38234-9FA2-4950-9F44-0729504D9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246159-1C7A-4492-AC03-61BB633BD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46C5D9-11B1-4196-ADB4-AA03173E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BE0-8E4B-4E4F-BCDA-9517799C531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5C509-0711-4F9A-B49A-AF15B589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C95BDE-41E1-4CF8-8C40-56F16182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B77A-6B45-4995-B2AE-CA160EFBB9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150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276B2-5454-4C9E-BD8F-794A7DD7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721F6-EAF9-433E-857D-8D1A0B1F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BF746C-84FC-463A-BCDD-2AC44A81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BE0-8E4B-4E4F-BCDA-9517799C531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C30CF-920E-4414-8E8B-746AF70D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AADE6-E410-4B17-97FF-2AB80BDF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B77A-6B45-4995-B2AE-CA160EFBB9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903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00FF9-742B-4799-96B9-8D1B678E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2B3F13-A356-4B0B-AC48-AC7D15F3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1054EC-9D93-4908-BECA-B1490088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BE0-8E4B-4E4F-BCDA-9517799C531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87A95-14E6-468D-BC0E-B567B086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FC64C-0107-4468-A4D4-B40F1CCE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B77A-6B45-4995-B2AE-CA160EFBB9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28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D3B2D-5A14-4A95-BB54-E8BB2D53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E7494-4F16-438E-924F-A11C30B41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96C7D6-F11B-41FE-B3FD-0EADB9727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8CCD30-297C-494E-9548-56C8FE30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BE0-8E4B-4E4F-BCDA-9517799C531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09AA18-6B59-46C3-9952-D1F69ACC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B7DE9A-7CA2-4459-990C-8A7ABC47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B77A-6B45-4995-B2AE-CA160EFBB9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895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158D7-0484-48B5-B8EF-CFA14E31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600A43-36D4-439E-AD63-CD016AAE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6DB5BD-FE98-4564-BE3A-36D7ECD07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A67B2D-BD2C-4BC6-8AA1-F2837A1D0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3F8D39-319E-40BC-AE60-D89BD265C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CA5632-9B9D-4F6B-B3D4-B9D8987B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BE0-8E4B-4E4F-BCDA-9517799C531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37C8A9-9163-4DCA-9404-C018EDBE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0EEDA9-E05C-48A5-8D60-2076D5CF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B77A-6B45-4995-B2AE-CA160EFBB9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308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372C7-1ED6-429A-9F08-5AD20701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9DB64A-4E4F-4E43-AD08-D29F3430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BE0-8E4B-4E4F-BCDA-9517799C531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CE1456-4E82-4578-9B88-591BB891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6B887C-DBDD-454A-A53C-4AECB96B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B77A-6B45-4995-B2AE-CA160EFBB9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2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5E2EB9-841B-457F-A993-72A63234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BE0-8E4B-4E4F-BCDA-9517799C531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CAF010-C0C4-4139-81C1-53DB457A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0EE40F-C1DC-4BBE-9346-3AC25815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B77A-6B45-4995-B2AE-CA160EFBB9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30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0FCFE-673B-442B-A834-2EDA86A6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E0642-6E29-488D-8B5A-362F0CAF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994718-0706-4D3F-8FFE-9D90B72A1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8AA325-5FC2-4C19-B0C1-01063D65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BE0-8E4B-4E4F-BCDA-9517799C531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FB670F-BD77-46FC-99C4-05DC361B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B7848D-854C-463F-A1D5-30006FAE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B77A-6B45-4995-B2AE-CA160EFBB9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96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133FB-2A96-4BC7-9B8A-936C586F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6F677E-68FC-4343-8D4A-2F260EE29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013E49-6712-4F9D-B9C8-0F2B8676F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3DE27C-D351-45C0-9330-517C0846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BE0-8E4B-4E4F-BCDA-9517799C531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37C79B-E2A7-4F9E-9CC8-0642F024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CED0D2-AD23-4209-8A93-D47ACA5E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B77A-6B45-4995-B2AE-CA160EFBB9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20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630ABE-8799-4C62-8F82-4C1659D4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C8F82F-0D63-47AB-8D00-40BAC184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9172CF-97EF-47CC-A987-014160281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4BE0-8E4B-4E4F-BCDA-9517799C531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C4E5B4-3B55-433B-8969-901F9AE98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DC0680-7428-48A1-8886-589453DC8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B77A-6B45-4995-B2AE-CA160EFBB9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7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írculo acuarela abstracta fondo en color azul y verde. Ilustración de  trazo de pincel con un círculo blanco espacio de copia Fotografía de stock  - Alamy">
            <a:extLst>
              <a:ext uri="{FF2B5EF4-FFF2-40B4-BE49-F238E27FC236}">
                <a16:creationId xmlns:a16="http://schemas.microsoft.com/office/drawing/2014/main" id="{196397B4-B806-496C-B31A-71154C8B5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3" b="11288"/>
          <a:stretch/>
        </p:blipFill>
        <p:spPr bwMode="auto">
          <a:xfrm>
            <a:off x="1903093" y="0"/>
            <a:ext cx="6218950" cy="608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EDCEBD3-40AE-4713-B5A9-1F5083CA8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99" b="95044" l="4688" r="89844">
                        <a14:foregroundMark x1="39063" y1="14577" x2="80859" y2="56560"/>
                        <a14:foregroundMark x1="35938" y1="32653" x2="35547" y2="24490"/>
                        <a14:foregroundMark x1="16797" y1="23615" x2="10938" y2="44315"/>
                        <a14:foregroundMark x1="40234" y1="78134" x2="14844" y2="84257"/>
                        <a14:foregroundMark x1="14844" y1="84257" x2="14063" y2="84548"/>
                        <a14:foregroundMark x1="10547" y1="86006" x2="9375" y2="72012"/>
                        <a14:foregroundMark x1="9375" y1="63848" x2="5078" y2="46647"/>
                        <a14:foregroundMark x1="72266" y1="40816" x2="84766" y2="76093"/>
                        <a14:foregroundMark x1="84766" y1="76093" x2="74219" y2="90087"/>
                        <a14:foregroundMark x1="74219" y1="90087" x2="7422" y2="88630"/>
                        <a14:foregroundMark x1="7422" y1="88630" x2="6641" y2="88921"/>
                        <a14:foregroundMark x1="67578" y1="92420" x2="81250" y2="91254"/>
                        <a14:foregroundMark x1="83594" y1="92711" x2="87891" y2="78426"/>
                        <a14:foregroundMark x1="87891" y1="78426" x2="86328" y2="73469"/>
                        <a14:foregroundMark x1="89063" y1="69679" x2="89453" y2="84257"/>
                        <a14:foregroundMark x1="89453" y1="84257" x2="76172" y2="95044"/>
                        <a14:foregroundMark x1="59766" y1="19825" x2="31641" y2="11370"/>
                        <a14:foregroundMark x1="31641" y1="11370" x2="16797" y2="16618"/>
                        <a14:foregroundMark x1="31641" y1="4373" x2="51953" y2="8455"/>
                        <a14:foregroundMark x1="51953" y1="8455" x2="51953" y2="8455"/>
                        <a14:foregroundMark x1="38672" y1="3499" x2="28125" y2="4956"/>
                        <a14:foregroundMark x1="34766" y1="57434" x2="18359" y2="609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78359" y="2918906"/>
            <a:ext cx="1164197" cy="1559842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4F3B634-5691-424B-A17E-92B29A2A0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19" b="96992" l="7965" r="89823">
                        <a14:foregroundMark x1="56195" y1="44361" x2="67699" y2="46992"/>
                        <a14:foregroundMark x1="81416" y1="46617" x2="69912" y2="47744"/>
                        <a14:foregroundMark x1="8407" y1="74060" x2="8407" y2="78195"/>
                        <a14:foregroundMark x1="63274" y1="88346" x2="53540" y2="66917"/>
                        <a14:foregroundMark x1="54867" y1="84211" x2="47788" y2="70301"/>
                        <a14:foregroundMark x1="45575" y1="86842" x2="66814" y2="90602"/>
                        <a14:foregroundMark x1="55310" y1="93233" x2="64159" y2="94737"/>
                        <a14:foregroundMark x1="64159" y1="97744" x2="60619" y2="96992"/>
                        <a14:foregroundMark x1="90265" y1="31203" x2="90265" y2="37594"/>
                        <a14:foregroundMark x1="53540" y1="7519" x2="35841" y2="75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3570" y="1979096"/>
            <a:ext cx="1461124" cy="171973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A8CA857-EEB5-4AA3-82D5-D97ABDF62A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154" b="91538" l="4762" r="90000">
                        <a14:foregroundMark x1="11905" y1="32308" x2="11905" y2="57692"/>
                        <a14:foregroundMark x1="41905" y1="6538" x2="38095" y2="13846"/>
                        <a14:foregroundMark x1="71429" y1="91538" x2="62857" y2="91923"/>
                        <a14:foregroundMark x1="4762" y1="50385" x2="5714" y2="569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7010" y="3069491"/>
            <a:ext cx="1301789" cy="161173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028" name="Picture 4" descr="Detalle Oportunidad PERIFERIA IT CORP - elempleo.com">
            <a:extLst>
              <a:ext uri="{FF2B5EF4-FFF2-40B4-BE49-F238E27FC236}">
                <a16:creationId xmlns:a16="http://schemas.microsoft.com/office/drawing/2014/main" id="{E88D36A2-BC6C-4002-BC0A-7E32F0BD3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142" y="1575148"/>
            <a:ext cx="1083432" cy="10801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8B186CB-70EA-493A-8F27-8AD9B4340575}"/>
              </a:ext>
            </a:extLst>
          </p:cNvPr>
          <p:cNvSpPr txBox="1"/>
          <p:nvPr/>
        </p:nvSpPr>
        <p:spPr>
          <a:xfrm>
            <a:off x="3956850" y="4478748"/>
            <a:ext cx="2274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TEAM COMERCIAL II</a:t>
            </a:r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ctores gratuitos de Acuarela, +182.000 Imágenes en formato AI, EPS">
            <a:extLst>
              <a:ext uri="{FF2B5EF4-FFF2-40B4-BE49-F238E27FC236}">
                <a16:creationId xmlns:a16="http://schemas.microsoft.com/office/drawing/2014/main" id="{73E29C64-641D-4564-8516-6B5ACEF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05" y="559848"/>
            <a:ext cx="7184357" cy="573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70177D-F3F7-4730-81AE-AE658AFB2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99" b="95044" l="4688" r="89844">
                        <a14:foregroundMark x1="39063" y1="14577" x2="80859" y2="56560"/>
                        <a14:foregroundMark x1="35938" y1="32653" x2="35547" y2="24490"/>
                        <a14:foregroundMark x1="16797" y1="23615" x2="10938" y2="44315"/>
                        <a14:foregroundMark x1="40234" y1="78134" x2="14844" y2="84257"/>
                        <a14:foregroundMark x1="14844" y1="84257" x2="14063" y2="84548"/>
                        <a14:foregroundMark x1="10547" y1="86006" x2="9375" y2="72012"/>
                        <a14:foregroundMark x1="9375" y1="63848" x2="5078" y2="46647"/>
                        <a14:foregroundMark x1="72266" y1="40816" x2="84766" y2="76093"/>
                        <a14:foregroundMark x1="84766" y1="76093" x2="74219" y2="90087"/>
                        <a14:foregroundMark x1="74219" y1="90087" x2="7422" y2="88630"/>
                        <a14:foregroundMark x1="7422" y1="88630" x2="6641" y2="88921"/>
                        <a14:foregroundMark x1="67578" y1="92420" x2="81250" y2="91254"/>
                        <a14:foregroundMark x1="83594" y1="92711" x2="87891" y2="78426"/>
                        <a14:foregroundMark x1="87891" y1="78426" x2="86328" y2="73469"/>
                        <a14:foregroundMark x1="89063" y1="69679" x2="89453" y2="84257"/>
                        <a14:foregroundMark x1="89453" y1="84257" x2="76172" y2="95044"/>
                        <a14:foregroundMark x1="59766" y1="19825" x2="31641" y2="11370"/>
                        <a14:foregroundMark x1="31641" y1="11370" x2="16797" y2="16618"/>
                        <a14:foregroundMark x1="31641" y1="4373" x2="51953" y2="8455"/>
                        <a14:foregroundMark x1="51953" y1="8455" x2="51953" y2="8455"/>
                        <a14:foregroundMark x1="38672" y1="3499" x2="28125" y2="4956"/>
                        <a14:foregroundMark x1="34766" y1="57434" x2="18359" y2="609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2338" y="2649079"/>
            <a:ext cx="1164197" cy="1559842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EE42DD0-C366-484F-903F-6B68E4361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19" b="96992" l="7965" r="89823">
                        <a14:foregroundMark x1="56195" y1="44361" x2="67699" y2="46992"/>
                        <a14:foregroundMark x1="81416" y1="46617" x2="69912" y2="47744"/>
                        <a14:foregroundMark x1="8407" y1="74060" x2="8407" y2="78195"/>
                        <a14:foregroundMark x1="63274" y1="88346" x2="53540" y2="66917"/>
                        <a14:foregroundMark x1="54867" y1="84211" x2="47788" y2="70301"/>
                        <a14:foregroundMark x1="45575" y1="86842" x2="66814" y2="90602"/>
                        <a14:foregroundMark x1="55310" y1="93233" x2="64159" y2="94737"/>
                        <a14:foregroundMark x1="64159" y1="97744" x2="60619" y2="96992"/>
                        <a14:foregroundMark x1="90265" y1="31203" x2="90265" y2="37594"/>
                        <a14:foregroundMark x1="53540" y1="7519" x2="35841" y2="75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7549" y="1709269"/>
            <a:ext cx="1461124" cy="171973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39363A-3285-43BD-9A59-C8DF6E213F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154" b="91538" l="4762" r="90000">
                        <a14:foregroundMark x1="11905" y1="32308" x2="11905" y2="57692"/>
                        <a14:foregroundMark x1="41905" y1="6538" x2="38095" y2="13846"/>
                        <a14:foregroundMark x1="71429" y1="91538" x2="62857" y2="91923"/>
                        <a14:foregroundMark x1="4762" y1="50385" x2="5714" y2="569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0989" y="2799664"/>
            <a:ext cx="1301789" cy="161173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8" name="Picture 4" descr="Detalle Oportunidad PERIFERIA IT CORP - elempleo.com">
            <a:extLst>
              <a:ext uri="{FF2B5EF4-FFF2-40B4-BE49-F238E27FC236}">
                <a16:creationId xmlns:a16="http://schemas.microsoft.com/office/drawing/2014/main" id="{70CFB3A9-BC0D-4E6B-A945-64405F47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060" y="1546311"/>
            <a:ext cx="1083432" cy="10801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2C3C488-10A5-409F-A3C2-E62E5A361DEB}"/>
              </a:ext>
            </a:extLst>
          </p:cNvPr>
          <p:cNvSpPr txBox="1"/>
          <p:nvPr/>
        </p:nvSpPr>
        <p:spPr>
          <a:xfrm>
            <a:off x="4548776" y="4146055"/>
            <a:ext cx="2652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TEAM COMERCIAL II</a:t>
            </a:r>
            <a:endParaRPr lang="es-CO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6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Mongolian Baiti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Soporte Office 15</dc:creator>
  <cp:lastModifiedBy>Soporte Office 15</cp:lastModifiedBy>
  <cp:revision>7</cp:revision>
  <dcterms:created xsi:type="dcterms:W3CDTF">2021-06-30T16:50:09Z</dcterms:created>
  <dcterms:modified xsi:type="dcterms:W3CDTF">2021-06-30T20:40:45Z</dcterms:modified>
</cp:coreProperties>
</file>