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4932" autoAdjust="0"/>
  </p:normalViewPr>
  <p:slideViewPr>
    <p:cSldViewPr snapToGrid="0" snapToObjects="1">
      <p:cViewPr varScale="1">
        <p:scale>
          <a:sx n="105" d="100"/>
          <a:sy n="105" d="100"/>
        </p:scale>
        <p:origin x="41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099D-77F7-7A4A-B664-937B8FA0F9BF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D06D-CC63-174D-98C4-8C39091C5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3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27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4924" y="3472518"/>
            <a:ext cx="8082455" cy="819315"/>
          </a:xfrm>
        </p:spPr>
        <p:txBody>
          <a:bodyPr anchor="b">
            <a:normAutofit/>
          </a:bodyPr>
          <a:lstStyle>
            <a:lvl1pPr algn="l">
              <a:defRPr sz="4000" b="1" i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4924" y="4383909"/>
            <a:ext cx="8082455" cy="64414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11" y="582474"/>
            <a:ext cx="5351463" cy="53514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488" y="5631781"/>
            <a:ext cx="1025588" cy="88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9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28588" y="-114300"/>
            <a:ext cx="12430126" cy="1257300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10" y="157164"/>
            <a:ext cx="10515600" cy="842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5" y="1337521"/>
            <a:ext cx="11387138" cy="5262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030" y="-37357"/>
            <a:ext cx="1119188" cy="11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6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888" y="1385890"/>
            <a:ext cx="5514976" cy="51292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5038" y="1385890"/>
            <a:ext cx="5955504" cy="51292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-195263" y="0"/>
            <a:ext cx="12430126" cy="1257300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>
          <a:xfrm>
            <a:off x="71435" y="271464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>
                <a:solidFill>
                  <a:schemeClr val="bg1"/>
                </a:solidFill>
                <a:latin typeface="Montserrat SemiBold" charset="0"/>
                <a:ea typeface="Montserrat SemiBold" charset="0"/>
                <a:cs typeface="Montserrat SemiBol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355" y="76943"/>
            <a:ext cx="1119188" cy="11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28588" y="-114300"/>
            <a:ext cx="12430126" cy="1257300"/>
          </a:xfrm>
          <a:prstGeom prst="rect">
            <a:avLst/>
          </a:prstGeom>
          <a:solidFill>
            <a:srgbClr val="0027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8110" y="157164"/>
            <a:ext cx="10515600" cy="8429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030" y="-37357"/>
            <a:ext cx="1119188" cy="11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1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4763"/>
            <a:ext cx="4986338" cy="68580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050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7050" y="2074862"/>
            <a:ext cx="3932237" cy="380365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0" y="5534768"/>
            <a:ext cx="1119188" cy="11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3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774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21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Montserrat SemiBold" charset="0"/>
          <a:ea typeface="Montserrat SemiBold" charset="0"/>
          <a:cs typeface="Montserrat SemiBold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1800" b="0" i="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Montserrat" charset="0"/>
          <a:ea typeface="Montserrat" charset="0"/>
          <a:cs typeface="Montserra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mgFG7PUHfo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mgFG7PUHfo?start=311&amp;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mgFG7PUHfo?start=877&amp;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4924" y="3678935"/>
            <a:ext cx="9144000" cy="95490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ME599-004: Data-Driven Methods for Control Systems</a:t>
            </a:r>
            <a:br>
              <a:rPr lang="en-US" sz="3600" dirty="0"/>
            </a:br>
            <a:r>
              <a:rPr lang="en-US" sz="3600" b="0" dirty="0"/>
              <a:t>Winter 2024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4924" y="4908165"/>
            <a:ext cx="8082455" cy="644141"/>
          </a:xfrm>
        </p:spPr>
        <p:txBody>
          <a:bodyPr/>
          <a:lstStyle/>
          <a:p>
            <a:r>
              <a:rPr lang="en-US" dirty="0"/>
              <a:t>Instructor: Uduak (</a:t>
            </a:r>
            <a:r>
              <a:rPr lang="en-US" i="1" dirty="0"/>
              <a:t>Who-</a:t>
            </a:r>
            <a:r>
              <a:rPr lang="en-US" i="1" dirty="0" err="1"/>
              <a:t>dwak</a:t>
            </a:r>
            <a:r>
              <a:rPr lang="en-US" dirty="0"/>
              <a:t>) Inyang-Udoh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19135E-0EC4-402A-9189-D842061F8CD2}"/>
              </a:ext>
            </a:extLst>
          </p:cNvPr>
          <p:cNvSpPr txBox="1"/>
          <p:nvPr/>
        </p:nvSpPr>
        <p:spPr>
          <a:xfrm>
            <a:off x="9137904" y="699091"/>
            <a:ext cx="24444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US" sz="1800" kern="0" dirty="0">
                <a:solidFill>
                  <a:schemeClr val="bg1">
                    <a:lumMod val="95000"/>
                  </a:schemeClr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Tuesdays &amp; Thursdays 12:00-13:30 ET</a:t>
            </a:r>
          </a:p>
          <a:p>
            <a:pPr marL="0" indent="0" algn="r">
              <a:buNone/>
            </a:pPr>
            <a:r>
              <a:rPr lang="en-US" sz="1800" kern="0" dirty="0">
                <a:solidFill>
                  <a:schemeClr val="bg1">
                    <a:lumMod val="95000"/>
                  </a:schemeClr>
                </a:solidFill>
                <a:effectLst/>
                <a:latin typeface="Arial Nova Light" panose="020B03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GGBL 2147</a:t>
            </a:r>
            <a:endParaRPr lang="en-US" sz="1800" kern="100" dirty="0">
              <a:solidFill>
                <a:schemeClr val="bg1">
                  <a:lumMod val="9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53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B36A-F8E6-47C1-8C7A-8997772A7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Video</a:t>
            </a:r>
          </a:p>
        </p:txBody>
      </p:sp>
      <p:pic>
        <p:nvPicPr>
          <p:cNvPr id="4" name="Online Media 3" title="The Remarkable Story Behind The Most Important Algorithm Of All Time">
            <a:hlinkClick r:id="" action="ppaction://media"/>
            <a:extLst>
              <a:ext uri="{FF2B5EF4-FFF2-40B4-BE49-F238E27FC236}">
                <a16:creationId xmlns:a16="http://schemas.microsoft.com/office/drawing/2014/main" id="{8DC13C2D-CC18-4BC3-9968-F0F3A528C84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08113" y="1338263"/>
            <a:ext cx="9313862" cy="52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8D33-9A24-472A-B697-029762CB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FFT Video (Cont’d)</a:t>
            </a:r>
          </a:p>
        </p:txBody>
      </p:sp>
      <p:pic>
        <p:nvPicPr>
          <p:cNvPr id="4" name="Online Media 3" title="The Remarkable Story Behind The Most Important Algorithm Of All Time">
            <a:hlinkClick r:id="" action="ppaction://media"/>
            <a:extLst>
              <a:ext uri="{FF2B5EF4-FFF2-40B4-BE49-F238E27FC236}">
                <a16:creationId xmlns:a16="http://schemas.microsoft.com/office/drawing/2014/main" id="{8A47FEF9-6F5F-4A09-A54C-F6AB64C21ACB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08113" y="1338263"/>
            <a:ext cx="9313862" cy="52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1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16A5-0261-4815-A97E-FC38F487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FFT Video (Cont’d)</a:t>
            </a:r>
          </a:p>
        </p:txBody>
      </p:sp>
      <p:pic>
        <p:nvPicPr>
          <p:cNvPr id="4" name="Online Media 3" title="The Remarkable Story Behind The Most Important Algorithm Of All Time">
            <a:hlinkClick r:id="" action="ppaction://media"/>
            <a:extLst>
              <a:ext uri="{FF2B5EF4-FFF2-40B4-BE49-F238E27FC236}">
                <a16:creationId xmlns:a16="http://schemas.microsoft.com/office/drawing/2014/main" id="{E298D088-4261-4D1D-9C04-611189CFEDEA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08113" y="1338263"/>
            <a:ext cx="9313862" cy="526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372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 Department PP Template 2020" id="{035A76D8-6089-9B4C-AD63-BEC94CDD614B}" vid="{D05B200F-3AD7-8645-9AEC-43ADAB3328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 Department PP Template 2020</Template>
  <TotalTime>649</TotalTime>
  <Words>37</Words>
  <Application>Microsoft Office PowerPoint</Application>
  <PresentationFormat>Widescreen</PresentationFormat>
  <Paragraphs>7</Paragraphs>
  <Slides>4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Nova Light</vt:lpstr>
      <vt:lpstr>Calibri</vt:lpstr>
      <vt:lpstr>Montserrat</vt:lpstr>
      <vt:lpstr>Montserrat SemiBold</vt:lpstr>
      <vt:lpstr>Office Theme</vt:lpstr>
      <vt:lpstr>ME599-004: Data-Driven Methods for Control Systems Winter 2024</vt:lpstr>
      <vt:lpstr>FFT Video</vt:lpstr>
      <vt:lpstr>FFT Video (Cont’d)</vt:lpstr>
      <vt:lpstr>FFT Video (Cont’d)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ME599-004: Data-Driven Methods for Control Systems Winter 2024</dc:title>
  <dc:creator>Inyang-Udoh, Uduak</dc:creator>
  <cp:lastModifiedBy>Inyang-Udoh, Uduak</cp:lastModifiedBy>
  <cp:revision>18</cp:revision>
  <dcterms:created xsi:type="dcterms:W3CDTF">2024-01-10T23:46:23Z</dcterms:created>
  <dcterms:modified xsi:type="dcterms:W3CDTF">2024-01-18T19:25:46Z</dcterms:modified>
</cp:coreProperties>
</file>