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240161-E882-4694-8F04-3276BE9991BC}">
  <a:tblStyle styleId="{6A240161-E882-4694-8F04-3276BE9991B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НИВА НА АБСТРАКЦИЯ. АНОМАЛИИ.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8543109" y="6244046"/>
            <a:ext cx="3430176" cy="394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/>
              <a:t>ИЗГОТВИЛ: ВАНЯ ЯНЕВА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1" y="685801"/>
            <a:ext cx="10018713" cy="894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Абстракции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1776549"/>
            <a:ext cx="10018713" cy="4702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Абстрахиране</a:t>
            </a:r>
            <a:r>
              <a:rPr lang="bg-BG"/>
              <a:t> – подход за проектиране, реализиране и управление на сложни системи.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Специалистите, участващи в процеса се разделят на категории, според профила си. Специалистите от всяка категория определят как ще изглежда системата от тяхна гледна точка и според техните компетенции. Останалите елементи се игнорират, т.е. специалистите се </a:t>
            </a:r>
            <a:r>
              <a:rPr b="1" lang="bg-BG"/>
              <a:t>абстрахират</a:t>
            </a:r>
            <a:r>
              <a:rPr lang="bg-BG"/>
              <a:t> от тях.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Сложният проект се разбива на </a:t>
            </a:r>
            <a:r>
              <a:rPr b="1" lang="bg-BG"/>
              <a:t>нива на абстракция</a:t>
            </a:r>
            <a:r>
              <a:rPr lang="bg-BG"/>
              <a:t>, с всяко от които да се заеме екип от специалисти, чиято компетентност съответства на </a:t>
            </a:r>
            <a:r>
              <a:rPr b="1" lang="bg-BG"/>
              <a:t>нивото на абстракция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484310" y="561702"/>
            <a:ext cx="10193883" cy="1240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Ниво на крайния потребител (възложител)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484310" y="1449977"/>
            <a:ext cx="10285324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Най – високото ниво на абстракция.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Възложителят</a:t>
            </a:r>
            <a:r>
              <a:rPr lang="bg-BG"/>
              <a:t> се нуждае от софтуер, който да задоволи неговите нужди от информация и да подпомага работата му.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Възложителят</a:t>
            </a:r>
            <a:r>
              <a:rPr lang="bg-BG"/>
              <a:t> не познава инструментариума, с който да се разработи ИС, не познава моделите на структуриране на данни, не познава и СУБД, с която да се реализира системата. Той описва нуждите си от информация на естествен език.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Възможно е обаче описанието на естествен език да не е достатъчно, за да стартира проектирането на системата.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484311" y="685801"/>
            <a:ext cx="10018713" cy="1116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Ниво на бизнес анализатора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214846" y="1933303"/>
            <a:ext cx="10842171" cy="4532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Специалистите по </a:t>
            </a:r>
            <a:r>
              <a:rPr b="1" lang="bg-BG"/>
              <a:t>бизнес анализ</a:t>
            </a:r>
            <a:r>
              <a:rPr lang="bg-BG"/>
              <a:t>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bg-BG"/>
              <a:t>Имат способността да вникнат в същността на работата на крайния потребител, да анализират процесите и да определят по-точно нуждите от информация.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bg-BG"/>
              <a:t>Владеят инструменти за формализирано описание на информационните процеси и могат да преведат описанието от естествен език в език на инструмента за формализирано описание на ИС.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ЕR – моделирането </a:t>
            </a:r>
            <a:r>
              <a:rPr lang="bg-BG"/>
              <a:t>е един такъв инструмент за формализирано представяне на информационните процеси и нужди на крайния потребител.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353683" y="124098"/>
            <a:ext cx="10018713" cy="1116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Ниво на разработчика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484310" y="1031966"/>
            <a:ext cx="10018713" cy="5826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Специалисти</a:t>
            </a:r>
            <a:r>
              <a:rPr lang="bg-BG"/>
              <a:t>, които познават инструментите за реализация на базата данни и интегрирането й в ИС. Те превеждат </a:t>
            </a:r>
            <a:r>
              <a:rPr b="1" lang="bg-BG"/>
              <a:t>ER – модела </a:t>
            </a:r>
            <a:r>
              <a:rPr lang="bg-BG"/>
              <a:t>на езика на </a:t>
            </a:r>
            <a:r>
              <a:rPr b="1" lang="bg-BG"/>
              <a:t>СУРБД</a:t>
            </a:r>
            <a:r>
              <a:rPr lang="bg-BG"/>
              <a:t>, като съпоставят на всеки обект от </a:t>
            </a:r>
            <a:r>
              <a:rPr b="1" lang="bg-BG"/>
              <a:t>ER – модела </a:t>
            </a:r>
            <a:r>
              <a:rPr lang="bg-BG"/>
              <a:t>таблица с атрибутите му.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Планират и таблиците за осъществяване на връзки между обекти.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Добавят атрибути, които бизнес анализатора не е предвидил, защото се е абстрахирал от тях.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Изготвят Инструкция за крайния потребител, в която посочват как той да въвежда данни и как да постъпи за получаване на нужните справки.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Разработчиците също се абстрахират от някои елементи на системата, които са задължение на системните администратори.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4"/>
          <p:cNvGraphicFramePr/>
          <p:nvPr/>
        </p:nvGraphicFramePr>
        <p:xfrm>
          <a:off x="2795451" y="71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{6A240161-E882-4694-8F04-3276BE9991BC}</a:tableStyleId>
              </a:tblPr>
              <a:tblGrid>
                <a:gridCol w="3383275"/>
              </a:tblGrid>
              <a:tr h="132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КРАЕН ПОТРЕБИТЕЛ (ВЪЗЛОЖИТЕЛ)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132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БИЗНЕС  АНАЛИЗАТОР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132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РАЗРАБОТЧИК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132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АДМИНИСТРАТОР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НА ДАННИ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3" name="Google Shape;173;p24"/>
          <p:cNvGraphicFramePr/>
          <p:nvPr/>
        </p:nvGraphicFramePr>
        <p:xfrm>
          <a:off x="6178731" y="719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{6A240161-E882-4694-8F04-3276BE9991BC}</a:tableStyleId>
              </a:tblPr>
              <a:tblGrid>
                <a:gridCol w="3484875"/>
              </a:tblGrid>
              <a:tr h="79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СЛОВЕСНО ОПИСАНИЕ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112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ER - МОДЕЛ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131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БАЗА ОТ ДАННИ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134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ИНФОРМАЦИОННА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СИСТЕМА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484311" y="326572"/>
            <a:ext cx="10018713" cy="108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5. Аномалии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484310" y="1410789"/>
            <a:ext cx="10206947" cy="5003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Ако една БД не е нормализирана възникват аномалии, които се проявяват като осиротели записи, сочещи към несъществуващи данни или като невъзможност за добавяне на запис.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АНОМАЛИЯ НА ВМЪКВАНЕТО;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АНОМАЛИЯ НА ОБНОВЯВАНЕТО;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АНОМАЛИЯ НА ИЗТРИВАНЕТО</a:t>
            </a:r>
            <a:r>
              <a:rPr lang="bg-BG"/>
              <a:t>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