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МОДЕЛИ НА ДАННИТЕ В БАЗИ ОТ ДАННИ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7145366" y="6150114"/>
            <a:ext cx="50466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0" i="0" lang="bg-BG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Изготвил: Ваня Янева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484310" y="561703"/>
            <a:ext cx="10402890" cy="6296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 да бъдат удобни за обработване, данните в компютърната памет трябва да бъдат добре структурирани.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През 1959 г. се формира международна работна група CODASYL (COmmittee on DAta SYstems Languages, Комитет по езиците за работа с данни). Целта на групата е, да работи върху проблемите на по-широкото използване на компютрите в различните сфери на човешката дейност. Първият резултат от работата на групата е специфицирането на езика COBOL (COmercial Busines-Oriemted Language, Език за обработка на бизнес данни).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Възможностите на COBOL за структуриране на данни не могат да задоволят нуждите на изграждащите се ИС и затова специалистите продължават да работят за формулиране на </a:t>
            </a:r>
            <a:r>
              <a:rPr b="1" lang="bg-BG"/>
              <a:t>универсални теоретични модели</a:t>
            </a:r>
            <a:r>
              <a:rPr lang="bg-BG"/>
              <a:t> за структуриране на данните.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484310" y="241664"/>
            <a:ext cx="10018713" cy="1025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1.РЕЛАЦИОНЕН (ТАБЛИЧЕН) МОДЕЛ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484310" y="1423851"/>
            <a:ext cx="10018713" cy="4367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Основа на релационния модел е двумерния масив – данните са организирани в редове и стълбове. Всички елементи са от един и същи тип, което ограничава възможностите за представяне на данните. Данните в една ИС могат да са от различни типове – текстови, числови, дати, изображения и др. В езиците за ООП този недостатък се преодолява до някаква степен с използването на класове от обекти.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През 1970 г. Едгар Франк Код публикува своя модел, наречен релационен (табличен), според който данните се групират според типа им и за всяка група еднотипни данни се създава таблица. Така една ИС се състои от много на брой таблици, всяка от които с еднотипни данни.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484310" y="320040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ЙЕРАРХИЧЕН (ДЪРВОВИДЕН) МОДЕЛ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484310" y="1397727"/>
            <a:ext cx="10180821" cy="514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Йерархии се срещат навсякъде в живота – в организацията на файловете в ОС, в холдингите, в университетите и т.н.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През 1960 г. компанията IBM  разработва йерархичния модел на данните. На негова основа компанията имплементира и разпространява чрез произвежданите от нея компютри IBM360, софтуер IMS (Information Menagement System) за разработване на ИС с йерархична организация на данните.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 появата на модела на Код се вижда, че йерархичните структури сравнително просто се симулират в релационния модел. Затова йерархичния модел не получава широко разпространение и такива БД са рядкост.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484311" y="287384"/>
            <a:ext cx="10018713" cy="1254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МРЕЖОВ (ГРАФОВ) МОДЕЛ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484310" y="1541419"/>
            <a:ext cx="10018713" cy="4249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Графовите структури са най-сложната възможност за организация на данните. Имплементацията е още по-трудна, защото всеки обект от графа може да е свързан с всеки от останалите.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 все по-широкото и разностранно използване на компютрите се оказва, че има области за които структурирането на данните е в графов модел.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днешно време се разработват системи за управление на графови бази от данни с най-различни приложения.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484311" y="391886"/>
            <a:ext cx="10018713" cy="1306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ER-МОДЕЛ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484310" y="1802675"/>
            <a:ext cx="10585770" cy="220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Съвременен модел за работа с БД е ER-модела (Entity-Relationship model, отношения между обекти). Моделът е създаден от Питър Чен през 1976г. и е разработен за да се избегнат някои недостатъци на класическите модели.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Спецификациите в този модел се представят в графичен вид с ER-диаграми. 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794" y="3785787"/>
            <a:ext cx="4608503" cy="297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