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FB6F-8997-D9FD-EA53-F19C695B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AD53E-A48B-3183-ADF1-30F8B2E4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7C2D4-EDE1-BDAA-DF05-C9E88C5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F276A-109C-44CE-9820-FF3F96F0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66744-DE94-87A1-1270-44128DAA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64657-D2F2-A2E2-A491-67A30BE4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376E7-7A2F-15F4-D6F4-723633665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FF559-4AFC-7AA4-2832-2CB88852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BC03F-BD5F-7739-7519-109F3114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7D77D-7E66-41A3-7D9D-CE85A69A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C5EB59-7315-65AF-066A-CD774974B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47255-BE06-ED03-99D3-BAAF4263E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1CED1-683D-C23A-241F-B82FE530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D8DE3-BB16-5F11-52AC-8B873A6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807F-1BA3-6819-ED9B-A53F2729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5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1C5CA-951F-3DD2-7801-E807FD6E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538E-CA69-839F-3C9C-F3AD36DC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3C1D8-9A34-9332-B9F6-8AEBB1EF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35F0D-F716-3B27-C274-0F27C86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1445E-8094-2799-1DB7-BD64A76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6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C9079-79FB-DC58-D96C-ED544F85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80EA5-0D55-1472-E774-910135A1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92A71-7040-1FB3-5529-B3E055F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575DA-2425-B048-E721-B418B398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B5ADA-BE24-D755-67FD-9215724B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FFFB-A899-F4F1-C2FC-5E4B08ED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ECB66-84CF-A3EC-66D0-B01E3F753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990A6-72EC-807C-0F99-A9BA498D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9BF15-FA97-030D-53D8-825919A1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CB4F6E-D314-0005-FACA-229A7FFB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368D5-13E4-3BCF-B3C5-2BABC65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3C67-F569-6A20-A6F0-2A46D4F8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88D7A-10CB-B932-9C61-857E9BC1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67CB8-3FF3-A99D-BE8B-932202E2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ED56A-E363-6684-5566-8E744E4D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651F75-DC06-29A0-D69E-E3D58F539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449890-513A-8338-66F5-6F26066D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00EFBF-371C-E664-E9BE-8A777E15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2D4E10-D200-B97B-EF18-07A41B5C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4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2459-07EC-9ACE-5527-5F87D40D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FDA5F9-2DC1-B959-0EE1-F5FE578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B7299E-5E14-6555-6C76-1E2F421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5224A-1B80-9306-DF85-5744FCEA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5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0A1707-3A04-335F-729C-1FF71343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5314B-AA0C-A121-8E5C-79F52858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53DD2-01E4-3ECE-4CDA-FEB4E4A4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36FD6-F483-144C-1ECF-08F87F08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02C7C-8291-D6EE-92CB-F3271906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643A2-1DA8-1527-30E1-3C4F2A6D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448EC-4B63-8084-B849-5A5AA129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CA7C0-820D-B767-83E8-E0116EC0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A7F3A-2AEE-C6CE-FDAA-8A9AF663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22ADA-FA3B-9405-4622-06342B6D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CFFD5-CC61-FAE9-9F0C-2C1CB10C2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8035B-16D0-7FB2-2F48-4D3BB3A2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9B7EC-81F1-5E2B-732B-A5FDBD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982CA-0C02-91A0-C0AF-E17389A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8B273-C20C-2451-EFA7-3E940E42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1DA35E-7FEC-9983-4B5B-A5DFAF5C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E5430-1BB7-6B16-3B78-ECD684903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E5376-4B73-D915-D015-8D6AA3CBE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D68-4AC0-4DCB-9C13-AD01EF3879B5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AC77B-9D0A-F982-B226-8E47EF725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63A66-5D74-2AE1-DB2C-E15B9E0C2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A429-84A7-48B1-B7CF-559384224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6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41B01B7-CA6B-06E9-7BAF-96BD2D6E54E3}"/>
              </a:ext>
            </a:extLst>
          </p:cNvPr>
          <p:cNvSpPr/>
          <p:nvPr/>
        </p:nvSpPr>
        <p:spPr>
          <a:xfrm>
            <a:off x="4405745" y="1709497"/>
            <a:ext cx="1459346" cy="405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A8151EFB-AB26-CFDB-338D-A0E813EDD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"/>
          <a:stretch/>
        </p:blipFill>
        <p:spPr>
          <a:xfrm rot="10800000">
            <a:off x="5121927" y="3339538"/>
            <a:ext cx="1749382" cy="863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FE28D8-7B01-1E60-215F-1688C9BCD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" y="1499766"/>
            <a:ext cx="4338161" cy="4338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DD3684-D841-78A2-9AFD-A9A5CD771390}"/>
              </a:ext>
            </a:extLst>
          </p:cNvPr>
          <p:cNvSpPr txBox="1"/>
          <p:nvPr/>
        </p:nvSpPr>
        <p:spPr>
          <a:xfrm>
            <a:off x="1593669" y="2261074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29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19031-AF1E-8623-01AB-77A61AE4081E}"/>
              </a:ext>
            </a:extLst>
          </p:cNvPr>
          <p:cNvSpPr txBox="1"/>
          <p:nvPr/>
        </p:nvSpPr>
        <p:spPr>
          <a:xfrm>
            <a:off x="3367686" y="170949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35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75CDD-F5BC-2125-6224-6881510201CB}"/>
              </a:ext>
            </a:extLst>
          </p:cNvPr>
          <p:cNvSpPr txBox="1"/>
          <p:nvPr/>
        </p:nvSpPr>
        <p:spPr>
          <a:xfrm>
            <a:off x="4046954" y="2702274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7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C185A-F4BB-D8CF-01B8-9855424D87A1}"/>
              </a:ext>
            </a:extLst>
          </p:cNvPr>
          <p:cNvSpPr txBox="1"/>
          <p:nvPr/>
        </p:nvSpPr>
        <p:spPr>
          <a:xfrm>
            <a:off x="3375776" y="3401860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23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71CE1-DA5F-F2FE-63DE-D8CC418709CD}"/>
              </a:ext>
            </a:extLst>
          </p:cNvPr>
          <p:cNvSpPr txBox="1"/>
          <p:nvPr/>
        </p:nvSpPr>
        <p:spPr>
          <a:xfrm>
            <a:off x="4046954" y="443522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13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CF210-6190-94FA-2814-3B4168CBA84D}"/>
              </a:ext>
            </a:extLst>
          </p:cNvPr>
          <p:cNvSpPr txBox="1"/>
          <p:nvPr/>
        </p:nvSpPr>
        <p:spPr>
          <a:xfrm>
            <a:off x="2669261" y="4504896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25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F4332-60A0-998A-F787-140FEA03DFC8}"/>
              </a:ext>
            </a:extLst>
          </p:cNvPr>
          <p:cNvSpPr txBox="1"/>
          <p:nvPr/>
        </p:nvSpPr>
        <p:spPr>
          <a:xfrm>
            <a:off x="1789695" y="4042929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53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DAB83-4EAC-DEF1-0662-E1EC8F068A31}"/>
              </a:ext>
            </a:extLst>
          </p:cNvPr>
          <p:cNvSpPr txBox="1"/>
          <p:nvPr/>
        </p:nvSpPr>
        <p:spPr>
          <a:xfrm>
            <a:off x="916620" y="4042929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75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2B6E2-44E3-3332-129B-41D3F73D4B4E}"/>
              </a:ext>
            </a:extLst>
          </p:cNvPr>
          <p:cNvSpPr txBox="1"/>
          <p:nvPr/>
        </p:nvSpPr>
        <p:spPr>
          <a:xfrm>
            <a:off x="2212624" y="2886940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34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1F695D4-80CE-F966-6BFA-01A286C4F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19" y="1602111"/>
            <a:ext cx="4338161" cy="43381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1DB950-3233-1682-3BEF-348486FCF00E}"/>
              </a:ext>
            </a:extLst>
          </p:cNvPr>
          <p:cNvSpPr txBox="1"/>
          <p:nvPr/>
        </p:nvSpPr>
        <p:spPr>
          <a:xfrm>
            <a:off x="7737530" y="2322034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29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B4A7E-8D55-65F7-9D50-5ADDA564287D}"/>
              </a:ext>
            </a:extLst>
          </p:cNvPr>
          <p:cNvSpPr txBox="1"/>
          <p:nvPr/>
        </p:nvSpPr>
        <p:spPr>
          <a:xfrm>
            <a:off x="10190815" y="2763234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7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74797F-9911-4629-61AC-B485C44604FD}"/>
              </a:ext>
            </a:extLst>
          </p:cNvPr>
          <p:cNvSpPr txBox="1"/>
          <p:nvPr/>
        </p:nvSpPr>
        <p:spPr>
          <a:xfrm>
            <a:off x="9519637" y="3462820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23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3D3A85-7926-AE87-E8EE-DA2871F5FC23}"/>
              </a:ext>
            </a:extLst>
          </p:cNvPr>
          <p:cNvSpPr txBox="1"/>
          <p:nvPr/>
        </p:nvSpPr>
        <p:spPr>
          <a:xfrm>
            <a:off x="10190815" y="4496187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13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81DA5E-340F-45B3-529B-28838EED4895}"/>
              </a:ext>
            </a:extLst>
          </p:cNvPr>
          <p:cNvSpPr txBox="1"/>
          <p:nvPr/>
        </p:nvSpPr>
        <p:spPr>
          <a:xfrm>
            <a:off x="7933556" y="4103889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53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864B0-8D43-642A-9267-ED1CEEF0DAEC}"/>
              </a:ext>
            </a:extLst>
          </p:cNvPr>
          <p:cNvSpPr txBox="1"/>
          <p:nvPr/>
        </p:nvSpPr>
        <p:spPr>
          <a:xfrm>
            <a:off x="8356485" y="2947900"/>
            <a:ext cx="6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masis MT Pro Black" panose="020B0604020202020204" pitchFamily="18" charset="0"/>
              </a:rPr>
              <a:t>34</a:t>
            </a:r>
            <a:endParaRPr lang="ko-KR" altLang="en-US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Amasis MT Pro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733</dc:creator>
  <cp:lastModifiedBy>733</cp:lastModifiedBy>
  <cp:revision>1</cp:revision>
  <dcterms:created xsi:type="dcterms:W3CDTF">2022-05-25T14:55:34Z</dcterms:created>
  <dcterms:modified xsi:type="dcterms:W3CDTF">2022-05-25T15:06:23Z</dcterms:modified>
</cp:coreProperties>
</file>