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B4"/>
    <a:srgbClr val="000818"/>
    <a:srgbClr val="0036A2"/>
    <a:srgbClr val="003B68"/>
    <a:srgbClr val="001D32"/>
    <a:srgbClr val="85DFFF"/>
    <a:srgbClr val="AFEAFF"/>
    <a:srgbClr val="00233E"/>
    <a:srgbClr val="00355C"/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B744-2F8F-3040-0E87-9534BDBF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3F85A-B81D-23B5-6335-4B787438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696E-7FE8-8B00-0297-B2CB194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B18B-F2E4-D3FF-DA32-D4C3971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12AC-6A7F-51B9-1563-A756A80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5982-9E77-1761-0069-5734928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F4042-B01D-4D90-6463-4B72F185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40A98-3B33-55C5-B928-C1D15CB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9E7C6-B357-D0B6-EFEF-B2B5C41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626F-F864-7E5F-1910-778F707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0BB330-8B6E-F270-A139-9D732F510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19D85-7E22-C9F9-7CED-BA35B20A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18744-0975-4D88-3BF0-70E32DE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564A-0014-BCAF-1CCE-73AA80C0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78E8-F61F-A22D-5D9A-75C4A27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935B-AFF4-9401-A0DC-880D1AB7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C613-7CAD-FF5D-E494-716FFBC9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B918-28CA-D9D2-EB34-A32D250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278EE-1F74-97CB-9ECC-EAA8E14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9946-9232-47CE-533B-E8F52A1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3D26-A6F7-BD5B-6294-0764CDC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130D4-A64F-16C4-10C3-026F546C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C9CB-E398-9F2E-6F4F-03C8E423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D3B2-701E-F391-20D0-B6B8B61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45810-C545-0F2D-E49E-6AB7318B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638-F65E-4D84-B242-C3F71F4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EAAAE-639A-D34B-446E-2ECE08E2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A669-B075-08FF-334E-3C6D32B6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6EF23-B7E6-18C8-B863-501A7603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BD62-0B08-4E29-CFDF-52728375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750E-2E3B-0A27-17B1-98878E2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CECC-C165-5069-7FBB-36CAFF0D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C9563-C2F8-D12E-B411-509B8753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E18FA-A379-25CE-D9E9-F5F69DA7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EF252-90A6-B5C3-808A-B91FF699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CCD95-31C0-7C7C-3812-7C2C41AB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EB2A9-E43B-CB4C-D84E-A05B692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55159-E9D7-BB88-C291-E5269EB2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E20EC-A771-D975-EEEC-AC2A554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F130-17EE-9D3C-275C-E7B9F2DA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45A46-BB4A-258D-6796-1308E34B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253B3-FFAE-F5FE-A495-C58A30F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96E53-D8F0-1D07-8992-DFE92D6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A38FA-6E08-D421-CF38-672AE32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799A9-3F4F-F537-F436-6A9A220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38F7-C7A5-F9C2-D0D0-123EAD9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7F47-E93E-B77F-D8E6-3BF3F603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99724-3A55-CB64-89F7-F91E764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2436-F7BE-52EE-C22E-47235F2E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EB89C-8B13-52F9-236E-245D01E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C2F0C-635F-C931-C25F-A6DB9EC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27247-2F41-6799-47E2-B919D18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1794-576F-7F44-DDC2-AA3D5E2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7626D-682B-F137-071E-F5B872C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C227E-121E-E3F1-EA23-80490A0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0F4D-7267-B974-8E60-0E5F517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0B83-5495-F710-8DFB-EF3F7D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8133E-CDE5-C0AD-9F6B-086042B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7AF00-16BC-6C8E-7120-4B8260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F9861-9A1E-3079-731A-31E1301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E65-8D50-D6E1-7CBD-2CD998E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F5A2-A8D0-41C9-935E-441DB79DC52F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C9F7-AAA0-5316-1037-888BC7A6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E3D2-5C90-E332-DA7F-3D3A0375A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3F32B7-39C8-0CFD-B12F-9612A9BA2B28}"/>
              </a:ext>
            </a:extLst>
          </p:cNvPr>
          <p:cNvSpPr/>
          <p:nvPr/>
        </p:nvSpPr>
        <p:spPr>
          <a:xfrm>
            <a:off x="8857758" y="2296885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666C9B-3057-8F80-47B9-9D2A41F01A84}"/>
              </a:ext>
            </a:extLst>
          </p:cNvPr>
          <p:cNvGrpSpPr/>
          <p:nvPr/>
        </p:nvGrpSpPr>
        <p:grpSpPr>
          <a:xfrm>
            <a:off x="2147586" y="796736"/>
            <a:ext cx="5450156" cy="1132115"/>
            <a:chOff x="2360022" y="1924594"/>
            <a:chExt cx="5450156" cy="113211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728B8C-079C-F97D-44B2-20CEDCAF14B1}"/>
                </a:ext>
              </a:extLst>
            </p:cNvPr>
            <p:cNvSpPr/>
            <p:nvPr/>
          </p:nvSpPr>
          <p:spPr>
            <a:xfrm>
              <a:off x="2360022" y="1924594"/>
              <a:ext cx="1053737" cy="1132115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CCD177-25D3-6C02-B82A-0CB14BC957A7}"/>
                </a:ext>
              </a:extLst>
            </p:cNvPr>
            <p:cNvSpPr txBox="1"/>
            <p:nvPr/>
          </p:nvSpPr>
          <p:spPr>
            <a:xfrm>
              <a:off x="3683727" y="1982819"/>
              <a:ext cx="41264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err="1">
                  <a:solidFill>
                    <a:srgbClr val="00B0F0"/>
                  </a:solidFill>
                  <a:latin typeface="Bauhaus 93" panose="04030905020B02020C02" pitchFamily="82" charset="0"/>
                </a:rPr>
                <a:t>Privestornet</a:t>
              </a:r>
              <a:endParaRPr lang="zh-CN" altLang="en-US" sz="6000" b="1" dirty="0">
                <a:solidFill>
                  <a:srgbClr val="00B0F0"/>
                </a:solidFill>
                <a:latin typeface="Bauhaus 93" panose="04030905020B02020C02" pitchFamily="82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5553D63-F065-C20F-A2BB-FFAB431F6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" r="7943" b="22047"/>
          <a:stretch/>
        </p:blipFill>
        <p:spPr>
          <a:xfrm>
            <a:off x="3067791" y="3546764"/>
            <a:ext cx="5337300" cy="113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D2D9DB-EBDE-E457-1618-BF645E3E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41" y="568639"/>
            <a:ext cx="1054699" cy="1127858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18807A-DAD1-0090-93D9-2B1609B44272}"/>
              </a:ext>
            </a:extLst>
          </p:cNvPr>
          <p:cNvSpPr/>
          <p:nvPr/>
        </p:nvSpPr>
        <p:spPr>
          <a:xfrm>
            <a:off x="8794949" y="2248793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BF00A2-D1D0-5DB2-E773-89321164AEAA}"/>
              </a:ext>
            </a:extLst>
          </p:cNvPr>
          <p:cNvSpPr/>
          <p:nvPr/>
        </p:nvSpPr>
        <p:spPr>
          <a:xfrm>
            <a:off x="538874" y="1928851"/>
            <a:ext cx="2326246" cy="2499274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B48C21-DFB2-1827-D568-144CFF708C8B}"/>
              </a:ext>
            </a:extLst>
          </p:cNvPr>
          <p:cNvSpPr/>
          <p:nvPr/>
        </p:nvSpPr>
        <p:spPr>
          <a:xfrm>
            <a:off x="1787233" y="402104"/>
            <a:ext cx="5006109" cy="5006109"/>
          </a:xfrm>
          <a:prstGeom prst="roundRect">
            <a:avLst/>
          </a:prstGeom>
          <a:solidFill>
            <a:srgbClr val="D5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E03082-255D-5DDF-7A9B-918F600EFEE6}"/>
              </a:ext>
            </a:extLst>
          </p:cNvPr>
          <p:cNvGrpSpPr/>
          <p:nvPr/>
        </p:nvGrpSpPr>
        <p:grpSpPr>
          <a:xfrm>
            <a:off x="2604649" y="1633685"/>
            <a:ext cx="3371276" cy="2542946"/>
            <a:chOff x="1154542" y="720437"/>
            <a:chExt cx="3223493" cy="243147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0C3779-EDC9-6CB7-EB7A-C0A099B94F0B}"/>
                </a:ext>
              </a:extLst>
            </p:cNvPr>
            <p:cNvSpPr/>
            <p:nvPr/>
          </p:nvSpPr>
          <p:spPr>
            <a:xfrm>
              <a:off x="1888835" y="2752438"/>
              <a:ext cx="1754909" cy="399473"/>
            </a:xfrm>
            <a:custGeom>
              <a:avLst/>
              <a:gdLst>
                <a:gd name="connsiteX0" fmla="*/ 712676 w 1754909"/>
                <a:gd name="connsiteY0" fmla="*/ 0 h 399473"/>
                <a:gd name="connsiteX1" fmla="*/ 1042234 w 1754909"/>
                <a:gd name="connsiteY1" fmla="*/ 0 h 399473"/>
                <a:gd name="connsiteX2" fmla="*/ 1754909 w 1754909"/>
                <a:gd name="connsiteY2" fmla="*/ 399473 h 399473"/>
                <a:gd name="connsiteX3" fmla="*/ 0 w 1754909"/>
                <a:gd name="connsiteY3" fmla="*/ 399473 h 399473"/>
                <a:gd name="connsiteX4" fmla="*/ 712676 w 1754909"/>
                <a:gd name="connsiteY4" fmla="*/ 0 h 39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909" h="399473">
                  <a:moveTo>
                    <a:pt x="712676" y="0"/>
                  </a:moveTo>
                  <a:lnTo>
                    <a:pt x="1042234" y="0"/>
                  </a:lnTo>
                  <a:lnTo>
                    <a:pt x="1754909" y="399473"/>
                  </a:lnTo>
                  <a:lnTo>
                    <a:pt x="0" y="399473"/>
                  </a:lnTo>
                  <a:lnTo>
                    <a:pt x="712676" y="0"/>
                  </a:lnTo>
                  <a:close/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21F4400-7C07-8F68-B86C-CE212EA367B4}"/>
                </a:ext>
              </a:extLst>
            </p:cNvPr>
            <p:cNvSpPr/>
            <p:nvPr/>
          </p:nvSpPr>
          <p:spPr>
            <a:xfrm>
              <a:off x="1154542" y="720437"/>
              <a:ext cx="3223493" cy="1902691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73BDD0A-E26B-2454-A489-F8F0E5B32B13}"/>
                </a:ext>
              </a:extLst>
            </p:cNvPr>
            <p:cNvSpPr/>
            <p:nvPr/>
          </p:nvSpPr>
          <p:spPr>
            <a:xfrm>
              <a:off x="2117234" y="974450"/>
              <a:ext cx="1298108" cy="1394663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049A9B6C-C01E-3F88-8890-88D4AD23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8" y="1653996"/>
            <a:ext cx="3689952" cy="368995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996362-80E9-D223-12B5-90C32E9FA9E1}"/>
              </a:ext>
            </a:extLst>
          </p:cNvPr>
          <p:cNvSpPr/>
          <p:nvPr/>
        </p:nvSpPr>
        <p:spPr>
          <a:xfrm>
            <a:off x="6988761" y="3498972"/>
            <a:ext cx="2087418" cy="2117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5CE86678-FF78-9538-C02B-41E3D5DD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39" y="-309277"/>
            <a:ext cx="2577738" cy="2577738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CF5D24A5-F534-D2BA-100A-6EE54D05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72" y="338457"/>
            <a:ext cx="1631670" cy="16316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2784D6-B6B9-EBD4-6B81-B1F2E1E8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64" y="3586058"/>
            <a:ext cx="1691337" cy="16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3AF5ECCE-0E34-2079-ADC1-A246FB22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60" y="990905"/>
            <a:ext cx="4876190" cy="4876190"/>
          </a:xfrm>
          <a:prstGeom prst="rect">
            <a:avLst/>
          </a:prstGeom>
        </p:spPr>
      </p:pic>
      <p:pic>
        <p:nvPicPr>
          <p:cNvPr id="8" name="图片 7" descr="形状&#10;&#10;低可信度描述已自动生成">
            <a:extLst>
              <a:ext uri="{FF2B5EF4-FFF2-40B4-BE49-F238E27FC236}">
                <a16:creationId xmlns:a16="http://schemas.microsoft.com/office/drawing/2014/main" id="{A8CBD5C2-FEE4-8DA6-04B3-41364E62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86" y="298178"/>
            <a:ext cx="3876658" cy="387665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AB8D64-49D1-F80C-6CCB-7B21FA5F4E61}"/>
              </a:ext>
            </a:extLst>
          </p:cNvPr>
          <p:cNvGrpSpPr/>
          <p:nvPr/>
        </p:nvGrpSpPr>
        <p:grpSpPr>
          <a:xfrm>
            <a:off x="1669301" y="2598769"/>
            <a:ext cx="2200210" cy="2200210"/>
            <a:chOff x="3150997" y="3982876"/>
            <a:chExt cx="1616364" cy="161636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E599F4-CA91-D9AA-2909-B3F5C7AFA330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A682AB-6CD9-E08D-BB85-70221DEAD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0766B7-B2A9-FAD9-4966-5BC5EF183FAC}"/>
              </a:ext>
            </a:extLst>
          </p:cNvPr>
          <p:cNvGrpSpPr/>
          <p:nvPr/>
        </p:nvGrpSpPr>
        <p:grpSpPr>
          <a:xfrm>
            <a:off x="9751340" y="3429000"/>
            <a:ext cx="2200210" cy="2200210"/>
            <a:chOff x="3150997" y="3982876"/>
            <a:chExt cx="1616364" cy="16163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ED41804-FD84-2A8F-724C-53A24ABFD77F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0BEFF27-E651-3CA4-CE97-2F183D4F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67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1EAB2-36BF-7156-890C-C5C0628C2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FEAFF"/>
              </a:gs>
              <a:gs pos="100000">
                <a:srgbClr val="85D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55D4E2-AB49-4A84-7F36-DE6BDFA4A5D3}"/>
              </a:ext>
            </a:extLst>
          </p:cNvPr>
          <p:cNvGrpSpPr/>
          <p:nvPr/>
        </p:nvGrpSpPr>
        <p:grpSpPr>
          <a:xfrm>
            <a:off x="3263928" y="1917289"/>
            <a:ext cx="5664144" cy="3021042"/>
            <a:chOff x="3211272" y="3880502"/>
            <a:chExt cx="5664144" cy="3021042"/>
          </a:xfrm>
          <a:effectLst/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5CC7E4-C893-5732-0BA9-042A6ED8A6D8}"/>
                </a:ext>
              </a:extLst>
            </p:cNvPr>
            <p:cNvGrpSpPr/>
            <p:nvPr/>
          </p:nvGrpSpPr>
          <p:grpSpPr>
            <a:xfrm>
              <a:off x="5551713" y="3880502"/>
              <a:ext cx="3323703" cy="2994903"/>
              <a:chOff x="5551713" y="3880502"/>
              <a:chExt cx="3323703" cy="2994903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D532BC-CBFA-7277-D5F1-49C519F40840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13332C-0CE6-EABA-C761-CF48E30A2BD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80863DF-3A3A-0C13-65CF-88CDF3563234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CB14DCD-2D95-7622-6A86-859B36A7E3AB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47DE55-D6A1-BC9C-CC92-5D4AFDCC8905}"/>
                </a:ext>
              </a:extLst>
            </p:cNvPr>
            <p:cNvGrpSpPr/>
            <p:nvPr/>
          </p:nvGrpSpPr>
          <p:grpSpPr>
            <a:xfrm flipH="1">
              <a:off x="3211272" y="3906641"/>
              <a:ext cx="3323703" cy="2994903"/>
              <a:chOff x="5551713" y="3880502"/>
              <a:chExt cx="3323703" cy="2994903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AE122EE-BE64-7379-D841-3677CFB04197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4654661-CD56-1ACB-70C2-A983FCBC974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A65C29-52C1-952D-7A56-F88BDA2EDC45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955586-9F40-B728-0BC3-72DD5751EC34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85EB0D-C3DA-421E-BB92-FA03387CECDF}"/>
              </a:ext>
            </a:extLst>
          </p:cNvPr>
          <p:cNvSpPr/>
          <p:nvPr/>
        </p:nvSpPr>
        <p:spPr>
          <a:xfrm>
            <a:off x="5929157" y="3243360"/>
            <a:ext cx="343361" cy="368901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27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1EAB2-36BF-7156-890C-C5C0628C2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55D4E2-AB49-4A84-7F36-DE6BDFA4A5D3}"/>
              </a:ext>
            </a:extLst>
          </p:cNvPr>
          <p:cNvGrpSpPr/>
          <p:nvPr/>
        </p:nvGrpSpPr>
        <p:grpSpPr>
          <a:xfrm>
            <a:off x="3263928" y="1917289"/>
            <a:ext cx="5664144" cy="3021042"/>
            <a:chOff x="3211272" y="3880502"/>
            <a:chExt cx="5664144" cy="3021042"/>
          </a:xfrm>
          <a:effectLst/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5CC7E4-C893-5732-0BA9-042A6ED8A6D8}"/>
                </a:ext>
              </a:extLst>
            </p:cNvPr>
            <p:cNvGrpSpPr/>
            <p:nvPr/>
          </p:nvGrpSpPr>
          <p:grpSpPr>
            <a:xfrm>
              <a:off x="5551713" y="3880502"/>
              <a:ext cx="3323703" cy="2994903"/>
              <a:chOff x="5551713" y="3880502"/>
              <a:chExt cx="3323703" cy="2994903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D532BC-CBFA-7277-D5F1-49C519F40840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13332C-0CE6-EABA-C761-CF48E30A2BD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80863DF-3A3A-0C13-65CF-88CDF3563234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CB14DCD-2D95-7622-6A86-859B36A7E3AB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47DE55-D6A1-BC9C-CC92-5D4AFDCC8905}"/>
                </a:ext>
              </a:extLst>
            </p:cNvPr>
            <p:cNvGrpSpPr/>
            <p:nvPr/>
          </p:nvGrpSpPr>
          <p:grpSpPr>
            <a:xfrm flipH="1">
              <a:off x="3211272" y="3906641"/>
              <a:ext cx="3323703" cy="2994903"/>
              <a:chOff x="5551713" y="3880502"/>
              <a:chExt cx="3323703" cy="2994903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AE122EE-BE64-7379-D841-3677CFB04197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4654661-CD56-1ACB-70C2-A983FCBC974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A65C29-52C1-952D-7A56-F88BDA2EDC45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955586-9F40-B728-0BC3-72DD5751EC34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85EB0D-C3DA-421E-BB92-FA03387CECDF}"/>
              </a:ext>
            </a:extLst>
          </p:cNvPr>
          <p:cNvSpPr/>
          <p:nvPr/>
        </p:nvSpPr>
        <p:spPr>
          <a:xfrm>
            <a:off x="5929157" y="3243360"/>
            <a:ext cx="343361" cy="368901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3C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6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Bauhaus 93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Jackson Lam</dc:creator>
  <cp:lastModifiedBy>Jackson Lam</cp:lastModifiedBy>
  <cp:revision>11</cp:revision>
  <dcterms:created xsi:type="dcterms:W3CDTF">2023-09-30T08:08:50Z</dcterms:created>
  <dcterms:modified xsi:type="dcterms:W3CDTF">2023-10-10T14:16:55Z</dcterms:modified>
</cp:coreProperties>
</file>