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B4"/>
    <a:srgbClr val="000818"/>
    <a:srgbClr val="0036A2"/>
    <a:srgbClr val="003B68"/>
    <a:srgbClr val="001D32"/>
    <a:srgbClr val="85DFFF"/>
    <a:srgbClr val="AFEAFF"/>
    <a:srgbClr val="00233E"/>
    <a:srgbClr val="00355C"/>
    <a:srgbClr val="000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AB744-2F8F-3040-0E87-9534BDBF0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33F85A-B81D-23B5-6335-4B787438F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9696E-7FE8-8B00-0297-B2CB1949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4B18B-F2E4-D3FF-DA32-D4C39717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812AC-6A7F-51B9-1563-A756A80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2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5982-9E77-1761-0069-57349284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DF4042-B01D-4D90-6463-4B72F185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40A98-3B33-55C5-B928-C1D15CB5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9E7C6-B357-D0B6-EFEF-B2B5C41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1626F-F864-7E5F-1910-778F7071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0BB330-8B6E-F270-A139-9D732F510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719D85-7E22-C9F9-7CED-BA35B20A5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18744-0975-4D88-3BF0-70E32DEC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5564A-0014-BCAF-1CCE-73AA80C0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578E8-F61F-A22D-5D9A-75C4A273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0935B-AFF4-9401-A0DC-880D1AB7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C613-7CAD-FF5D-E494-716FFBC9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3B918-28CA-D9D2-EB34-A32D250A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278EE-1F74-97CB-9ECC-EAA8E147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59946-9232-47CE-533B-E8F52A16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53D26-A6F7-BD5B-6294-0764CDC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130D4-A64F-16C4-10C3-026F546C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DC9CB-E398-9F2E-6F4F-03C8E423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6D3B2-701E-F391-20D0-B6B8B619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45810-C545-0F2D-E49E-6AB7318B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9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638-F65E-4D84-B242-C3F71F43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EAAAE-639A-D34B-446E-2ECE08E2F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6A669-B075-08FF-334E-3C6D32B6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6EF23-B7E6-18C8-B863-501A7603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5BD62-0B08-4E29-CFDF-52728375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6750E-2E3B-0A27-17B1-98878E2E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5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0CECC-C165-5069-7FBB-36CAFF0D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C9563-C2F8-D12E-B411-509B8753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E18FA-A379-25CE-D9E9-F5F69DA76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EF252-90A6-B5C3-808A-B91FF699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CCCD95-31C0-7C7C-3812-7C2C41AB9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EEB2A9-E43B-CB4C-D84E-A05B6928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55159-E9D7-BB88-C291-E5269EB2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E20EC-A771-D975-EEEC-AC2A554E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2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F130-17EE-9D3C-275C-E7B9F2DA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45A46-BB4A-258D-6796-1308E34B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253B3-FFAE-F5FE-A495-C58A30FB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96E53-D8F0-1D07-8992-DFE92D6F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A38FA-6E08-D421-CF38-672AE329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799A9-3F4F-F537-F436-6A9A2202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5338F7-C7A5-F9C2-D0D0-123EAD99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97F47-E93E-B77F-D8E6-3BF3F603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99724-3A55-CB64-89F7-F91E764A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72436-F7BE-52EE-C22E-47235F2EE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1EB89C-8B13-52F9-236E-245D01E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C2F0C-635F-C931-C25F-A6DB9EC1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127247-2F41-6799-47E2-B919D18E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7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1794-576F-7F44-DDC2-AA3D5E25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7626D-682B-F137-071E-F5B872CD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C227E-121E-E3F1-EA23-80490A09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70F4D-7267-B974-8E60-0E5F517E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10B83-5495-F710-8DFB-EF3F7DAF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8133E-CDE5-C0AD-9F6B-086042B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4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7AF00-16BC-6C8E-7120-4B826043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F9861-9A1E-3079-731A-31E13013A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F4E65-8D50-D6E1-7CBD-2CD998E5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0F5A2-A8D0-41C9-935E-441DB79DC52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C9F7-AAA0-5316-1037-888BC7A67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E3D2-5C90-E332-DA7F-3D3A0375A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3C54-E6F3-44A9-9DDC-8FA580934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0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A3F32B7-39C8-0CFD-B12F-9612A9BA2B28}"/>
              </a:ext>
            </a:extLst>
          </p:cNvPr>
          <p:cNvSpPr/>
          <p:nvPr/>
        </p:nvSpPr>
        <p:spPr>
          <a:xfrm>
            <a:off x="8857758" y="2296885"/>
            <a:ext cx="1053737" cy="1132115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97E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666C9B-3057-8F80-47B9-9D2A41F01A84}"/>
              </a:ext>
            </a:extLst>
          </p:cNvPr>
          <p:cNvGrpSpPr/>
          <p:nvPr/>
        </p:nvGrpSpPr>
        <p:grpSpPr>
          <a:xfrm>
            <a:off x="2147586" y="796736"/>
            <a:ext cx="5450156" cy="1132115"/>
            <a:chOff x="2360022" y="1924594"/>
            <a:chExt cx="5450156" cy="113211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D728B8C-079C-F97D-44B2-20CEDCAF14B1}"/>
                </a:ext>
              </a:extLst>
            </p:cNvPr>
            <p:cNvSpPr/>
            <p:nvPr/>
          </p:nvSpPr>
          <p:spPr>
            <a:xfrm>
              <a:off x="2360022" y="1924594"/>
              <a:ext cx="1053737" cy="1132115"/>
            </a:xfrm>
            <a:custGeom>
              <a:avLst/>
              <a:gdLst>
                <a:gd name="connsiteX0" fmla="*/ 426720 w 1053737"/>
                <a:gd name="connsiteY0" fmla="*/ 505098 h 1132115"/>
                <a:gd name="connsiteX1" fmla="*/ 522512 w 1053737"/>
                <a:gd name="connsiteY1" fmla="*/ 505098 h 1132115"/>
                <a:gd name="connsiteX2" fmla="*/ 627017 w 1053737"/>
                <a:gd name="connsiteY2" fmla="*/ 609603 h 1132115"/>
                <a:gd name="connsiteX3" fmla="*/ 627017 w 1053737"/>
                <a:gd name="connsiteY3" fmla="*/ 627017 h 1132115"/>
                <a:gd name="connsiteX4" fmla="*/ 426720 w 1053737"/>
                <a:gd name="connsiteY4" fmla="*/ 627017 h 1132115"/>
                <a:gd name="connsiteX5" fmla="*/ 104505 w 1053737"/>
                <a:gd name="connsiteY5" fmla="*/ 505098 h 1132115"/>
                <a:gd name="connsiteX6" fmla="*/ 113212 w 1053737"/>
                <a:gd name="connsiteY6" fmla="*/ 505098 h 1132115"/>
                <a:gd name="connsiteX7" fmla="*/ 113212 w 1053737"/>
                <a:gd name="connsiteY7" fmla="*/ 522512 h 1132115"/>
                <a:gd name="connsiteX8" fmla="*/ 217717 w 1053737"/>
                <a:gd name="connsiteY8" fmla="*/ 627017 h 1132115"/>
                <a:gd name="connsiteX9" fmla="*/ 426720 w 1053737"/>
                <a:gd name="connsiteY9" fmla="*/ 627017 h 1132115"/>
                <a:gd name="connsiteX10" fmla="*/ 426720 w 1053737"/>
                <a:gd name="connsiteY10" fmla="*/ 775061 h 1132115"/>
                <a:gd name="connsiteX11" fmla="*/ 531225 w 1053737"/>
                <a:gd name="connsiteY11" fmla="*/ 879566 h 1132115"/>
                <a:gd name="connsiteX12" fmla="*/ 627017 w 1053737"/>
                <a:gd name="connsiteY12" fmla="*/ 879566 h 1132115"/>
                <a:gd name="connsiteX13" fmla="*/ 627017 w 1053737"/>
                <a:gd name="connsiteY13" fmla="*/ 1027610 h 1132115"/>
                <a:gd name="connsiteX14" fmla="*/ 522512 w 1053737"/>
                <a:gd name="connsiteY14" fmla="*/ 1132115 h 1132115"/>
                <a:gd name="connsiteX15" fmla="*/ 104505 w 1053737"/>
                <a:gd name="connsiteY15" fmla="*/ 1132115 h 1132115"/>
                <a:gd name="connsiteX16" fmla="*/ 0 w 1053737"/>
                <a:gd name="connsiteY16" fmla="*/ 1027610 h 1132115"/>
                <a:gd name="connsiteX17" fmla="*/ 0 w 1053737"/>
                <a:gd name="connsiteY17" fmla="*/ 609603 h 1132115"/>
                <a:gd name="connsiteX18" fmla="*/ 104505 w 1053737"/>
                <a:gd name="connsiteY18" fmla="*/ 505098 h 1132115"/>
                <a:gd name="connsiteX19" fmla="*/ 740229 w 1053737"/>
                <a:gd name="connsiteY19" fmla="*/ 252549 h 1132115"/>
                <a:gd name="connsiteX20" fmla="*/ 949232 w 1053737"/>
                <a:gd name="connsiteY20" fmla="*/ 252549 h 1132115"/>
                <a:gd name="connsiteX21" fmla="*/ 1053737 w 1053737"/>
                <a:gd name="connsiteY21" fmla="*/ 357054 h 1132115"/>
                <a:gd name="connsiteX22" fmla="*/ 1053737 w 1053737"/>
                <a:gd name="connsiteY22" fmla="*/ 775061 h 1132115"/>
                <a:gd name="connsiteX23" fmla="*/ 949232 w 1053737"/>
                <a:gd name="connsiteY23" fmla="*/ 879566 h 1132115"/>
                <a:gd name="connsiteX24" fmla="*/ 627017 w 1053737"/>
                <a:gd name="connsiteY24" fmla="*/ 879566 h 1132115"/>
                <a:gd name="connsiteX25" fmla="*/ 627017 w 1053737"/>
                <a:gd name="connsiteY25" fmla="*/ 627017 h 1132115"/>
                <a:gd name="connsiteX26" fmla="*/ 635724 w 1053737"/>
                <a:gd name="connsiteY26" fmla="*/ 627017 h 1132115"/>
                <a:gd name="connsiteX27" fmla="*/ 740229 w 1053737"/>
                <a:gd name="connsiteY27" fmla="*/ 522512 h 1132115"/>
                <a:gd name="connsiteX28" fmla="*/ 217717 w 1053737"/>
                <a:gd name="connsiteY28" fmla="*/ 0 h 1132115"/>
                <a:gd name="connsiteX29" fmla="*/ 635724 w 1053737"/>
                <a:gd name="connsiteY29" fmla="*/ 0 h 1132115"/>
                <a:gd name="connsiteX30" fmla="*/ 740229 w 1053737"/>
                <a:gd name="connsiteY30" fmla="*/ 104505 h 1132115"/>
                <a:gd name="connsiteX31" fmla="*/ 740229 w 1053737"/>
                <a:gd name="connsiteY31" fmla="*/ 252549 h 1132115"/>
                <a:gd name="connsiteX32" fmla="*/ 531225 w 1053737"/>
                <a:gd name="connsiteY32" fmla="*/ 252549 h 1132115"/>
                <a:gd name="connsiteX33" fmla="*/ 426720 w 1053737"/>
                <a:gd name="connsiteY33" fmla="*/ 357054 h 1132115"/>
                <a:gd name="connsiteX34" fmla="*/ 426720 w 1053737"/>
                <a:gd name="connsiteY34" fmla="*/ 505098 h 1132115"/>
                <a:gd name="connsiteX35" fmla="*/ 113212 w 1053737"/>
                <a:gd name="connsiteY35" fmla="*/ 505098 h 1132115"/>
                <a:gd name="connsiteX36" fmla="*/ 113212 w 1053737"/>
                <a:gd name="connsiteY36" fmla="*/ 104505 h 1132115"/>
                <a:gd name="connsiteX37" fmla="*/ 217717 w 1053737"/>
                <a:gd name="connsiteY37" fmla="*/ 0 h 11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53737" h="1132115">
                  <a:moveTo>
                    <a:pt x="426720" y="505098"/>
                  </a:moveTo>
                  <a:lnTo>
                    <a:pt x="522512" y="505098"/>
                  </a:lnTo>
                  <a:cubicBezTo>
                    <a:pt x="580229" y="505098"/>
                    <a:pt x="627017" y="551886"/>
                    <a:pt x="627017" y="609603"/>
                  </a:cubicBezTo>
                  <a:lnTo>
                    <a:pt x="627017" y="627017"/>
                  </a:lnTo>
                  <a:lnTo>
                    <a:pt x="426720" y="627017"/>
                  </a:lnTo>
                  <a:close/>
                  <a:moveTo>
                    <a:pt x="104505" y="505098"/>
                  </a:moveTo>
                  <a:lnTo>
                    <a:pt x="113212" y="505098"/>
                  </a:lnTo>
                  <a:lnTo>
                    <a:pt x="113212" y="522512"/>
                  </a:lnTo>
                  <a:cubicBezTo>
                    <a:pt x="113212" y="580229"/>
                    <a:pt x="160000" y="627017"/>
                    <a:pt x="217717" y="627017"/>
                  </a:cubicBezTo>
                  <a:lnTo>
                    <a:pt x="426720" y="627017"/>
                  </a:lnTo>
                  <a:lnTo>
                    <a:pt x="426720" y="775061"/>
                  </a:lnTo>
                  <a:cubicBezTo>
                    <a:pt x="426720" y="832778"/>
                    <a:pt x="473508" y="879566"/>
                    <a:pt x="531225" y="879566"/>
                  </a:cubicBezTo>
                  <a:lnTo>
                    <a:pt x="627017" y="879566"/>
                  </a:lnTo>
                  <a:lnTo>
                    <a:pt x="627017" y="1027610"/>
                  </a:lnTo>
                  <a:cubicBezTo>
                    <a:pt x="627017" y="1085327"/>
                    <a:pt x="580229" y="1132115"/>
                    <a:pt x="522512" y="1132115"/>
                  </a:cubicBezTo>
                  <a:lnTo>
                    <a:pt x="104505" y="1132115"/>
                  </a:lnTo>
                  <a:cubicBezTo>
                    <a:pt x="46788" y="1132115"/>
                    <a:pt x="0" y="1085327"/>
                    <a:pt x="0" y="1027610"/>
                  </a:cubicBezTo>
                  <a:lnTo>
                    <a:pt x="0" y="609603"/>
                  </a:lnTo>
                  <a:cubicBezTo>
                    <a:pt x="0" y="551886"/>
                    <a:pt x="46788" y="505098"/>
                    <a:pt x="104505" y="505098"/>
                  </a:cubicBezTo>
                  <a:close/>
                  <a:moveTo>
                    <a:pt x="740229" y="252549"/>
                  </a:moveTo>
                  <a:lnTo>
                    <a:pt x="949232" y="252549"/>
                  </a:lnTo>
                  <a:cubicBezTo>
                    <a:pt x="1006949" y="252549"/>
                    <a:pt x="1053737" y="299337"/>
                    <a:pt x="1053737" y="357054"/>
                  </a:cubicBezTo>
                  <a:lnTo>
                    <a:pt x="1053737" y="775061"/>
                  </a:lnTo>
                  <a:cubicBezTo>
                    <a:pt x="1053737" y="832778"/>
                    <a:pt x="1006949" y="879566"/>
                    <a:pt x="949232" y="879566"/>
                  </a:cubicBezTo>
                  <a:lnTo>
                    <a:pt x="627017" y="879566"/>
                  </a:lnTo>
                  <a:lnTo>
                    <a:pt x="627017" y="627017"/>
                  </a:lnTo>
                  <a:lnTo>
                    <a:pt x="635724" y="627017"/>
                  </a:lnTo>
                  <a:cubicBezTo>
                    <a:pt x="693441" y="627017"/>
                    <a:pt x="740229" y="580229"/>
                    <a:pt x="740229" y="522512"/>
                  </a:cubicBezTo>
                  <a:close/>
                  <a:moveTo>
                    <a:pt x="217717" y="0"/>
                  </a:moveTo>
                  <a:lnTo>
                    <a:pt x="635724" y="0"/>
                  </a:lnTo>
                  <a:cubicBezTo>
                    <a:pt x="693441" y="0"/>
                    <a:pt x="740229" y="46788"/>
                    <a:pt x="740229" y="104505"/>
                  </a:cubicBezTo>
                  <a:lnTo>
                    <a:pt x="740229" y="252549"/>
                  </a:lnTo>
                  <a:lnTo>
                    <a:pt x="531225" y="252549"/>
                  </a:lnTo>
                  <a:cubicBezTo>
                    <a:pt x="473508" y="252549"/>
                    <a:pt x="426720" y="299337"/>
                    <a:pt x="426720" y="357054"/>
                  </a:cubicBezTo>
                  <a:lnTo>
                    <a:pt x="426720" y="505098"/>
                  </a:lnTo>
                  <a:lnTo>
                    <a:pt x="113212" y="505098"/>
                  </a:lnTo>
                  <a:lnTo>
                    <a:pt x="113212" y="104505"/>
                  </a:lnTo>
                  <a:cubicBezTo>
                    <a:pt x="113212" y="46788"/>
                    <a:pt x="160000" y="0"/>
                    <a:pt x="21771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CCD177-25D3-6C02-B82A-0CB14BC957A7}"/>
                </a:ext>
              </a:extLst>
            </p:cNvPr>
            <p:cNvSpPr txBox="1"/>
            <p:nvPr/>
          </p:nvSpPr>
          <p:spPr>
            <a:xfrm>
              <a:off x="3683727" y="1982819"/>
              <a:ext cx="412645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 err="1">
                  <a:solidFill>
                    <a:srgbClr val="00B0F0"/>
                  </a:solidFill>
                  <a:latin typeface="Bauhaus 93" panose="04030905020B02020C02" pitchFamily="82" charset="0"/>
                </a:rPr>
                <a:t>Privestornet</a:t>
              </a:r>
              <a:endParaRPr lang="zh-CN" altLang="en-US" sz="6000" b="1" dirty="0">
                <a:solidFill>
                  <a:srgbClr val="00B0F0"/>
                </a:solidFill>
                <a:latin typeface="Bauhaus 93" panose="04030905020B02020C02" pitchFamily="82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5553D63-F065-C20F-A2BB-FFAB431F6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5" r="7943" b="22047"/>
          <a:stretch/>
        </p:blipFill>
        <p:spPr>
          <a:xfrm>
            <a:off x="3067791" y="3546764"/>
            <a:ext cx="5337300" cy="11321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D2D9DB-EBDE-E457-1618-BF645E3E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41" y="568639"/>
            <a:ext cx="1054699" cy="1127858"/>
          </a:xfrm>
          <a:prstGeom prst="rect">
            <a:avLst/>
          </a:prstGeom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518807A-DAD1-0090-93D9-2B1609B44272}"/>
              </a:ext>
            </a:extLst>
          </p:cNvPr>
          <p:cNvSpPr/>
          <p:nvPr/>
        </p:nvSpPr>
        <p:spPr>
          <a:xfrm>
            <a:off x="8794949" y="2248793"/>
            <a:ext cx="1053737" cy="1132115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5BF00A2-D1D0-5DB2-E773-89321164AEAA}"/>
              </a:ext>
            </a:extLst>
          </p:cNvPr>
          <p:cNvSpPr/>
          <p:nvPr/>
        </p:nvSpPr>
        <p:spPr>
          <a:xfrm>
            <a:off x="538874" y="1928851"/>
            <a:ext cx="2326246" cy="2499274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B48C21-DFB2-1827-D568-144CFF708C8B}"/>
              </a:ext>
            </a:extLst>
          </p:cNvPr>
          <p:cNvSpPr/>
          <p:nvPr/>
        </p:nvSpPr>
        <p:spPr>
          <a:xfrm>
            <a:off x="1787233" y="402104"/>
            <a:ext cx="5006109" cy="5006109"/>
          </a:xfrm>
          <a:prstGeom prst="roundRect">
            <a:avLst/>
          </a:prstGeom>
          <a:solidFill>
            <a:srgbClr val="D5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2E03082-255D-5DDF-7A9B-918F600EFEE6}"/>
              </a:ext>
            </a:extLst>
          </p:cNvPr>
          <p:cNvGrpSpPr/>
          <p:nvPr/>
        </p:nvGrpSpPr>
        <p:grpSpPr>
          <a:xfrm>
            <a:off x="2604649" y="1633685"/>
            <a:ext cx="3371276" cy="2542946"/>
            <a:chOff x="1154542" y="720437"/>
            <a:chExt cx="3223493" cy="2431474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90C3779-EDC9-6CB7-EB7A-C0A099B94F0B}"/>
                </a:ext>
              </a:extLst>
            </p:cNvPr>
            <p:cNvSpPr/>
            <p:nvPr/>
          </p:nvSpPr>
          <p:spPr>
            <a:xfrm>
              <a:off x="1888835" y="2752438"/>
              <a:ext cx="1754909" cy="399473"/>
            </a:xfrm>
            <a:custGeom>
              <a:avLst/>
              <a:gdLst>
                <a:gd name="connsiteX0" fmla="*/ 712676 w 1754909"/>
                <a:gd name="connsiteY0" fmla="*/ 0 h 399473"/>
                <a:gd name="connsiteX1" fmla="*/ 1042234 w 1754909"/>
                <a:gd name="connsiteY1" fmla="*/ 0 h 399473"/>
                <a:gd name="connsiteX2" fmla="*/ 1754909 w 1754909"/>
                <a:gd name="connsiteY2" fmla="*/ 399473 h 399473"/>
                <a:gd name="connsiteX3" fmla="*/ 0 w 1754909"/>
                <a:gd name="connsiteY3" fmla="*/ 399473 h 399473"/>
                <a:gd name="connsiteX4" fmla="*/ 712676 w 1754909"/>
                <a:gd name="connsiteY4" fmla="*/ 0 h 39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909" h="399473">
                  <a:moveTo>
                    <a:pt x="712676" y="0"/>
                  </a:moveTo>
                  <a:lnTo>
                    <a:pt x="1042234" y="0"/>
                  </a:lnTo>
                  <a:lnTo>
                    <a:pt x="1754909" y="399473"/>
                  </a:lnTo>
                  <a:lnTo>
                    <a:pt x="0" y="399473"/>
                  </a:lnTo>
                  <a:lnTo>
                    <a:pt x="712676" y="0"/>
                  </a:lnTo>
                  <a:close/>
                </a:path>
              </a:pathLst>
            </a:cu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21F4400-7C07-8F68-B86C-CE212EA367B4}"/>
                </a:ext>
              </a:extLst>
            </p:cNvPr>
            <p:cNvSpPr/>
            <p:nvPr/>
          </p:nvSpPr>
          <p:spPr>
            <a:xfrm>
              <a:off x="1154542" y="720437"/>
              <a:ext cx="3223493" cy="1902691"/>
            </a:xfrm>
            <a:prstGeom prst="round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73BDD0A-E26B-2454-A489-F8F0E5B32B13}"/>
                </a:ext>
              </a:extLst>
            </p:cNvPr>
            <p:cNvSpPr/>
            <p:nvPr/>
          </p:nvSpPr>
          <p:spPr>
            <a:xfrm>
              <a:off x="2117234" y="974450"/>
              <a:ext cx="1298108" cy="1394663"/>
            </a:xfrm>
            <a:custGeom>
              <a:avLst/>
              <a:gdLst>
                <a:gd name="connsiteX0" fmla="*/ 426720 w 1053737"/>
                <a:gd name="connsiteY0" fmla="*/ 505098 h 1132115"/>
                <a:gd name="connsiteX1" fmla="*/ 522512 w 1053737"/>
                <a:gd name="connsiteY1" fmla="*/ 505098 h 1132115"/>
                <a:gd name="connsiteX2" fmla="*/ 627017 w 1053737"/>
                <a:gd name="connsiteY2" fmla="*/ 609603 h 1132115"/>
                <a:gd name="connsiteX3" fmla="*/ 627017 w 1053737"/>
                <a:gd name="connsiteY3" fmla="*/ 627017 h 1132115"/>
                <a:gd name="connsiteX4" fmla="*/ 426720 w 1053737"/>
                <a:gd name="connsiteY4" fmla="*/ 627017 h 1132115"/>
                <a:gd name="connsiteX5" fmla="*/ 104505 w 1053737"/>
                <a:gd name="connsiteY5" fmla="*/ 505098 h 1132115"/>
                <a:gd name="connsiteX6" fmla="*/ 113212 w 1053737"/>
                <a:gd name="connsiteY6" fmla="*/ 505098 h 1132115"/>
                <a:gd name="connsiteX7" fmla="*/ 113212 w 1053737"/>
                <a:gd name="connsiteY7" fmla="*/ 522512 h 1132115"/>
                <a:gd name="connsiteX8" fmla="*/ 217717 w 1053737"/>
                <a:gd name="connsiteY8" fmla="*/ 627017 h 1132115"/>
                <a:gd name="connsiteX9" fmla="*/ 426720 w 1053737"/>
                <a:gd name="connsiteY9" fmla="*/ 627017 h 1132115"/>
                <a:gd name="connsiteX10" fmla="*/ 426720 w 1053737"/>
                <a:gd name="connsiteY10" fmla="*/ 775061 h 1132115"/>
                <a:gd name="connsiteX11" fmla="*/ 531225 w 1053737"/>
                <a:gd name="connsiteY11" fmla="*/ 879566 h 1132115"/>
                <a:gd name="connsiteX12" fmla="*/ 627017 w 1053737"/>
                <a:gd name="connsiteY12" fmla="*/ 879566 h 1132115"/>
                <a:gd name="connsiteX13" fmla="*/ 627017 w 1053737"/>
                <a:gd name="connsiteY13" fmla="*/ 1027610 h 1132115"/>
                <a:gd name="connsiteX14" fmla="*/ 522512 w 1053737"/>
                <a:gd name="connsiteY14" fmla="*/ 1132115 h 1132115"/>
                <a:gd name="connsiteX15" fmla="*/ 104505 w 1053737"/>
                <a:gd name="connsiteY15" fmla="*/ 1132115 h 1132115"/>
                <a:gd name="connsiteX16" fmla="*/ 0 w 1053737"/>
                <a:gd name="connsiteY16" fmla="*/ 1027610 h 1132115"/>
                <a:gd name="connsiteX17" fmla="*/ 0 w 1053737"/>
                <a:gd name="connsiteY17" fmla="*/ 609603 h 1132115"/>
                <a:gd name="connsiteX18" fmla="*/ 104505 w 1053737"/>
                <a:gd name="connsiteY18" fmla="*/ 505098 h 1132115"/>
                <a:gd name="connsiteX19" fmla="*/ 740229 w 1053737"/>
                <a:gd name="connsiteY19" fmla="*/ 252549 h 1132115"/>
                <a:gd name="connsiteX20" fmla="*/ 949232 w 1053737"/>
                <a:gd name="connsiteY20" fmla="*/ 252549 h 1132115"/>
                <a:gd name="connsiteX21" fmla="*/ 1053737 w 1053737"/>
                <a:gd name="connsiteY21" fmla="*/ 357054 h 1132115"/>
                <a:gd name="connsiteX22" fmla="*/ 1053737 w 1053737"/>
                <a:gd name="connsiteY22" fmla="*/ 775061 h 1132115"/>
                <a:gd name="connsiteX23" fmla="*/ 949232 w 1053737"/>
                <a:gd name="connsiteY23" fmla="*/ 879566 h 1132115"/>
                <a:gd name="connsiteX24" fmla="*/ 627017 w 1053737"/>
                <a:gd name="connsiteY24" fmla="*/ 879566 h 1132115"/>
                <a:gd name="connsiteX25" fmla="*/ 627017 w 1053737"/>
                <a:gd name="connsiteY25" fmla="*/ 627017 h 1132115"/>
                <a:gd name="connsiteX26" fmla="*/ 635724 w 1053737"/>
                <a:gd name="connsiteY26" fmla="*/ 627017 h 1132115"/>
                <a:gd name="connsiteX27" fmla="*/ 740229 w 1053737"/>
                <a:gd name="connsiteY27" fmla="*/ 522512 h 1132115"/>
                <a:gd name="connsiteX28" fmla="*/ 217717 w 1053737"/>
                <a:gd name="connsiteY28" fmla="*/ 0 h 1132115"/>
                <a:gd name="connsiteX29" fmla="*/ 635724 w 1053737"/>
                <a:gd name="connsiteY29" fmla="*/ 0 h 1132115"/>
                <a:gd name="connsiteX30" fmla="*/ 740229 w 1053737"/>
                <a:gd name="connsiteY30" fmla="*/ 104505 h 1132115"/>
                <a:gd name="connsiteX31" fmla="*/ 740229 w 1053737"/>
                <a:gd name="connsiteY31" fmla="*/ 252549 h 1132115"/>
                <a:gd name="connsiteX32" fmla="*/ 531225 w 1053737"/>
                <a:gd name="connsiteY32" fmla="*/ 252549 h 1132115"/>
                <a:gd name="connsiteX33" fmla="*/ 426720 w 1053737"/>
                <a:gd name="connsiteY33" fmla="*/ 357054 h 1132115"/>
                <a:gd name="connsiteX34" fmla="*/ 426720 w 1053737"/>
                <a:gd name="connsiteY34" fmla="*/ 505098 h 1132115"/>
                <a:gd name="connsiteX35" fmla="*/ 113212 w 1053737"/>
                <a:gd name="connsiteY35" fmla="*/ 505098 h 1132115"/>
                <a:gd name="connsiteX36" fmla="*/ 113212 w 1053737"/>
                <a:gd name="connsiteY36" fmla="*/ 104505 h 1132115"/>
                <a:gd name="connsiteX37" fmla="*/ 217717 w 1053737"/>
                <a:gd name="connsiteY37" fmla="*/ 0 h 11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53737" h="1132115">
                  <a:moveTo>
                    <a:pt x="426720" y="505098"/>
                  </a:moveTo>
                  <a:lnTo>
                    <a:pt x="522512" y="505098"/>
                  </a:lnTo>
                  <a:cubicBezTo>
                    <a:pt x="580229" y="505098"/>
                    <a:pt x="627017" y="551886"/>
                    <a:pt x="627017" y="609603"/>
                  </a:cubicBezTo>
                  <a:lnTo>
                    <a:pt x="627017" y="627017"/>
                  </a:lnTo>
                  <a:lnTo>
                    <a:pt x="426720" y="627017"/>
                  </a:lnTo>
                  <a:close/>
                  <a:moveTo>
                    <a:pt x="104505" y="505098"/>
                  </a:moveTo>
                  <a:lnTo>
                    <a:pt x="113212" y="505098"/>
                  </a:lnTo>
                  <a:lnTo>
                    <a:pt x="113212" y="522512"/>
                  </a:lnTo>
                  <a:cubicBezTo>
                    <a:pt x="113212" y="580229"/>
                    <a:pt x="160000" y="627017"/>
                    <a:pt x="217717" y="627017"/>
                  </a:cubicBezTo>
                  <a:lnTo>
                    <a:pt x="426720" y="627017"/>
                  </a:lnTo>
                  <a:lnTo>
                    <a:pt x="426720" y="775061"/>
                  </a:lnTo>
                  <a:cubicBezTo>
                    <a:pt x="426720" y="832778"/>
                    <a:pt x="473508" y="879566"/>
                    <a:pt x="531225" y="879566"/>
                  </a:cubicBezTo>
                  <a:lnTo>
                    <a:pt x="627017" y="879566"/>
                  </a:lnTo>
                  <a:lnTo>
                    <a:pt x="627017" y="1027610"/>
                  </a:lnTo>
                  <a:cubicBezTo>
                    <a:pt x="627017" y="1085327"/>
                    <a:pt x="580229" y="1132115"/>
                    <a:pt x="522512" y="1132115"/>
                  </a:cubicBezTo>
                  <a:lnTo>
                    <a:pt x="104505" y="1132115"/>
                  </a:lnTo>
                  <a:cubicBezTo>
                    <a:pt x="46788" y="1132115"/>
                    <a:pt x="0" y="1085327"/>
                    <a:pt x="0" y="1027610"/>
                  </a:cubicBezTo>
                  <a:lnTo>
                    <a:pt x="0" y="609603"/>
                  </a:lnTo>
                  <a:cubicBezTo>
                    <a:pt x="0" y="551886"/>
                    <a:pt x="46788" y="505098"/>
                    <a:pt x="104505" y="505098"/>
                  </a:cubicBezTo>
                  <a:close/>
                  <a:moveTo>
                    <a:pt x="740229" y="252549"/>
                  </a:moveTo>
                  <a:lnTo>
                    <a:pt x="949232" y="252549"/>
                  </a:lnTo>
                  <a:cubicBezTo>
                    <a:pt x="1006949" y="252549"/>
                    <a:pt x="1053737" y="299337"/>
                    <a:pt x="1053737" y="357054"/>
                  </a:cubicBezTo>
                  <a:lnTo>
                    <a:pt x="1053737" y="775061"/>
                  </a:lnTo>
                  <a:cubicBezTo>
                    <a:pt x="1053737" y="832778"/>
                    <a:pt x="1006949" y="879566"/>
                    <a:pt x="949232" y="879566"/>
                  </a:cubicBezTo>
                  <a:lnTo>
                    <a:pt x="627017" y="879566"/>
                  </a:lnTo>
                  <a:lnTo>
                    <a:pt x="627017" y="627017"/>
                  </a:lnTo>
                  <a:lnTo>
                    <a:pt x="635724" y="627017"/>
                  </a:lnTo>
                  <a:cubicBezTo>
                    <a:pt x="693441" y="627017"/>
                    <a:pt x="740229" y="580229"/>
                    <a:pt x="740229" y="522512"/>
                  </a:cubicBezTo>
                  <a:close/>
                  <a:moveTo>
                    <a:pt x="217717" y="0"/>
                  </a:moveTo>
                  <a:lnTo>
                    <a:pt x="635724" y="0"/>
                  </a:lnTo>
                  <a:cubicBezTo>
                    <a:pt x="693441" y="0"/>
                    <a:pt x="740229" y="46788"/>
                    <a:pt x="740229" y="104505"/>
                  </a:cubicBezTo>
                  <a:lnTo>
                    <a:pt x="740229" y="252549"/>
                  </a:lnTo>
                  <a:lnTo>
                    <a:pt x="531225" y="252549"/>
                  </a:lnTo>
                  <a:cubicBezTo>
                    <a:pt x="473508" y="252549"/>
                    <a:pt x="426720" y="299337"/>
                    <a:pt x="426720" y="357054"/>
                  </a:cubicBezTo>
                  <a:lnTo>
                    <a:pt x="426720" y="505098"/>
                  </a:lnTo>
                  <a:lnTo>
                    <a:pt x="113212" y="505098"/>
                  </a:lnTo>
                  <a:lnTo>
                    <a:pt x="113212" y="104505"/>
                  </a:lnTo>
                  <a:cubicBezTo>
                    <a:pt x="113212" y="46788"/>
                    <a:pt x="160000" y="0"/>
                    <a:pt x="21771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06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049A9B6C-C01E-3F88-8890-88D4AD23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88" y="1653996"/>
            <a:ext cx="3689952" cy="368995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B996362-80E9-D223-12B5-90C32E9FA9E1}"/>
              </a:ext>
            </a:extLst>
          </p:cNvPr>
          <p:cNvSpPr/>
          <p:nvPr/>
        </p:nvSpPr>
        <p:spPr>
          <a:xfrm>
            <a:off x="6988761" y="3498972"/>
            <a:ext cx="2087418" cy="2117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形状&#10;&#10;低可信度描述已自动生成">
            <a:extLst>
              <a:ext uri="{FF2B5EF4-FFF2-40B4-BE49-F238E27FC236}">
                <a16:creationId xmlns:a16="http://schemas.microsoft.com/office/drawing/2014/main" id="{5CE86678-FF78-9538-C02B-41E3D5DDA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02" y="3182860"/>
            <a:ext cx="2577738" cy="2577738"/>
          </a:xfrm>
          <a:prstGeom prst="rect">
            <a:avLst/>
          </a:prstGeom>
        </p:spPr>
      </p:pic>
      <p:pic>
        <p:nvPicPr>
          <p:cNvPr id="7" name="图片 6" descr="形状&#10;&#10;低可信度描述已自动生成">
            <a:extLst>
              <a:ext uri="{FF2B5EF4-FFF2-40B4-BE49-F238E27FC236}">
                <a16:creationId xmlns:a16="http://schemas.microsoft.com/office/drawing/2014/main" id="{CF5D24A5-F534-D2BA-100A-6EE54D05B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72" y="338457"/>
            <a:ext cx="1631670" cy="16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9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形状&#10;&#10;低可信度描述已自动生成">
            <a:extLst>
              <a:ext uri="{FF2B5EF4-FFF2-40B4-BE49-F238E27FC236}">
                <a16:creationId xmlns:a16="http://schemas.microsoft.com/office/drawing/2014/main" id="{3AF5ECCE-0E34-2079-ADC1-A246FB22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60" y="990905"/>
            <a:ext cx="4876190" cy="4876190"/>
          </a:xfrm>
          <a:prstGeom prst="rect">
            <a:avLst/>
          </a:prstGeom>
        </p:spPr>
      </p:pic>
      <p:pic>
        <p:nvPicPr>
          <p:cNvPr id="8" name="图片 7" descr="形状&#10;&#10;低可信度描述已自动生成">
            <a:extLst>
              <a:ext uri="{FF2B5EF4-FFF2-40B4-BE49-F238E27FC236}">
                <a16:creationId xmlns:a16="http://schemas.microsoft.com/office/drawing/2014/main" id="{A8CBD5C2-FEE4-8DA6-04B3-41364E624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8" y="1258760"/>
            <a:ext cx="3876658" cy="387665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AB8D64-49D1-F80C-6CCB-7B21FA5F4E61}"/>
              </a:ext>
            </a:extLst>
          </p:cNvPr>
          <p:cNvGrpSpPr/>
          <p:nvPr/>
        </p:nvGrpSpPr>
        <p:grpSpPr>
          <a:xfrm>
            <a:off x="2750565" y="3559351"/>
            <a:ext cx="2200210" cy="2200210"/>
            <a:chOff x="3150997" y="3982876"/>
            <a:chExt cx="1616364" cy="161636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AE599F4-CA91-D9AA-2909-B3F5C7AFA330}"/>
                </a:ext>
              </a:extLst>
            </p:cNvPr>
            <p:cNvSpPr/>
            <p:nvPr/>
          </p:nvSpPr>
          <p:spPr>
            <a:xfrm>
              <a:off x="3150997" y="3982876"/>
              <a:ext cx="1616364" cy="16163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DA682AB-6CD9-E08D-BB85-70221DEAD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2874" y="4264753"/>
              <a:ext cx="1052610" cy="105261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50766B7-B2A9-FAD9-4966-5BC5EF183FAC}"/>
              </a:ext>
            </a:extLst>
          </p:cNvPr>
          <p:cNvGrpSpPr/>
          <p:nvPr/>
        </p:nvGrpSpPr>
        <p:grpSpPr>
          <a:xfrm>
            <a:off x="9751340" y="3429000"/>
            <a:ext cx="2200210" cy="2200210"/>
            <a:chOff x="3150997" y="3982876"/>
            <a:chExt cx="1616364" cy="161636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ED41804-FD84-2A8F-724C-53A24ABFD77F}"/>
                </a:ext>
              </a:extLst>
            </p:cNvPr>
            <p:cNvSpPr/>
            <p:nvPr/>
          </p:nvSpPr>
          <p:spPr>
            <a:xfrm>
              <a:off x="3150997" y="3982876"/>
              <a:ext cx="1616364" cy="161636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0BEFF27-E651-3CA4-CE97-2F183D4F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2874" y="4264753"/>
              <a:ext cx="1052610" cy="1052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467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81EAB2-36BF-7156-890C-C5C0628C2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AFEAFF"/>
              </a:gs>
              <a:gs pos="100000">
                <a:srgbClr val="85D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55D4E2-AB49-4A84-7F36-DE6BDFA4A5D3}"/>
              </a:ext>
            </a:extLst>
          </p:cNvPr>
          <p:cNvGrpSpPr/>
          <p:nvPr/>
        </p:nvGrpSpPr>
        <p:grpSpPr>
          <a:xfrm>
            <a:off x="3263928" y="1917289"/>
            <a:ext cx="5664144" cy="3021042"/>
            <a:chOff x="3211272" y="3880502"/>
            <a:chExt cx="5664144" cy="3021042"/>
          </a:xfrm>
          <a:effectLst/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A5CC7E4-C893-5732-0BA9-042A6ED8A6D8}"/>
                </a:ext>
              </a:extLst>
            </p:cNvPr>
            <p:cNvGrpSpPr/>
            <p:nvPr/>
          </p:nvGrpSpPr>
          <p:grpSpPr>
            <a:xfrm>
              <a:off x="5551713" y="3880502"/>
              <a:ext cx="3323703" cy="2994903"/>
              <a:chOff x="5551713" y="3880502"/>
              <a:chExt cx="3323703" cy="2994903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94D532BC-CBFA-7277-D5F1-49C519F40840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D113332C-0CE6-EABA-C761-CF48E30A2BD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080863DF-3A3A-0C13-65CF-88CDF3563234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3CB14DCD-2D95-7622-6A86-859B36A7E3AB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47DE55-D6A1-BC9C-CC92-5D4AFDCC8905}"/>
                </a:ext>
              </a:extLst>
            </p:cNvPr>
            <p:cNvGrpSpPr/>
            <p:nvPr/>
          </p:nvGrpSpPr>
          <p:grpSpPr>
            <a:xfrm flipH="1">
              <a:off x="3211272" y="3906641"/>
              <a:ext cx="3323703" cy="2994903"/>
              <a:chOff x="5551713" y="3880502"/>
              <a:chExt cx="3323703" cy="2994903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BAE122EE-BE64-7379-D841-3677CFB04197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4654661-CD56-1ACB-70C2-A983FCBC974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8A65C29-52C1-952D-7A56-F88BDA2EDC45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EF955586-9F40-B728-0BC3-72DD5751EC34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5DFFF"/>
                  </a:gs>
                  <a:gs pos="10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E85EB0D-C3DA-421E-BB92-FA03387CECDF}"/>
              </a:ext>
            </a:extLst>
          </p:cNvPr>
          <p:cNvSpPr/>
          <p:nvPr/>
        </p:nvSpPr>
        <p:spPr>
          <a:xfrm>
            <a:off x="5929157" y="3243360"/>
            <a:ext cx="343361" cy="368901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27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981EAB2-36BF-7156-890C-C5C0628C2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F55D4E2-AB49-4A84-7F36-DE6BDFA4A5D3}"/>
              </a:ext>
            </a:extLst>
          </p:cNvPr>
          <p:cNvGrpSpPr/>
          <p:nvPr/>
        </p:nvGrpSpPr>
        <p:grpSpPr>
          <a:xfrm>
            <a:off x="3263928" y="1917289"/>
            <a:ext cx="5664144" cy="3021042"/>
            <a:chOff x="3211272" y="3880502"/>
            <a:chExt cx="5664144" cy="3021042"/>
          </a:xfrm>
          <a:effectLst/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A5CC7E4-C893-5732-0BA9-042A6ED8A6D8}"/>
                </a:ext>
              </a:extLst>
            </p:cNvPr>
            <p:cNvGrpSpPr/>
            <p:nvPr/>
          </p:nvGrpSpPr>
          <p:grpSpPr>
            <a:xfrm>
              <a:off x="5551713" y="3880502"/>
              <a:ext cx="3323703" cy="2994903"/>
              <a:chOff x="5551713" y="3880502"/>
              <a:chExt cx="3323703" cy="2994903"/>
            </a:xfrm>
          </p:grpSpPr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94D532BC-CBFA-7277-D5F1-49C519F40840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D113332C-0CE6-EABA-C761-CF48E30A2BD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080863DF-3A3A-0C13-65CF-88CDF3563234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3CB14DCD-2D95-7622-6A86-859B36A7E3AB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B47DE55-D6A1-BC9C-CC92-5D4AFDCC8905}"/>
                </a:ext>
              </a:extLst>
            </p:cNvPr>
            <p:cNvGrpSpPr/>
            <p:nvPr/>
          </p:nvGrpSpPr>
          <p:grpSpPr>
            <a:xfrm flipH="1">
              <a:off x="3211272" y="3906641"/>
              <a:ext cx="3323703" cy="2994903"/>
              <a:chOff x="5551713" y="3880502"/>
              <a:chExt cx="3323703" cy="2994903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BAE122EE-BE64-7379-D841-3677CFB04197}"/>
                  </a:ext>
                </a:extLst>
              </p:cNvPr>
              <p:cNvSpPr/>
              <p:nvPr/>
            </p:nvSpPr>
            <p:spPr>
              <a:xfrm rot="4731122">
                <a:off x="6939092" y="4939081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4654661-CD56-1ACB-70C2-A983FCBC9746}"/>
                  </a:ext>
                </a:extLst>
              </p:cNvPr>
              <p:cNvSpPr/>
              <p:nvPr/>
            </p:nvSpPr>
            <p:spPr>
              <a:xfrm rot="2988853">
                <a:off x="6626487" y="439916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8A65C29-52C1-952D-7A56-F88BDA2EDC45}"/>
                  </a:ext>
                </a:extLst>
              </p:cNvPr>
              <p:cNvSpPr/>
              <p:nvPr/>
            </p:nvSpPr>
            <p:spPr>
              <a:xfrm rot="1356476">
                <a:off x="6226332" y="3971657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EF955586-9F40-B728-0BC3-72DD5751EC34}"/>
                  </a:ext>
                </a:extLst>
              </p:cNvPr>
              <p:cNvSpPr/>
              <p:nvPr/>
            </p:nvSpPr>
            <p:spPr>
              <a:xfrm rot="21426923">
                <a:off x="5551713" y="3880502"/>
                <a:ext cx="1088572" cy="2784076"/>
              </a:xfrm>
              <a:custGeom>
                <a:avLst/>
                <a:gdLst>
                  <a:gd name="connsiteX0" fmla="*/ 544286 w 1088572"/>
                  <a:gd name="connsiteY0" fmla="*/ 0 h 2784076"/>
                  <a:gd name="connsiteX1" fmla="*/ 617933 w 1088572"/>
                  <a:gd name="connsiteY1" fmla="*/ 81032 h 2784076"/>
                  <a:gd name="connsiteX2" fmla="*/ 1088572 w 1088572"/>
                  <a:gd name="connsiteY2" fmla="*/ 1392038 h 2784076"/>
                  <a:gd name="connsiteX3" fmla="*/ 617933 w 1088572"/>
                  <a:gd name="connsiteY3" fmla="*/ 2703044 h 2784076"/>
                  <a:gd name="connsiteX4" fmla="*/ 544286 w 1088572"/>
                  <a:gd name="connsiteY4" fmla="*/ 2784076 h 2784076"/>
                  <a:gd name="connsiteX5" fmla="*/ 470639 w 1088572"/>
                  <a:gd name="connsiteY5" fmla="*/ 2703044 h 2784076"/>
                  <a:gd name="connsiteX6" fmla="*/ 0 w 1088572"/>
                  <a:gd name="connsiteY6" fmla="*/ 1392038 h 2784076"/>
                  <a:gd name="connsiteX7" fmla="*/ 470639 w 1088572"/>
                  <a:gd name="connsiteY7" fmla="*/ 81032 h 27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8572" h="2784076">
                    <a:moveTo>
                      <a:pt x="544286" y="0"/>
                    </a:moveTo>
                    <a:lnTo>
                      <a:pt x="617933" y="81032"/>
                    </a:lnTo>
                    <a:cubicBezTo>
                      <a:pt x="911951" y="437300"/>
                      <a:pt x="1088572" y="894043"/>
                      <a:pt x="1088572" y="1392038"/>
                    </a:cubicBezTo>
                    <a:cubicBezTo>
                      <a:pt x="1088572" y="1890034"/>
                      <a:pt x="911951" y="2346777"/>
                      <a:pt x="617933" y="2703044"/>
                    </a:cubicBezTo>
                    <a:lnTo>
                      <a:pt x="544286" y="2784076"/>
                    </a:lnTo>
                    <a:lnTo>
                      <a:pt x="470639" y="2703044"/>
                    </a:lnTo>
                    <a:cubicBezTo>
                      <a:pt x="176621" y="2346777"/>
                      <a:pt x="0" y="1890034"/>
                      <a:pt x="0" y="1392038"/>
                    </a:cubicBezTo>
                    <a:cubicBezTo>
                      <a:pt x="0" y="894043"/>
                      <a:pt x="176621" y="437300"/>
                      <a:pt x="470639" y="810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0818"/>
                  </a:gs>
                  <a:gs pos="100000">
                    <a:srgbClr val="0036A2">
                      <a:alpha val="5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EE85EB0D-C3DA-421E-BB92-FA03387CECDF}"/>
              </a:ext>
            </a:extLst>
          </p:cNvPr>
          <p:cNvSpPr/>
          <p:nvPr/>
        </p:nvSpPr>
        <p:spPr>
          <a:xfrm>
            <a:off x="5929157" y="3243360"/>
            <a:ext cx="343361" cy="368901"/>
          </a:xfrm>
          <a:custGeom>
            <a:avLst/>
            <a:gdLst>
              <a:gd name="connsiteX0" fmla="*/ 426720 w 1053737"/>
              <a:gd name="connsiteY0" fmla="*/ 505098 h 1132115"/>
              <a:gd name="connsiteX1" fmla="*/ 522512 w 1053737"/>
              <a:gd name="connsiteY1" fmla="*/ 505098 h 1132115"/>
              <a:gd name="connsiteX2" fmla="*/ 627017 w 1053737"/>
              <a:gd name="connsiteY2" fmla="*/ 609603 h 1132115"/>
              <a:gd name="connsiteX3" fmla="*/ 627017 w 1053737"/>
              <a:gd name="connsiteY3" fmla="*/ 627017 h 1132115"/>
              <a:gd name="connsiteX4" fmla="*/ 426720 w 1053737"/>
              <a:gd name="connsiteY4" fmla="*/ 627017 h 1132115"/>
              <a:gd name="connsiteX5" fmla="*/ 104505 w 1053737"/>
              <a:gd name="connsiteY5" fmla="*/ 505098 h 1132115"/>
              <a:gd name="connsiteX6" fmla="*/ 113212 w 1053737"/>
              <a:gd name="connsiteY6" fmla="*/ 505098 h 1132115"/>
              <a:gd name="connsiteX7" fmla="*/ 113212 w 1053737"/>
              <a:gd name="connsiteY7" fmla="*/ 522512 h 1132115"/>
              <a:gd name="connsiteX8" fmla="*/ 217717 w 1053737"/>
              <a:gd name="connsiteY8" fmla="*/ 627017 h 1132115"/>
              <a:gd name="connsiteX9" fmla="*/ 426720 w 1053737"/>
              <a:gd name="connsiteY9" fmla="*/ 627017 h 1132115"/>
              <a:gd name="connsiteX10" fmla="*/ 426720 w 1053737"/>
              <a:gd name="connsiteY10" fmla="*/ 775061 h 1132115"/>
              <a:gd name="connsiteX11" fmla="*/ 531225 w 1053737"/>
              <a:gd name="connsiteY11" fmla="*/ 879566 h 1132115"/>
              <a:gd name="connsiteX12" fmla="*/ 627017 w 1053737"/>
              <a:gd name="connsiteY12" fmla="*/ 879566 h 1132115"/>
              <a:gd name="connsiteX13" fmla="*/ 627017 w 1053737"/>
              <a:gd name="connsiteY13" fmla="*/ 1027610 h 1132115"/>
              <a:gd name="connsiteX14" fmla="*/ 522512 w 1053737"/>
              <a:gd name="connsiteY14" fmla="*/ 1132115 h 1132115"/>
              <a:gd name="connsiteX15" fmla="*/ 104505 w 1053737"/>
              <a:gd name="connsiteY15" fmla="*/ 1132115 h 1132115"/>
              <a:gd name="connsiteX16" fmla="*/ 0 w 1053737"/>
              <a:gd name="connsiteY16" fmla="*/ 1027610 h 1132115"/>
              <a:gd name="connsiteX17" fmla="*/ 0 w 1053737"/>
              <a:gd name="connsiteY17" fmla="*/ 609603 h 1132115"/>
              <a:gd name="connsiteX18" fmla="*/ 104505 w 1053737"/>
              <a:gd name="connsiteY18" fmla="*/ 505098 h 1132115"/>
              <a:gd name="connsiteX19" fmla="*/ 740229 w 1053737"/>
              <a:gd name="connsiteY19" fmla="*/ 252549 h 1132115"/>
              <a:gd name="connsiteX20" fmla="*/ 949232 w 1053737"/>
              <a:gd name="connsiteY20" fmla="*/ 252549 h 1132115"/>
              <a:gd name="connsiteX21" fmla="*/ 1053737 w 1053737"/>
              <a:gd name="connsiteY21" fmla="*/ 357054 h 1132115"/>
              <a:gd name="connsiteX22" fmla="*/ 1053737 w 1053737"/>
              <a:gd name="connsiteY22" fmla="*/ 775061 h 1132115"/>
              <a:gd name="connsiteX23" fmla="*/ 949232 w 1053737"/>
              <a:gd name="connsiteY23" fmla="*/ 879566 h 1132115"/>
              <a:gd name="connsiteX24" fmla="*/ 627017 w 1053737"/>
              <a:gd name="connsiteY24" fmla="*/ 879566 h 1132115"/>
              <a:gd name="connsiteX25" fmla="*/ 627017 w 1053737"/>
              <a:gd name="connsiteY25" fmla="*/ 627017 h 1132115"/>
              <a:gd name="connsiteX26" fmla="*/ 635724 w 1053737"/>
              <a:gd name="connsiteY26" fmla="*/ 627017 h 1132115"/>
              <a:gd name="connsiteX27" fmla="*/ 740229 w 1053737"/>
              <a:gd name="connsiteY27" fmla="*/ 522512 h 1132115"/>
              <a:gd name="connsiteX28" fmla="*/ 217717 w 1053737"/>
              <a:gd name="connsiteY28" fmla="*/ 0 h 1132115"/>
              <a:gd name="connsiteX29" fmla="*/ 635724 w 1053737"/>
              <a:gd name="connsiteY29" fmla="*/ 0 h 1132115"/>
              <a:gd name="connsiteX30" fmla="*/ 740229 w 1053737"/>
              <a:gd name="connsiteY30" fmla="*/ 104505 h 1132115"/>
              <a:gd name="connsiteX31" fmla="*/ 740229 w 1053737"/>
              <a:gd name="connsiteY31" fmla="*/ 252549 h 1132115"/>
              <a:gd name="connsiteX32" fmla="*/ 531225 w 1053737"/>
              <a:gd name="connsiteY32" fmla="*/ 252549 h 1132115"/>
              <a:gd name="connsiteX33" fmla="*/ 426720 w 1053737"/>
              <a:gd name="connsiteY33" fmla="*/ 357054 h 1132115"/>
              <a:gd name="connsiteX34" fmla="*/ 426720 w 1053737"/>
              <a:gd name="connsiteY34" fmla="*/ 505098 h 1132115"/>
              <a:gd name="connsiteX35" fmla="*/ 113212 w 1053737"/>
              <a:gd name="connsiteY35" fmla="*/ 505098 h 1132115"/>
              <a:gd name="connsiteX36" fmla="*/ 113212 w 1053737"/>
              <a:gd name="connsiteY36" fmla="*/ 104505 h 1132115"/>
              <a:gd name="connsiteX37" fmla="*/ 217717 w 1053737"/>
              <a:gd name="connsiteY37" fmla="*/ 0 h 11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3737" h="1132115">
                <a:moveTo>
                  <a:pt x="426720" y="505098"/>
                </a:moveTo>
                <a:lnTo>
                  <a:pt x="522512" y="505098"/>
                </a:lnTo>
                <a:cubicBezTo>
                  <a:pt x="580229" y="505098"/>
                  <a:pt x="627017" y="551886"/>
                  <a:pt x="627017" y="609603"/>
                </a:cubicBezTo>
                <a:lnTo>
                  <a:pt x="627017" y="627017"/>
                </a:lnTo>
                <a:lnTo>
                  <a:pt x="426720" y="627017"/>
                </a:lnTo>
                <a:close/>
                <a:moveTo>
                  <a:pt x="104505" y="505098"/>
                </a:moveTo>
                <a:lnTo>
                  <a:pt x="113212" y="505098"/>
                </a:lnTo>
                <a:lnTo>
                  <a:pt x="113212" y="522512"/>
                </a:lnTo>
                <a:cubicBezTo>
                  <a:pt x="113212" y="580229"/>
                  <a:pt x="160000" y="627017"/>
                  <a:pt x="217717" y="627017"/>
                </a:cubicBezTo>
                <a:lnTo>
                  <a:pt x="426720" y="627017"/>
                </a:lnTo>
                <a:lnTo>
                  <a:pt x="426720" y="775061"/>
                </a:lnTo>
                <a:cubicBezTo>
                  <a:pt x="426720" y="832778"/>
                  <a:pt x="473508" y="879566"/>
                  <a:pt x="531225" y="879566"/>
                </a:cubicBezTo>
                <a:lnTo>
                  <a:pt x="627017" y="879566"/>
                </a:lnTo>
                <a:lnTo>
                  <a:pt x="627017" y="1027610"/>
                </a:lnTo>
                <a:cubicBezTo>
                  <a:pt x="627017" y="1085327"/>
                  <a:pt x="580229" y="1132115"/>
                  <a:pt x="522512" y="1132115"/>
                </a:cubicBezTo>
                <a:lnTo>
                  <a:pt x="104505" y="1132115"/>
                </a:lnTo>
                <a:cubicBezTo>
                  <a:pt x="46788" y="1132115"/>
                  <a:pt x="0" y="1085327"/>
                  <a:pt x="0" y="1027610"/>
                </a:cubicBezTo>
                <a:lnTo>
                  <a:pt x="0" y="609603"/>
                </a:lnTo>
                <a:cubicBezTo>
                  <a:pt x="0" y="551886"/>
                  <a:pt x="46788" y="505098"/>
                  <a:pt x="104505" y="505098"/>
                </a:cubicBezTo>
                <a:close/>
                <a:moveTo>
                  <a:pt x="740229" y="252549"/>
                </a:moveTo>
                <a:lnTo>
                  <a:pt x="949232" y="252549"/>
                </a:lnTo>
                <a:cubicBezTo>
                  <a:pt x="1006949" y="252549"/>
                  <a:pt x="1053737" y="299337"/>
                  <a:pt x="1053737" y="357054"/>
                </a:cubicBezTo>
                <a:lnTo>
                  <a:pt x="1053737" y="775061"/>
                </a:lnTo>
                <a:cubicBezTo>
                  <a:pt x="1053737" y="832778"/>
                  <a:pt x="1006949" y="879566"/>
                  <a:pt x="949232" y="879566"/>
                </a:cubicBezTo>
                <a:lnTo>
                  <a:pt x="627017" y="879566"/>
                </a:lnTo>
                <a:lnTo>
                  <a:pt x="627017" y="627017"/>
                </a:lnTo>
                <a:lnTo>
                  <a:pt x="635724" y="627017"/>
                </a:lnTo>
                <a:cubicBezTo>
                  <a:pt x="693441" y="627017"/>
                  <a:pt x="740229" y="580229"/>
                  <a:pt x="740229" y="522512"/>
                </a:cubicBezTo>
                <a:close/>
                <a:moveTo>
                  <a:pt x="217717" y="0"/>
                </a:moveTo>
                <a:lnTo>
                  <a:pt x="635724" y="0"/>
                </a:lnTo>
                <a:cubicBezTo>
                  <a:pt x="693441" y="0"/>
                  <a:pt x="740229" y="46788"/>
                  <a:pt x="740229" y="104505"/>
                </a:cubicBezTo>
                <a:lnTo>
                  <a:pt x="740229" y="252549"/>
                </a:lnTo>
                <a:lnTo>
                  <a:pt x="531225" y="252549"/>
                </a:lnTo>
                <a:cubicBezTo>
                  <a:pt x="473508" y="252549"/>
                  <a:pt x="426720" y="299337"/>
                  <a:pt x="426720" y="357054"/>
                </a:cubicBezTo>
                <a:lnTo>
                  <a:pt x="426720" y="505098"/>
                </a:lnTo>
                <a:lnTo>
                  <a:pt x="113212" y="505098"/>
                </a:lnTo>
                <a:lnTo>
                  <a:pt x="113212" y="104505"/>
                </a:lnTo>
                <a:cubicBezTo>
                  <a:pt x="113212" y="46788"/>
                  <a:pt x="160000" y="0"/>
                  <a:pt x="217717" y="0"/>
                </a:cubicBezTo>
                <a:close/>
              </a:path>
            </a:pathLst>
          </a:custGeom>
          <a:solidFill>
            <a:srgbClr val="003C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6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1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Bauhaus 93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Jackson Lam</dc:creator>
  <cp:lastModifiedBy>Jackson Lam</cp:lastModifiedBy>
  <cp:revision>10</cp:revision>
  <dcterms:created xsi:type="dcterms:W3CDTF">2023-09-30T08:08:50Z</dcterms:created>
  <dcterms:modified xsi:type="dcterms:W3CDTF">2023-10-09T14:05:21Z</dcterms:modified>
</cp:coreProperties>
</file>