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9"/>
    <p:restoredTop sz="86408"/>
  </p:normalViewPr>
  <p:slideViewPr>
    <p:cSldViewPr snapToGrid="0">
      <p:cViewPr>
        <p:scale>
          <a:sx n="212" d="100"/>
          <a:sy n="212" d="100"/>
        </p:scale>
        <p:origin x="-4496" y="-2136"/>
      </p:cViewPr>
      <p:guideLst/>
    </p:cSldViewPr>
  </p:slideViewPr>
  <p:outlineViewPr>
    <p:cViewPr>
      <p:scale>
        <a:sx n="100" d="100"/>
        <a:sy n="100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6F10-32C9-6D49-B545-29780230694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BB80-278C-704F-B7C4-F250B40F1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0BB80-278C-704F-B7C4-F250B40F1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9B7D-E6B1-9513-553B-3E929F8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D2ED6-AD74-656A-2571-6B09D56D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E1F7-A621-8D13-8D7D-B8693945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79-9A99-F414-D85A-55FEBD9D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6D9-BAF0-FB18-6CC1-BFD15C79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E76F-688A-3B78-25F5-8F3DBD68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E6EE-BB23-EB65-B78D-44A14F80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D75F-E396-3C5D-BB6D-6243D111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BBF-77F2-53CE-75DD-3F10740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6A24-19BF-03BD-E649-319BBCB4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49FFD-4F2C-2D24-4593-62977C450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D38FD-792B-FA01-91AE-AB0F299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4184-79A8-BEA1-A266-50607E3A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3133-442F-A25F-DBEC-113E3384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A1CD-D252-2BC2-3CDE-3082AB6D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AF3F-AB1B-79DD-530B-36EE91A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FBB4-3F66-AE5C-4C3A-CDF5A869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F73E2-278B-8D80-7FEF-F93AE1C2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3600D-24C3-551E-BF4E-FD0A7F76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8CE4-45CF-B6E5-6CF3-A9A852B3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A5A8-F80C-BC88-1D0A-86E0BA93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9782-AFBE-9597-1F59-FBEB1971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43D0-FE7C-A5DB-21FA-6896224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B830-5E40-9E90-A179-1AA6E604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35E8-BEF8-F531-1EC7-3F4AF969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3680-219E-23C8-72D5-E0979214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BE8C-6F27-F8C2-5EEF-3527D4B9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C45D7-DD5D-EA80-912A-F73C95DD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DEFD-E1A7-8B99-06E3-C623894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F32D-5011-3416-55F1-A44DDEA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F786B-C20F-CADF-7561-970D99B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9BE4-6ADF-92D7-FCEB-EC46A955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37F3-9358-2872-FF17-F39F9F28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8687A-E14F-C91B-F3A7-AF3D2FA0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CACC-5103-F1A6-3B4D-7A5697962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F845D-B20F-E8AF-786E-F2A15D223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57421-8F01-6EC2-7D58-5094091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EF4FC-0740-E8E8-D60A-43562CEC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DDF33-EC7F-99A2-3B4E-24A2702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E224-908D-A5E9-D055-F0744C83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8AADA-FAF0-302A-AD22-927F337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E297F-44CF-902D-AC30-6DCF9F32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989B-DC4F-6C71-9BD0-CD9AA82A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66D5B-A78D-0B67-145D-322A942C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D8329-234E-1849-DF77-F0F2F033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356C-0CAE-005B-F8E9-AD281D97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21B5-0830-11E8-7EC6-53993492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4F96-F3D3-1B7E-9D60-D2601AAF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1A54-CAD1-9B62-861A-BD2EAD86E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0E8E-C95C-C18F-8C5A-37915AD3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09AF-B9A3-0143-64A4-7146F40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1E87-CA1F-7DE1-949A-19A52F0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0E9D-41F1-0A23-0B3A-7B60468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36B85-CCD9-9B2B-0846-A3E08E077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48DBC-F7E0-6798-7D83-71EBC725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07CC-DC6F-660E-8D53-64F3B9FB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F6513-9B1F-CE59-68FD-EAF9998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0886B-A606-3B51-496C-5EAAA424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B0FA8-9A85-6732-5731-580A792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5F5D-8227-D94F-723F-36364223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E0CD-BB52-60AF-8014-CB33D021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AF0-7B44-EE46-A26F-D34BC02F6875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8722-A9E5-E2F1-04F7-1F7794BA1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4021-0DDB-49B6-EE40-101D7D470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AD2F-2CE5-584E-8E63-6D010578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www.freepik.com/author/flaticon" TargetMode="External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red shirt&#10;&#10;Description automatically generated with low confidence">
            <a:extLst>
              <a:ext uri="{FF2B5EF4-FFF2-40B4-BE49-F238E27FC236}">
                <a16:creationId xmlns:a16="http://schemas.microsoft.com/office/drawing/2014/main" id="{1F684DC2-DCEA-FFEE-9747-CBCA06F75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14" r="18016"/>
          <a:stretch/>
        </p:blipFill>
        <p:spPr>
          <a:xfrm>
            <a:off x="8969085" y="850475"/>
            <a:ext cx="2924695" cy="4866255"/>
          </a:xfrm>
          <a:prstGeom prst="rect">
            <a:avLst/>
          </a:prstGeom>
        </p:spPr>
      </p:pic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69E9E644-B029-E55E-8F32-802BE401F846}"/>
              </a:ext>
            </a:extLst>
          </p:cNvPr>
          <p:cNvGrpSpPr/>
          <p:nvPr/>
        </p:nvGrpSpPr>
        <p:grpSpPr>
          <a:xfrm>
            <a:off x="8549072" y="3506922"/>
            <a:ext cx="1152489" cy="365760"/>
            <a:chOff x="8426051" y="2486063"/>
            <a:chExt cx="1152489" cy="36576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B46394F-F6BC-7964-5566-C155CE0F9CAC}"/>
                </a:ext>
              </a:extLst>
            </p:cNvPr>
            <p:cNvSpPr/>
            <p:nvPr/>
          </p:nvSpPr>
          <p:spPr>
            <a:xfrm>
              <a:off x="8426051" y="2486063"/>
              <a:ext cx="365760" cy="36576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7A1FEB-3C7A-BC7F-CF96-17CFCA19FFE1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>
              <a:off x="8791811" y="2668943"/>
              <a:ext cx="786729" cy="23312"/>
            </a:xfrm>
            <a:prstGeom prst="line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2B9922-41AF-D8C5-1742-CCC405A5C29C}"/>
              </a:ext>
            </a:extLst>
          </p:cNvPr>
          <p:cNvGrpSpPr/>
          <p:nvPr/>
        </p:nvGrpSpPr>
        <p:grpSpPr>
          <a:xfrm>
            <a:off x="1795634" y="2433423"/>
            <a:ext cx="6752852" cy="2489843"/>
            <a:chOff x="2017512" y="2421966"/>
            <a:chExt cx="6752852" cy="24898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C2C078-6AF9-C056-AE34-285307287409}"/>
                </a:ext>
              </a:extLst>
            </p:cNvPr>
            <p:cNvSpPr/>
            <p:nvPr/>
          </p:nvSpPr>
          <p:spPr>
            <a:xfrm>
              <a:off x="6653984" y="2430047"/>
              <a:ext cx="1602068" cy="35317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eart with pulse with solid fill">
              <a:extLst>
                <a:ext uri="{FF2B5EF4-FFF2-40B4-BE49-F238E27FC236}">
                  <a16:creationId xmlns:a16="http://schemas.microsoft.com/office/drawing/2014/main" id="{FAF6320C-4E87-C1DF-4BB5-A97AD22FF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5286" y="2987258"/>
              <a:ext cx="342883" cy="34288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337B17-444D-F811-ED6A-DFB4122F9D8D}"/>
                </a:ext>
              </a:extLst>
            </p:cNvPr>
            <p:cNvSpPr/>
            <p:nvPr/>
          </p:nvSpPr>
          <p:spPr>
            <a:xfrm>
              <a:off x="6642353" y="4025389"/>
              <a:ext cx="1613697" cy="35317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2BED38-E512-4324-9464-A5246BFDADFD}"/>
                </a:ext>
              </a:extLst>
            </p:cNvPr>
            <p:cNvSpPr/>
            <p:nvPr/>
          </p:nvSpPr>
          <p:spPr>
            <a:xfrm>
              <a:off x="4811067" y="3272146"/>
              <a:ext cx="1091181" cy="82124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41393-793F-C391-3607-A50C9969E1A5}"/>
                </a:ext>
              </a:extLst>
            </p:cNvPr>
            <p:cNvSpPr/>
            <p:nvPr/>
          </p:nvSpPr>
          <p:spPr>
            <a:xfrm>
              <a:off x="2741020" y="3041683"/>
              <a:ext cx="1280160" cy="35317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51FFD9-C52C-AFB0-F1EB-A827D15FE2D2}"/>
                </a:ext>
              </a:extLst>
            </p:cNvPr>
            <p:cNvSpPr/>
            <p:nvPr/>
          </p:nvSpPr>
          <p:spPr>
            <a:xfrm>
              <a:off x="2760470" y="4045812"/>
              <a:ext cx="1280160" cy="35317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80FCEB2E-8ACC-FE2B-611F-4DFDA77B004C}"/>
                </a:ext>
              </a:extLst>
            </p:cNvPr>
            <p:cNvGrpSpPr/>
            <p:nvPr/>
          </p:nvGrpSpPr>
          <p:grpSpPr>
            <a:xfrm>
              <a:off x="2017512" y="3197845"/>
              <a:ext cx="731521" cy="1004128"/>
              <a:chOff x="2152340" y="3211974"/>
              <a:chExt cx="731521" cy="10041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F3EBAD2-84D9-600F-8960-1632498D7DB8}"/>
                  </a:ext>
                </a:extLst>
              </p:cNvPr>
              <p:cNvGrpSpPr/>
              <p:nvPr/>
            </p:nvGrpSpPr>
            <p:grpSpPr>
              <a:xfrm>
                <a:off x="2518100" y="3211974"/>
                <a:ext cx="365761" cy="1004128"/>
                <a:chOff x="2682598" y="2595162"/>
                <a:chExt cx="365761" cy="1004128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F6EEA1A-15D6-E85C-DF3E-51FAC3AABAC3}"/>
                    </a:ext>
                  </a:extLst>
                </p:cNvPr>
                <p:cNvGrpSpPr/>
                <p:nvPr/>
              </p:nvGrpSpPr>
              <p:grpSpPr>
                <a:xfrm>
                  <a:off x="2682599" y="2595162"/>
                  <a:ext cx="365760" cy="365760"/>
                  <a:chOff x="2233463" y="2618738"/>
                  <a:chExt cx="365760" cy="365760"/>
                </a:xfrm>
              </p:grpSpPr>
              <p:sp>
                <p:nvSpPr>
                  <p:cNvPr id="24" name="Arc 23">
                    <a:extLst>
                      <a:ext uri="{FF2B5EF4-FFF2-40B4-BE49-F238E27FC236}">
                        <a16:creationId xmlns:a16="http://schemas.microsoft.com/office/drawing/2014/main" id="{38EEF678-C0C1-EAC7-E03F-866E9994D28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233463" y="2618738"/>
                    <a:ext cx="365760" cy="365760"/>
                  </a:xfrm>
                  <a:prstGeom prst="arc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905CBFDD-BCAD-056C-7EF7-B41A8C81319A}"/>
                      </a:ext>
                    </a:extLst>
                  </p:cNvPr>
                  <p:cNvCxnSpPr/>
                  <p:nvPr/>
                </p:nvCxnSpPr>
                <p:spPr>
                  <a:xfrm>
                    <a:off x="2416343" y="2618738"/>
                    <a:ext cx="182880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62992950-4F9B-30ED-786B-A14DFC53D13D}"/>
                    </a:ext>
                  </a:extLst>
                </p:cNvPr>
                <p:cNvSpPr/>
                <p:nvPr/>
              </p:nvSpPr>
              <p:spPr>
                <a:xfrm rot="10800000">
                  <a:off x="2682599" y="3233530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69E9A12-FC38-48A1-7561-693A9C513A32}"/>
                    </a:ext>
                  </a:extLst>
                </p:cNvPr>
                <p:cNvCxnSpPr/>
                <p:nvPr/>
              </p:nvCxnSpPr>
              <p:spPr>
                <a:xfrm>
                  <a:off x="2865479" y="3599290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62826D3-A974-DEA2-3EFB-0E499680E668}"/>
                    </a:ext>
                  </a:extLst>
                </p:cNvPr>
                <p:cNvCxnSpPr>
                  <a:endCxn id="38" idx="2"/>
                </p:cNvCxnSpPr>
                <p:nvPr/>
              </p:nvCxnSpPr>
              <p:spPr>
                <a:xfrm>
                  <a:off x="2682598" y="2765397"/>
                  <a:ext cx="1" cy="651013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761B656-8BD0-4241-8BCC-42C26D7D1B5F}"/>
                  </a:ext>
                </a:extLst>
              </p:cNvPr>
              <p:cNvCxnSpPr/>
              <p:nvPr/>
            </p:nvCxnSpPr>
            <p:spPr>
              <a:xfrm flipH="1">
                <a:off x="2152340" y="3696243"/>
                <a:ext cx="365760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61A5259B-CBCF-3819-F643-4A9623D3733D}"/>
                </a:ext>
              </a:extLst>
            </p:cNvPr>
            <p:cNvGrpSpPr/>
            <p:nvPr/>
          </p:nvGrpSpPr>
          <p:grpSpPr>
            <a:xfrm>
              <a:off x="4034140" y="3210308"/>
              <a:ext cx="731520" cy="1004128"/>
              <a:chOff x="3950300" y="3211974"/>
              <a:chExt cx="731520" cy="10041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29B1960-0C2A-83B4-0087-5E5C78C47921}"/>
                  </a:ext>
                </a:extLst>
              </p:cNvPr>
              <p:cNvGrpSpPr/>
              <p:nvPr/>
            </p:nvGrpSpPr>
            <p:grpSpPr>
              <a:xfrm rot="10800000">
                <a:off x="3950300" y="3211974"/>
                <a:ext cx="365761" cy="1004128"/>
                <a:chOff x="2682598" y="2595162"/>
                <a:chExt cx="365761" cy="1004128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CB65E1-6245-A24D-1612-FBBA56A1CB1B}"/>
                    </a:ext>
                  </a:extLst>
                </p:cNvPr>
                <p:cNvGrpSpPr/>
                <p:nvPr/>
              </p:nvGrpSpPr>
              <p:grpSpPr>
                <a:xfrm>
                  <a:off x="2682599" y="2595162"/>
                  <a:ext cx="365760" cy="365760"/>
                  <a:chOff x="2233463" y="2618738"/>
                  <a:chExt cx="365760" cy="365760"/>
                </a:xfrm>
              </p:grpSpPr>
              <p:sp>
                <p:nvSpPr>
                  <p:cNvPr id="49" name="Arc 48">
                    <a:extLst>
                      <a:ext uri="{FF2B5EF4-FFF2-40B4-BE49-F238E27FC236}">
                        <a16:creationId xmlns:a16="http://schemas.microsoft.com/office/drawing/2014/main" id="{725AC818-83DA-37C6-F3F7-42B1591463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233463" y="2618738"/>
                    <a:ext cx="365760" cy="365760"/>
                  </a:xfrm>
                  <a:prstGeom prst="arc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D4C03D0-8472-AD7A-6AB9-8342A7A507C0}"/>
                      </a:ext>
                    </a:extLst>
                  </p:cNvPr>
                  <p:cNvCxnSpPr/>
                  <p:nvPr/>
                </p:nvCxnSpPr>
                <p:spPr>
                  <a:xfrm>
                    <a:off x="2416343" y="2618738"/>
                    <a:ext cx="182880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C69A9006-2B05-944E-CD7F-0912F1C86F27}"/>
                    </a:ext>
                  </a:extLst>
                </p:cNvPr>
                <p:cNvSpPr/>
                <p:nvPr/>
              </p:nvSpPr>
              <p:spPr>
                <a:xfrm rot="10800000">
                  <a:off x="2682599" y="3233530"/>
                  <a:ext cx="365760" cy="365760"/>
                </a:xfrm>
                <a:prstGeom prst="arc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302CE11-13CA-2696-2D3F-72EDF0228258}"/>
                    </a:ext>
                  </a:extLst>
                </p:cNvPr>
                <p:cNvCxnSpPr/>
                <p:nvPr/>
              </p:nvCxnSpPr>
              <p:spPr>
                <a:xfrm>
                  <a:off x="2865479" y="3599290"/>
                  <a:ext cx="182880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72B6AAB-77F3-7364-D5B7-9B80A1A82934}"/>
                    </a:ext>
                  </a:extLst>
                </p:cNvPr>
                <p:cNvCxnSpPr>
                  <a:endCxn id="46" idx="2"/>
                </p:cNvCxnSpPr>
                <p:nvPr/>
              </p:nvCxnSpPr>
              <p:spPr>
                <a:xfrm>
                  <a:off x="2682598" y="2765397"/>
                  <a:ext cx="1" cy="651013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7B7C7A3-DCA9-2230-B712-1A6824BD0D39}"/>
                  </a:ext>
                </a:extLst>
              </p:cNvPr>
              <p:cNvCxnSpPr/>
              <p:nvPr/>
            </p:nvCxnSpPr>
            <p:spPr>
              <a:xfrm>
                <a:off x="4316060" y="3720361"/>
                <a:ext cx="365760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65CB6E6-81A6-9C96-BB32-2E08DC72EAAF}"/>
                </a:ext>
              </a:extLst>
            </p:cNvPr>
            <p:cNvGrpSpPr/>
            <p:nvPr/>
          </p:nvGrpSpPr>
          <p:grpSpPr>
            <a:xfrm>
              <a:off x="6122225" y="2597638"/>
              <a:ext cx="455530" cy="2144977"/>
              <a:chOff x="5640470" y="2255141"/>
              <a:chExt cx="455530" cy="160433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A1D84E8-CC1D-8787-07AF-140F5F5DF9FB}"/>
                  </a:ext>
                </a:extLst>
              </p:cNvPr>
              <p:cNvGrpSpPr/>
              <p:nvPr/>
            </p:nvGrpSpPr>
            <p:grpSpPr>
              <a:xfrm>
                <a:off x="5640470" y="2255141"/>
                <a:ext cx="455530" cy="365760"/>
                <a:chOff x="2233463" y="2618738"/>
                <a:chExt cx="455530" cy="365760"/>
              </a:xfrm>
            </p:grpSpPr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EF9B5E79-9ED8-FF8F-C069-7ED500FDF32B}"/>
                    </a:ext>
                  </a:extLst>
                </p:cNvPr>
                <p:cNvSpPr/>
                <p:nvPr/>
              </p:nvSpPr>
              <p:spPr>
                <a:xfrm rot="16200000">
                  <a:off x="2233463" y="2618738"/>
                  <a:ext cx="365760" cy="365760"/>
                </a:xfrm>
                <a:prstGeom prst="arc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CA6A994-308D-63CD-8C76-8D4A2606084A}"/>
                    </a:ext>
                  </a:extLst>
                </p:cNvPr>
                <p:cNvCxnSpPr/>
                <p:nvPr/>
              </p:nvCxnSpPr>
              <p:spPr>
                <a:xfrm>
                  <a:off x="2416343" y="2618738"/>
                  <a:ext cx="272650" cy="0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DD3AEADC-EFF5-FC4F-BD3D-82A0A8DD4E38}"/>
                  </a:ext>
                </a:extLst>
              </p:cNvPr>
              <p:cNvSpPr/>
              <p:nvPr/>
            </p:nvSpPr>
            <p:spPr>
              <a:xfrm rot="10800000">
                <a:off x="5640470" y="3491018"/>
                <a:ext cx="365760" cy="365760"/>
              </a:xfrm>
              <a:prstGeom prst="arc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3EDA2A4-B586-8101-EE90-398BE33BC65F}"/>
                  </a:ext>
                </a:extLst>
              </p:cNvPr>
              <p:cNvCxnSpPr/>
              <p:nvPr/>
            </p:nvCxnSpPr>
            <p:spPr>
              <a:xfrm>
                <a:off x="5779878" y="3859473"/>
                <a:ext cx="272650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51E1E4D-2834-1CA8-D886-E65D73F14FB6}"/>
                  </a:ext>
                </a:extLst>
              </p:cNvPr>
              <p:cNvCxnSpPr>
                <a:stCxn id="63" idx="0"/>
                <a:endCxn id="60" idx="2"/>
              </p:cNvCxnSpPr>
              <p:nvPr/>
            </p:nvCxnSpPr>
            <p:spPr>
              <a:xfrm>
                <a:off x="5640470" y="2438021"/>
                <a:ext cx="0" cy="1235877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A84B2C6-C01C-F6CA-0239-B251262459BE}"/>
                </a:ext>
              </a:extLst>
            </p:cNvPr>
            <p:cNvCxnSpPr/>
            <p:nvPr/>
          </p:nvCxnSpPr>
          <p:spPr>
            <a:xfrm flipV="1">
              <a:off x="5905735" y="3720333"/>
              <a:ext cx="628548" cy="6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C58F88F-3ADC-614F-1D89-144C5C4C7556}"/>
                </a:ext>
              </a:extLst>
            </p:cNvPr>
            <p:cNvSpPr/>
            <p:nvPr/>
          </p:nvSpPr>
          <p:spPr>
            <a:xfrm rot="5400000">
              <a:off x="8298579" y="4376858"/>
              <a:ext cx="365760" cy="365760"/>
            </a:xfrm>
            <a:prstGeom prst="arc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E1AC3C-6602-D160-4FA8-AF1CA0A5CBD6}"/>
                </a:ext>
              </a:extLst>
            </p:cNvPr>
            <p:cNvCxnSpPr>
              <a:endCxn id="11" idx="3"/>
            </p:cNvCxnSpPr>
            <p:nvPr/>
          </p:nvCxnSpPr>
          <p:spPr>
            <a:xfrm flipH="1">
              <a:off x="8256050" y="4201973"/>
              <a:ext cx="408289" cy="2"/>
            </a:xfrm>
            <a:prstGeom prst="line">
              <a:avLst/>
            </a:prstGeom>
            <a:ln w="254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7A6D99B-6031-25EE-576A-58DB92B2E778}"/>
                </a:ext>
              </a:extLst>
            </p:cNvPr>
            <p:cNvCxnSpPr>
              <a:stCxn id="1070" idx="0"/>
            </p:cNvCxnSpPr>
            <p:nvPr/>
          </p:nvCxnSpPr>
          <p:spPr>
            <a:xfrm flipH="1" flipV="1">
              <a:off x="8252281" y="2597642"/>
              <a:ext cx="228335" cy="1"/>
            </a:xfrm>
            <a:prstGeom prst="line">
              <a:avLst/>
            </a:prstGeom>
            <a:ln w="25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F54010-5450-DA1E-4FEC-9812202308B7}"/>
                </a:ext>
              </a:extLst>
            </p:cNvPr>
            <p:cNvCxnSpPr>
              <a:stCxn id="78" idx="0"/>
            </p:cNvCxnSpPr>
            <p:nvPr/>
          </p:nvCxnSpPr>
          <p:spPr>
            <a:xfrm flipV="1">
              <a:off x="8664339" y="2780521"/>
              <a:ext cx="0" cy="177921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C61AB87-D9C7-522A-C76E-5367368215FE}"/>
                </a:ext>
              </a:extLst>
            </p:cNvPr>
            <p:cNvSpPr txBox="1"/>
            <p:nvPr/>
          </p:nvSpPr>
          <p:spPr>
            <a:xfrm>
              <a:off x="6834147" y="2421966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SpO2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DEEF3E-AFD3-4E98-6156-A4DC8263B74B}"/>
                </a:ext>
              </a:extLst>
            </p:cNvPr>
            <p:cNvSpPr/>
            <p:nvPr/>
          </p:nvSpPr>
          <p:spPr>
            <a:xfrm>
              <a:off x="6648169" y="2973090"/>
              <a:ext cx="1607883" cy="35317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EABFBE3-43FC-6EE3-DE6D-6743BDD48BE3}"/>
                </a:ext>
              </a:extLst>
            </p:cNvPr>
            <p:cNvCxnSpPr/>
            <p:nvPr/>
          </p:nvCxnSpPr>
          <p:spPr>
            <a:xfrm>
              <a:off x="8262573" y="3146527"/>
              <a:ext cx="401766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3F12BC-44F9-31D1-7B7E-870A16953214}"/>
                </a:ext>
              </a:extLst>
            </p:cNvPr>
            <p:cNvSpPr txBox="1"/>
            <p:nvPr/>
          </p:nvSpPr>
          <p:spPr>
            <a:xfrm>
              <a:off x="6663158" y="2955462"/>
              <a:ext cx="1178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Heart Rate</a:t>
              </a:r>
            </a:p>
          </p:txBody>
        </p:sp>
        <p:pic>
          <p:nvPicPr>
            <p:cNvPr id="122" name="Picture 121" descr="Logo, icon&#10;&#10;Description automatically generated">
              <a:extLst>
                <a:ext uri="{FF2B5EF4-FFF2-40B4-BE49-F238E27FC236}">
                  <a16:creationId xmlns:a16="http://schemas.microsoft.com/office/drawing/2014/main" id="{251EE51D-D9A0-DA46-4F58-E3BA5930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1890" y="2456600"/>
              <a:ext cx="219308" cy="301549"/>
            </a:xfrm>
            <a:prstGeom prst="rect">
              <a:avLst/>
            </a:prstGeom>
          </p:spPr>
        </p:pic>
        <p:pic>
          <p:nvPicPr>
            <p:cNvPr id="1028" name="Picture 4" descr="Accelerometer Icons - Free SVG &amp; PNG Accelerometer Images - Noun Project">
              <a:extLst>
                <a:ext uri="{FF2B5EF4-FFF2-40B4-BE49-F238E27FC236}">
                  <a16:creationId xmlns:a16="http://schemas.microsoft.com/office/drawing/2014/main" id="{CFAFBD0B-0D7E-AB3B-9F2D-D712FADC2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872961" y="3551743"/>
              <a:ext cx="272652" cy="27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yroscope Sensor Icon - Free PNG &amp; SVG 614173 - Noun Project">
              <a:extLst>
                <a:ext uri="{FF2B5EF4-FFF2-40B4-BE49-F238E27FC236}">
                  <a16:creationId xmlns:a16="http://schemas.microsoft.com/office/drawing/2014/main" id="{A604DB0E-E58C-C725-FF2A-41BB18F58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7892546" y="4077399"/>
              <a:ext cx="235185" cy="23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14" descr="Compass Symbol Vector Art, Icons, and Graphics for Free Download">
              <a:extLst>
                <a:ext uri="{FF2B5EF4-FFF2-40B4-BE49-F238E27FC236}">
                  <a16:creationId xmlns:a16="http://schemas.microsoft.com/office/drawing/2014/main" id="{6F9742B0-59F4-898C-5A39-2047514597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2" t="19150" r="18637" b="19461"/>
            <a:stretch/>
          </p:blipFill>
          <p:spPr bwMode="auto">
            <a:xfrm>
              <a:off x="7864879" y="4596986"/>
              <a:ext cx="275991" cy="27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CFD5F3F-7F56-26FE-A8F6-18356C19300B}"/>
                </a:ext>
              </a:extLst>
            </p:cNvPr>
            <p:cNvSpPr/>
            <p:nvPr/>
          </p:nvSpPr>
          <p:spPr>
            <a:xfrm>
              <a:off x="6642353" y="3508054"/>
              <a:ext cx="1607884" cy="35317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A11E4A5-8493-97C0-59FB-200FA981E0E5}"/>
                </a:ext>
              </a:extLst>
            </p:cNvPr>
            <p:cNvCxnSpPr>
              <a:cxnSpLocks/>
              <a:endCxn id="126" idx="3"/>
            </p:cNvCxnSpPr>
            <p:nvPr/>
          </p:nvCxnSpPr>
          <p:spPr>
            <a:xfrm flipH="1" flipV="1">
              <a:off x="8250237" y="3684640"/>
              <a:ext cx="520127" cy="273"/>
            </a:xfrm>
            <a:prstGeom prst="line">
              <a:avLst/>
            </a:prstGeom>
            <a:ln w="254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55B195A7-7A6C-EB74-DCA6-6C7F3E8D52BB}"/>
                </a:ext>
              </a:extLst>
            </p:cNvPr>
            <p:cNvSpPr txBox="1"/>
            <p:nvPr/>
          </p:nvSpPr>
          <p:spPr>
            <a:xfrm>
              <a:off x="6642352" y="3534180"/>
              <a:ext cx="1257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Accelerometer</a:t>
              </a:r>
            </a:p>
          </p:txBody>
        </p: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547365CE-FC98-8767-86F5-1C2E96D02A3C}"/>
                </a:ext>
              </a:extLst>
            </p:cNvPr>
            <p:cNvGrpSpPr/>
            <p:nvPr/>
          </p:nvGrpSpPr>
          <p:grpSpPr>
            <a:xfrm>
              <a:off x="6657732" y="4558638"/>
              <a:ext cx="1822884" cy="353171"/>
              <a:chOff x="5711801" y="4637465"/>
              <a:chExt cx="1822884" cy="353171"/>
            </a:xfrm>
          </p:grpSpPr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E5ED364C-DC76-00AB-EA14-CCED9DCEDF06}"/>
                  </a:ext>
                </a:extLst>
              </p:cNvPr>
              <p:cNvSpPr/>
              <p:nvPr/>
            </p:nvSpPr>
            <p:spPr>
              <a:xfrm>
                <a:off x="5711801" y="4637465"/>
                <a:ext cx="1602068" cy="3531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A90C6517-AF56-A691-4A4A-AF0C864A4DA9}"/>
                  </a:ext>
                </a:extLst>
              </p:cNvPr>
              <p:cNvCxnSpPr/>
              <p:nvPr/>
            </p:nvCxnSpPr>
            <p:spPr>
              <a:xfrm flipH="1">
                <a:off x="7313869" y="4821445"/>
                <a:ext cx="220816" cy="0"/>
              </a:xfrm>
              <a:prstGeom prst="line">
                <a:avLst/>
              </a:prstGeom>
              <a:ln w="254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98BAD896-36CE-5AF7-9C53-FD43A6B0AED6}"/>
                </a:ext>
              </a:extLst>
            </p:cNvPr>
            <p:cNvSpPr txBox="1"/>
            <p:nvPr/>
          </p:nvSpPr>
          <p:spPr>
            <a:xfrm>
              <a:off x="6648169" y="4038603"/>
              <a:ext cx="955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Gyroscope</a:t>
              </a: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99C44299-8A1F-2118-EA89-E8991860D543}"/>
                </a:ext>
              </a:extLst>
            </p:cNvPr>
            <p:cNvSpPr txBox="1"/>
            <p:nvPr/>
          </p:nvSpPr>
          <p:spPr>
            <a:xfrm>
              <a:off x="6683000" y="4569076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Compass</a:t>
              </a:r>
            </a:p>
          </p:txBody>
        </p:sp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8C2A5294-6F21-28CC-C176-68ABE118DB4B}"/>
                </a:ext>
              </a:extLst>
            </p:cNvPr>
            <p:cNvCxnSpPr/>
            <p:nvPr/>
          </p:nvCxnSpPr>
          <p:spPr>
            <a:xfrm>
              <a:off x="6122224" y="4201973"/>
              <a:ext cx="412059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Arrow Connector 1058">
              <a:extLst>
                <a:ext uri="{FF2B5EF4-FFF2-40B4-BE49-F238E27FC236}">
                  <a16:creationId xmlns:a16="http://schemas.microsoft.com/office/drawing/2014/main" id="{6083D268-01A5-4432-878C-AA4BDE89EE24}"/>
                </a:ext>
              </a:extLst>
            </p:cNvPr>
            <p:cNvCxnSpPr/>
            <p:nvPr/>
          </p:nvCxnSpPr>
          <p:spPr>
            <a:xfrm>
              <a:off x="6122224" y="3181918"/>
              <a:ext cx="412059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1671271E-2AC1-FD97-7F57-DE5F44105155}"/>
                </a:ext>
              </a:extLst>
            </p:cNvPr>
            <p:cNvSpPr txBox="1"/>
            <p:nvPr/>
          </p:nvSpPr>
          <p:spPr>
            <a:xfrm>
              <a:off x="4770521" y="3221105"/>
              <a:ext cx="11780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Digital </a:t>
              </a:r>
            </a:p>
            <a:p>
              <a:pPr algn="ctr"/>
              <a:r>
                <a:rPr lang="en-US" dirty="0"/>
                <a:t>Signal </a:t>
              </a:r>
            </a:p>
            <a:p>
              <a:pPr algn="ctr"/>
              <a:r>
                <a:rPr lang="en-US" dirty="0"/>
                <a:t>Processing</a:t>
              </a:r>
            </a:p>
          </p:txBody>
        </p:sp>
        <p:sp>
          <p:nvSpPr>
            <p:cNvPr id="1070" name="Arc 1069">
              <a:extLst>
                <a:ext uri="{FF2B5EF4-FFF2-40B4-BE49-F238E27FC236}">
                  <a16:creationId xmlns:a16="http://schemas.microsoft.com/office/drawing/2014/main" id="{F193C00F-871B-55E5-3DFF-EFE79859CA2C}"/>
                </a:ext>
              </a:extLst>
            </p:cNvPr>
            <p:cNvSpPr/>
            <p:nvPr/>
          </p:nvSpPr>
          <p:spPr>
            <a:xfrm>
              <a:off x="8297736" y="2597643"/>
              <a:ext cx="365760" cy="365760"/>
            </a:xfrm>
            <a:prstGeom prst="arc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CA03E22-614E-4AAF-FDF3-6AA2879AC079}"/>
                </a:ext>
              </a:extLst>
            </p:cNvPr>
            <p:cNvSpPr txBox="1"/>
            <p:nvPr/>
          </p:nvSpPr>
          <p:spPr>
            <a:xfrm>
              <a:off x="2810829" y="3038361"/>
              <a:ext cx="114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9DoF IMU</a:t>
              </a: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B063577-5103-3153-6997-77F494D3D994}"/>
                </a:ext>
              </a:extLst>
            </p:cNvPr>
            <p:cNvSpPr txBox="1"/>
            <p:nvPr/>
          </p:nvSpPr>
          <p:spPr>
            <a:xfrm>
              <a:off x="2786122" y="4037731"/>
              <a:ext cx="128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PPG Sensor</a:t>
              </a:r>
            </a:p>
          </p:txBody>
        </p:sp>
      </p:grpSp>
      <p:pic>
        <p:nvPicPr>
          <p:cNvPr id="1029" name="Picture 5" descr="Bluetooth">
            <a:extLst>
              <a:ext uri="{FF2B5EF4-FFF2-40B4-BE49-F238E27FC236}">
                <a16:creationId xmlns:a16="http://schemas.microsoft.com/office/drawing/2014/main" id="{9FFD11A0-222B-E909-E8B2-2330FA286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28" y="3559907"/>
            <a:ext cx="272651" cy="2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hlinkClick r:id="rId11"/>
            <a:extLst>
              <a:ext uri="{FF2B5EF4-FFF2-40B4-BE49-F238E27FC236}">
                <a16:creationId xmlns:a16="http://schemas.microsoft.com/office/drawing/2014/main" id="{CAC8E793-7138-2AAF-5C67-395BC360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60" y="792035"/>
            <a:ext cx="406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8CC454-A8A3-E086-94C5-513DD2158617}"/>
              </a:ext>
            </a:extLst>
          </p:cNvPr>
          <p:cNvSpPr/>
          <p:nvPr/>
        </p:nvSpPr>
        <p:spPr>
          <a:xfrm rot="20127732">
            <a:off x="10049885" y="3728325"/>
            <a:ext cx="84853" cy="533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Chufan</dc:creator>
  <cp:lastModifiedBy>Hong Chufan</cp:lastModifiedBy>
  <cp:revision>4</cp:revision>
  <dcterms:created xsi:type="dcterms:W3CDTF">2022-10-26T00:30:16Z</dcterms:created>
  <dcterms:modified xsi:type="dcterms:W3CDTF">2022-10-26T14:12:28Z</dcterms:modified>
</cp:coreProperties>
</file>