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89"/>
    <p:restoredTop sz="86942" autoAdjust="0"/>
  </p:normalViewPr>
  <p:slideViewPr>
    <p:cSldViewPr snapToGrid="0">
      <p:cViewPr>
        <p:scale>
          <a:sx n="125" d="100"/>
          <a:sy n="125" d="100"/>
        </p:scale>
        <p:origin x="-716" y="336"/>
      </p:cViewPr>
      <p:guideLst/>
    </p:cSldViewPr>
  </p:slideViewPr>
  <p:outlineViewPr>
    <p:cViewPr>
      <p:scale>
        <a:sx n="100" d="100"/>
        <a:sy n="100" d="100"/>
      </p:scale>
      <p:origin x="-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F6F10-32C9-6D49-B545-29780230694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0BB80-278C-704F-B7C4-F250B40F1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92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0BB80-278C-704F-B7C4-F250B40F171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14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0BB80-278C-704F-B7C4-F250B40F17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29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9B7D-E6B1-9513-553B-3E929F81F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D2ED6-AD74-656A-2571-6B09D56DF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1E1F7-A621-8D13-8D7D-B8693945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17079-9A99-F414-D85A-55FEBD9D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496D9-BAF0-FB18-6CC1-BFD15C79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1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0E76F-688A-3B78-25F5-8F3DBD68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AE6EE-BB23-EB65-B78D-44A14F804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3D75F-E396-3C5D-BB6D-6243D111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24BBF-77F2-53CE-75DD-3F107401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16A24-19BF-03BD-E649-319BBCB4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1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49FFD-4F2C-2D24-4593-62977C450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D38FD-792B-FA01-91AE-AB0F299C9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14184-79A8-BEA1-A266-50607E3A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A3133-442F-A25F-DBEC-113E3384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6A1CD-D252-2BC2-3CDE-3082AB6D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1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AF3F-AB1B-79DD-530B-36EE91A8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1FBB4-3F66-AE5C-4C3A-CDF5A869F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F73E2-278B-8D80-7FEF-F93AE1C2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3600D-24C3-551E-BF4E-FD0A7F76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48CE4-45CF-B6E5-6CF3-A9A852B3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4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A5A8-F80C-BC88-1D0A-86E0BA93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B9782-AFBE-9597-1F59-FBEB1971C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043D0-FE7C-A5DB-21FA-68962246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2B830-5E40-9E90-A179-1AA6E604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035E8-BEF8-F531-1EC7-3F4AF969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1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3680-219E-23C8-72D5-E0979214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FBE8C-6F27-F8C2-5EEF-3527D4B90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C45D7-DD5D-EA80-912A-F73C95DD0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5DEFD-E1A7-8B99-06E3-C623894E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9F32D-5011-3416-55F1-A44DDEA2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F786B-C20F-CADF-7561-970D99B6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9BE4-6ADF-92D7-FCEB-EC46A955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E37F3-9358-2872-FF17-F39F9F28D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8687A-E14F-C91B-F3A7-AF3D2FA0F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FCACC-5103-F1A6-3B4D-7A5697962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F845D-B20F-E8AF-786E-F2A15D223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B57421-8F01-6EC2-7D58-50940919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EF4FC-0740-E8E8-D60A-43562CEC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DDF33-EC7F-99A2-3B4E-24A2702A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4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E224-908D-A5E9-D055-F0744C83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8AADA-FAF0-302A-AD22-927F337F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E297F-44CF-902D-AC30-6DCF9F32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F989B-DC4F-6C71-9BD0-CD9AA82A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2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66D5B-A78D-0B67-145D-322A942C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D8329-234E-1849-DF77-F0F2F033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E356C-0CAE-005B-F8E9-AD281D97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9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321B5-0830-11E8-7EC6-53993492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94F96-F3D3-1B7E-9D60-D2601AAF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11A54-CAD1-9B62-861A-BD2EAD86E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70E8E-C95C-C18F-8C5A-37915AD3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909AF-B9A3-0143-64A4-7146F408C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E1E87-CA1F-7DE1-949A-19A52F05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0E9D-41F1-0A23-0B3A-7B604680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36B85-CCD9-9B2B-0846-A3E08E077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48DBC-F7E0-6798-7D83-71EBC725B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807CC-DC6F-660E-8D53-64F3B9FB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F6513-9B1F-CE59-68FD-EAF9998A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0886B-A606-3B51-496C-5EAAA424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3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B0FA8-9A85-6732-5731-580A792A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E5F5D-8227-D94F-723F-36364223E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DE0CD-BB52-60AF-8014-CB33D0216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AF0-7B44-EE46-A26F-D34BC02F6875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8722-A9E5-E2F1-04F7-1F7794BA1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54021-0DDB-49B6-EE40-101D7D470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BAD2F-2CE5-584E-8E63-6D01057864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40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s://www.freepik.com/author/flaticon" TargetMode="External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freepik.com/author/flaticon" TargetMode="External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jpe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C8D2596-82B2-1C22-D4B0-2038BF37B301}"/>
              </a:ext>
            </a:extLst>
          </p:cNvPr>
          <p:cNvGrpSpPr/>
          <p:nvPr/>
        </p:nvGrpSpPr>
        <p:grpSpPr>
          <a:xfrm>
            <a:off x="9094484" y="1995540"/>
            <a:ext cx="1602068" cy="3135320"/>
            <a:chOff x="8969085" y="850475"/>
            <a:chExt cx="2924695" cy="4866255"/>
          </a:xfrm>
        </p:grpSpPr>
        <p:pic>
          <p:nvPicPr>
            <p:cNvPr id="5" name="Picture 4" descr="A person holding a red shirt&#10;&#10;Description automatically generated with low confidence">
              <a:extLst>
                <a:ext uri="{FF2B5EF4-FFF2-40B4-BE49-F238E27FC236}">
                  <a16:creationId xmlns:a16="http://schemas.microsoft.com/office/drawing/2014/main" id="{1F684DC2-DCEA-FFEE-9747-CBCA06F75B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514" r="18016"/>
            <a:stretch/>
          </p:blipFill>
          <p:spPr>
            <a:xfrm>
              <a:off x="8969085" y="850475"/>
              <a:ext cx="2924695" cy="4866255"/>
            </a:xfrm>
            <a:prstGeom prst="rect">
              <a:avLst/>
            </a:prstGeom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8CC454-A8A3-E086-94C5-513DD2158617}"/>
                </a:ext>
              </a:extLst>
            </p:cNvPr>
            <p:cNvSpPr/>
            <p:nvPr/>
          </p:nvSpPr>
          <p:spPr>
            <a:xfrm rot="20127732">
              <a:off x="10049885" y="3728325"/>
              <a:ext cx="84853" cy="533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3C2C078-6AF9-C056-AE34-285307287409}"/>
              </a:ext>
            </a:extLst>
          </p:cNvPr>
          <p:cNvSpPr/>
          <p:nvPr/>
        </p:nvSpPr>
        <p:spPr>
          <a:xfrm>
            <a:off x="6432106" y="2441504"/>
            <a:ext cx="1602068" cy="3531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7" name="Graphic 106" descr="Heart with pulse with solid fill">
            <a:extLst>
              <a:ext uri="{FF2B5EF4-FFF2-40B4-BE49-F238E27FC236}">
                <a16:creationId xmlns:a16="http://schemas.microsoft.com/office/drawing/2014/main" id="{FAF6320C-4E87-C1DF-4BB5-A97AD22FF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3408" y="2998715"/>
            <a:ext cx="342883" cy="34288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337B17-444D-F811-ED6A-DFB4122F9D8D}"/>
              </a:ext>
            </a:extLst>
          </p:cNvPr>
          <p:cNvSpPr/>
          <p:nvPr/>
        </p:nvSpPr>
        <p:spPr>
          <a:xfrm>
            <a:off x="6420475" y="4036846"/>
            <a:ext cx="1613697" cy="3531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2BED38-E512-4324-9464-A5246BFDADFD}"/>
              </a:ext>
            </a:extLst>
          </p:cNvPr>
          <p:cNvSpPr/>
          <p:nvPr/>
        </p:nvSpPr>
        <p:spPr>
          <a:xfrm>
            <a:off x="4589189" y="3283603"/>
            <a:ext cx="1091181" cy="82124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80FCEB2E-8ACC-FE2B-611F-4DFDA77B004C}"/>
              </a:ext>
            </a:extLst>
          </p:cNvPr>
          <p:cNvGrpSpPr/>
          <p:nvPr/>
        </p:nvGrpSpPr>
        <p:grpSpPr>
          <a:xfrm>
            <a:off x="2277812" y="3211579"/>
            <a:ext cx="497413" cy="1004128"/>
            <a:chOff x="2152340" y="3211974"/>
            <a:chExt cx="731521" cy="100412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F3EBAD2-84D9-600F-8960-1632498D7DB8}"/>
                </a:ext>
              </a:extLst>
            </p:cNvPr>
            <p:cNvGrpSpPr/>
            <p:nvPr/>
          </p:nvGrpSpPr>
          <p:grpSpPr>
            <a:xfrm>
              <a:off x="2518100" y="3211974"/>
              <a:ext cx="365761" cy="1004128"/>
              <a:chOff x="2682598" y="2595162"/>
              <a:chExt cx="365761" cy="100412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F6EEA1A-15D6-E85C-DF3E-51FAC3AABAC3}"/>
                  </a:ext>
                </a:extLst>
              </p:cNvPr>
              <p:cNvGrpSpPr/>
              <p:nvPr/>
            </p:nvGrpSpPr>
            <p:grpSpPr>
              <a:xfrm>
                <a:off x="2682599" y="2595162"/>
                <a:ext cx="365760" cy="365760"/>
                <a:chOff x="2233463" y="2618738"/>
                <a:chExt cx="365760" cy="365760"/>
              </a:xfrm>
            </p:grpSpPr>
            <p:sp>
              <p:nvSpPr>
                <p:cNvPr id="24" name="Arc 23">
                  <a:extLst>
                    <a:ext uri="{FF2B5EF4-FFF2-40B4-BE49-F238E27FC236}">
                      <a16:creationId xmlns:a16="http://schemas.microsoft.com/office/drawing/2014/main" id="{38EEF678-C0C1-EAC7-E03F-866E9994D28F}"/>
                    </a:ext>
                  </a:extLst>
                </p:cNvPr>
                <p:cNvSpPr/>
                <p:nvPr/>
              </p:nvSpPr>
              <p:spPr>
                <a:xfrm rot="16200000">
                  <a:off x="2233463" y="2618738"/>
                  <a:ext cx="365760" cy="365760"/>
                </a:xfrm>
                <a:prstGeom prst="arc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905CBFDD-BCAD-056C-7EF7-B41A8C81319A}"/>
                    </a:ext>
                  </a:extLst>
                </p:cNvPr>
                <p:cNvCxnSpPr/>
                <p:nvPr/>
              </p:nvCxnSpPr>
              <p:spPr>
                <a:xfrm>
                  <a:off x="2416343" y="2618738"/>
                  <a:ext cx="182880" cy="0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62992950-4F9B-30ED-786B-A14DFC53D13D}"/>
                  </a:ext>
                </a:extLst>
              </p:cNvPr>
              <p:cNvSpPr/>
              <p:nvPr/>
            </p:nvSpPr>
            <p:spPr>
              <a:xfrm rot="10800000">
                <a:off x="2682599" y="3233530"/>
                <a:ext cx="365760" cy="365760"/>
              </a:xfrm>
              <a:prstGeom prst="arc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69E9A12-FC38-48A1-7561-693A9C513A32}"/>
                  </a:ext>
                </a:extLst>
              </p:cNvPr>
              <p:cNvCxnSpPr/>
              <p:nvPr/>
            </p:nvCxnSpPr>
            <p:spPr>
              <a:xfrm>
                <a:off x="2865479" y="3599290"/>
                <a:ext cx="182880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62826D3-A974-DEA2-3EFB-0E499680E668}"/>
                  </a:ext>
                </a:extLst>
              </p:cNvPr>
              <p:cNvCxnSpPr>
                <a:endCxn id="38" idx="2"/>
              </p:cNvCxnSpPr>
              <p:nvPr/>
            </p:nvCxnSpPr>
            <p:spPr>
              <a:xfrm>
                <a:off x="2682598" y="2765397"/>
                <a:ext cx="1" cy="651013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761B656-8BD0-4241-8BCC-42C26D7D1B5F}"/>
                </a:ext>
              </a:extLst>
            </p:cNvPr>
            <p:cNvCxnSpPr/>
            <p:nvPr/>
          </p:nvCxnSpPr>
          <p:spPr>
            <a:xfrm flipH="1">
              <a:off x="2152340" y="3696243"/>
              <a:ext cx="365760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61A5259B-CBCF-3819-F643-4A9623D3733D}"/>
              </a:ext>
            </a:extLst>
          </p:cNvPr>
          <p:cNvGrpSpPr/>
          <p:nvPr/>
        </p:nvGrpSpPr>
        <p:grpSpPr>
          <a:xfrm>
            <a:off x="4048256" y="3221765"/>
            <a:ext cx="495525" cy="1004128"/>
            <a:chOff x="3950300" y="3211974"/>
            <a:chExt cx="731520" cy="100412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29B1960-0C2A-83B4-0087-5E5C78C47921}"/>
                </a:ext>
              </a:extLst>
            </p:cNvPr>
            <p:cNvGrpSpPr/>
            <p:nvPr/>
          </p:nvGrpSpPr>
          <p:grpSpPr>
            <a:xfrm rot="10800000">
              <a:off x="3950300" y="3211974"/>
              <a:ext cx="365761" cy="1004128"/>
              <a:chOff x="2682598" y="2595162"/>
              <a:chExt cx="365761" cy="1004128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23CB65E1-6245-A24D-1612-FBBA56A1CB1B}"/>
                  </a:ext>
                </a:extLst>
              </p:cNvPr>
              <p:cNvGrpSpPr/>
              <p:nvPr/>
            </p:nvGrpSpPr>
            <p:grpSpPr>
              <a:xfrm>
                <a:off x="2682599" y="2595162"/>
                <a:ext cx="365760" cy="365760"/>
                <a:chOff x="2233463" y="2618738"/>
                <a:chExt cx="365760" cy="365760"/>
              </a:xfrm>
            </p:grpSpPr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725AC818-83DA-37C6-F3F7-42B159146396}"/>
                    </a:ext>
                  </a:extLst>
                </p:cNvPr>
                <p:cNvSpPr/>
                <p:nvPr/>
              </p:nvSpPr>
              <p:spPr>
                <a:xfrm rot="16200000">
                  <a:off x="2233463" y="2618738"/>
                  <a:ext cx="365760" cy="365760"/>
                </a:xfrm>
                <a:prstGeom prst="arc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D4C03D0-8472-AD7A-6AB9-8342A7A507C0}"/>
                    </a:ext>
                  </a:extLst>
                </p:cNvPr>
                <p:cNvCxnSpPr/>
                <p:nvPr/>
              </p:nvCxnSpPr>
              <p:spPr>
                <a:xfrm>
                  <a:off x="2416343" y="2618738"/>
                  <a:ext cx="182880" cy="0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C69A9006-2B05-944E-CD7F-0912F1C86F27}"/>
                  </a:ext>
                </a:extLst>
              </p:cNvPr>
              <p:cNvSpPr/>
              <p:nvPr/>
            </p:nvSpPr>
            <p:spPr>
              <a:xfrm rot="10800000">
                <a:off x="2682599" y="3233530"/>
                <a:ext cx="365760" cy="365760"/>
              </a:xfrm>
              <a:prstGeom prst="arc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302CE11-13CA-2696-2D3F-72EDF0228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5479" y="3599290"/>
                <a:ext cx="182880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72B6AAB-77F3-7364-D5B7-9B80A1A82934}"/>
                  </a:ext>
                </a:extLst>
              </p:cNvPr>
              <p:cNvCxnSpPr>
                <a:endCxn id="46" idx="2"/>
              </p:cNvCxnSpPr>
              <p:nvPr/>
            </p:nvCxnSpPr>
            <p:spPr>
              <a:xfrm>
                <a:off x="2682598" y="2765397"/>
                <a:ext cx="1" cy="651013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7B7C7A3-DCA9-2230-B712-1A6824BD0D39}"/>
                </a:ext>
              </a:extLst>
            </p:cNvPr>
            <p:cNvCxnSpPr/>
            <p:nvPr/>
          </p:nvCxnSpPr>
          <p:spPr>
            <a:xfrm>
              <a:off x="4316060" y="3720361"/>
              <a:ext cx="365760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65CB6E6-81A6-9C96-BB32-2E08DC72EAAF}"/>
              </a:ext>
            </a:extLst>
          </p:cNvPr>
          <p:cNvGrpSpPr/>
          <p:nvPr/>
        </p:nvGrpSpPr>
        <p:grpSpPr>
          <a:xfrm>
            <a:off x="5900347" y="2609095"/>
            <a:ext cx="455530" cy="2144977"/>
            <a:chOff x="5640470" y="2255141"/>
            <a:chExt cx="455530" cy="1604332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A1D84E8-CC1D-8787-07AF-140F5F5DF9FB}"/>
                </a:ext>
              </a:extLst>
            </p:cNvPr>
            <p:cNvGrpSpPr/>
            <p:nvPr/>
          </p:nvGrpSpPr>
          <p:grpSpPr>
            <a:xfrm>
              <a:off x="5640470" y="2255141"/>
              <a:ext cx="455530" cy="365760"/>
              <a:chOff x="2233463" y="2618738"/>
              <a:chExt cx="455530" cy="365760"/>
            </a:xfrm>
          </p:grpSpPr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EF9B5E79-9ED8-FF8F-C069-7ED500FDF32B}"/>
                  </a:ext>
                </a:extLst>
              </p:cNvPr>
              <p:cNvSpPr/>
              <p:nvPr/>
            </p:nvSpPr>
            <p:spPr>
              <a:xfrm rot="16200000">
                <a:off x="2233463" y="2618738"/>
                <a:ext cx="365760" cy="365760"/>
              </a:xfrm>
              <a:prstGeom prst="arc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CA6A994-308D-63CD-8C76-8D4A2606084A}"/>
                  </a:ext>
                </a:extLst>
              </p:cNvPr>
              <p:cNvCxnSpPr/>
              <p:nvPr/>
            </p:nvCxnSpPr>
            <p:spPr>
              <a:xfrm>
                <a:off x="2416343" y="2618738"/>
                <a:ext cx="272650" cy="0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DD3AEADC-EFF5-FC4F-BD3D-82A0A8DD4E38}"/>
                </a:ext>
              </a:extLst>
            </p:cNvPr>
            <p:cNvSpPr/>
            <p:nvPr/>
          </p:nvSpPr>
          <p:spPr>
            <a:xfrm rot="10800000">
              <a:off x="5640470" y="3491018"/>
              <a:ext cx="365760" cy="365760"/>
            </a:xfrm>
            <a:prstGeom prst="arc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3EDA2A4-B586-8101-EE90-398BE33BC65F}"/>
                </a:ext>
              </a:extLst>
            </p:cNvPr>
            <p:cNvCxnSpPr/>
            <p:nvPr/>
          </p:nvCxnSpPr>
          <p:spPr>
            <a:xfrm>
              <a:off x="5779878" y="3859473"/>
              <a:ext cx="272650" cy="0"/>
            </a:xfrm>
            <a:prstGeom prst="line">
              <a:avLst/>
            </a:prstGeom>
            <a:ln w="25400">
              <a:solidFill>
                <a:schemeClr val="accent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51E1E4D-2834-1CA8-D886-E65D73F14FB6}"/>
                </a:ext>
              </a:extLst>
            </p:cNvPr>
            <p:cNvCxnSpPr>
              <a:stCxn id="63" idx="0"/>
              <a:endCxn id="60" idx="2"/>
            </p:cNvCxnSpPr>
            <p:nvPr/>
          </p:nvCxnSpPr>
          <p:spPr>
            <a:xfrm>
              <a:off x="5640470" y="2438021"/>
              <a:ext cx="0" cy="1235877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84B2C6-C01C-F6CA-0239-B251262459BE}"/>
              </a:ext>
            </a:extLst>
          </p:cNvPr>
          <p:cNvCxnSpPr/>
          <p:nvPr/>
        </p:nvCxnSpPr>
        <p:spPr>
          <a:xfrm flipV="1">
            <a:off x="5683857" y="3731790"/>
            <a:ext cx="628548" cy="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rc 77">
            <a:extLst>
              <a:ext uri="{FF2B5EF4-FFF2-40B4-BE49-F238E27FC236}">
                <a16:creationId xmlns:a16="http://schemas.microsoft.com/office/drawing/2014/main" id="{DC58F88F-3ADC-614F-1D89-144C5C4C7556}"/>
              </a:ext>
            </a:extLst>
          </p:cNvPr>
          <p:cNvSpPr/>
          <p:nvPr/>
        </p:nvSpPr>
        <p:spPr>
          <a:xfrm rot="5400000">
            <a:off x="8076701" y="4388315"/>
            <a:ext cx="365760" cy="365760"/>
          </a:xfrm>
          <a:prstGeom prst="arc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DE1AC3C-6602-D160-4FA8-AF1CA0A5CBD6}"/>
              </a:ext>
            </a:extLst>
          </p:cNvPr>
          <p:cNvCxnSpPr>
            <a:endCxn id="11" idx="3"/>
          </p:cNvCxnSpPr>
          <p:nvPr/>
        </p:nvCxnSpPr>
        <p:spPr>
          <a:xfrm flipH="1">
            <a:off x="8034172" y="4213430"/>
            <a:ext cx="408289" cy="2"/>
          </a:xfrm>
          <a:prstGeom prst="line">
            <a:avLst/>
          </a:prstGeom>
          <a:ln w="254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7A6D99B-6031-25EE-576A-58DB92B2E778}"/>
              </a:ext>
            </a:extLst>
          </p:cNvPr>
          <p:cNvCxnSpPr>
            <a:stCxn id="1070" idx="0"/>
          </p:cNvCxnSpPr>
          <p:nvPr/>
        </p:nvCxnSpPr>
        <p:spPr>
          <a:xfrm flipH="1" flipV="1">
            <a:off x="8030403" y="2609099"/>
            <a:ext cx="228335" cy="1"/>
          </a:xfrm>
          <a:prstGeom prst="line">
            <a:avLst/>
          </a:prstGeom>
          <a:ln w="25400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9F54010-5450-DA1E-4FEC-9812202308B7}"/>
              </a:ext>
            </a:extLst>
          </p:cNvPr>
          <p:cNvCxnSpPr>
            <a:stCxn id="78" idx="0"/>
          </p:cNvCxnSpPr>
          <p:nvPr/>
        </p:nvCxnSpPr>
        <p:spPr>
          <a:xfrm flipV="1">
            <a:off x="8442461" y="2791978"/>
            <a:ext cx="0" cy="1779217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C61AB87-D9C7-522A-C76E-5367368215FE}"/>
              </a:ext>
            </a:extLst>
          </p:cNvPr>
          <p:cNvSpPr txBox="1"/>
          <p:nvPr/>
        </p:nvSpPr>
        <p:spPr>
          <a:xfrm>
            <a:off x="6612269" y="243342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DEEF3E-AFD3-4E98-6156-A4DC8263B74B}"/>
              </a:ext>
            </a:extLst>
          </p:cNvPr>
          <p:cNvSpPr/>
          <p:nvPr/>
        </p:nvSpPr>
        <p:spPr>
          <a:xfrm>
            <a:off x="6426291" y="2984547"/>
            <a:ext cx="1607883" cy="3531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EABFBE3-43FC-6EE3-DE6D-6743BDD48BE3}"/>
              </a:ext>
            </a:extLst>
          </p:cNvPr>
          <p:cNvCxnSpPr/>
          <p:nvPr/>
        </p:nvCxnSpPr>
        <p:spPr>
          <a:xfrm>
            <a:off x="8040695" y="3157984"/>
            <a:ext cx="401766" cy="0"/>
          </a:xfrm>
          <a:prstGeom prst="straightConnector1">
            <a:avLst/>
          </a:prstGeom>
          <a:ln w="254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A3F12BC-44F9-31D1-7B7E-870A16953214}"/>
              </a:ext>
            </a:extLst>
          </p:cNvPr>
          <p:cNvSpPr txBox="1"/>
          <p:nvPr/>
        </p:nvSpPr>
        <p:spPr>
          <a:xfrm>
            <a:off x="6441280" y="2966919"/>
            <a:ext cx="117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Rate</a:t>
            </a:r>
          </a:p>
        </p:txBody>
      </p:sp>
      <p:pic>
        <p:nvPicPr>
          <p:cNvPr id="122" name="Picture 121" descr="Logo, icon&#10;&#10;Description automatically generated">
            <a:extLst>
              <a:ext uri="{FF2B5EF4-FFF2-40B4-BE49-F238E27FC236}">
                <a16:creationId xmlns:a16="http://schemas.microsoft.com/office/drawing/2014/main" id="{251EE51D-D9A0-DA46-4F58-E3BA5930FE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0012" y="2468057"/>
            <a:ext cx="219308" cy="301549"/>
          </a:xfrm>
          <a:prstGeom prst="rect">
            <a:avLst/>
          </a:prstGeom>
        </p:spPr>
      </p:pic>
      <p:pic>
        <p:nvPicPr>
          <p:cNvPr id="1028" name="Picture 4" descr="Accelerometer Icons - Free SVG &amp; PNG Accelerometer Images - Noun Project">
            <a:extLst>
              <a:ext uri="{FF2B5EF4-FFF2-40B4-BE49-F238E27FC236}">
                <a16:creationId xmlns:a16="http://schemas.microsoft.com/office/drawing/2014/main" id="{CFAFBD0B-0D7E-AB3B-9F2D-D712FADC2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651083" y="3563200"/>
            <a:ext cx="272652" cy="27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yroscope Sensor Icon - Free PNG &amp; SVG 614173 - Noun Project">
            <a:extLst>
              <a:ext uri="{FF2B5EF4-FFF2-40B4-BE49-F238E27FC236}">
                <a16:creationId xmlns:a16="http://schemas.microsoft.com/office/drawing/2014/main" id="{A604DB0E-E58C-C725-FF2A-41BB18F58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670668" y="4088856"/>
            <a:ext cx="235185" cy="23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14" descr="Compass Symbol Vector Art, Icons, and Graphics for Free Download">
            <a:extLst>
              <a:ext uri="{FF2B5EF4-FFF2-40B4-BE49-F238E27FC236}">
                <a16:creationId xmlns:a16="http://schemas.microsoft.com/office/drawing/2014/main" id="{6F9742B0-59F4-898C-5A39-204751459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2" t="19150" r="18637" b="19461"/>
          <a:stretch/>
        </p:blipFill>
        <p:spPr bwMode="auto">
          <a:xfrm>
            <a:off x="7643001" y="4608443"/>
            <a:ext cx="275991" cy="2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5CFD5F3F-7F56-26FE-A8F6-18356C19300B}"/>
              </a:ext>
            </a:extLst>
          </p:cNvPr>
          <p:cNvSpPr/>
          <p:nvPr/>
        </p:nvSpPr>
        <p:spPr>
          <a:xfrm>
            <a:off x="6420475" y="3519511"/>
            <a:ext cx="1607884" cy="3531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A11E4A5-8493-97C0-59FB-200FA981E0E5}"/>
              </a:ext>
            </a:extLst>
          </p:cNvPr>
          <p:cNvCxnSpPr>
            <a:cxnSpLocks/>
            <a:endCxn id="126" idx="3"/>
          </p:cNvCxnSpPr>
          <p:nvPr/>
        </p:nvCxnSpPr>
        <p:spPr>
          <a:xfrm flipH="1" flipV="1">
            <a:off x="8028359" y="3696097"/>
            <a:ext cx="520127" cy="273"/>
          </a:xfrm>
          <a:prstGeom prst="line">
            <a:avLst/>
          </a:prstGeom>
          <a:ln w="254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55B195A7-7A6C-EB74-DCA6-6C7F3E8D52BB}"/>
              </a:ext>
            </a:extLst>
          </p:cNvPr>
          <p:cNvSpPr txBox="1"/>
          <p:nvPr/>
        </p:nvSpPr>
        <p:spPr>
          <a:xfrm>
            <a:off x="6420474" y="3545637"/>
            <a:ext cx="1257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Accelerometer</a:t>
            </a:r>
          </a:p>
        </p:txBody>
      </p: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547365CE-FC98-8767-86F5-1C2E96D02A3C}"/>
              </a:ext>
            </a:extLst>
          </p:cNvPr>
          <p:cNvGrpSpPr/>
          <p:nvPr/>
        </p:nvGrpSpPr>
        <p:grpSpPr>
          <a:xfrm>
            <a:off x="6435854" y="4570095"/>
            <a:ext cx="1822884" cy="353171"/>
            <a:chOff x="5711801" y="4637465"/>
            <a:chExt cx="1822884" cy="353171"/>
          </a:xfrm>
        </p:grpSpPr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E5ED364C-DC76-00AB-EA14-CCED9DCEDF06}"/>
                </a:ext>
              </a:extLst>
            </p:cNvPr>
            <p:cNvSpPr/>
            <p:nvPr/>
          </p:nvSpPr>
          <p:spPr>
            <a:xfrm>
              <a:off x="5711801" y="4637465"/>
              <a:ext cx="1602068" cy="353171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A90C6517-AF56-A691-4A4A-AF0C864A4DA9}"/>
                </a:ext>
              </a:extLst>
            </p:cNvPr>
            <p:cNvCxnSpPr/>
            <p:nvPr/>
          </p:nvCxnSpPr>
          <p:spPr>
            <a:xfrm flipH="1">
              <a:off x="7313869" y="4821445"/>
              <a:ext cx="220816" cy="0"/>
            </a:xfrm>
            <a:prstGeom prst="line">
              <a:avLst/>
            </a:prstGeom>
            <a:ln w="254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1" name="TextBox 1050">
            <a:extLst>
              <a:ext uri="{FF2B5EF4-FFF2-40B4-BE49-F238E27FC236}">
                <a16:creationId xmlns:a16="http://schemas.microsoft.com/office/drawing/2014/main" id="{98BAD896-36CE-5AF7-9C53-FD43A6B0AED6}"/>
              </a:ext>
            </a:extLst>
          </p:cNvPr>
          <p:cNvSpPr txBox="1"/>
          <p:nvPr/>
        </p:nvSpPr>
        <p:spPr>
          <a:xfrm>
            <a:off x="6426291" y="4050060"/>
            <a:ext cx="955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Gyroscope</a:t>
            </a: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99C44299-8A1F-2118-EA89-E8991860D543}"/>
              </a:ext>
            </a:extLst>
          </p:cNvPr>
          <p:cNvSpPr txBox="1"/>
          <p:nvPr/>
        </p:nvSpPr>
        <p:spPr>
          <a:xfrm>
            <a:off x="6461122" y="4580533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Compass</a:t>
            </a:r>
          </a:p>
        </p:txBody>
      </p:sp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8C2A5294-6F21-28CC-C176-68ABE118DB4B}"/>
              </a:ext>
            </a:extLst>
          </p:cNvPr>
          <p:cNvCxnSpPr/>
          <p:nvPr/>
        </p:nvCxnSpPr>
        <p:spPr>
          <a:xfrm>
            <a:off x="5900346" y="4213430"/>
            <a:ext cx="412059" cy="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6083D268-01A5-4432-878C-AA4BDE89EE24}"/>
              </a:ext>
            </a:extLst>
          </p:cNvPr>
          <p:cNvCxnSpPr/>
          <p:nvPr/>
        </p:nvCxnSpPr>
        <p:spPr>
          <a:xfrm>
            <a:off x="5900346" y="3193375"/>
            <a:ext cx="412059" cy="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1671271E-2AC1-FD97-7F57-DE5F44105155}"/>
              </a:ext>
            </a:extLst>
          </p:cNvPr>
          <p:cNvSpPr txBox="1"/>
          <p:nvPr/>
        </p:nvSpPr>
        <p:spPr>
          <a:xfrm>
            <a:off x="4548643" y="3232562"/>
            <a:ext cx="1178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Digital </a:t>
            </a:r>
          </a:p>
          <a:p>
            <a:pPr algn="ctr"/>
            <a:r>
              <a:rPr lang="en-US" dirty="0"/>
              <a:t>Signal </a:t>
            </a:r>
          </a:p>
          <a:p>
            <a:pPr algn="ctr"/>
            <a:r>
              <a:rPr lang="en-US" dirty="0"/>
              <a:t>Processing</a:t>
            </a:r>
          </a:p>
        </p:txBody>
      </p:sp>
      <p:sp>
        <p:nvSpPr>
          <p:cNvPr id="1070" name="Arc 1069">
            <a:extLst>
              <a:ext uri="{FF2B5EF4-FFF2-40B4-BE49-F238E27FC236}">
                <a16:creationId xmlns:a16="http://schemas.microsoft.com/office/drawing/2014/main" id="{F193C00F-871B-55E5-3DFF-EFE79859CA2C}"/>
              </a:ext>
            </a:extLst>
          </p:cNvPr>
          <p:cNvSpPr/>
          <p:nvPr/>
        </p:nvSpPr>
        <p:spPr>
          <a:xfrm>
            <a:off x="8075858" y="2609100"/>
            <a:ext cx="365760" cy="365760"/>
          </a:xfrm>
          <a:prstGeom prst="arc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7E24496-E2D2-3DE4-6424-606E16DA43EB}"/>
              </a:ext>
            </a:extLst>
          </p:cNvPr>
          <p:cNvGrpSpPr/>
          <p:nvPr/>
        </p:nvGrpSpPr>
        <p:grpSpPr>
          <a:xfrm>
            <a:off x="2758653" y="3045801"/>
            <a:ext cx="1325262" cy="1368702"/>
            <a:chOff x="2519142" y="3049818"/>
            <a:chExt cx="1325262" cy="13687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141393-793F-C391-3607-A50C9969E1A5}"/>
                </a:ext>
              </a:extLst>
            </p:cNvPr>
            <p:cNvSpPr/>
            <p:nvPr/>
          </p:nvSpPr>
          <p:spPr>
            <a:xfrm>
              <a:off x="2519142" y="3053140"/>
              <a:ext cx="1280160" cy="35317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51FFD9-C52C-AFB0-F1EB-A827D15FE2D2}"/>
                </a:ext>
              </a:extLst>
            </p:cNvPr>
            <p:cNvSpPr/>
            <p:nvPr/>
          </p:nvSpPr>
          <p:spPr>
            <a:xfrm>
              <a:off x="2538592" y="4057269"/>
              <a:ext cx="1280160" cy="35317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4CA03E22-614E-4AAF-FDF3-6AA2879AC079}"/>
                </a:ext>
              </a:extLst>
            </p:cNvPr>
            <p:cNvSpPr txBox="1"/>
            <p:nvPr/>
          </p:nvSpPr>
          <p:spPr>
            <a:xfrm>
              <a:off x="2588951" y="3049818"/>
              <a:ext cx="114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9DoF IMU</a:t>
              </a:r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CB063577-5103-3153-6997-77F494D3D994}"/>
                </a:ext>
              </a:extLst>
            </p:cNvPr>
            <p:cNvSpPr txBox="1"/>
            <p:nvPr/>
          </p:nvSpPr>
          <p:spPr>
            <a:xfrm>
              <a:off x="2564244" y="4049188"/>
              <a:ext cx="1280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PPG Sensor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DC29EB0-545F-344D-A979-3DF5CE49044A}"/>
              </a:ext>
            </a:extLst>
          </p:cNvPr>
          <p:cNvGrpSpPr/>
          <p:nvPr/>
        </p:nvGrpSpPr>
        <p:grpSpPr>
          <a:xfrm>
            <a:off x="8548486" y="3519511"/>
            <a:ext cx="976137" cy="365760"/>
            <a:chOff x="5802034" y="5225598"/>
            <a:chExt cx="976137" cy="365760"/>
          </a:xfrm>
        </p:grpSpPr>
        <p:grpSp>
          <p:nvGrpSpPr>
            <p:cNvPr id="1063" name="Group 1062">
              <a:extLst>
                <a:ext uri="{FF2B5EF4-FFF2-40B4-BE49-F238E27FC236}">
                  <a16:creationId xmlns:a16="http://schemas.microsoft.com/office/drawing/2014/main" id="{69E9E644-B029-E55E-8F32-802BE401F846}"/>
                </a:ext>
              </a:extLst>
            </p:cNvPr>
            <p:cNvGrpSpPr/>
            <p:nvPr/>
          </p:nvGrpSpPr>
          <p:grpSpPr>
            <a:xfrm>
              <a:off x="5802034" y="5225598"/>
              <a:ext cx="976137" cy="365760"/>
              <a:chOff x="8426051" y="2486063"/>
              <a:chExt cx="976137" cy="365760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B46394F-F6BC-7964-5566-C155CE0F9CAC}"/>
                  </a:ext>
                </a:extLst>
              </p:cNvPr>
              <p:cNvSpPr/>
              <p:nvPr/>
            </p:nvSpPr>
            <p:spPr>
              <a:xfrm>
                <a:off x="8426051" y="248606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E67A1FEB-3C7A-BC7F-CF96-17CFCA19FFE1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>
                <a:off x="8791811" y="2668943"/>
                <a:ext cx="610377" cy="0"/>
              </a:xfrm>
              <a:prstGeom prst="line">
                <a:avLst/>
              </a:prstGeom>
              <a:ln w="254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9" name="Picture 5" descr="Bluetooth">
              <a:extLst>
                <a:ext uri="{FF2B5EF4-FFF2-40B4-BE49-F238E27FC236}">
                  <a16:creationId xmlns:a16="http://schemas.microsoft.com/office/drawing/2014/main" id="{9FFD11A0-222B-E909-E8B2-2330FA2868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8589" y="5272152"/>
              <a:ext cx="272651" cy="272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ctangle 6">
            <a:hlinkClick r:id="rId11"/>
            <a:extLst>
              <a:ext uri="{FF2B5EF4-FFF2-40B4-BE49-F238E27FC236}">
                <a16:creationId xmlns:a16="http://schemas.microsoft.com/office/drawing/2014/main" id="{CAC8E793-7138-2AAF-5C67-395BC360E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060" y="792035"/>
            <a:ext cx="406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93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BE95555F-6BB7-0CF5-47C3-F77A9F57E30C}"/>
              </a:ext>
            </a:extLst>
          </p:cNvPr>
          <p:cNvGrpSpPr/>
          <p:nvPr/>
        </p:nvGrpSpPr>
        <p:grpSpPr>
          <a:xfrm>
            <a:off x="5273794" y="2037905"/>
            <a:ext cx="1178015" cy="923330"/>
            <a:chOff x="4334320" y="1014910"/>
            <a:chExt cx="1178015" cy="92333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2BED38-E512-4324-9464-A5246BFDADFD}"/>
                </a:ext>
              </a:extLst>
            </p:cNvPr>
            <p:cNvSpPr/>
            <p:nvPr/>
          </p:nvSpPr>
          <p:spPr>
            <a:xfrm>
              <a:off x="4374866" y="1065951"/>
              <a:ext cx="1091181" cy="821249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1" name="TextBox 1060">
              <a:extLst>
                <a:ext uri="{FF2B5EF4-FFF2-40B4-BE49-F238E27FC236}">
                  <a16:creationId xmlns:a16="http://schemas.microsoft.com/office/drawing/2014/main" id="{1671271E-2AC1-FD97-7F57-DE5F44105155}"/>
                </a:ext>
              </a:extLst>
            </p:cNvPr>
            <p:cNvSpPr txBox="1"/>
            <p:nvPr/>
          </p:nvSpPr>
          <p:spPr>
            <a:xfrm>
              <a:off x="4334320" y="1014910"/>
              <a:ext cx="11780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Digital </a:t>
              </a:r>
            </a:p>
            <a:p>
              <a:pPr algn="ctr"/>
              <a:r>
                <a:rPr lang="en-US" dirty="0"/>
                <a:t>Signal </a:t>
              </a:r>
            </a:p>
            <a:p>
              <a:pPr algn="ctr"/>
              <a:r>
                <a:rPr lang="en-US" dirty="0"/>
                <a:t>Processing</a:t>
              </a:r>
            </a:p>
          </p:txBody>
        </p:sp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80FCEB2E-8ACC-FE2B-611F-4DFDA77B004C}"/>
              </a:ext>
            </a:extLst>
          </p:cNvPr>
          <p:cNvGrpSpPr/>
          <p:nvPr/>
        </p:nvGrpSpPr>
        <p:grpSpPr>
          <a:xfrm>
            <a:off x="3087764" y="2232194"/>
            <a:ext cx="463876" cy="577070"/>
            <a:chOff x="2152340" y="3211974"/>
            <a:chExt cx="731521" cy="100412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F3EBAD2-84D9-600F-8960-1632498D7DB8}"/>
                </a:ext>
              </a:extLst>
            </p:cNvPr>
            <p:cNvGrpSpPr/>
            <p:nvPr/>
          </p:nvGrpSpPr>
          <p:grpSpPr>
            <a:xfrm>
              <a:off x="2518100" y="3211974"/>
              <a:ext cx="365761" cy="1004128"/>
              <a:chOff x="2682598" y="2595162"/>
              <a:chExt cx="365761" cy="100412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F6EEA1A-15D6-E85C-DF3E-51FAC3AABAC3}"/>
                  </a:ext>
                </a:extLst>
              </p:cNvPr>
              <p:cNvGrpSpPr/>
              <p:nvPr/>
            </p:nvGrpSpPr>
            <p:grpSpPr>
              <a:xfrm>
                <a:off x="2682599" y="2595162"/>
                <a:ext cx="365760" cy="365760"/>
                <a:chOff x="2233463" y="2618738"/>
                <a:chExt cx="365760" cy="365760"/>
              </a:xfrm>
            </p:grpSpPr>
            <p:sp>
              <p:nvSpPr>
                <p:cNvPr id="24" name="Arc 23">
                  <a:extLst>
                    <a:ext uri="{FF2B5EF4-FFF2-40B4-BE49-F238E27FC236}">
                      <a16:creationId xmlns:a16="http://schemas.microsoft.com/office/drawing/2014/main" id="{38EEF678-C0C1-EAC7-E03F-866E9994D28F}"/>
                    </a:ext>
                  </a:extLst>
                </p:cNvPr>
                <p:cNvSpPr/>
                <p:nvPr/>
              </p:nvSpPr>
              <p:spPr>
                <a:xfrm rot="16200000">
                  <a:off x="2233463" y="2618738"/>
                  <a:ext cx="365760" cy="365760"/>
                </a:xfrm>
                <a:prstGeom prst="arc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905CBFDD-BCAD-056C-7EF7-B41A8C81319A}"/>
                    </a:ext>
                  </a:extLst>
                </p:cNvPr>
                <p:cNvCxnSpPr/>
                <p:nvPr/>
              </p:nvCxnSpPr>
              <p:spPr>
                <a:xfrm>
                  <a:off x="2416343" y="2618738"/>
                  <a:ext cx="182880" cy="0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62992950-4F9B-30ED-786B-A14DFC53D13D}"/>
                  </a:ext>
                </a:extLst>
              </p:cNvPr>
              <p:cNvSpPr/>
              <p:nvPr/>
            </p:nvSpPr>
            <p:spPr>
              <a:xfrm rot="10800000">
                <a:off x="2682599" y="3233530"/>
                <a:ext cx="365760" cy="365760"/>
              </a:xfrm>
              <a:prstGeom prst="arc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69E9A12-FC38-48A1-7561-693A9C513A32}"/>
                  </a:ext>
                </a:extLst>
              </p:cNvPr>
              <p:cNvCxnSpPr/>
              <p:nvPr/>
            </p:nvCxnSpPr>
            <p:spPr>
              <a:xfrm>
                <a:off x="2865479" y="3599290"/>
                <a:ext cx="182880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62826D3-A974-DEA2-3EFB-0E499680E668}"/>
                  </a:ext>
                </a:extLst>
              </p:cNvPr>
              <p:cNvCxnSpPr>
                <a:endCxn id="38" idx="2"/>
              </p:cNvCxnSpPr>
              <p:nvPr/>
            </p:nvCxnSpPr>
            <p:spPr>
              <a:xfrm>
                <a:off x="2682598" y="2765397"/>
                <a:ext cx="1" cy="651013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761B656-8BD0-4241-8BCC-42C26D7D1B5F}"/>
                </a:ext>
              </a:extLst>
            </p:cNvPr>
            <p:cNvCxnSpPr/>
            <p:nvPr/>
          </p:nvCxnSpPr>
          <p:spPr>
            <a:xfrm flipH="1">
              <a:off x="2152340" y="3696243"/>
              <a:ext cx="365760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61A5259B-CBCF-3819-F643-4A9623D3733D}"/>
              </a:ext>
            </a:extLst>
          </p:cNvPr>
          <p:cNvGrpSpPr/>
          <p:nvPr/>
        </p:nvGrpSpPr>
        <p:grpSpPr>
          <a:xfrm>
            <a:off x="4823617" y="2232194"/>
            <a:ext cx="451837" cy="577070"/>
            <a:chOff x="3950300" y="3211974"/>
            <a:chExt cx="731520" cy="100412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29B1960-0C2A-83B4-0087-5E5C78C47921}"/>
                </a:ext>
              </a:extLst>
            </p:cNvPr>
            <p:cNvGrpSpPr/>
            <p:nvPr/>
          </p:nvGrpSpPr>
          <p:grpSpPr>
            <a:xfrm rot="10800000">
              <a:off x="3950300" y="3211974"/>
              <a:ext cx="365761" cy="1004128"/>
              <a:chOff x="2682598" y="2595162"/>
              <a:chExt cx="365761" cy="1004128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23CB65E1-6245-A24D-1612-FBBA56A1CB1B}"/>
                  </a:ext>
                </a:extLst>
              </p:cNvPr>
              <p:cNvGrpSpPr/>
              <p:nvPr/>
            </p:nvGrpSpPr>
            <p:grpSpPr>
              <a:xfrm>
                <a:off x="2682599" y="2595162"/>
                <a:ext cx="365760" cy="365760"/>
                <a:chOff x="2233463" y="2618738"/>
                <a:chExt cx="365760" cy="365760"/>
              </a:xfrm>
            </p:grpSpPr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725AC818-83DA-37C6-F3F7-42B159146396}"/>
                    </a:ext>
                  </a:extLst>
                </p:cNvPr>
                <p:cNvSpPr/>
                <p:nvPr/>
              </p:nvSpPr>
              <p:spPr>
                <a:xfrm rot="16200000">
                  <a:off x="2233463" y="2618738"/>
                  <a:ext cx="365760" cy="365760"/>
                </a:xfrm>
                <a:prstGeom prst="arc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D4C03D0-8472-AD7A-6AB9-8342A7A507C0}"/>
                    </a:ext>
                  </a:extLst>
                </p:cNvPr>
                <p:cNvCxnSpPr/>
                <p:nvPr/>
              </p:nvCxnSpPr>
              <p:spPr>
                <a:xfrm>
                  <a:off x="2416343" y="2618738"/>
                  <a:ext cx="182880" cy="0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C69A9006-2B05-944E-CD7F-0912F1C86F27}"/>
                  </a:ext>
                </a:extLst>
              </p:cNvPr>
              <p:cNvSpPr/>
              <p:nvPr/>
            </p:nvSpPr>
            <p:spPr>
              <a:xfrm rot="10800000">
                <a:off x="2682599" y="3233530"/>
                <a:ext cx="365760" cy="365760"/>
              </a:xfrm>
              <a:prstGeom prst="arc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302CE11-13CA-2696-2D3F-72EDF0228258}"/>
                  </a:ext>
                </a:extLst>
              </p:cNvPr>
              <p:cNvCxnSpPr/>
              <p:nvPr/>
            </p:nvCxnSpPr>
            <p:spPr>
              <a:xfrm>
                <a:off x="2865479" y="3599290"/>
                <a:ext cx="182880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72B6AAB-77F3-7364-D5B7-9B80A1A82934}"/>
                  </a:ext>
                </a:extLst>
              </p:cNvPr>
              <p:cNvCxnSpPr>
                <a:endCxn id="46" idx="2"/>
              </p:cNvCxnSpPr>
              <p:nvPr/>
            </p:nvCxnSpPr>
            <p:spPr>
              <a:xfrm>
                <a:off x="2682598" y="2765397"/>
                <a:ext cx="1" cy="651013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7B7C7A3-DCA9-2230-B712-1A6824BD0D39}"/>
                </a:ext>
              </a:extLst>
            </p:cNvPr>
            <p:cNvCxnSpPr/>
            <p:nvPr/>
          </p:nvCxnSpPr>
          <p:spPr>
            <a:xfrm>
              <a:off x="4316060" y="3720361"/>
              <a:ext cx="365760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9" name="组合 1038">
            <a:extLst>
              <a:ext uri="{FF2B5EF4-FFF2-40B4-BE49-F238E27FC236}">
                <a16:creationId xmlns:a16="http://schemas.microsoft.com/office/drawing/2014/main" id="{3071064F-9C53-5CC7-9201-CC6B9B5638ED}"/>
              </a:ext>
            </a:extLst>
          </p:cNvPr>
          <p:cNvGrpSpPr/>
          <p:nvPr/>
        </p:nvGrpSpPr>
        <p:grpSpPr>
          <a:xfrm>
            <a:off x="3550032" y="2073987"/>
            <a:ext cx="1261494" cy="369332"/>
            <a:chOff x="3549334" y="1880460"/>
            <a:chExt cx="1261494" cy="3693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141393-793F-C391-3607-A50C9969E1A5}"/>
                </a:ext>
              </a:extLst>
            </p:cNvPr>
            <p:cNvSpPr/>
            <p:nvPr/>
          </p:nvSpPr>
          <p:spPr>
            <a:xfrm>
              <a:off x="3549334" y="1918832"/>
              <a:ext cx="1261494" cy="29005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4CA03E22-614E-4AAF-FDF3-6AA2879AC079}"/>
                </a:ext>
              </a:extLst>
            </p:cNvPr>
            <p:cNvSpPr txBox="1"/>
            <p:nvPr/>
          </p:nvSpPr>
          <p:spPr>
            <a:xfrm>
              <a:off x="3620699" y="1880460"/>
              <a:ext cx="1131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9DoF IMU</a:t>
              </a:r>
            </a:p>
          </p:txBody>
        </p:sp>
      </p:grpSp>
      <p:grpSp>
        <p:nvGrpSpPr>
          <p:cNvPr id="1041" name="组合 1040">
            <a:extLst>
              <a:ext uri="{FF2B5EF4-FFF2-40B4-BE49-F238E27FC236}">
                <a16:creationId xmlns:a16="http://schemas.microsoft.com/office/drawing/2014/main" id="{DED86CBA-07BC-6EFD-534A-13AD6AAC72B6}"/>
              </a:ext>
            </a:extLst>
          </p:cNvPr>
          <p:cNvGrpSpPr/>
          <p:nvPr/>
        </p:nvGrpSpPr>
        <p:grpSpPr>
          <a:xfrm>
            <a:off x="3568784" y="2585295"/>
            <a:ext cx="1286489" cy="369332"/>
            <a:chOff x="3568501" y="2686581"/>
            <a:chExt cx="1286489" cy="3693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51FFD9-C52C-AFB0-F1EB-A827D15FE2D2}"/>
                </a:ext>
              </a:extLst>
            </p:cNvPr>
            <p:cNvSpPr/>
            <p:nvPr/>
          </p:nvSpPr>
          <p:spPr>
            <a:xfrm>
              <a:off x="3568501" y="2743513"/>
              <a:ext cx="1261494" cy="29005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CB063577-5103-3153-6997-77F494D3D994}"/>
                </a:ext>
              </a:extLst>
            </p:cNvPr>
            <p:cNvSpPr txBox="1"/>
            <p:nvPr/>
          </p:nvSpPr>
          <p:spPr>
            <a:xfrm>
              <a:off x="3593496" y="2686581"/>
              <a:ext cx="1261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PPG Sensor</a:t>
              </a:r>
            </a:p>
          </p:txBody>
        </p:sp>
      </p:grpSp>
      <p:sp>
        <p:nvSpPr>
          <p:cNvPr id="14" name="Rectangle 6">
            <a:hlinkClick r:id="rId3"/>
            <a:extLst>
              <a:ext uri="{FF2B5EF4-FFF2-40B4-BE49-F238E27FC236}">
                <a16:creationId xmlns:a16="http://schemas.microsoft.com/office/drawing/2014/main" id="{CAC8E793-7138-2AAF-5C67-395BC360E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6" y="1253305"/>
            <a:ext cx="406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31" name="组合 1030">
            <a:extLst>
              <a:ext uri="{FF2B5EF4-FFF2-40B4-BE49-F238E27FC236}">
                <a16:creationId xmlns:a16="http://schemas.microsoft.com/office/drawing/2014/main" id="{84875E11-99B7-686A-4E0E-88A425493FFE}"/>
              </a:ext>
            </a:extLst>
          </p:cNvPr>
          <p:cNvGrpSpPr/>
          <p:nvPr/>
        </p:nvGrpSpPr>
        <p:grpSpPr>
          <a:xfrm>
            <a:off x="6313648" y="2525730"/>
            <a:ext cx="323349" cy="2139167"/>
            <a:chOff x="6313648" y="2525730"/>
            <a:chExt cx="509377" cy="2103662"/>
          </a:xfrm>
        </p:grpSpPr>
        <p:sp>
          <p:nvSpPr>
            <p:cNvPr id="15" name="Arc 59">
              <a:extLst>
                <a:ext uri="{FF2B5EF4-FFF2-40B4-BE49-F238E27FC236}">
                  <a16:creationId xmlns:a16="http://schemas.microsoft.com/office/drawing/2014/main" id="{3205E161-F0BD-7E38-B899-1F190031DFC1}"/>
                </a:ext>
              </a:extLst>
            </p:cNvPr>
            <p:cNvSpPr/>
            <p:nvPr/>
          </p:nvSpPr>
          <p:spPr>
            <a:xfrm rot="5400000">
              <a:off x="6375277" y="4202003"/>
              <a:ext cx="365760" cy="489018"/>
            </a:xfrm>
            <a:prstGeom prst="arc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61">
              <a:extLst>
                <a:ext uri="{FF2B5EF4-FFF2-40B4-BE49-F238E27FC236}">
                  <a16:creationId xmlns:a16="http://schemas.microsoft.com/office/drawing/2014/main" id="{0B5F77D7-4AD3-6D16-A17D-78CCED946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2666" y="2770239"/>
              <a:ext cx="20359" cy="1689107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c 59">
              <a:extLst>
                <a:ext uri="{FF2B5EF4-FFF2-40B4-BE49-F238E27FC236}">
                  <a16:creationId xmlns:a16="http://schemas.microsoft.com/office/drawing/2014/main" id="{ADFD1025-D52E-9A7D-D8F2-EDE837BCE78F}"/>
                </a:ext>
              </a:extLst>
            </p:cNvPr>
            <p:cNvSpPr/>
            <p:nvPr/>
          </p:nvSpPr>
          <p:spPr>
            <a:xfrm>
              <a:off x="6457265" y="2525730"/>
              <a:ext cx="365760" cy="489018"/>
            </a:xfrm>
            <a:prstGeom prst="arc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054">
              <a:extLst>
                <a:ext uri="{FF2B5EF4-FFF2-40B4-BE49-F238E27FC236}">
                  <a16:creationId xmlns:a16="http://schemas.microsoft.com/office/drawing/2014/main" id="{78959C1E-B923-981F-060F-38AF40C889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7265" y="2525730"/>
              <a:ext cx="181476" cy="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7" name="组合 1036">
            <a:extLst>
              <a:ext uri="{FF2B5EF4-FFF2-40B4-BE49-F238E27FC236}">
                <a16:creationId xmlns:a16="http://schemas.microsoft.com/office/drawing/2014/main" id="{3EEA2B91-A91B-CA68-2743-DDC72834173D}"/>
              </a:ext>
            </a:extLst>
          </p:cNvPr>
          <p:cNvGrpSpPr/>
          <p:nvPr/>
        </p:nvGrpSpPr>
        <p:grpSpPr>
          <a:xfrm>
            <a:off x="1812391" y="3106208"/>
            <a:ext cx="4656468" cy="2854209"/>
            <a:chOff x="2053736" y="3066256"/>
            <a:chExt cx="4656468" cy="2854209"/>
          </a:xfrm>
        </p:grpSpPr>
        <p:pic>
          <p:nvPicPr>
            <p:cNvPr id="13" name="图片 12" descr="图标&#10;&#10;描述已自动生成">
              <a:extLst>
                <a:ext uri="{FF2B5EF4-FFF2-40B4-BE49-F238E27FC236}">
                  <a16:creationId xmlns:a16="http://schemas.microsoft.com/office/drawing/2014/main" id="{40759400-62DF-2CAD-8470-D81740918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53736" y="3066256"/>
              <a:ext cx="1486808" cy="2814623"/>
            </a:xfrm>
            <a:prstGeom prst="rect">
              <a:avLst/>
            </a:prstGeom>
          </p:spPr>
        </p:pic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A84B2C6-C01C-F6CA-0239-B251262459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7481" y="4627172"/>
              <a:ext cx="772723" cy="2227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436ADB3-486E-8149-D508-1C1CEC5D179E}"/>
                </a:ext>
              </a:extLst>
            </p:cNvPr>
            <p:cNvGrpSpPr/>
            <p:nvPr/>
          </p:nvGrpSpPr>
          <p:grpSpPr>
            <a:xfrm rot="10800000">
              <a:off x="5894009" y="3607117"/>
              <a:ext cx="455531" cy="2144977"/>
              <a:chOff x="5686023" y="391443"/>
              <a:chExt cx="455531" cy="2144977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65CB6E6-81A6-9C96-BB32-2E08DC72EAAF}"/>
                  </a:ext>
                </a:extLst>
              </p:cNvPr>
              <p:cNvGrpSpPr/>
              <p:nvPr/>
            </p:nvGrpSpPr>
            <p:grpSpPr>
              <a:xfrm>
                <a:off x="5686024" y="391443"/>
                <a:ext cx="455530" cy="2144977"/>
                <a:chOff x="5640470" y="2255141"/>
                <a:chExt cx="455530" cy="1604332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2A1D84E8-CC1D-8787-07AF-140F5F5DF9FB}"/>
                    </a:ext>
                  </a:extLst>
                </p:cNvPr>
                <p:cNvGrpSpPr/>
                <p:nvPr/>
              </p:nvGrpSpPr>
              <p:grpSpPr>
                <a:xfrm>
                  <a:off x="5640470" y="2255141"/>
                  <a:ext cx="455530" cy="365760"/>
                  <a:chOff x="2233463" y="2618738"/>
                  <a:chExt cx="455530" cy="365760"/>
                </a:xfrm>
              </p:grpSpPr>
              <p:sp>
                <p:nvSpPr>
                  <p:cNvPr id="63" name="Arc 62">
                    <a:extLst>
                      <a:ext uri="{FF2B5EF4-FFF2-40B4-BE49-F238E27FC236}">
                        <a16:creationId xmlns:a16="http://schemas.microsoft.com/office/drawing/2014/main" id="{EF9B5E79-9ED8-FF8F-C069-7ED500FDF32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233463" y="2618738"/>
                    <a:ext cx="365760" cy="365760"/>
                  </a:xfrm>
                  <a:prstGeom prst="arc">
                    <a:avLst/>
                  </a:prstGeom>
                  <a:ln w="254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BCA6A994-308D-63CD-8C76-8D4A2606084A}"/>
                      </a:ext>
                    </a:extLst>
                  </p:cNvPr>
                  <p:cNvCxnSpPr/>
                  <p:nvPr/>
                </p:nvCxnSpPr>
                <p:spPr>
                  <a:xfrm>
                    <a:off x="2416343" y="2618738"/>
                    <a:ext cx="272650" cy="0"/>
                  </a:xfrm>
                  <a:prstGeom prst="line">
                    <a:avLst/>
                  </a:prstGeom>
                  <a:ln w="25400">
                    <a:solidFill>
                      <a:schemeClr val="accent4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" name="Arc 59">
                  <a:extLst>
                    <a:ext uri="{FF2B5EF4-FFF2-40B4-BE49-F238E27FC236}">
                      <a16:creationId xmlns:a16="http://schemas.microsoft.com/office/drawing/2014/main" id="{DD3AEADC-EFF5-FC4F-BD3D-82A0A8DD4E38}"/>
                    </a:ext>
                  </a:extLst>
                </p:cNvPr>
                <p:cNvSpPr/>
                <p:nvPr/>
              </p:nvSpPr>
              <p:spPr>
                <a:xfrm rot="10800000">
                  <a:off x="5640470" y="3491018"/>
                  <a:ext cx="365760" cy="365760"/>
                </a:xfrm>
                <a:prstGeom prst="arc">
                  <a:avLst/>
                </a:prstGeom>
                <a:ln w="254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A3EDA2A4-B586-8101-EE90-398BE33BC65F}"/>
                    </a:ext>
                  </a:extLst>
                </p:cNvPr>
                <p:cNvCxnSpPr/>
                <p:nvPr/>
              </p:nvCxnSpPr>
              <p:spPr>
                <a:xfrm>
                  <a:off x="5779878" y="3859473"/>
                  <a:ext cx="272650" cy="0"/>
                </a:xfrm>
                <a:prstGeom prst="line">
                  <a:avLst/>
                </a:prstGeom>
                <a:ln w="25400">
                  <a:solidFill>
                    <a:schemeClr val="accent4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251E1E4D-2834-1CA8-D886-E65D73F14FB6}"/>
                    </a:ext>
                  </a:extLst>
                </p:cNvPr>
                <p:cNvCxnSpPr>
                  <a:stCxn id="63" idx="0"/>
                  <a:endCxn id="60" idx="2"/>
                </p:cNvCxnSpPr>
                <p:nvPr/>
              </p:nvCxnSpPr>
              <p:spPr>
                <a:xfrm>
                  <a:off x="5640470" y="2438021"/>
                  <a:ext cx="0" cy="1235877"/>
                </a:xfrm>
                <a:prstGeom prst="line">
                  <a:avLst/>
                </a:prstGeom>
                <a:ln w="254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8C2A5294-6F21-28CC-C176-68ABE118DB4B}"/>
                  </a:ext>
                </a:extLst>
              </p:cNvPr>
              <p:cNvCxnSpPr/>
              <p:nvPr/>
            </p:nvCxnSpPr>
            <p:spPr>
              <a:xfrm>
                <a:off x="5686023" y="1995778"/>
                <a:ext cx="412059" cy="0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9" name="Straight Arrow Connector 1058">
                <a:extLst>
                  <a:ext uri="{FF2B5EF4-FFF2-40B4-BE49-F238E27FC236}">
                    <a16:creationId xmlns:a16="http://schemas.microsoft.com/office/drawing/2014/main" id="{6083D268-01A5-4432-878C-AA4BDE89EE24}"/>
                  </a:ext>
                </a:extLst>
              </p:cNvPr>
              <p:cNvCxnSpPr/>
              <p:nvPr/>
            </p:nvCxnSpPr>
            <p:spPr>
              <a:xfrm>
                <a:off x="5686023" y="975723"/>
                <a:ext cx="412059" cy="0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275DA21A-CCFA-CDB1-6F87-276EE3EB1E69}"/>
                </a:ext>
              </a:extLst>
            </p:cNvPr>
            <p:cNvGrpSpPr/>
            <p:nvPr/>
          </p:nvGrpSpPr>
          <p:grpSpPr>
            <a:xfrm rot="10800000">
              <a:off x="3101975" y="3604764"/>
              <a:ext cx="1156814" cy="2144976"/>
              <a:chOff x="10290384" y="354989"/>
              <a:chExt cx="1156814" cy="2144976"/>
            </a:xfrm>
          </p:grpSpPr>
          <p:sp>
            <p:nvSpPr>
              <p:cNvPr id="21" name="Arc 77">
                <a:extLst>
                  <a:ext uri="{FF2B5EF4-FFF2-40B4-BE49-F238E27FC236}">
                    <a16:creationId xmlns:a16="http://schemas.microsoft.com/office/drawing/2014/main" id="{026844FF-F0F7-8827-7339-53C60EFEDC94}"/>
                  </a:ext>
                </a:extLst>
              </p:cNvPr>
              <p:cNvSpPr/>
              <p:nvPr/>
            </p:nvSpPr>
            <p:spPr>
              <a:xfrm rot="5400000">
                <a:off x="10338726" y="2134205"/>
                <a:ext cx="365760" cy="365760"/>
              </a:xfrm>
              <a:prstGeom prst="arc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" name="Straight Connector 78">
                <a:extLst>
                  <a:ext uri="{FF2B5EF4-FFF2-40B4-BE49-F238E27FC236}">
                    <a16:creationId xmlns:a16="http://schemas.microsoft.com/office/drawing/2014/main" id="{CCAA7B81-20DE-3351-F3A5-9118EA2C6BC8}"/>
                  </a:ext>
                </a:extLst>
              </p:cNvPr>
              <p:cNvCxnSpPr/>
              <p:nvPr/>
            </p:nvCxnSpPr>
            <p:spPr>
              <a:xfrm flipH="1">
                <a:off x="10296197" y="1959320"/>
                <a:ext cx="408289" cy="2"/>
              </a:xfrm>
              <a:prstGeom prst="line">
                <a:avLst/>
              </a:prstGeom>
              <a:ln w="25400">
                <a:solidFill>
                  <a:srgbClr val="00B0F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75">
                <a:extLst>
                  <a:ext uri="{FF2B5EF4-FFF2-40B4-BE49-F238E27FC236}">
                    <a16:creationId xmlns:a16="http://schemas.microsoft.com/office/drawing/2014/main" id="{2B4D6B56-6CE4-FA65-15B4-5E995376DDEC}"/>
                  </a:ext>
                </a:extLst>
              </p:cNvPr>
              <p:cNvCxnSpPr>
                <a:stCxn id="35" idx="0"/>
              </p:cNvCxnSpPr>
              <p:nvPr/>
            </p:nvCxnSpPr>
            <p:spPr>
              <a:xfrm flipH="1" flipV="1">
                <a:off x="10292428" y="354989"/>
                <a:ext cx="228335" cy="1"/>
              </a:xfrm>
              <a:prstGeom prst="line">
                <a:avLst/>
              </a:prstGeom>
              <a:ln w="25400">
                <a:solidFill>
                  <a:srgbClr val="00B0F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76">
                <a:extLst>
                  <a:ext uri="{FF2B5EF4-FFF2-40B4-BE49-F238E27FC236}">
                    <a16:creationId xmlns:a16="http://schemas.microsoft.com/office/drawing/2014/main" id="{DC7BEDF7-6543-DA7D-ABF4-8DCE551598A1}"/>
                  </a:ext>
                </a:extLst>
              </p:cNvPr>
              <p:cNvCxnSpPr>
                <a:stCxn id="21" idx="0"/>
              </p:cNvCxnSpPr>
              <p:nvPr/>
            </p:nvCxnSpPr>
            <p:spPr>
              <a:xfrm flipV="1">
                <a:off x="10704486" y="537868"/>
                <a:ext cx="0" cy="177921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79">
                <a:extLst>
                  <a:ext uri="{FF2B5EF4-FFF2-40B4-BE49-F238E27FC236}">
                    <a16:creationId xmlns:a16="http://schemas.microsoft.com/office/drawing/2014/main" id="{9BF14609-9103-E694-E2F2-4C93F32D3915}"/>
                  </a:ext>
                </a:extLst>
              </p:cNvPr>
              <p:cNvCxnSpPr/>
              <p:nvPr/>
            </p:nvCxnSpPr>
            <p:spPr>
              <a:xfrm>
                <a:off x="10302720" y="903874"/>
                <a:ext cx="401766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126">
                <a:extLst>
                  <a:ext uri="{FF2B5EF4-FFF2-40B4-BE49-F238E27FC236}">
                    <a16:creationId xmlns:a16="http://schemas.microsoft.com/office/drawing/2014/main" id="{616A61EF-520E-41F8-3D8D-BC2CC5CC75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90384" y="1441987"/>
                <a:ext cx="520127" cy="273"/>
              </a:xfrm>
              <a:prstGeom prst="line">
                <a:avLst/>
              </a:prstGeom>
              <a:ln w="25400">
                <a:solidFill>
                  <a:srgbClr val="00B0F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Arc 1069">
                <a:extLst>
                  <a:ext uri="{FF2B5EF4-FFF2-40B4-BE49-F238E27FC236}">
                    <a16:creationId xmlns:a16="http://schemas.microsoft.com/office/drawing/2014/main" id="{AFC9752E-B8ED-BB51-EEC2-165FACCAF87E}"/>
                  </a:ext>
                </a:extLst>
              </p:cNvPr>
              <p:cNvSpPr/>
              <p:nvPr/>
            </p:nvSpPr>
            <p:spPr>
              <a:xfrm>
                <a:off x="10337883" y="354990"/>
                <a:ext cx="365760" cy="365760"/>
              </a:xfrm>
              <a:prstGeom prst="arc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AA3B7E0C-39D2-8D2B-CC19-AD18BC2229A9}"/>
                  </a:ext>
                </a:extLst>
              </p:cNvPr>
              <p:cNvGrpSpPr/>
              <p:nvPr/>
            </p:nvGrpSpPr>
            <p:grpSpPr>
              <a:xfrm>
                <a:off x="10810511" y="1265401"/>
                <a:ext cx="636687" cy="365760"/>
                <a:chOff x="5802034" y="5225598"/>
                <a:chExt cx="636687" cy="365760"/>
              </a:xfrm>
            </p:grpSpPr>
            <p:grpSp>
              <p:nvGrpSpPr>
                <p:cNvPr id="37" name="Group 1062">
                  <a:extLst>
                    <a:ext uri="{FF2B5EF4-FFF2-40B4-BE49-F238E27FC236}">
                      <a16:creationId xmlns:a16="http://schemas.microsoft.com/office/drawing/2014/main" id="{5D940173-D087-5042-441C-811729F46FBB}"/>
                    </a:ext>
                  </a:extLst>
                </p:cNvPr>
                <p:cNvGrpSpPr/>
                <p:nvPr/>
              </p:nvGrpSpPr>
              <p:grpSpPr>
                <a:xfrm>
                  <a:off x="5802034" y="5225598"/>
                  <a:ext cx="636687" cy="365760"/>
                  <a:chOff x="8426051" y="2486063"/>
                  <a:chExt cx="636687" cy="365760"/>
                </a:xfrm>
              </p:grpSpPr>
              <p:sp>
                <p:nvSpPr>
                  <p:cNvPr id="42" name="Oval 89">
                    <a:extLst>
                      <a:ext uri="{FF2B5EF4-FFF2-40B4-BE49-F238E27FC236}">
                        <a16:creationId xmlns:a16="http://schemas.microsoft.com/office/drawing/2014/main" id="{A6A16F81-FDF6-4558-9A80-102815616567}"/>
                      </a:ext>
                    </a:extLst>
                  </p:cNvPr>
                  <p:cNvSpPr/>
                  <p:nvPr/>
                </p:nvSpPr>
                <p:spPr>
                  <a:xfrm>
                    <a:off x="8426051" y="2486063"/>
                    <a:ext cx="365760" cy="36576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51" name="Straight Connector 90">
                    <a:extLst>
                      <a:ext uri="{FF2B5EF4-FFF2-40B4-BE49-F238E27FC236}">
                        <a16:creationId xmlns:a16="http://schemas.microsoft.com/office/drawing/2014/main" id="{CA9707E1-68A9-758A-2070-351BD8D7446D}"/>
                      </a:ext>
                    </a:extLst>
                  </p:cNvPr>
                  <p:cNvCxnSpPr>
                    <a:cxnSpLocks/>
                    <a:stCxn id="42" idx="6"/>
                  </p:cNvCxnSpPr>
                  <p:nvPr/>
                </p:nvCxnSpPr>
                <p:spPr>
                  <a:xfrm rot="10800000" flipH="1">
                    <a:off x="8791811" y="2668943"/>
                    <a:ext cx="270927" cy="0"/>
                  </a:xfrm>
                  <a:prstGeom prst="line">
                    <a:avLst/>
                  </a:prstGeom>
                  <a:ln w="25400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41" name="Picture 5" descr="Bluetooth">
                  <a:extLst>
                    <a:ext uri="{FF2B5EF4-FFF2-40B4-BE49-F238E27FC236}">
                      <a16:creationId xmlns:a16="http://schemas.microsoft.com/office/drawing/2014/main" id="{E0D00E32-606B-0C3A-3ADA-3AD3E96BA5D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5848589" y="5272152"/>
                  <a:ext cx="272651" cy="2726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213974BE-9CCE-6327-AAF6-486E3A431A5E}"/>
                </a:ext>
              </a:extLst>
            </p:cNvPr>
            <p:cNvGrpSpPr/>
            <p:nvPr/>
          </p:nvGrpSpPr>
          <p:grpSpPr>
            <a:xfrm>
              <a:off x="4258627" y="3430622"/>
              <a:ext cx="1617448" cy="2489843"/>
              <a:chOff x="7528919" y="2558428"/>
              <a:chExt cx="1617448" cy="2489843"/>
            </a:xfrm>
          </p:grpSpPr>
          <p:sp>
            <p:nvSpPr>
              <p:cNvPr id="120" name="Rectangle 1032">
                <a:extLst>
                  <a:ext uri="{FF2B5EF4-FFF2-40B4-BE49-F238E27FC236}">
                    <a16:creationId xmlns:a16="http://schemas.microsoft.com/office/drawing/2014/main" id="{6EFFDF98-269D-392F-672E-6C24FEDEDB4A}"/>
                  </a:ext>
                </a:extLst>
              </p:cNvPr>
              <p:cNvSpPr/>
              <p:nvPr/>
            </p:nvSpPr>
            <p:spPr>
              <a:xfrm>
                <a:off x="7544299" y="4695100"/>
                <a:ext cx="1602068" cy="353171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CD5A54D8-4A76-5F51-79DA-90C8A1DFBA6E}"/>
                  </a:ext>
                </a:extLst>
              </p:cNvPr>
              <p:cNvGrpSpPr/>
              <p:nvPr/>
            </p:nvGrpSpPr>
            <p:grpSpPr>
              <a:xfrm>
                <a:off x="7528919" y="2558428"/>
                <a:ext cx="1613700" cy="2454887"/>
                <a:chOff x="7528919" y="2558428"/>
                <a:chExt cx="1613700" cy="2454887"/>
              </a:xfrm>
            </p:grpSpPr>
            <p:sp>
              <p:nvSpPr>
                <p:cNvPr id="105" name="Rectangle 8">
                  <a:extLst>
                    <a:ext uri="{FF2B5EF4-FFF2-40B4-BE49-F238E27FC236}">
                      <a16:creationId xmlns:a16="http://schemas.microsoft.com/office/drawing/2014/main" id="{77EDDEE5-1A43-C08E-D3B9-F2CF8C9FEDDE}"/>
                    </a:ext>
                  </a:extLst>
                </p:cNvPr>
                <p:cNvSpPr/>
                <p:nvPr/>
              </p:nvSpPr>
              <p:spPr>
                <a:xfrm>
                  <a:off x="7540551" y="2566509"/>
                  <a:ext cx="1602068" cy="353171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06" name="Graphic 106" descr="Heart with pulse with solid fill">
                  <a:extLst>
                    <a:ext uri="{FF2B5EF4-FFF2-40B4-BE49-F238E27FC236}">
                      <a16:creationId xmlns:a16="http://schemas.microsoft.com/office/drawing/2014/main" id="{91CAF806-B2A3-7842-C64B-D99E26DB0E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21853" y="3123720"/>
                  <a:ext cx="342883" cy="342883"/>
                </a:xfrm>
                <a:prstGeom prst="rect">
                  <a:avLst/>
                </a:prstGeom>
              </p:spPr>
            </p:pic>
            <p:sp>
              <p:nvSpPr>
                <p:cNvPr id="108" name="Rectangle 10">
                  <a:extLst>
                    <a:ext uri="{FF2B5EF4-FFF2-40B4-BE49-F238E27FC236}">
                      <a16:creationId xmlns:a16="http://schemas.microsoft.com/office/drawing/2014/main" id="{1B52A177-C590-47B5-5BB3-BC4C60837D65}"/>
                    </a:ext>
                  </a:extLst>
                </p:cNvPr>
                <p:cNvSpPr/>
                <p:nvPr/>
              </p:nvSpPr>
              <p:spPr>
                <a:xfrm>
                  <a:off x="7528920" y="4161851"/>
                  <a:ext cx="1613697" cy="353171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TextBox 91">
                  <a:extLst>
                    <a:ext uri="{FF2B5EF4-FFF2-40B4-BE49-F238E27FC236}">
                      <a16:creationId xmlns:a16="http://schemas.microsoft.com/office/drawing/2014/main" id="{BECBD065-C2B1-805E-3D9F-EB2C4D91168C}"/>
                    </a:ext>
                  </a:extLst>
                </p:cNvPr>
                <p:cNvSpPr txBox="1"/>
                <p:nvPr/>
              </p:nvSpPr>
              <p:spPr>
                <a:xfrm>
                  <a:off x="7720714" y="2558428"/>
                  <a:ext cx="681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SpO2</a:t>
                  </a:r>
                </a:p>
              </p:txBody>
            </p:sp>
            <p:sp>
              <p:nvSpPr>
                <p:cNvPr id="110" name="Rectangle 9">
                  <a:extLst>
                    <a:ext uri="{FF2B5EF4-FFF2-40B4-BE49-F238E27FC236}">
                      <a16:creationId xmlns:a16="http://schemas.microsoft.com/office/drawing/2014/main" id="{8EE8F09D-6AD0-32FE-81E9-9EF4FE967EB3}"/>
                    </a:ext>
                  </a:extLst>
                </p:cNvPr>
                <p:cNvSpPr/>
                <p:nvPr/>
              </p:nvSpPr>
              <p:spPr>
                <a:xfrm>
                  <a:off x="7534736" y="3109552"/>
                  <a:ext cx="1607883" cy="353171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TextBox 92">
                  <a:extLst>
                    <a:ext uri="{FF2B5EF4-FFF2-40B4-BE49-F238E27FC236}">
                      <a16:creationId xmlns:a16="http://schemas.microsoft.com/office/drawing/2014/main" id="{22735EE4-95FC-9624-EAA6-DEF30B337F0A}"/>
                    </a:ext>
                  </a:extLst>
                </p:cNvPr>
                <p:cNvSpPr txBox="1"/>
                <p:nvPr/>
              </p:nvSpPr>
              <p:spPr>
                <a:xfrm>
                  <a:off x="7549725" y="3091924"/>
                  <a:ext cx="11788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Heart Rate</a:t>
                  </a:r>
                </a:p>
              </p:txBody>
            </p:sp>
            <p:pic>
              <p:nvPicPr>
                <p:cNvPr id="112" name="Picture 121" descr="Logo, icon&#10;&#10;Description automatically generated">
                  <a:extLst>
                    <a:ext uri="{FF2B5EF4-FFF2-40B4-BE49-F238E27FC236}">
                      <a16:creationId xmlns:a16="http://schemas.microsoft.com/office/drawing/2014/main" id="{114B05D5-EF2A-E8AB-024B-7B15608E0C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78457" y="2593062"/>
                  <a:ext cx="219308" cy="301549"/>
                </a:xfrm>
                <a:prstGeom prst="rect">
                  <a:avLst/>
                </a:prstGeom>
              </p:spPr>
            </p:pic>
            <p:pic>
              <p:nvPicPr>
                <p:cNvPr id="113" name="Picture 4" descr="Accelerometer Icons - Free SVG &amp; PNG Accelerometer Images - Noun Project">
                  <a:extLst>
                    <a:ext uri="{FF2B5EF4-FFF2-40B4-BE49-F238E27FC236}">
                      <a16:creationId xmlns:a16="http://schemas.microsoft.com/office/drawing/2014/main" id="{C40CF5F7-25E7-E610-04EB-5CDACB3534F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8759528" y="3688205"/>
                  <a:ext cx="272652" cy="27265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Picture 10" descr="Gyroscope Sensor Icon - Free PNG &amp; SVG 614173 - Noun Project">
                  <a:extLst>
                    <a:ext uri="{FF2B5EF4-FFF2-40B4-BE49-F238E27FC236}">
                      <a16:creationId xmlns:a16="http://schemas.microsoft.com/office/drawing/2014/main" id="{BD9EBDC8-E969-D1F6-3969-C0E1F8E649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 flipV="1">
                  <a:off x="8779113" y="4213861"/>
                  <a:ext cx="235185" cy="235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Picture 14" descr="Compass Symbol Vector Art, Icons, and Graphics for Free Download">
                  <a:extLst>
                    <a:ext uri="{FF2B5EF4-FFF2-40B4-BE49-F238E27FC236}">
                      <a16:creationId xmlns:a16="http://schemas.microsoft.com/office/drawing/2014/main" id="{48831F95-F635-0CE0-C834-D22B6870D8D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082" t="19150" r="18637" b="19461"/>
                <a:stretch/>
              </p:blipFill>
              <p:spPr bwMode="auto">
                <a:xfrm>
                  <a:off x="8751446" y="4733448"/>
                  <a:ext cx="275991" cy="2764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6" name="Rectangle 125">
                  <a:extLst>
                    <a:ext uri="{FF2B5EF4-FFF2-40B4-BE49-F238E27FC236}">
                      <a16:creationId xmlns:a16="http://schemas.microsoft.com/office/drawing/2014/main" id="{8AE4E607-DB62-232C-2364-A78483CFE41A}"/>
                    </a:ext>
                  </a:extLst>
                </p:cNvPr>
                <p:cNvSpPr/>
                <p:nvPr/>
              </p:nvSpPr>
              <p:spPr>
                <a:xfrm>
                  <a:off x="7528920" y="3644516"/>
                  <a:ext cx="1607884" cy="353171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TextBox 1023">
                  <a:extLst>
                    <a:ext uri="{FF2B5EF4-FFF2-40B4-BE49-F238E27FC236}">
                      <a16:creationId xmlns:a16="http://schemas.microsoft.com/office/drawing/2014/main" id="{03457CAF-2A70-3141-764B-94A994723038}"/>
                    </a:ext>
                  </a:extLst>
                </p:cNvPr>
                <p:cNvSpPr txBox="1"/>
                <p:nvPr/>
              </p:nvSpPr>
              <p:spPr>
                <a:xfrm>
                  <a:off x="7528919" y="3670642"/>
                  <a:ext cx="125771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Accelerometer</a:t>
                  </a:r>
                </a:p>
              </p:txBody>
            </p:sp>
            <p:sp>
              <p:nvSpPr>
                <p:cNvPr id="118" name="TextBox 1050">
                  <a:extLst>
                    <a:ext uri="{FF2B5EF4-FFF2-40B4-BE49-F238E27FC236}">
                      <a16:creationId xmlns:a16="http://schemas.microsoft.com/office/drawing/2014/main" id="{954B9B71-1A0E-22F7-7F8E-50AAA4439442}"/>
                    </a:ext>
                  </a:extLst>
                </p:cNvPr>
                <p:cNvSpPr txBox="1"/>
                <p:nvPr/>
              </p:nvSpPr>
              <p:spPr>
                <a:xfrm>
                  <a:off x="7534736" y="4175065"/>
                  <a:ext cx="95513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Gyroscope</a:t>
                  </a:r>
                </a:p>
              </p:txBody>
            </p:sp>
            <p:sp>
              <p:nvSpPr>
                <p:cNvPr id="119" name="TextBox 1051">
                  <a:extLst>
                    <a:ext uri="{FF2B5EF4-FFF2-40B4-BE49-F238E27FC236}">
                      <a16:creationId xmlns:a16="http://schemas.microsoft.com/office/drawing/2014/main" id="{D352DDB4-A2CD-19E5-D594-B42834232E28}"/>
                    </a:ext>
                  </a:extLst>
                </p:cNvPr>
                <p:cNvSpPr txBox="1"/>
                <p:nvPr/>
              </p:nvSpPr>
              <p:spPr>
                <a:xfrm>
                  <a:off x="7569567" y="4705538"/>
                  <a:ext cx="84029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Compass</a:t>
                  </a:r>
                </a:p>
              </p:txBody>
            </p:sp>
          </p:grpSp>
        </p:grpSp>
        <p:cxnSp>
          <p:nvCxnSpPr>
            <p:cNvPr id="123" name="Straight Arrow Connector 79">
              <a:extLst>
                <a:ext uri="{FF2B5EF4-FFF2-40B4-BE49-F238E27FC236}">
                  <a16:creationId xmlns:a16="http://schemas.microsoft.com/office/drawing/2014/main" id="{5E2E7BC6-5D26-4874-7B4D-1B508C50F849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V="1">
              <a:off x="4027567" y="3604763"/>
              <a:ext cx="247387" cy="1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090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30</Words>
  <Application>Microsoft Office PowerPoint</Application>
  <PresentationFormat>宽屏</PresentationFormat>
  <Paragraphs>24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Chufan</dc:creator>
  <cp:lastModifiedBy>Lu, Taiting</cp:lastModifiedBy>
  <cp:revision>8</cp:revision>
  <dcterms:created xsi:type="dcterms:W3CDTF">2022-10-26T00:30:16Z</dcterms:created>
  <dcterms:modified xsi:type="dcterms:W3CDTF">2022-10-26T22:37:57Z</dcterms:modified>
</cp:coreProperties>
</file>