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25" d="100"/>
          <a:sy n="125" d="100"/>
        </p:scale>
        <p:origin x="-585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96B5A-E013-4CD7-99F9-6B4C37B6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2122FA-B0D4-44AA-B091-0DBFC548C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98693-1655-4613-8139-931BCAB9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4385-C815-4612-AC66-53217727F6BA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99DC6-F999-448A-95BF-9D4CFCE6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DF4E5-1748-44F6-AFC1-69F92FEB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5EB-7570-49DF-8F42-9B34E09A4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75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0CE9F-E65C-4E00-A83B-4634ACC5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CF383A-D8EB-4E78-A27F-4E8F3D74C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DFDBD-B22D-485A-89A4-0CC00237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4385-C815-4612-AC66-53217727F6BA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0233D-79BD-4BE5-B8E4-CB8BAD11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C00576-85FF-4CE5-B225-CFFAD082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5EB-7570-49DF-8F42-9B34E09A4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87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27EB5E-CBAE-442F-852A-04C221FC2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27542-6475-49A8-A05A-E18F3238E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4DF6C-A8E4-4AA4-AE2B-ADDFFEFC8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4385-C815-4612-AC66-53217727F6BA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3D6F81-D66B-4FA0-B487-E2A3DB38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E1C03F-B334-42EC-ADD9-033B667A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5EB-7570-49DF-8F42-9B34E09A4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56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84A48-2624-47BD-BDFD-E50006CD4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0D442-E05B-4E8C-8639-28F6BD6B7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0F94E-4144-4CC9-82DA-A71077B2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4385-C815-4612-AC66-53217727F6BA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15A10C-E9F5-4F81-8338-4D31830C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E078A3-97A5-4472-B4E5-1FC32574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5EB-7570-49DF-8F42-9B34E09A4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84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A7F91-0363-4069-B615-FCE94195C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14FA0-32B5-401D-844A-E3DD3436B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B49246-92C2-4556-AFF0-47429354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4385-C815-4612-AC66-53217727F6BA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0DE5B-3C0A-4301-BEB3-230F7325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3260D-29C0-4AA0-9C03-AA6D0F42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5EB-7570-49DF-8F42-9B34E09A4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37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5F9AC-71A5-4318-87E0-8D990D142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43CA0-78A3-47C2-9DFF-65EE7340D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604B13-3E89-406B-AE30-50D3CF820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DFDFC-9638-4E79-82EF-855C213E1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4385-C815-4612-AC66-53217727F6BA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BA3033-CF70-4DFE-BA38-EDCDD6CC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793318-0DFE-4B58-A9BD-8A9D5BE1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5EB-7570-49DF-8F42-9B34E09A4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1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AFD08-D72A-4205-B2E8-EB680B3A5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FC3B27-FD39-473F-BBA3-2274D0697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27F2F2-C400-4F73-9A75-F6445DE7D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80609F-5D0B-4C7E-902B-4BED03D1D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F7327F-4099-4D2D-B2AD-AA9673521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D1E5AF-73EC-4229-B799-901CE7F9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4385-C815-4612-AC66-53217727F6BA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8E68A9-27D0-423A-B4BE-DBA263F5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27C162-467F-482C-89ED-5FE875A0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5EB-7570-49DF-8F42-9B34E09A4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03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819D4-B74E-4512-AA21-0EA332CD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C73255-7F5F-45AB-B82E-787DC5CC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4385-C815-4612-AC66-53217727F6BA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3E942D-3BED-4E43-AEEA-B4E1D4E0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B4DF03-49D6-4085-BDDD-B590B5E5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5EB-7570-49DF-8F42-9B34E09A4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20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27BC7F-75C7-4AE8-9017-E8E9D206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4385-C815-4612-AC66-53217727F6BA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A4FC5A-DACF-4614-8E12-E66AD4D5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915BB6-4E71-4535-A08D-2BC6BF99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5EB-7570-49DF-8F42-9B34E09A4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66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7CCBA-0F58-41AB-AF4B-8EC83ED15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8E281-40B9-4DAE-9389-F54EAF8DB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4C2DA5-1EF3-4579-BFC5-6E8DECEF5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94D34E-75A4-408E-B43C-CEFE83C2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4385-C815-4612-AC66-53217727F6BA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8807F6-F0B8-4CE7-8C30-6AC9BFBC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08B147-6094-4FEE-B283-146219A3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5EB-7570-49DF-8F42-9B34E09A4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1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6E5FB-65D5-48BC-8532-D082AFB4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6F3CDD-EE52-4797-BEB9-83FCB903C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198509-6751-4B02-B472-48CB1138E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D05DC9-0089-4D9F-8E19-A128790C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4385-C815-4612-AC66-53217727F6BA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C521B6-8D36-466F-892B-1D2062B4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7F9C72-F9FB-4F30-8871-02C7469D5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5EB-7570-49DF-8F42-9B34E09A4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70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9E662B-81D8-47D5-9C71-2B85C6AC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026E83-31A4-4CF2-B7BA-DB144AC4A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D9DC5-7C60-42E4-A20A-7DE2F2935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94385-C815-4612-AC66-53217727F6BA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933132-10DD-42CC-9EDF-408350D7F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25AA9B-13CF-451A-8B2F-ACFC305AA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9B5EB-7570-49DF-8F42-9B34E09A4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71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手上戴着戒指&#10;&#10;描述已自动生成">
            <a:extLst>
              <a:ext uri="{FF2B5EF4-FFF2-40B4-BE49-F238E27FC236}">
                <a16:creationId xmlns:a16="http://schemas.microsoft.com/office/drawing/2014/main" id="{8EA185F0-C700-4350-8FD4-E33775CB6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455" y="1233902"/>
            <a:ext cx="4017027" cy="4562916"/>
          </a:xfrm>
          <a:prstGeom prst="rect">
            <a:avLst/>
          </a:prstGeom>
        </p:spPr>
      </p:pic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70105EC7-B123-4D1C-BC12-BDB37D043A7F}"/>
              </a:ext>
            </a:extLst>
          </p:cNvPr>
          <p:cNvSpPr/>
          <p:nvPr/>
        </p:nvSpPr>
        <p:spPr>
          <a:xfrm>
            <a:off x="5646420" y="2065734"/>
            <a:ext cx="449580" cy="476250"/>
          </a:xfrm>
          <a:prstGeom prst="flowChartConnector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21EFF342-FE19-4B79-84E8-0EFBF209B9A9}"/>
              </a:ext>
            </a:extLst>
          </p:cNvPr>
          <p:cNvSpPr/>
          <p:nvPr/>
        </p:nvSpPr>
        <p:spPr>
          <a:xfrm>
            <a:off x="6252210" y="2167890"/>
            <a:ext cx="449580" cy="476250"/>
          </a:xfrm>
          <a:prstGeom prst="flowChartConnector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1BB5195B-5989-48A8-AADE-22FAACD666BD}"/>
              </a:ext>
            </a:extLst>
          </p:cNvPr>
          <p:cNvSpPr/>
          <p:nvPr/>
        </p:nvSpPr>
        <p:spPr>
          <a:xfrm>
            <a:off x="6682740" y="2590800"/>
            <a:ext cx="449580" cy="476250"/>
          </a:xfrm>
          <a:prstGeom prst="flowChartConnector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A7B2FC65-F8D2-4DC2-A8FB-2AD2846593F5}"/>
              </a:ext>
            </a:extLst>
          </p:cNvPr>
          <p:cNvSpPr/>
          <p:nvPr/>
        </p:nvSpPr>
        <p:spPr>
          <a:xfrm>
            <a:off x="6907530" y="3190875"/>
            <a:ext cx="449580" cy="476250"/>
          </a:xfrm>
          <a:prstGeom prst="flowChartConnector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43466671-A3E1-45BA-8760-658728CC6E75}"/>
              </a:ext>
            </a:extLst>
          </p:cNvPr>
          <p:cNvSpPr/>
          <p:nvPr/>
        </p:nvSpPr>
        <p:spPr>
          <a:xfrm>
            <a:off x="4589859" y="2786301"/>
            <a:ext cx="449580" cy="476250"/>
          </a:xfrm>
          <a:prstGeom prst="flowChartConnector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42ED8964-03A7-46FF-8AED-7B6E01120E27}"/>
              </a:ext>
            </a:extLst>
          </p:cNvPr>
          <p:cNvSpPr/>
          <p:nvPr/>
        </p:nvSpPr>
        <p:spPr>
          <a:xfrm>
            <a:off x="4247516" y="3946524"/>
            <a:ext cx="1176972" cy="1266031"/>
          </a:xfrm>
          <a:prstGeom prst="flowChartConnector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 descr="卡通人物&#10;&#10;低可信度描述已自动生成">
            <a:extLst>
              <a:ext uri="{FF2B5EF4-FFF2-40B4-BE49-F238E27FC236}">
                <a16:creationId xmlns:a16="http://schemas.microsoft.com/office/drawing/2014/main" id="{C10E7A96-CBFD-49B4-ABA9-26A5AFF1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285" y="1424299"/>
            <a:ext cx="850463" cy="1111402"/>
          </a:xfrm>
          <a:prstGeom prst="rect">
            <a:avLst/>
          </a:prstGeom>
        </p:spPr>
      </p:pic>
      <p:pic>
        <p:nvPicPr>
          <p:cNvPr id="24" name="图片 23" descr="卡通人物&#10;&#10;中度可信度描述已自动生成">
            <a:extLst>
              <a:ext uri="{FF2B5EF4-FFF2-40B4-BE49-F238E27FC236}">
                <a16:creationId xmlns:a16="http://schemas.microsoft.com/office/drawing/2014/main" id="{15C0F230-5325-437A-B2DF-D3F6FF62B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574" y="4324770"/>
            <a:ext cx="643884" cy="365726"/>
          </a:xfrm>
          <a:prstGeom prst="rect">
            <a:avLst/>
          </a:prstGeom>
        </p:spPr>
      </p:pic>
      <p:pic>
        <p:nvPicPr>
          <p:cNvPr id="26" name="图片 25" descr="卡通人物&#10;&#10;中度可信度描述已自动生成">
            <a:extLst>
              <a:ext uri="{FF2B5EF4-FFF2-40B4-BE49-F238E27FC236}">
                <a16:creationId xmlns:a16="http://schemas.microsoft.com/office/drawing/2014/main" id="{6FD7F4E7-F577-43F9-94C8-C879242B04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096" y="1632623"/>
            <a:ext cx="780099" cy="1081874"/>
          </a:xfrm>
          <a:prstGeom prst="rect">
            <a:avLst/>
          </a:prstGeom>
        </p:spPr>
      </p:pic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9575555-8E82-4117-B34C-68E9E4E71C16}"/>
              </a:ext>
            </a:extLst>
          </p:cNvPr>
          <p:cNvCxnSpPr>
            <a:cxnSpLocks/>
          </p:cNvCxnSpPr>
          <p:nvPr/>
        </p:nvCxnSpPr>
        <p:spPr>
          <a:xfrm flipH="1">
            <a:off x="6118229" y="1710000"/>
            <a:ext cx="33329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7CF68A9-B25E-4E9C-9347-0704DEBE93C9}"/>
              </a:ext>
            </a:extLst>
          </p:cNvPr>
          <p:cNvCxnSpPr>
            <a:cxnSpLocks/>
          </p:cNvCxnSpPr>
          <p:nvPr/>
        </p:nvCxnSpPr>
        <p:spPr>
          <a:xfrm flipH="1">
            <a:off x="5514975" y="1620000"/>
            <a:ext cx="3936206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ED2103B-7243-4E64-AB7D-7D63CE2D9B4A}"/>
              </a:ext>
            </a:extLst>
          </p:cNvPr>
          <p:cNvCxnSpPr>
            <a:cxnSpLocks/>
          </p:cNvCxnSpPr>
          <p:nvPr/>
        </p:nvCxnSpPr>
        <p:spPr>
          <a:xfrm flipH="1">
            <a:off x="6972468" y="1813646"/>
            <a:ext cx="2478713" cy="39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5EF25BF-0D57-4F41-AB73-23065879380A}"/>
              </a:ext>
            </a:extLst>
          </p:cNvPr>
          <p:cNvCxnSpPr>
            <a:cxnSpLocks/>
          </p:cNvCxnSpPr>
          <p:nvPr/>
        </p:nvCxnSpPr>
        <p:spPr>
          <a:xfrm flipH="1">
            <a:off x="7447359" y="1903645"/>
            <a:ext cx="200382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9688782-88D7-4E36-A1D2-B33CAC87A86F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4814649" y="1608138"/>
            <a:ext cx="710632" cy="117816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CCEDB3A-BE4E-45EB-BED9-1E36C268E8B5}"/>
              </a:ext>
            </a:extLst>
          </p:cNvPr>
          <p:cNvCxnSpPr>
            <a:cxnSpLocks/>
          </p:cNvCxnSpPr>
          <p:nvPr/>
        </p:nvCxnSpPr>
        <p:spPr>
          <a:xfrm flipH="1">
            <a:off x="5925741" y="1702807"/>
            <a:ext cx="207982" cy="38078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97D75C0-82E6-4942-B717-69E728BC9618}"/>
              </a:ext>
            </a:extLst>
          </p:cNvPr>
          <p:cNvCxnSpPr>
            <a:cxnSpLocks/>
          </p:cNvCxnSpPr>
          <p:nvPr/>
        </p:nvCxnSpPr>
        <p:spPr>
          <a:xfrm flipH="1">
            <a:off x="6641544" y="1800000"/>
            <a:ext cx="356351" cy="434216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2D6F729F-6E66-4588-B96F-8C4A91886E1D}"/>
              </a:ext>
            </a:extLst>
          </p:cNvPr>
          <p:cNvCxnSpPr>
            <a:cxnSpLocks/>
          </p:cNvCxnSpPr>
          <p:nvPr/>
        </p:nvCxnSpPr>
        <p:spPr>
          <a:xfrm flipH="1" flipV="1">
            <a:off x="7866459" y="1989232"/>
            <a:ext cx="1584722" cy="1160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CE706DD7-42B2-4CD2-A09C-3CB811835BD3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907530" y="1885196"/>
            <a:ext cx="548483" cy="70560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4042E4F9-31E4-456C-8DF2-73847E86089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7132320" y="1989232"/>
            <a:ext cx="744061" cy="120164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2E319316-12A2-4BE8-B3C4-C08377E34B0E}"/>
              </a:ext>
            </a:extLst>
          </p:cNvPr>
          <p:cNvCxnSpPr>
            <a:cxnSpLocks/>
          </p:cNvCxnSpPr>
          <p:nvPr/>
        </p:nvCxnSpPr>
        <p:spPr>
          <a:xfrm flipH="1">
            <a:off x="2393330" y="2112919"/>
            <a:ext cx="148334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46D6C2D6-47B4-4087-ABB0-BE4C864A8F18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3862930" y="2112919"/>
            <a:ext cx="556950" cy="201901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ithium Ion Polymer Battery - 3.7V 500mAh | TinyCircuits.com">
            <a:extLst>
              <a:ext uri="{FF2B5EF4-FFF2-40B4-BE49-F238E27FC236}">
                <a16:creationId xmlns:a16="http://schemas.microsoft.com/office/drawing/2014/main" id="{43AC63A6-C6ED-428A-AE27-AB945A3DAB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5" t="19742" r="16480" b="-387"/>
          <a:stretch/>
        </p:blipFill>
        <p:spPr bwMode="auto">
          <a:xfrm>
            <a:off x="1164381" y="3484996"/>
            <a:ext cx="1228949" cy="120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4A188486-863A-4E29-9EA4-545E2117E11A}"/>
              </a:ext>
            </a:extLst>
          </p:cNvPr>
          <p:cNvCxnSpPr>
            <a:cxnSpLocks/>
          </p:cNvCxnSpPr>
          <p:nvPr/>
        </p:nvCxnSpPr>
        <p:spPr>
          <a:xfrm flipV="1">
            <a:off x="10102532" y="3113663"/>
            <a:ext cx="0" cy="60608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0" name="组合 1029">
            <a:extLst>
              <a:ext uri="{FF2B5EF4-FFF2-40B4-BE49-F238E27FC236}">
                <a16:creationId xmlns:a16="http://schemas.microsoft.com/office/drawing/2014/main" id="{A7B18093-0E7E-4FFA-94FD-4CBD689C5EF4}"/>
              </a:ext>
            </a:extLst>
          </p:cNvPr>
          <p:cNvGrpSpPr/>
          <p:nvPr/>
        </p:nvGrpSpPr>
        <p:grpSpPr>
          <a:xfrm rot="16200000">
            <a:off x="1727534" y="1101396"/>
            <a:ext cx="141771" cy="780102"/>
            <a:chOff x="2564130" y="306391"/>
            <a:chExt cx="438150" cy="971701"/>
          </a:xfrm>
        </p:grpSpPr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7FD4355D-F0EE-479D-A19E-CFE8F24E1684}"/>
                </a:ext>
              </a:extLst>
            </p:cNvPr>
            <p:cNvCxnSpPr/>
            <p:nvPr/>
          </p:nvCxnSpPr>
          <p:spPr>
            <a:xfrm>
              <a:off x="2564130" y="306391"/>
              <a:ext cx="43815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D1E0848F-5E19-4FB7-B67B-A24CD3636951}"/>
                </a:ext>
              </a:extLst>
            </p:cNvPr>
            <p:cNvCxnSpPr>
              <a:cxnSpLocks/>
            </p:cNvCxnSpPr>
            <p:nvPr/>
          </p:nvCxnSpPr>
          <p:spPr>
            <a:xfrm>
              <a:off x="2783205" y="316980"/>
              <a:ext cx="0" cy="96111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E679683D-C1F5-4849-AA6D-199884DFECBE}"/>
                </a:ext>
              </a:extLst>
            </p:cNvPr>
            <p:cNvCxnSpPr/>
            <p:nvPr/>
          </p:nvCxnSpPr>
          <p:spPr>
            <a:xfrm>
              <a:off x="2564130" y="1267503"/>
              <a:ext cx="43815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BA5E7026-7F1A-4E43-A567-A688C7EEE115}"/>
              </a:ext>
            </a:extLst>
          </p:cNvPr>
          <p:cNvGrpSpPr/>
          <p:nvPr/>
        </p:nvGrpSpPr>
        <p:grpSpPr>
          <a:xfrm rot="10800000">
            <a:off x="1142394" y="1632622"/>
            <a:ext cx="142608" cy="1016211"/>
            <a:chOff x="2564130" y="306391"/>
            <a:chExt cx="438150" cy="971701"/>
          </a:xfrm>
        </p:grpSpPr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D02D4B49-2D67-4EDB-B512-518FC0EBCBCA}"/>
                </a:ext>
              </a:extLst>
            </p:cNvPr>
            <p:cNvCxnSpPr/>
            <p:nvPr/>
          </p:nvCxnSpPr>
          <p:spPr>
            <a:xfrm>
              <a:off x="2564130" y="306391"/>
              <a:ext cx="43815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EBBBB7D1-A3C5-443F-8BDA-D3650C75B1F9}"/>
                </a:ext>
              </a:extLst>
            </p:cNvPr>
            <p:cNvCxnSpPr>
              <a:cxnSpLocks/>
            </p:cNvCxnSpPr>
            <p:nvPr/>
          </p:nvCxnSpPr>
          <p:spPr>
            <a:xfrm>
              <a:off x="2783205" y="316980"/>
              <a:ext cx="0" cy="96111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BB036C58-CF15-4956-91DD-FCA4FD8FC3F7}"/>
                </a:ext>
              </a:extLst>
            </p:cNvPr>
            <p:cNvCxnSpPr/>
            <p:nvPr/>
          </p:nvCxnSpPr>
          <p:spPr>
            <a:xfrm>
              <a:off x="2564130" y="1267503"/>
              <a:ext cx="43815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7DDF1229-DB0B-4C8E-B65D-5F51C7241776}"/>
              </a:ext>
            </a:extLst>
          </p:cNvPr>
          <p:cNvGrpSpPr/>
          <p:nvPr/>
        </p:nvGrpSpPr>
        <p:grpSpPr>
          <a:xfrm rot="5400000">
            <a:off x="10033558" y="3918117"/>
            <a:ext cx="123917" cy="643882"/>
            <a:chOff x="2564130" y="306391"/>
            <a:chExt cx="438150" cy="971701"/>
          </a:xfrm>
        </p:grpSpPr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89290B40-D086-4AA9-9B04-FD0A83E918DD}"/>
                </a:ext>
              </a:extLst>
            </p:cNvPr>
            <p:cNvCxnSpPr/>
            <p:nvPr/>
          </p:nvCxnSpPr>
          <p:spPr>
            <a:xfrm>
              <a:off x="2564130" y="306391"/>
              <a:ext cx="43815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1A1F9878-A3C0-4875-9BAC-BC7BD54B9EB1}"/>
                </a:ext>
              </a:extLst>
            </p:cNvPr>
            <p:cNvCxnSpPr>
              <a:cxnSpLocks/>
            </p:cNvCxnSpPr>
            <p:nvPr/>
          </p:nvCxnSpPr>
          <p:spPr>
            <a:xfrm>
              <a:off x="2783205" y="316980"/>
              <a:ext cx="0" cy="96111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E6D11A2C-108D-43E9-80CC-05FDC46AB076}"/>
                </a:ext>
              </a:extLst>
            </p:cNvPr>
            <p:cNvCxnSpPr/>
            <p:nvPr/>
          </p:nvCxnSpPr>
          <p:spPr>
            <a:xfrm>
              <a:off x="2564130" y="1267503"/>
              <a:ext cx="43815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1E072B6A-F3A3-4183-9686-A73272379322}"/>
              </a:ext>
            </a:extLst>
          </p:cNvPr>
          <p:cNvGrpSpPr/>
          <p:nvPr/>
        </p:nvGrpSpPr>
        <p:grpSpPr>
          <a:xfrm>
            <a:off x="10441873" y="4347638"/>
            <a:ext cx="120849" cy="342857"/>
            <a:chOff x="2564130" y="306391"/>
            <a:chExt cx="438150" cy="971701"/>
          </a:xfrm>
        </p:grpSpPr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F491FB0F-AE82-4E4A-BBCE-2BA8127E43F1}"/>
                </a:ext>
              </a:extLst>
            </p:cNvPr>
            <p:cNvCxnSpPr/>
            <p:nvPr/>
          </p:nvCxnSpPr>
          <p:spPr>
            <a:xfrm>
              <a:off x="2564130" y="306391"/>
              <a:ext cx="43815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A546A7F7-B67E-4AD5-977E-C5F8CCF0AC4F}"/>
                </a:ext>
              </a:extLst>
            </p:cNvPr>
            <p:cNvCxnSpPr>
              <a:cxnSpLocks/>
            </p:cNvCxnSpPr>
            <p:nvPr/>
          </p:nvCxnSpPr>
          <p:spPr>
            <a:xfrm>
              <a:off x="2783205" y="316980"/>
              <a:ext cx="0" cy="96111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80BF4AAC-D505-4805-8914-0BAF4BD6F96A}"/>
                </a:ext>
              </a:extLst>
            </p:cNvPr>
            <p:cNvCxnSpPr/>
            <p:nvPr/>
          </p:nvCxnSpPr>
          <p:spPr>
            <a:xfrm>
              <a:off x="2564130" y="1267503"/>
              <a:ext cx="43815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1" name="文本框 1030">
            <a:extLst>
              <a:ext uri="{FF2B5EF4-FFF2-40B4-BE49-F238E27FC236}">
                <a16:creationId xmlns:a16="http://schemas.microsoft.com/office/drawing/2014/main" id="{D0C46B61-292D-4858-BA90-67294AD11E9F}"/>
              </a:ext>
            </a:extLst>
          </p:cNvPr>
          <p:cNvSpPr txBox="1"/>
          <p:nvPr/>
        </p:nvSpPr>
        <p:spPr>
          <a:xfrm>
            <a:off x="1522202" y="2731152"/>
            <a:ext cx="519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(a)</a:t>
            </a:r>
            <a:endParaRPr lang="zh-CN" altLang="en-US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FC784A11-1290-4536-A5C9-25D6489577CB}"/>
              </a:ext>
            </a:extLst>
          </p:cNvPr>
          <p:cNvSpPr txBox="1"/>
          <p:nvPr/>
        </p:nvSpPr>
        <p:spPr>
          <a:xfrm>
            <a:off x="1546618" y="4478953"/>
            <a:ext cx="469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(b)</a:t>
            </a:r>
            <a:endParaRPr lang="zh-CN" altLang="en-US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11A70BBD-7DE3-4B85-9603-2FB7B9FDE85F}"/>
              </a:ext>
            </a:extLst>
          </p:cNvPr>
          <p:cNvSpPr txBox="1"/>
          <p:nvPr/>
        </p:nvSpPr>
        <p:spPr>
          <a:xfrm>
            <a:off x="9860631" y="4758045"/>
            <a:ext cx="469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(d)</a:t>
            </a:r>
            <a:endParaRPr lang="zh-CN" altLang="en-US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FD4B2FF1-EBEA-4C20-ABA8-D82EC5D02149}"/>
              </a:ext>
            </a:extLst>
          </p:cNvPr>
          <p:cNvSpPr txBox="1"/>
          <p:nvPr/>
        </p:nvSpPr>
        <p:spPr>
          <a:xfrm>
            <a:off x="9860631" y="2483824"/>
            <a:ext cx="469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(c)</a:t>
            </a:r>
            <a:endParaRPr lang="zh-CN" altLang="en-US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6918F703-7984-4B54-9225-9A65A6E59102}"/>
              </a:ext>
            </a:extLst>
          </p:cNvPr>
          <p:cNvSpPr txBox="1"/>
          <p:nvPr/>
        </p:nvSpPr>
        <p:spPr>
          <a:xfrm>
            <a:off x="1399868" y="1143613"/>
            <a:ext cx="831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22 mm</a:t>
            </a:r>
            <a:endParaRPr lang="zh-CN" alt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3A1C51B7-8DCF-489B-848E-52D1ED8F5AA7}"/>
              </a:ext>
            </a:extLst>
          </p:cNvPr>
          <p:cNvSpPr txBox="1"/>
          <p:nvPr/>
        </p:nvSpPr>
        <p:spPr>
          <a:xfrm>
            <a:off x="702228" y="1809909"/>
            <a:ext cx="53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30 mm</a:t>
            </a:r>
            <a:endParaRPr lang="zh-CN" alt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32E984BC-9712-49B2-A627-AB8451904B75}"/>
              </a:ext>
            </a:extLst>
          </p:cNvPr>
          <p:cNvSpPr txBox="1"/>
          <p:nvPr/>
        </p:nvSpPr>
        <p:spPr>
          <a:xfrm>
            <a:off x="9682167" y="3853359"/>
            <a:ext cx="831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10 mm</a:t>
            </a:r>
            <a:endParaRPr lang="zh-CN" alt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8E3610C1-C42D-4406-8E5E-D333F33057F6}"/>
              </a:ext>
            </a:extLst>
          </p:cNvPr>
          <p:cNvSpPr txBox="1"/>
          <p:nvPr/>
        </p:nvSpPr>
        <p:spPr>
          <a:xfrm>
            <a:off x="10525334" y="4215245"/>
            <a:ext cx="600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5.8</a:t>
            </a:r>
          </a:p>
          <a:p>
            <a:pPr algn="ctr"/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mm</a:t>
            </a:r>
            <a:endParaRPr lang="zh-CN" alt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177F4FD3-0774-470D-A9A8-BFD7AD3B9E5D}"/>
              </a:ext>
            </a:extLst>
          </p:cNvPr>
          <p:cNvSpPr txBox="1"/>
          <p:nvPr/>
        </p:nvSpPr>
        <p:spPr>
          <a:xfrm>
            <a:off x="7905592" y="2023694"/>
            <a:ext cx="16433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latin typeface="Helvetica" panose="020B0604020202020204" pitchFamily="34" charset="0"/>
                <a:cs typeface="Helvetica" panose="020B0604020202020204" pitchFamily="34" charset="0"/>
              </a:rPr>
              <a:t>IMU Finger Sensor Module</a:t>
            </a:r>
            <a:endParaRPr lang="zh-CN" altLang="en-US" sz="15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FA84B1A0-2C9F-478B-B747-6561309D9D4B}"/>
              </a:ext>
            </a:extLst>
          </p:cNvPr>
          <p:cNvSpPr txBox="1"/>
          <p:nvPr/>
        </p:nvSpPr>
        <p:spPr>
          <a:xfrm>
            <a:off x="2334933" y="2167890"/>
            <a:ext cx="16286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latin typeface="Helvetica" panose="020B0604020202020204" pitchFamily="34" charset="0"/>
                <a:cs typeface="Helvetica" panose="020B0604020202020204" pitchFamily="34" charset="0"/>
              </a:rPr>
              <a:t>Microprocessor BLE Module</a:t>
            </a:r>
            <a:endParaRPr lang="zh-CN" altLang="en-US" sz="15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DE5E05DD-CB2E-4269-8AF3-DDAF2534D9A8}"/>
              </a:ext>
            </a:extLst>
          </p:cNvPr>
          <p:cNvCxnSpPr>
            <a:cxnSpLocks/>
          </p:cNvCxnSpPr>
          <p:nvPr/>
        </p:nvCxnSpPr>
        <p:spPr>
          <a:xfrm flipH="1" flipV="1">
            <a:off x="2437223" y="3911504"/>
            <a:ext cx="1339440" cy="482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7E80B225-7D8E-42E5-BC62-63F3A15C63D8}"/>
              </a:ext>
            </a:extLst>
          </p:cNvPr>
          <p:cNvCxnSpPr>
            <a:cxnSpLocks/>
          </p:cNvCxnSpPr>
          <p:nvPr/>
        </p:nvCxnSpPr>
        <p:spPr>
          <a:xfrm flipV="1">
            <a:off x="3752374" y="3113663"/>
            <a:ext cx="387441" cy="80266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319C9D0C-5DFD-4D38-AD0A-F9AC762AC46B}"/>
              </a:ext>
            </a:extLst>
          </p:cNvPr>
          <p:cNvSpPr txBox="1"/>
          <p:nvPr/>
        </p:nvSpPr>
        <p:spPr>
          <a:xfrm>
            <a:off x="2549540" y="3911504"/>
            <a:ext cx="13867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latin typeface="Helvetica" panose="020B0604020202020204" pitchFamily="34" charset="0"/>
                <a:cs typeface="Helvetica" panose="020B0604020202020204" pitchFamily="34" charset="0"/>
              </a:rPr>
              <a:t>Battery</a:t>
            </a:r>
            <a:endParaRPr lang="zh-CN" altLang="en-US" sz="15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45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手上戴着戒指&#10;&#10;描述已自动生成">
            <a:extLst>
              <a:ext uri="{FF2B5EF4-FFF2-40B4-BE49-F238E27FC236}">
                <a16:creationId xmlns:a16="http://schemas.microsoft.com/office/drawing/2014/main" id="{5BE35B36-BEAF-4015-9584-5DF7FD83B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320" y="1052669"/>
            <a:ext cx="4017027" cy="4562916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9CA50E31-735A-4DFD-AA7F-4524D43C4CB4}"/>
              </a:ext>
            </a:extLst>
          </p:cNvPr>
          <p:cNvGrpSpPr/>
          <p:nvPr/>
        </p:nvGrpSpPr>
        <p:grpSpPr>
          <a:xfrm rot="319490">
            <a:off x="5125756" y="1698308"/>
            <a:ext cx="777077" cy="468475"/>
            <a:chOff x="5178010" y="1607820"/>
            <a:chExt cx="777077" cy="468475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BBABCC4A-1F68-44BF-93B4-1DAE18262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5680" y="1607820"/>
              <a:ext cx="247430" cy="442849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B3643CCA-7C65-439E-ACE4-83982724FDA0}"/>
                </a:ext>
              </a:extLst>
            </p:cNvPr>
            <p:cNvCxnSpPr>
              <a:cxnSpLocks/>
            </p:cNvCxnSpPr>
            <p:nvPr/>
          </p:nvCxnSpPr>
          <p:spPr>
            <a:xfrm rot="-5400000" flipV="1">
              <a:off x="5275720" y="1705529"/>
              <a:ext cx="247430" cy="442849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1DF5C769-66DB-44BD-8A84-68630D532F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8194" y="1988035"/>
              <a:ext cx="366893" cy="60239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流程图: 接点 16">
              <a:extLst>
                <a:ext uri="{FF2B5EF4-FFF2-40B4-BE49-F238E27FC236}">
                  <a16:creationId xmlns:a16="http://schemas.microsoft.com/office/drawing/2014/main" id="{9BAB65CB-7779-461C-A311-3CA1B58813B4}"/>
                </a:ext>
              </a:extLst>
            </p:cNvPr>
            <p:cNvSpPr/>
            <p:nvPr/>
          </p:nvSpPr>
          <p:spPr>
            <a:xfrm>
              <a:off x="5572044" y="1991877"/>
              <a:ext cx="69056" cy="84418"/>
            </a:xfrm>
            <a:prstGeom prst="flowChartConnector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9C88634-AE25-4402-BBE8-F4E506185AF6}"/>
              </a:ext>
            </a:extLst>
          </p:cNvPr>
          <p:cNvCxnSpPr>
            <a:cxnSpLocks/>
          </p:cNvCxnSpPr>
          <p:nvPr/>
        </p:nvCxnSpPr>
        <p:spPr>
          <a:xfrm flipV="1">
            <a:off x="4443633" y="3356372"/>
            <a:ext cx="570857" cy="980932"/>
          </a:xfrm>
          <a:prstGeom prst="straightConnector1">
            <a:avLst/>
          </a:prstGeom>
          <a:ln w="444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FF92B5E-C21C-4B69-A761-D6AA959EFA92}"/>
              </a:ext>
            </a:extLst>
          </p:cNvPr>
          <p:cNvCxnSpPr>
            <a:cxnSpLocks/>
          </p:cNvCxnSpPr>
          <p:nvPr/>
        </p:nvCxnSpPr>
        <p:spPr>
          <a:xfrm flipH="1" flipV="1">
            <a:off x="3715697" y="3704913"/>
            <a:ext cx="763116" cy="63239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8690732-E29C-426F-B077-264729FB4BE5}"/>
              </a:ext>
            </a:extLst>
          </p:cNvPr>
          <p:cNvCxnSpPr>
            <a:cxnSpLocks/>
          </p:cNvCxnSpPr>
          <p:nvPr/>
        </p:nvCxnSpPr>
        <p:spPr>
          <a:xfrm flipV="1">
            <a:off x="4446147" y="4069080"/>
            <a:ext cx="960243" cy="265829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0575C6D3-645D-4B61-8A21-822F8B8A9602}"/>
              </a:ext>
            </a:extLst>
          </p:cNvPr>
          <p:cNvSpPr/>
          <p:nvPr/>
        </p:nvSpPr>
        <p:spPr>
          <a:xfrm>
            <a:off x="4370902" y="4218981"/>
            <a:ext cx="215822" cy="208954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1DD1F87-B503-4FB6-9D13-E40A7025EAAF}"/>
              </a:ext>
            </a:extLst>
          </p:cNvPr>
          <p:cNvSpPr txBox="1"/>
          <p:nvPr/>
        </p:nvSpPr>
        <p:spPr>
          <a:xfrm>
            <a:off x="5143834" y="1534697"/>
            <a:ext cx="19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Z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1C42483-DBC5-4BB3-B400-32EDD6450E8E}"/>
              </a:ext>
            </a:extLst>
          </p:cNvPr>
          <p:cNvSpPr txBox="1"/>
          <p:nvPr/>
        </p:nvSpPr>
        <p:spPr>
          <a:xfrm>
            <a:off x="5734033" y="1550059"/>
            <a:ext cx="19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Y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63CEC30-DC0E-425A-95E9-718DF153A463}"/>
              </a:ext>
            </a:extLst>
          </p:cNvPr>
          <p:cNvSpPr txBox="1"/>
          <p:nvPr/>
        </p:nvSpPr>
        <p:spPr>
          <a:xfrm>
            <a:off x="5832127" y="1960631"/>
            <a:ext cx="19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</a:rPr>
              <a:t>X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3E97BEE-5F00-48CE-9892-67A195C0241C}"/>
              </a:ext>
            </a:extLst>
          </p:cNvPr>
          <p:cNvSpPr txBox="1"/>
          <p:nvPr/>
        </p:nvSpPr>
        <p:spPr>
          <a:xfrm>
            <a:off x="3698131" y="3334127"/>
            <a:ext cx="19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Z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2A63608-D7B7-4A9D-9E28-77785440D361}"/>
              </a:ext>
            </a:extLst>
          </p:cNvPr>
          <p:cNvSpPr txBox="1"/>
          <p:nvPr/>
        </p:nvSpPr>
        <p:spPr>
          <a:xfrm>
            <a:off x="4871537" y="3472487"/>
            <a:ext cx="19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Y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B26BF35-2CB6-4C97-882D-B222B19B0DB2}"/>
              </a:ext>
            </a:extLst>
          </p:cNvPr>
          <p:cNvSpPr txBox="1"/>
          <p:nvPr/>
        </p:nvSpPr>
        <p:spPr>
          <a:xfrm>
            <a:off x="5120962" y="4105274"/>
            <a:ext cx="19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6"/>
                </a:solidFill>
              </a:rPr>
              <a:t>X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83D2A6E-095F-47F7-9FE9-20AB1B3B62B7}"/>
              </a:ext>
            </a:extLst>
          </p:cNvPr>
          <p:cNvSpPr txBox="1"/>
          <p:nvPr/>
        </p:nvSpPr>
        <p:spPr>
          <a:xfrm>
            <a:off x="3364030" y="4876071"/>
            <a:ext cx="1756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Wrist Coordinate Frame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A5D1B2C-7F7A-457F-9F08-0E7A188EA5E6}"/>
              </a:ext>
            </a:extLst>
          </p:cNvPr>
          <p:cNvSpPr txBox="1"/>
          <p:nvPr/>
        </p:nvSpPr>
        <p:spPr>
          <a:xfrm>
            <a:off x="4784585" y="2206060"/>
            <a:ext cx="1426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Sensor Local Frame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57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40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Helvetica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Lu, Taiting</dc:creator>
  <cp:lastModifiedBy>Lu, Taiting</cp:lastModifiedBy>
  <cp:revision>5</cp:revision>
  <dcterms:created xsi:type="dcterms:W3CDTF">2022-03-14T00:59:04Z</dcterms:created>
  <dcterms:modified xsi:type="dcterms:W3CDTF">2022-03-14T23:42:05Z</dcterms:modified>
</cp:coreProperties>
</file>